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8" r:id="rId4"/>
    <p:sldId id="275" r:id="rId5"/>
    <p:sldId id="271" r:id="rId6"/>
    <p:sldId id="267" r:id="rId7"/>
    <p:sldId id="273" r:id="rId8"/>
    <p:sldId id="274" r:id="rId9"/>
    <p:sldId id="272" r:id="rId10"/>
    <p:sldId id="268" r:id="rId11"/>
    <p:sldId id="277" r:id="rId12"/>
    <p:sldId id="276" r:id="rId13"/>
    <p:sldId id="278" r:id="rId14"/>
    <p:sldId id="269" r:id="rId15"/>
    <p:sldId id="280" r:id="rId16"/>
    <p:sldId id="281" r:id="rId17"/>
    <p:sldId id="285" r:id="rId18"/>
    <p:sldId id="270" r:id="rId19"/>
    <p:sldId id="287" r:id="rId20"/>
    <p:sldId id="286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2FC"/>
    <a:srgbClr val="32B9FC"/>
    <a:srgbClr val="5CA5FF"/>
    <a:srgbClr val="6D76FF"/>
    <a:srgbClr val="F5FBFC"/>
    <a:srgbClr val="A20000"/>
    <a:srgbClr val="A40000"/>
    <a:srgbClr val="9E0000"/>
    <a:srgbClr val="C7450B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23C52-7ADF-460B-8D5D-14C5ED7F498A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5850-A4BE-4CD1-86A4-210FC3AB3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87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a6c1c6e5-a568-4b8f-9619-923f6e3d3eea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69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1a438c8d-8cd0-40d7-85ab-a5c332c40fa5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3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6d9bcff8-f42f-4c57-befa-e8b7390277bd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1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865a0689-0d8a-43bf-b5a9-7eff8a84685e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87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202c2db3-bbef-415b-9812-42f9f6a923fc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93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dd2fa5a4-bf2e-411b-a21a-09364fb5ec85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2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6e7eaba7-eec4-47b9-8b9c-75a102cc14e2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35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3487e90a-2813-44b4-a498-460f04575317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588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ed3a6bb2-af14-41ce-b9df-168a15c70c98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97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0d9a8c4c-2d1b-4081-b4b9-08c89775f730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7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5c53589e-7823-4dbf-bcd8-5b8b6d8f5cfc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8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7f81299e-237b-4ec3-afb0-48c8b3436d9c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7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5fa9c997-03f2-4945-b263-6d85a59ea2d9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224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050937f4-83fc-4a18-9490-5304c1b2a567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2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b1744075-aff9-45d7-97fd-b991d3aa304a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0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841501c5-aa37-4ccb-9323-58c400f1fbe4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32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9c59cf48-a303-48f0-9fde-18f20f2565e6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49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e8e19b12-7010-4982-b756-0275d9569efe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9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8ee6d911-414f-4b29-8df8-ecf7aa51ff3c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0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54eb018a-5b32-4943-9c3b-6c3a6c02144f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2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63beaeb8-5606-4523-9b4b-d903e1a9e206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52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3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50A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4" name="Rectangle 6"/>
          <p:cNvSpPr>
            <a:spLocks noChangeArrowheads="1"/>
          </p:cNvSpPr>
          <p:nvPr userDrawn="1"/>
        </p:nvSpPr>
        <p:spPr bwMode="auto">
          <a:xfrm>
            <a:off x="3176" y="5916613"/>
            <a:ext cx="12188825" cy="941388"/>
          </a:xfrm>
          <a:prstGeom prst="rect">
            <a:avLst/>
          </a:prstGeom>
          <a:solidFill>
            <a:srgbClr val="2F8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5" name="Freeform 7"/>
          <p:cNvSpPr>
            <a:spLocks/>
          </p:cNvSpPr>
          <p:nvPr userDrawn="1"/>
        </p:nvSpPr>
        <p:spPr bwMode="auto">
          <a:xfrm>
            <a:off x="8045451" y="5018088"/>
            <a:ext cx="166688" cy="222250"/>
          </a:xfrm>
          <a:custGeom>
            <a:avLst/>
            <a:gdLst>
              <a:gd name="T0" fmla="*/ 52 w 105"/>
              <a:gd name="T1" fmla="*/ 140 h 140"/>
              <a:gd name="T2" fmla="*/ 0 w 105"/>
              <a:gd name="T3" fmla="*/ 140 h 140"/>
              <a:gd name="T4" fmla="*/ 26 w 105"/>
              <a:gd name="T5" fmla="*/ 70 h 140"/>
              <a:gd name="T6" fmla="*/ 52 w 105"/>
              <a:gd name="T7" fmla="*/ 0 h 140"/>
              <a:gd name="T8" fmla="*/ 79 w 105"/>
              <a:gd name="T9" fmla="*/ 70 h 140"/>
              <a:gd name="T10" fmla="*/ 105 w 105"/>
              <a:gd name="T11" fmla="*/ 140 h 140"/>
              <a:gd name="T12" fmla="*/ 52 w 105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40">
                <a:moveTo>
                  <a:pt x="52" y="140"/>
                </a:moveTo>
                <a:lnTo>
                  <a:pt x="0" y="140"/>
                </a:lnTo>
                <a:lnTo>
                  <a:pt x="26" y="70"/>
                </a:lnTo>
                <a:lnTo>
                  <a:pt x="52" y="0"/>
                </a:lnTo>
                <a:lnTo>
                  <a:pt x="79" y="70"/>
                </a:lnTo>
                <a:lnTo>
                  <a:pt x="105" y="140"/>
                </a:lnTo>
                <a:lnTo>
                  <a:pt x="52" y="140"/>
                </a:lnTo>
                <a:close/>
              </a:path>
            </a:pathLst>
          </a:custGeom>
          <a:solidFill>
            <a:srgbClr val="FF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6" name="Freeform 8"/>
          <p:cNvSpPr>
            <a:spLocks/>
          </p:cNvSpPr>
          <p:nvPr userDrawn="1"/>
        </p:nvSpPr>
        <p:spPr bwMode="auto">
          <a:xfrm>
            <a:off x="8097839" y="5018088"/>
            <a:ext cx="61913" cy="80963"/>
          </a:xfrm>
          <a:custGeom>
            <a:avLst/>
            <a:gdLst>
              <a:gd name="T0" fmla="*/ 19 w 39"/>
              <a:gd name="T1" fmla="*/ 0 h 51"/>
              <a:gd name="T2" fmla="*/ 0 w 39"/>
              <a:gd name="T3" fmla="*/ 51 h 51"/>
              <a:gd name="T4" fmla="*/ 39 w 39"/>
              <a:gd name="T5" fmla="*/ 51 h 51"/>
              <a:gd name="T6" fmla="*/ 19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19" y="0"/>
                </a:moveTo>
                <a:lnTo>
                  <a:pt x="0" y="51"/>
                </a:lnTo>
                <a:lnTo>
                  <a:pt x="39" y="51"/>
                </a:lnTo>
                <a:lnTo>
                  <a:pt x="19" y="0"/>
                </a:lnTo>
                <a:close/>
              </a:path>
            </a:pathLst>
          </a:custGeom>
          <a:solidFill>
            <a:srgbClr val="304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7" name="Rectangle 9"/>
          <p:cNvSpPr>
            <a:spLocks noChangeArrowheads="1"/>
          </p:cNvSpPr>
          <p:nvPr userDrawn="1"/>
        </p:nvSpPr>
        <p:spPr bwMode="auto">
          <a:xfrm>
            <a:off x="8045451" y="5238750"/>
            <a:ext cx="166688" cy="676275"/>
          </a:xfrm>
          <a:prstGeom prst="rect">
            <a:avLst/>
          </a:prstGeom>
          <a:solidFill>
            <a:srgbClr val="D85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8" name="Freeform 10"/>
          <p:cNvSpPr>
            <a:spLocks/>
          </p:cNvSpPr>
          <p:nvPr userDrawn="1"/>
        </p:nvSpPr>
        <p:spPr bwMode="auto">
          <a:xfrm>
            <a:off x="7824789" y="5168900"/>
            <a:ext cx="166688" cy="223838"/>
          </a:xfrm>
          <a:custGeom>
            <a:avLst/>
            <a:gdLst>
              <a:gd name="T0" fmla="*/ 52 w 105"/>
              <a:gd name="T1" fmla="*/ 141 h 141"/>
              <a:gd name="T2" fmla="*/ 0 w 105"/>
              <a:gd name="T3" fmla="*/ 141 h 141"/>
              <a:gd name="T4" fmla="*/ 26 w 105"/>
              <a:gd name="T5" fmla="*/ 70 h 141"/>
              <a:gd name="T6" fmla="*/ 52 w 105"/>
              <a:gd name="T7" fmla="*/ 0 h 141"/>
              <a:gd name="T8" fmla="*/ 79 w 105"/>
              <a:gd name="T9" fmla="*/ 70 h 141"/>
              <a:gd name="T10" fmla="*/ 105 w 105"/>
              <a:gd name="T11" fmla="*/ 141 h 141"/>
              <a:gd name="T12" fmla="*/ 52 w 105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41">
                <a:moveTo>
                  <a:pt x="52" y="141"/>
                </a:moveTo>
                <a:lnTo>
                  <a:pt x="0" y="141"/>
                </a:lnTo>
                <a:lnTo>
                  <a:pt x="26" y="70"/>
                </a:lnTo>
                <a:lnTo>
                  <a:pt x="52" y="0"/>
                </a:lnTo>
                <a:lnTo>
                  <a:pt x="79" y="70"/>
                </a:lnTo>
                <a:lnTo>
                  <a:pt x="105" y="141"/>
                </a:lnTo>
                <a:lnTo>
                  <a:pt x="52" y="141"/>
                </a:lnTo>
                <a:close/>
              </a:path>
            </a:pathLst>
          </a:custGeom>
          <a:solidFill>
            <a:srgbClr val="FF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9" name="Freeform 11"/>
          <p:cNvSpPr>
            <a:spLocks/>
          </p:cNvSpPr>
          <p:nvPr userDrawn="1"/>
        </p:nvSpPr>
        <p:spPr bwMode="auto">
          <a:xfrm>
            <a:off x="7877176" y="5168900"/>
            <a:ext cx="61913" cy="82550"/>
          </a:xfrm>
          <a:custGeom>
            <a:avLst/>
            <a:gdLst>
              <a:gd name="T0" fmla="*/ 19 w 39"/>
              <a:gd name="T1" fmla="*/ 0 h 52"/>
              <a:gd name="T2" fmla="*/ 0 w 39"/>
              <a:gd name="T3" fmla="*/ 52 h 52"/>
              <a:gd name="T4" fmla="*/ 39 w 39"/>
              <a:gd name="T5" fmla="*/ 52 h 52"/>
              <a:gd name="T6" fmla="*/ 19 w 39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2">
                <a:moveTo>
                  <a:pt x="19" y="0"/>
                </a:moveTo>
                <a:lnTo>
                  <a:pt x="0" y="52"/>
                </a:lnTo>
                <a:lnTo>
                  <a:pt x="39" y="52"/>
                </a:lnTo>
                <a:lnTo>
                  <a:pt x="19" y="0"/>
                </a:lnTo>
                <a:close/>
              </a:path>
            </a:pathLst>
          </a:custGeom>
          <a:solidFill>
            <a:srgbClr val="304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1" name="Rectangle 12"/>
          <p:cNvSpPr>
            <a:spLocks noChangeArrowheads="1"/>
          </p:cNvSpPr>
          <p:nvPr userDrawn="1"/>
        </p:nvSpPr>
        <p:spPr bwMode="auto">
          <a:xfrm>
            <a:off x="7824789" y="5389563"/>
            <a:ext cx="166688" cy="525463"/>
          </a:xfrm>
          <a:prstGeom prst="rect">
            <a:avLst/>
          </a:prstGeom>
          <a:solidFill>
            <a:srgbClr val="307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2" name="Freeform 13"/>
          <p:cNvSpPr>
            <a:spLocks/>
          </p:cNvSpPr>
          <p:nvPr userDrawn="1"/>
        </p:nvSpPr>
        <p:spPr bwMode="auto">
          <a:xfrm>
            <a:off x="8264526" y="5172075"/>
            <a:ext cx="168275" cy="222250"/>
          </a:xfrm>
          <a:custGeom>
            <a:avLst/>
            <a:gdLst>
              <a:gd name="T0" fmla="*/ 53 w 106"/>
              <a:gd name="T1" fmla="*/ 140 h 140"/>
              <a:gd name="T2" fmla="*/ 0 w 106"/>
              <a:gd name="T3" fmla="*/ 140 h 140"/>
              <a:gd name="T4" fmla="*/ 27 w 106"/>
              <a:gd name="T5" fmla="*/ 70 h 140"/>
              <a:gd name="T6" fmla="*/ 53 w 106"/>
              <a:gd name="T7" fmla="*/ 0 h 140"/>
              <a:gd name="T8" fmla="*/ 79 w 106"/>
              <a:gd name="T9" fmla="*/ 70 h 140"/>
              <a:gd name="T10" fmla="*/ 106 w 106"/>
              <a:gd name="T11" fmla="*/ 140 h 140"/>
              <a:gd name="T12" fmla="*/ 53 w 106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140">
                <a:moveTo>
                  <a:pt x="53" y="140"/>
                </a:moveTo>
                <a:lnTo>
                  <a:pt x="0" y="140"/>
                </a:lnTo>
                <a:lnTo>
                  <a:pt x="27" y="70"/>
                </a:lnTo>
                <a:lnTo>
                  <a:pt x="53" y="0"/>
                </a:lnTo>
                <a:lnTo>
                  <a:pt x="79" y="70"/>
                </a:lnTo>
                <a:lnTo>
                  <a:pt x="106" y="140"/>
                </a:lnTo>
                <a:lnTo>
                  <a:pt x="53" y="140"/>
                </a:lnTo>
                <a:close/>
              </a:path>
            </a:pathLst>
          </a:custGeom>
          <a:solidFill>
            <a:srgbClr val="FF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3" name="Freeform 14"/>
          <p:cNvSpPr>
            <a:spLocks/>
          </p:cNvSpPr>
          <p:nvPr userDrawn="1"/>
        </p:nvSpPr>
        <p:spPr bwMode="auto">
          <a:xfrm>
            <a:off x="8318501" y="5172075"/>
            <a:ext cx="60325" cy="80963"/>
          </a:xfrm>
          <a:custGeom>
            <a:avLst/>
            <a:gdLst>
              <a:gd name="T0" fmla="*/ 19 w 38"/>
              <a:gd name="T1" fmla="*/ 0 h 51"/>
              <a:gd name="T2" fmla="*/ 0 w 38"/>
              <a:gd name="T3" fmla="*/ 51 h 51"/>
              <a:gd name="T4" fmla="*/ 38 w 38"/>
              <a:gd name="T5" fmla="*/ 51 h 51"/>
              <a:gd name="T6" fmla="*/ 19 w 38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51">
                <a:moveTo>
                  <a:pt x="19" y="0"/>
                </a:moveTo>
                <a:lnTo>
                  <a:pt x="0" y="51"/>
                </a:lnTo>
                <a:lnTo>
                  <a:pt x="38" y="51"/>
                </a:lnTo>
                <a:lnTo>
                  <a:pt x="19" y="0"/>
                </a:lnTo>
                <a:close/>
              </a:path>
            </a:pathLst>
          </a:custGeom>
          <a:solidFill>
            <a:srgbClr val="304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4" name="Rectangle 15"/>
          <p:cNvSpPr>
            <a:spLocks noChangeArrowheads="1"/>
          </p:cNvSpPr>
          <p:nvPr userDrawn="1"/>
        </p:nvSpPr>
        <p:spPr bwMode="auto">
          <a:xfrm>
            <a:off x="8264526" y="5392738"/>
            <a:ext cx="168275" cy="522288"/>
          </a:xfrm>
          <a:prstGeom prst="rect">
            <a:avLst/>
          </a:prstGeom>
          <a:solidFill>
            <a:srgbClr val="55AF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5" name="Freeform 16"/>
          <p:cNvSpPr>
            <a:spLocks/>
          </p:cNvSpPr>
          <p:nvPr userDrawn="1"/>
        </p:nvSpPr>
        <p:spPr bwMode="auto">
          <a:xfrm>
            <a:off x="8294689" y="4262438"/>
            <a:ext cx="619125" cy="571500"/>
          </a:xfrm>
          <a:custGeom>
            <a:avLst/>
            <a:gdLst>
              <a:gd name="T0" fmla="*/ 195 w 390"/>
              <a:gd name="T1" fmla="*/ 0 h 360"/>
              <a:gd name="T2" fmla="*/ 0 w 390"/>
              <a:gd name="T3" fmla="*/ 172 h 360"/>
              <a:gd name="T4" fmla="*/ 65 w 390"/>
              <a:gd name="T5" fmla="*/ 300 h 360"/>
              <a:gd name="T6" fmla="*/ 61 w 390"/>
              <a:gd name="T7" fmla="*/ 360 h 360"/>
              <a:gd name="T8" fmla="*/ 125 w 390"/>
              <a:gd name="T9" fmla="*/ 333 h 360"/>
              <a:gd name="T10" fmla="*/ 195 w 390"/>
              <a:gd name="T11" fmla="*/ 344 h 360"/>
              <a:gd name="T12" fmla="*/ 390 w 390"/>
              <a:gd name="T13" fmla="*/ 172 h 360"/>
              <a:gd name="T14" fmla="*/ 195 w 390"/>
              <a:gd name="T1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0" h="360">
                <a:moveTo>
                  <a:pt x="195" y="0"/>
                </a:moveTo>
                <a:cubicBezTo>
                  <a:pt x="88" y="0"/>
                  <a:pt x="0" y="77"/>
                  <a:pt x="0" y="172"/>
                </a:cubicBezTo>
                <a:cubicBezTo>
                  <a:pt x="0" y="223"/>
                  <a:pt x="26" y="269"/>
                  <a:pt x="65" y="30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125" y="333"/>
                  <a:pt x="125" y="333"/>
                  <a:pt x="125" y="333"/>
                </a:cubicBezTo>
                <a:cubicBezTo>
                  <a:pt x="147" y="340"/>
                  <a:pt x="170" y="344"/>
                  <a:pt x="195" y="344"/>
                </a:cubicBezTo>
                <a:cubicBezTo>
                  <a:pt x="302" y="344"/>
                  <a:pt x="390" y="267"/>
                  <a:pt x="390" y="172"/>
                </a:cubicBezTo>
                <a:cubicBezTo>
                  <a:pt x="390" y="77"/>
                  <a:pt x="302" y="0"/>
                  <a:pt x="195" y="0"/>
                </a:cubicBezTo>
                <a:close/>
              </a:path>
            </a:pathLst>
          </a:custGeom>
          <a:solidFill>
            <a:srgbClr val="FFD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6" name="Oval 17"/>
          <p:cNvSpPr>
            <a:spLocks noChangeArrowheads="1"/>
          </p:cNvSpPr>
          <p:nvPr userDrawn="1"/>
        </p:nvSpPr>
        <p:spPr bwMode="auto">
          <a:xfrm>
            <a:off x="8428039" y="4487863"/>
            <a:ext cx="79375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7" name="Oval 18"/>
          <p:cNvSpPr>
            <a:spLocks noChangeArrowheads="1"/>
          </p:cNvSpPr>
          <p:nvPr userDrawn="1"/>
        </p:nvSpPr>
        <p:spPr bwMode="auto">
          <a:xfrm>
            <a:off x="8564564" y="4487863"/>
            <a:ext cx="79375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8" name="Oval 19"/>
          <p:cNvSpPr>
            <a:spLocks noChangeArrowheads="1"/>
          </p:cNvSpPr>
          <p:nvPr userDrawn="1"/>
        </p:nvSpPr>
        <p:spPr bwMode="auto">
          <a:xfrm>
            <a:off x="8701089" y="4487863"/>
            <a:ext cx="79375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19" name="Freeform 20"/>
          <p:cNvSpPr>
            <a:spLocks/>
          </p:cNvSpPr>
          <p:nvPr userDrawn="1"/>
        </p:nvSpPr>
        <p:spPr bwMode="auto">
          <a:xfrm>
            <a:off x="3732214" y="4987925"/>
            <a:ext cx="790575" cy="455613"/>
          </a:xfrm>
          <a:custGeom>
            <a:avLst/>
            <a:gdLst>
              <a:gd name="T0" fmla="*/ 20 w 498"/>
              <a:gd name="T1" fmla="*/ 0 h 287"/>
              <a:gd name="T2" fmla="*/ 0 w 498"/>
              <a:gd name="T3" fmla="*/ 287 h 287"/>
              <a:gd name="T4" fmla="*/ 498 w 498"/>
              <a:gd name="T5" fmla="*/ 287 h 287"/>
              <a:gd name="T6" fmla="*/ 482 w 498"/>
              <a:gd name="T7" fmla="*/ 5 h 287"/>
              <a:gd name="T8" fmla="*/ 20 w 498"/>
              <a:gd name="T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287">
                <a:moveTo>
                  <a:pt x="20" y="0"/>
                </a:moveTo>
                <a:lnTo>
                  <a:pt x="0" y="287"/>
                </a:lnTo>
                <a:lnTo>
                  <a:pt x="498" y="287"/>
                </a:lnTo>
                <a:lnTo>
                  <a:pt x="482" y="5"/>
                </a:lnTo>
                <a:lnTo>
                  <a:pt x="20" y="0"/>
                </a:lnTo>
                <a:close/>
              </a:path>
            </a:pathLst>
          </a:custGeom>
          <a:solidFill>
            <a:srgbClr val="464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20" name="Rectangle 21"/>
          <p:cNvSpPr>
            <a:spLocks noChangeArrowheads="1"/>
          </p:cNvSpPr>
          <p:nvPr userDrawn="1"/>
        </p:nvSpPr>
        <p:spPr bwMode="auto">
          <a:xfrm>
            <a:off x="4694239" y="4940300"/>
            <a:ext cx="33338" cy="314325"/>
          </a:xfrm>
          <a:prstGeom prst="rect">
            <a:avLst/>
          </a:prstGeom>
          <a:solidFill>
            <a:srgbClr val="464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21" name="Freeform 22"/>
          <p:cNvSpPr>
            <a:spLocks/>
          </p:cNvSpPr>
          <p:nvPr userDrawn="1"/>
        </p:nvSpPr>
        <p:spPr bwMode="auto">
          <a:xfrm>
            <a:off x="4670426" y="5213350"/>
            <a:ext cx="74613" cy="169863"/>
          </a:xfrm>
          <a:custGeom>
            <a:avLst/>
            <a:gdLst>
              <a:gd name="T0" fmla="*/ 47 w 47"/>
              <a:gd name="T1" fmla="*/ 78 h 107"/>
              <a:gd name="T2" fmla="*/ 24 w 47"/>
              <a:gd name="T3" fmla="*/ 107 h 107"/>
              <a:gd name="T4" fmla="*/ 24 w 47"/>
              <a:gd name="T5" fmla="*/ 107 h 107"/>
              <a:gd name="T6" fmla="*/ 0 w 47"/>
              <a:gd name="T7" fmla="*/ 78 h 107"/>
              <a:gd name="T8" fmla="*/ 0 w 47"/>
              <a:gd name="T9" fmla="*/ 29 h 107"/>
              <a:gd name="T10" fmla="*/ 24 w 47"/>
              <a:gd name="T11" fmla="*/ 0 h 107"/>
              <a:gd name="T12" fmla="*/ 24 w 47"/>
              <a:gd name="T13" fmla="*/ 0 h 107"/>
              <a:gd name="T14" fmla="*/ 47 w 47"/>
              <a:gd name="T15" fmla="*/ 29 h 107"/>
              <a:gd name="T16" fmla="*/ 47 w 47"/>
              <a:gd name="T17" fmla="*/ 7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07">
                <a:moveTo>
                  <a:pt x="47" y="78"/>
                </a:moveTo>
                <a:cubicBezTo>
                  <a:pt x="47" y="94"/>
                  <a:pt x="37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94"/>
                  <a:pt x="0" y="7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1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7" y="0"/>
                  <a:pt x="47" y="13"/>
                  <a:pt x="47" y="29"/>
                </a:cubicBezTo>
                <a:lnTo>
                  <a:pt x="47" y="78"/>
                </a:lnTo>
                <a:close/>
              </a:path>
            </a:pathLst>
          </a:custGeom>
          <a:solidFill>
            <a:srgbClr val="464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22" name="Freeform 23"/>
          <p:cNvSpPr>
            <a:spLocks/>
          </p:cNvSpPr>
          <p:nvPr userDrawn="1"/>
        </p:nvSpPr>
        <p:spPr bwMode="auto">
          <a:xfrm>
            <a:off x="3333751" y="5451475"/>
            <a:ext cx="1516063" cy="479425"/>
          </a:xfrm>
          <a:custGeom>
            <a:avLst/>
            <a:gdLst>
              <a:gd name="T0" fmla="*/ 920 w 955"/>
              <a:gd name="T1" fmla="*/ 0 h 302"/>
              <a:gd name="T2" fmla="*/ 96 w 955"/>
              <a:gd name="T3" fmla="*/ 0 h 302"/>
              <a:gd name="T4" fmla="*/ 85 w 955"/>
              <a:gd name="T5" fmla="*/ 2 h 302"/>
              <a:gd name="T6" fmla="*/ 0 w 955"/>
              <a:gd name="T7" fmla="*/ 150 h 302"/>
              <a:gd name="T8" fmla="*/ 75 w 955"/>
              <a:gd name="T9" fmla="*/ 295 h 302"/>
              <a:gd name="T10" fmla="*/ 96 w 955"/>
              <a:gd name="T11" fmla="*/ 302 h 302"/>
              <a:gd name="T12" fmla="*/ 920 w 955"/>
              <a:gd name="T13" fmla="*/ 302 h 302"/>
              <a:gd name="T14" fmla="*/ 955 w 955"/>
              <a:gd name="T15" fmla="*/ 264 h 302"/>
              <a:gd name="T16" fmla="*/ 955 w 955"/>
              <a:gd name="T17" fmla="*/ 38 h 302"/>
              <a:gd name="T18" fmla="*/ 920 w 955"/>
              <a:gd name="T1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5" h="302">
                <a:moveTo>
                  <a:pt x="920" y="0"/>
                </a:moveTo>
                <a:cubicBezTo>
                  <a:pt x="96" y="0"/>
                  <a:pt x="96" y="0"/>
                  <a:pt x="96" y="0"/>
                </a:cubicBezTo>
                <a:cubicBezTo>
                  <a:pt x="92" y="0"/>
                  <a:pt x="89" y="1"/>
                  <a:pt x="85" y="2"/>
                </a:cubicBezTo>
                <a:cubicBezTo>
                  <a:pt x="37" y="13"/>
                  <a:pt x="0" y="75"/>
                  <a:pt x="0" y="150"/>
                </a:cubicBezTo>
                <a:cubicBezTo>
                  <a:pt x="0" y="220"/>
                  <a:pt x="32" y="278"/>
                  <a:pt x="75" y="295"/>
                </a:cubicBezTo>
                <a:cubicBezTo>
                  <a:pt x="81" y="299"/>
                  <a:pt x="88" y="302"/>
                  <a:pt x="96" y="302"/>
                </a:cubicBezTo>
                <a:cubicBezTo>
                  <a:pt x="920" y="302"/>
                  <a:pt x="920" y="302"/>
                  <a:pt x="920" y="302"/>
                </a:cubicBezTo>
                <a:cubicBezTo>
                  <a:pt x="940" y="302"/>
                  <a:pt x="955" y="285"/>
                  <a:pt x="955" y="264"/>
                </a:cubicBezTo>
                <a:cubicBezTo>
                  <a:pt x="955" y="38"/>
                  <a:pt x="955" y="38"/>
                  <a:pt x="955" y="38"/>
                </a:cubicBezTo>
                <a:cubicBezTo>
                  <a:pt x="955" y="17"/>
                  <a:pt x="940" y="0"/>
                  <a:pt x="920" y="0"/>
                </a:cubicBezTo>
                <a:close/>
              </a:path>
            </a:pathLst>
          </a:custGeom>
          <a:solidFill>
            <a:srgbClr val="ED4F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23" name="Freeform 24"/>
          <p:cNvSpPr>
            <a:spLocks/>
          </p:cNvSpPr>
          <p:nvPr userDrawn="1"/>
        </p:nvSpPr>
        <p:spPr bwMode="auto">
          <a:xfrm>
            <a:off x="3405189" y="5505450"/>
            <a:ext cx="1444625" cy="198438"/>
          </a:xfrm>
          <a:custGeom>
            <a:avLst/>
            <a:gdLst>
              <a:gd name="T0" fmla="*/ 910 w 910"/>
              <a:gd name="T1" fmla="*/ 0 h 125"/>
              <a:gd name="T2" fmla="*/ 71 w 910"/>
              <a:gd name="T3" fmla="*/ 0 h 125"/>
              <a:gd name="T4" fmla="*/ 63 w 910"/>
              <a:gd name="T5" fmla="*/ 2 h 125"/>
              <a:gd name="T6" fmla="*/ 0 w 910"/>
              <a:gd name="T7" fmla="*/ 117 h 125"/>
              <a:gd name="T8" fmla="*/ 0 w 910"/>
              <a:gd name="T9" fmla="*/ 125 h 125"/>
              <a:gd name="T10" fmla="*/ 910 w 910"/>
              <a:gd name="T11" fmla="*/ 125 h 125"/>
              <a:gd name="T12" fmla="*/ 910 w 910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25">
                <a:moveTo>
                  <a:pt x="910" y="0"/>
                </a:move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5" y="1"/>
                  <a:pt x="63" y="2"/>
                </a:cubicBezTo>
                <a:cubicBezTo>
                  <a:pt x="27" y="10"/>
                  <a:pt x="0" y="59"/>
                  <a:pt x="0" y="117"/>
                </a:cubicBezTo>
                <a:cubicBezTo>
                  <a:pt x="0" y="120"/>
                  <a:pt x="0" y="122"/>
                  <a:pt x="0" y="125"/>
                </a:cubicBezTo>
                <a:cubicBezTo>
                  <a:pt x="910" y="125"/>
                  <a:pt x="910" y="125"/>
                  <a:pt x="910" y="125"/>
                </a:cubicBezTo>
                <a:lnTo>
                  <a:pt x="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76" name="Freeform 25"/>
          <p:cNvSpPr>
            <a:spLocks/>
          </p:cNvSpPr>
          <p:nvPr userDrawn="1"/>
        </p:nvSpPr>
        <p:spPr bwMode="auto">
          <a:xfrm>
            <a:off x="3405189" y="5703888"/>
            <a:ext cx="1444625" cy="176213"/>
          </a:xfrm>
          <a:custGeom>
            <a:avLst/>
            <a:gdLst>
              <a:gd name="T0" fmla="*/ 0 w 910"/>
              <a:gd name="T1" fmla="*/ 0 h 111"/>
              <a:gd name="T2" fmla="*/ 55 w 910"/>
              <a:gd name="T3" fmla="*/ 106 h 111"/>
              <a:gd name="T4" fmla="*/ 71 w 910"/>
              <a:gd name="T5" fmla="*/ 111 h 111"/>
              <a:gd name="T6" fmla="*/ 910 w 910"/>
              <a:gd name="T7" fmla="*/ 111 h 111"/>
              <a:gd name="T8" fmla="*/ 910 w 910"/>
              <a:gd name="T9" fmla="*/ 0 h 111"/>
              <a:gd name="T10" fmla="*/ 0 w 910"/>
              <a:gd name="T1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0" h="111">
                <a:moveTo>
                  <a:pt x="0" y="0"/>
                </a:moveTo>
                <a:cubicBezTo>
                  <a:pt x="2" y="51"/>
                  <a:pt x="25" y="93"/>
                  <a:pt x="55" y="106"/>
                </a:cubicBezTo>
                <a:cubicBezTo>
                  <a:pt x="60" y="109"/>
                  <a:pt x="65" y="111"/>
                  <a:pt x="7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0"/>
                  <a:pt x="910" y="0"/>
                  <a:pt x="91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77" name="Freeform 26"/>
          <p:cNvSpPr>
            <a:spLocks/>
          </p:cNvSpPr>
          <p:nvPr userDrawn="1"/>
        </p:nvSpPr>
        <p:spPr bwMode="auto">
          <a:xfrm>
            <a:off x="3433764" y="4719638"/>
            <a:ext cx="1416050" cy="438150"/>
          </a:xfrm>
          <a:custGeom>
            <a:avLst/>
            <a:gdLst>
              <a:gd name="T0" fmla="*/ 454 w 892"/>
              <a:gd name="T1" fmla="*/ 0 h 276"/>
              <a:gd name="T2" fmla="*/ 0 w 892"/>
              <a:gd name="T3" fmla="*/ 125 h 276"/>
              <a:gd name="T4" fmla="*/ 442 w 892"/>
              <a:gd name="T5" fmla="*/ 276 h 276"/>
              <a:gd name="T6" fmla="*/ 892 w 892"/>
              <a:gd name="T7" fmla="*/ 125 h 276"/>
              <a:gd name="T8" fmla="*/ 454 w 892"/>
              <a:gd name="T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276">
                <a:moveTo>
                  <a:pt x="454" y="0"/>
                </a:moveTo>
                <a:lnTo>
                  <a:pt x="0" y="125"/>
                </a:lnTo>
                <a:lnTo>
                  <a:pt x="442" y="276"/>
                </a:lnTo>
                <a:lnTo>
                  <a:pt x="892" y="125"/>
                </a:lnTo>
                <a:lnTo>
                  <a:pt x="454" y="0"/>
                </a:lnTo>
                <a:close/>
              </a:path>
            </a:pathLst>
          </a:custGeom>
          <a:solidFill>
            <a:srgbClr val="575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78" name="Freeform 27"/>
          <p:cNvSpPr>
            <a:spLocks/>
          </p:cNvSpPr>
          <p:nvPr userDrawn="1"/>
        </p:nvSpPr>
        <p:spPr bwMode="auto">
          <a:xfrm>
            <a:off x="7305676" y="5743575"/>
            <a:ext cx="133350" cy="171450"/>
          </a:xfrm>
          <a:custGeom>
            <a:avLst/>
            <a:gdLst>
              <a:gd name="T0" fmla="*/ 84 w 84"/>
              <a:gd name="T1" fmla="*/ 0 h 108"/>
              <a:gd name="T2" fmla="*/ 38 w 84"/>
              <a:gd name="T3" fmla="*/ 108 h 108"/>
              <a:gd name="T4" fmla="*/ 0 w 84"/>
              <a:gd name="T5" fmla="*/ 1 h 108"/>
              <a:gd name="T6" fmla="*/ 84 w 84"/>
              <a:gd name="T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108">
                <a:moveTo>
                  <a:pt x="84" y="0"/>
                </a:moveTo>
                <a:lnTo>
                  <a:pt x="38" y="108"/>
                </a:lnTo>
                <a:lnTo>
                  <a:pt x="0" y="1"/>
                </a:lnTo>
                <a:lnTo>
                  <a:pt x="84" y="0"/>
                </a:lnTo>
                <a:close/>
              </a:path>
            </a:pathLst>
          </a:custGeom>
          <a:solidFill>
            <a:srgbClr val="BE8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79" name="Freeform 28"/>
          <p:cNvSpPr>
            <a:spLocks/>
          </p:cNvSpPr>
          <p:nvPr userDrawn="1"/>
        </p:nvSpPr>
        <p:spPr bwMode="auto">
          <a:xfrm>
            <a:off x="7305676" y="4999038"/>
            <a:ext cx="63500" cy="746125"/>
          </a:xfrm>
          <a:custGeom>
            <a:avLst/>
            <a:gdLst>
              <a:gd name="T0" fmla="*/ 39 w 40"/>
              <a:gd name="T1" fmla="*/ 0 h 470"/>
              <a:gd name="T2" fmla="*/ 0 w 40"/>
              <a:gd name="T3" fmla="*/ 0 h 470"/>
              <a:gd name="T4" fmla="*/ 0 w 40"/>
              <a:gd name="T5" fmla="*/ 470 h 470"/>
              <a:gd name="T6" fmla="*/ 40 w 40"/>
              <a:gd name="T7" fmla="*/ 470 h 470"/>
              <a:gd name="T8" fmla="*/ 39 w 40"/>
              <a:gd name="T9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70">
                <a:moveTo>
                  <a:pt x="39" y="0"/>
                </a:moveTo>
                <a:lnTo>
                  <a:pt x="0" y="0"/>
                </a:lnTo>
                <a:lnTo>
                  <a:pt x="0" y="470"/>
                </a:lnTo>
                <a:lnTo>
                  <a:pt x="40" y="470"/>
                </a:lnTo>
                <a:lnTo>
                  <a:pt x="39" y="0"/>
                </a:lnTo>
                <a:close/>
              </a:path>
            </a:pathLst>
          </a:custGeom>
          <a:solidFill>
            <a:srgbClr val="E78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0" name="Freeform 29"/>
          <p:cNvSpPr>
            <a:spLocks/>
          </p:cNvSpPr>
          <p:nvPr userDrawn="1"/>
        </p:nvSpPr>
        <p:spPr bwMode="auto">
          <a:xfrm>
            <a:off x="7367589" y="4999038"/>
            <a:ext cx="71438" cy="746125"/>
          </a:xfrm>
          <a:custGeom>
            <a:avLst/>
            <a:gdLst>
              <a:gd name="T0" fmla="*/ 1 w 45"/>
              <a:gd name="T1" fmla="*/ 470 h 470"/>
              <a:gd name="T2" fmla="*/ 45 w 45"/>
              <a:gd name="T3" fmla="*/ 469 h 470"/>
              <a:gd name="T4" fmla="*/ 44 w 45"/>
              <a:gd name="T5" fmla="*/ 0 h 470"/>
              <a:gd name="T6" fmla="*/ 0 w 45"/>
              <a:gd name="T7" fmla="*/ 0 h 470"/>
              <a:gd name="T8" fmla="*/ 1 w 45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70">
                <a:moveTo>
                  <a:pt x="1" y="470"/>
                </a:moveTo>
                <a:lnTo>
                  <a:pt x="45" y="469"/>
                </a:lnTo>
                <a:lnTo>
                  <a:pt x="44" y="0"/>
                </a:lnTo>
                <a:lnTo>
                  <a:pt x="0" y="0"/>
                </a:lnTo>
                <a:lnTo>
                  <a:pt x="1" y="470"/>
                </a:lnTo>
                <a:close/>
              </a:path>
            </a:pathLst>
          </a:custGeom>
          <a:solidFill>
            <a:srgbClr val="FFA7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1" name="Freeform 30"/>
          <p:cNvSpPr>
            <a:spLocks/>
          </p:cNvSpPr>
          <p:nvPr userDrawn="1"/>
        </p:nvSpPr>
        <p:spPr bwMode="auto">
          <a:xfrm>
            <a:off x="7304089" y="4719638"/>
            <a:ext cx="63500" cy="279400"/>
          </a:xfrm>
          <a:custGeom>
            <a:avLst/>
            <a:gdLst>
              <a:gd name="T0" fmla="*/ 40 w 40"/>
              <a:gd name="T1" fmla="*/ 0 h 176"/>
              <a:gd name="T2" fmla="*/ 0 w 40"/>
              <a:gd name="T3" fmla="*/ 0 h 176"/>
              <a:gd name="T4" fmla="*/ 1 w 40"/>
              <a:gd name="T5" fmla="*/ 176 h 176"/>
              <a:gd name="T6" fmla="*/ 40 w 40"/>
              <a:gd name="T7" fmla="*/ 176 h 176"/>
              <a:gd name="T8" fmla="*/ 40 w 40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76">
                <a:moveTo>
                  <a:pt x="40" y="0"/>
                </a:moveTo>
                <a:lnTo>
                  <a:pt x="0" y="0"/>
                </a:lnTo>
                <a:lnTo>
                  <a:pt x="1" y="176"/>
                </a:lnTo>
                <a:lnTo>
                  <a:pt x="40" y="176"/>
                </a:lnTo>
                <a:lnTo>
                  <a:pt x="40" y="0"/>
                </a:lnTo>
                <a:close/>
              </a:path>
            </a:pathLst>
          </a:custGeom>
          <a:solidFill>
            <a:srgbClr val="192C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2" name="Rectangle 31"/>
          <p:cNvSpPr>
            <a:spLocks noChangeArrowheads="1"/>
          </p:cNvSpPr>
          <p:nvPr userDrawn="1"/>
        </p:nvSpPr>
        <p:spPr bwMode="auto">
          <a:xfrm>
            <a:off x="7367589" y="4719638"/>
            <a:ext cx="69850" cy="279400"/>
          </a:xfrm>
          <a:prstGeom prst="rect">
            <a:avLst/>
          </a:prstGeom>
          <a:solidFill>
            <a:srgbClr val="2D5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3" name="Freeform 32"/>
          <p:cNvSpPr>
            <a:spLocks/>
          </p:cNvSpPr>
          <p:nvPr userDrawn="1"/>
        </p:nvSpPr>
        <p:spPr bwMode="auto">
          <a:xfrm>
            <a:off x="7348539" y="5867400"/>
            <a:ext cx="36513" cy="47625"/>
          </a:xfrm>
          <a:custGeom>
            <a:avLst/>
            <a:gdLst>
              <a:gd name="T0" fmla="*/ 0 w 23"/>
              <a:gd name="T1" fmla="*/ 0 h 30"/>
              <a:gd name="T2" fmla="*/ 23 w 23"/>
              <a:gd name="T3" fmla="*/ 0 h 30"/>
              <a:gd name="T4" fmla="*/ 11 w 23"/>
              <a:gd name="T5" fmla="*/ 30 h 30"/>
              <a:gd name="T6" fmla="*/ 0 w 23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30">
                <a:moveTo>
                  <a:pt x="0" y="0"/>
                </a:moveTo>
                <a:lnTo>
                  <a:pt x="23" y="0"/>
                </a:lnTo>
                <a:lnTo>
                  <a:pt x="11" y="30"/>
                </a:lnTo>
                <a:lnTo>
                  <a:pt x="0" y="0"/>
                </a:lnTo>
                <a:close/>
              </a:path>
            </a:pathLst>
          </a:custGeom>
          <a:solidFill>
            <a:srgbClr val="192C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4" name="Freeform 33"/>
          <p:cNvSpPr>
            <a:spLocks/>
          </p:cNvSpPr>
          <p:nvPr userDrawn="1"/>
        </p:nvSpPr>
        <p:spPr bwMode="auto">
          <a:xfrm>
            <a:off x="4694239" y="3736975"/>
            <a:ext cx="2808288" cy="811213"/>
          </a:xfrm>
          <a:custGeom>
            <a:avLst/>
            <a:gdLst>
              <a:gd name="T0" fmla="*/ 13 w 1769"/>
              <a:gd name="T1" fmla="*/ 0 h 511"/>
              <a:gd name="T2" fmla="*/ 1769 w 1769"/>
              <a:gd name="T3" fmla="*/ 0 h 511"/>
              <a:gd name="T4" fmla="*/ 1549 w 1769"/>
              <a:gd name="T5" fmla="*/ 511 h 511"/>
              <a:gd name="T6" fmla="*/ 1461 w 1769"/>
              <a:gd name="T7" fmla="*/ 510 h 511"/>
              <a:gd name="T8" fmla="*/ 1469 w 1769"/>
              <a:gd name="T9" fmla="*/ 480 h 511"/>
              <a:gd name="T10" fmla="*/ 300 w 1769"/>
              <a:gd name="T11" fmla="*/ 480 h 511"/>
              <a:gd name="T12" fmla="*/ 303 w 1769"/>
              <a:gd name="T13" fmla="*/ 510 h 511"/>
              <a:gd name="T14" fmla="*/ 225 w 1769"/>
              <a:gd name="T15" fmla="*/ 510 h 511"/>
              <a:gd name="T16" fmla="*/ 0 w 1769"/>
              <a:gd name="T17" fmla="*/ 0 h 511"/>
              <a:gd name="T18" fmla="*/ 13 w 1769"/>
              <a:gd name="T1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9" h="511">
                <a:moveTo>
                  <a:pt x="13" y="0"/>
                </a:moveTo>
                <a:lnTo>
                  <a:pt x="1769" y="0"/>
                </a:lnTo>
                <a:lnTo>
                  <a:pt x="1549" y="511"/>
                </a:lnTo>
                <a:lnTo>
                  <a:pt x="1461" y="510"/>
                </a:lnTo>
                <a:lnTo>
                  <a:pt x="1469" y="480"/>
                </a:lnTo>
                <a:lnTo>
                  <a:pt x="300" y="480"/>
                </a:lnTo>
                <a:lnTo>
                  <a:pt x="303" y="510"/>
                </a:lnTo>
                <a:lnTo>
                  <a:pt x="225" y="510"/>
                </a:lnTo>
                <a:lnTo>
                  <a:pt x="0" y="0"/>
                </a:lnTo>
                <a:lnTo>
                  <a:pt x="13" y="0"/>
                </a:lnTo>
                <a:close/>
              </a:path>
            </a:pathLst>
          </a:custGeom>
          <a:solidFill>
            <a:srgbClr val="324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5" name="Freeform 34"/>
          <p:cNvSpPr>
            <a:spLocks/>
          </p:cNvSpPr>
          <p:nvPr userDrawn="1"/>
        </p:nvSpPr>
        <p:spPr bwMode="auto">
          <a:xfrm>
            <a:off x="4856164" y="3813175"/>
            <a:ext cx="2479675" cy="627063"/>
          </a:xfrm>
          <a:custGeom>
            <a:avLst/>
            <a:gdLst>
              <a:gd name="T0" fmla="*/ 0 w 1562"/>
              <a:gd name="T1" fmla="*/ 0 h 395"/>
              <a:gd name="T2" fmla="*/ 1562 w 1562"/>
              <a:gd name="T3" fmla="*/ 0 h 395"/>
              <a:gd name="T4" fmla="*/ 1404 w 1562"/>
              <a:gd name="T5" fmla="*/ 395 h 395"/>
              <a:gd name="T6" fmla="*/ 159 w 1562"/>
              <a:gd name="T7" fmla="*/ 395 h 395"/>
              <a:gd name="T8" fmla="*/ 0 w 1562"/>
              <a:gd name="T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2" h="395">
                <a:moveTo>
                  <a:pt x="0" y="0"/>
                </a:moveTo>
                <a:lnTo>
                  <a:pt x="1562" y="0"/>
                </a:lnTo>
                <a:lnTo>
                  <a:pt x="1404" y="395"/>
                </a:lnTo>
                <a:lnTo>
                  <a:pt x="159" y="395"/>
                </a:lnTo>
                <a:lnTo>
                  <a:pt x="0" y="0"/>
                </a:lnTo>
                <a:close/>
              </a:path>
            </a:pathLst>
          </a:custGeom>
          <a:solidFill>
            <a:srgbClr val="55C0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6" name="Freeform 35"/>
          <p:cNvSpPr>
            <a:spLocks/>
          </p:cNvSpPr>
          <p:nvPr userDrawn="1"/>
        </p:nvSpPr>
        <p:spPr bwMode="auto">
          <a:xfrm>
            <a:off x="5051426" y="4570413"/>
            <a:ext cx="2093913" cy="1344613"/>
          </a:xfrm>
          <a:custGeom>
            <a:avLst/>
            <a:gdLst>
              <a:gd name="T0" fmla="*/ 0 w 1319"/>
              <a:gd name="T1" fmla="*/ 2 h 847"/>
              <a:gd name="T2" fmla="*/ 0 w 1319"/>
              <a:gd name="T3" fmla="*/ 847 h 847"/>
              <a:gd name="T4" fmla="*/ 1319 w 1319"/>
              <a:gd name="T5" fmla="*/ 847 h 847"/>
              <a:gd name="T6" fmla="*/ 1319 w 1319"/>
              <a:gd name="T7" fmla="*/ 2 h 847"/>
              <a:gd name="T8" fmla="*/ 1240 w 1319"/>
              <a:gd name="T9" fmla="*/ 2 h 847"/>
              <a:gd name="T10" fmla="*/ 1240 w 1319"/>
              <a:gd name="T11" fmla="*/ 28 h 847"/>
              <a:gd name="T12" fmla="*/ 81 w 1319"/>
              <a:gd name="T13" fmla="*/ 27 h 847"/>
              <a:gd name="T14" fmla="*/ 81 w 1319"/>
              <a:gd name="T15" fmla="*/ 0 h 847"/>
              <a:gd name="T16" fmla="*/ 0 w 1319"/>
              <a:gd name="T17" fmla="*/ 2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9" h="847">
                <a:moveTo>
                  <a:pt x="0" y="2"/>
                </a:moveTo>
                <a:lnTo>
                  <a:pt x="0" y="847"/>
                </a:lnTo>
                <a:lnTo>
                  <a:pt x="1319" y="847"/>
                </a:lnTo>
                <a:lnTo>
                  <a:pt x="1319" y="2"/>
                </a:lnTo>
                <a:lnTo>
                  <a:pt x="1240" y="2"/>
                </a:lnTo>
                <a:lnTo>
                  <a:pt x="1240" y="28"/>
                </a:lnTo>
                <a:lnTo>
                  <a:pt x="81" y="27"/>
                </a:lnTo>
                <a:lnTo>
                  <a:pt x="81" y="0"/>
                </a:lnTo>
                <a:lnTo>
                  <a:pt x="0" y="2"/>
                </a:lnTo>
                <a:close/>
              </a:path>
            </a:pathLst>
          </a:custGeom>
          <a:solidFill>
            <a:srgbClr val="314A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7" name="Rectangle 36"/>
          <p:cNvSpPr>
            <a:spLocks noChangeArrowheads="1"/>
          </p:cNvSpPr>
          <p:nvPr userDrawn="1"/>
        </p:nvSpPr>
        <p:spPr bwMode="auto">
          <a:xfrm>
            <a:off x="5143501" y="4878388"/>
            <a:ext cx="1911350" cy="728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8" name="Rectangle 37"/>
          <p:cNvSpPr>
            <a:spLocks noChangeArrowheads="1"/>
          </p:cNvSpPr>
          <p:nvPr userDrawn="1"/>
        </p:nvSpPr>
        <p:spPr bwMode="auto">
          <a:xfrm>
            <a:off x="5199064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9" name="Rectangle 38"/>
          <p:cNvSpPr>
            <a:spLocks noChangeArrowheads="1"/>
          </p:cNvSpPr>
          <p:nvPr userDrawn="1"/>
        </p:nvSpPr>
        <p:spPr bwMode="auto">
          <a:xfrm>
            <a:off x="5330826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0" name="Rectangle 39"/>
          <p:cNvSpPr>
            <a:spLocks noChangeArrowheads="1"/>
          </p:cNvSpPr>
          <p:nvPr userDrawn="1"/>
        </p:nvSpPr>
        <p:spPr bwMode="auto">
          <a:xfrm>
            <a:off x="5465764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1" name="Rectangle 40"/>
          <p:cNvSpPr>
            <a:spLocks noChangeArrowheads="1"/>
          </p:cNvSpPr>
          <p:nvPr userDrawn="1"/>
        </p:nvSpPr>
        <p:spPr bwMode="auto">
          <a:xfrm>
            <a:off x="5599114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2" name="Rectangle 41"/>
          <p:cNvSpPr>
            <a:spLocks noChangeArrowheads="1"/>
          </p:cNvSpPr>
          <p:nvPr userDrawn="1"/>
        </p:nvSpPr>
        <p:spPr bwMode="auto">
          <a:xfrm>
            <a:off x="5730876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3" name="Rectangle 42"/>
          <p:cNvSpPr>
            <a:spLocks noChangeArrowheads="1"/>
          </p:cNvSpPr>
          <p:nvPr userDrawn="1"/>
        </p:nvSpPr>
        <p:spPr bwMode="auto">
          <a:xfrm>
            <a:off x="5865814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4" name="Rectangle 43"/>
          <p:cNvSpPr>
            <a:spLocks noChangeArrowheads="1"/>
          </p:cNvSpPr>
          <p:nvPr userDrawn="1"/>
        </p:nvSpPr>
        <p:spPr bwMode="auto">
          <a:xfrm>
            <a:off x="5999164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5" name="Rectangle 44"/>
          <p:cNvSpPr>
            <a:spLocks noChangeArrowheads="1"/>
          </p:cNvSpPr>
          <p:nvPr userDrawn="1"/>
        </p:nvSpPr>
        <p:spPr bwMode="auto">
          <a:xfrm>
            <a:off x="6129339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6" name="Rectangle 45"/>
          <p:cNvSpPr>
            <a:spLocks noChangeArrowheads="1"/>
          </p:cNvSpPr>
          <p:nvPr userDrawn="1"/>
        </p:nvSpPr>
        <p:spPr bwMode="auto">
          <a:xfrm>
            <a:off x="6265864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7" name="Rectangle 46"/>
          <p:cNvSpPr>
            <a:spLocks noChangeArrowheads="1"/>
          </p:cNvSpPr>
          <p:nvPr userDrawn="1"/>
        </p:nvSpPr>
        <p:spPr bwMode="auto">
          <a:xfrm>
            <a:off x="6396039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43" name="Rectangle 47"/>
          <p:cNvSpPr>
            <a:spLocks noChangeArrowheads="1"/>
          </p:cNvSpPr>
          <p:nvPr userDrawn="1"/>
        </p:nvSpPr>
        <p:spPr bwMode="auto">
          <a:xfrm>
            <a:off x="6532564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44" name="Rectangle 48"/>
          <p:cNvSpPr>
            <a:spLocks noChangeArrowheads="1"/>
          </p:cNvSpPr>
          <p:nvPr userDrawn="1"/>
        </p:nvSpPr>
        <p:spPr bwMode="auto">
          <a:xfrm>
            <a:off x="6664326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47" name="Rectangle 49"/>
          <p:cNvSpPr>
            <a:spLocks noChangeArrowheads="1"/>
          </p:cNvSpPr>
          <p:nvPr userDrawn="1"/>
        </p:nvSpPr>
        <p:spPr bwMode="auto">
          <a:xfrm>
            <a:off x="6797676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48" name="Rectangle 50"/>
          <p:cNvSpPr>
            <a:spLocks noChangeArrowheads="1"/>
          </p:cNvSpPr>
          <p:nvPr userDrawn="1"/>
        </p:nvSpPr>
        <p:spPr bwMode="auto">
          <a:xfrm>
            <a:off x="6929439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Rectangle 51"/>
          <p:cNvSpPr>
            <a:spLocks noChangeArrowheads="1"/>
          </p:cNvSpPr>
          <p:nvPr userDrawn="1"/>
        </p:nvSpPr>
        <p:spPr bwMode="auto">
          <a:xfrm>
            <a:off x="5199064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Rectangle 52"/>
          <p:cNvSpPr>
            <a:spLocks noChangeArrowheads="1"/>
          </p:cNvSpPr>
          <p:nvPr userDrawn="1"/>
        </p:nvSpPr>
        <p:spPr bwMode="auto">
          <a:xfrm>
            <a:off x="5330826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Rectangle 53"/>
          <p:cNvSpPr>
            <a:spLocks noChangeArrowheads="1"/>
          </p:cNvSpPr>
          <p:nvPr userDrawn="1"/>
        </p:nvSpPr>
        <p:spPr bwMode="auto">
          <a:xfrm>
            <a:off x="5465764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Rectangle 54"/>
          <p:cNvSpPr>
            <a:spLocks noChangeArrowheads="1"/>
          </p:cNvSpPr>
          <p:nvPr userDrawn="1"/>
        </p:nvSpPr>
        <p:spPr bwMode="auto">
          <a:xfrm>
            <a:off x="5599114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Rectangle 55"/>
          <p:cNvSpPr>
            <a:spLocks noChangeArrowheads="1"/>
          </p:cNvSpPr>
          <p:nvPr userDrawn="1"/>
        </p:nvSpPr>
        <p:spPr bwMode="auto">
          <a:xfrm>
            <a:off x="5730876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" name="Rectangle 56"/>
          <p:cNvSpPr>
            <a:spLocks noChangeArrowheads="1"/>
          </p:cNvSpPr>
          <p:nvPr userDrawn="1"/>
        </p:nvSpPr>
        <p:spPr bwMode="auto">
          <a:xfrm>
            <a:off x="5865814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Rectangle 57"/>
          <p:cNvSpPr>
            <a:spLocks noChangeArrowheads="1"/>
          </p:cNvSpPr>
          <p:nvPr userDrawn="1"/>
        </p:nvSpPr>
        <p:spPr bwMode="auto">
          <a:xfrm>
            <a:off x="5999164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Rectangle 58"/>
          <p:cNvSpPr>
            <a:spLocks noChangeArrowheads="1"/>
          </p:cNvSpPr>
          <p:nvPr userDrawn="1"/>
        </p:nvSpPr>
        <p:spPr bwMode="auto">
          <a:xfrm>
            <a:off x="6129339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" name="Rectangle 59"/>
          <p:cNvSpPr>
            <a:spLocks noChangeArrowheads="1"/>
          </p:cNvSpPr>
          <p:nvPr userDrawn="1"/>
        </p:nvSpPr>
        <p:spPr bwMode="auto">
          <a:xfrm>
            <a:off x="6396039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Rectangle 60"/>
          <p:cNvSpPr>
            <a:spLocks noChangeArrowheads="1"/>
          </p:cNvSpPr>
          <p:nvPr userDrawn="1"/>
        </p:nvSpPr>
        <p:spPr bwMode="auto">
          <a:xfrm>
            <a:off x="6532564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Rectangle 61"/>
          <p:cNvSpPr>
            <a:spLocks noChangeArrowheads="1"/>
          </p:cNvSpPr>
          <p:nvPr userDrawn="1"/>
        </p:nvSpPr>
        <p:spPr bwMode="auto">
          <a:xfrm>
            <a:off x="6664326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Rectangle 62"/>
          <p:cNvSpPr>
            <a:spLocks noChangeArrowheads="1"/>
          </p:cNvSpPr>
          <p:nvPr userDrawn="1"/>
        </p:nvSpPr>
        <p:spPr bwMode="auto">
          <a:xfrm>
            <a:off x="6797676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Rectangle 63"/>
          <p:cNvSpPr>
            <a:spLocks noChangeArrowheads="1"/>
          </p:cNvSpPr>
          <p:nvPr userDrawn="1"/>
        </p:nvSpPr>
        <p:spPr bwMode="auto">
          <a:xfrm>
            <a:off x="6929439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" name="Rectangle 64"/>
          <p:cNvSpPr>
            <a:spLocks noChangeArrowheads="1"/>
          </p:cNvSpPr>
          <p:nvPr userDrawn="1"/>
        </p:nvSpPr>
        <p:spPr bwMode="auto">
          <a:xfrm>
            <a:off x="5199064" y="52816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" name="Rectangle 65"/>
          <p:cNvSpPr>
            <a:spLocks noChangeArrowheads="1"/>
          </p:cNvSpPr>
          <p:nvPr userDrawn="1"/>
        </p:nvSpPr>
        <p:spPr bwMode="auto">
          <a:xfrm>
            <a:off x="5330826" y="52816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" name="Rectangle 66"/>
          <p:cNvSpPr>
            <a:spLocks noChangeArrowheads="1"/>
          </p:cNvSpPr>
          <p:nvPr userDrawn="1"/>
        </p:nvSpPr>
        <p:spPr bwMode="auto">
          <a:xfrm>
            <a:off x="5465764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" name="Rectangle 67"/>
          <p:cNvSpPr>
            <a:spLocks noChangeArrowheads="1"/>
          </p:cNvSpPr>
          <p:nvPr userDrawn="1"/>
        </p:nvSpPr>
        <p:spPr bwMode="auto">
          <a:xfrm>
            <a:off x="5599114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" name="Rectangle 68"/>
          <p:cNvSpPr>
            <a:spLocks noChangeArrowheads="1"/>
          </p:cNvSpPr>
          <p:nvPr userDrawn="1"/>
        </p:nvSpPr>
        <p:spPr bwMode="auto">
          <a:xfrm>
            <a:off x="5730876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" name="Rectangle 69"/>
          <p:cNvSpPr>
            <a:spLocks noChangeArrowheads="1"/>
          </p:cNvSpPr>
          <p:nvPr userDrawn="1"/>
        </p:nvSpPr>
        <p:spPr bwMode="auto">
          <a:xfrm>
            <a:off x="5865814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" name="Rectangle 70"/>
          <p:cNvSpPr>
            <a:spLocks noChangeArrowheads="1"/>
          </p:cNvSpPr>
          <p:nvPr userDrawn="1"/>
        </p:nvSpPr>
        <p:spPr bwMode="auto">
          <a:xfrm>
            <a:off x="5999164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" name="Rectangle 71"/>
          <p:cNvSpPr>
            <a:spLocks noChangeArrowheads="1"/>
          </p:cNvSpPr>
          <p:nvPr userDrawn="1"/>
        </p:nvSpPr>
        <p:spPr bwMode="auto">
          <a:xfrm>
            <a:off x="6532564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9" name="Rectangle 72"/>
          <p:cNvSpPr>
            <a:spLocks noChangeArrowheads="1"/>
          </p:cNvSpPr>
          <p:nvPr userDrawn="1"/>
        </p:nvSpPr>
        <p:spPr bwMode="auto">
          <a:xfrm>
            <a:off x="6797676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0" name="Rectangle 73"/>
          <p:cNvSpPr>
            <a:spLocks noChangeArrowheads="1"/>
          </p:cNvSpPr>
          <p:nvPr userDrawn="1"/>
        </p:nvSpPr>
        <p:spPr bwMode="auto">
          <a:xfrm>
            <a:off x="6929439" y="52816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" name="Rectangle 74"/>
          <p:cNvSpPr>
            <a:spLocks noChangeArrowheads="1"/>
          </p:cNvSpPr>
          <p:nvPr userDrawn="1"/>
        </p:nvSpPr>
        <p:spPr bwMode="auto">
          <a:xfrm>
            <a:off x="6129339" y="5434013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2" name="Rectangle 75"/>
          <p:cNvSpPr>
            <a:spLocks noChangeArrowheads="1"/>
          </p:cNvSpPr>
          <p:nvPr userDrawn="1"/>
        </p:nvSpPr>
        <p:spPr bwMode="auto">
          <a:xfrm>
            <a:off x="6265864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3" name="Rectangle 76"/>
          <p:cNvSpPr>
            <a:spLocks noChangeArrowheads="1"/>
          </p:cNvSpPr>
          <p:nvPr userDrawn="1"/>
        </p:nvSpPr>
        <p:spPr bwMode="auto">
          <a:xfrm>
            <a:off x="6396039" y="5434013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Rectangle 77"/>
          <p:cNvSpPr>
            <a:spLocks noChangeArrowheads="1"/>
          </p:cNvSpPr>
          <p:nvPr userDrawn="1"/>
        </p:nvSpPr>
        <p:spPr bwMode="auto">
          <a:xfrm>
            <a:off x="6532564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Rectangle 78"/>
          <p:cNvSpPr>
            <a:spLocks noChangeArrowheads="1"/>
          </p:cNvSpPr>
          <p:nvPr userDrawn="1"/>
        </p:nvSpPr>
        <p:spPr bwMode="auto">
          <a:xfrm>
            <a:off x="6664326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Rectangle 79"/>
          <p:cNvSpPr>
            <a:spLocks noChangeArrowheads="1"/>
          </p:cNvSpPr>
          <p:nvPr userDrawn="1"/>
        </p:nvSpPr>
        <p:spPr bwMode="auto">
          <a:xfrm>
            <a:off x="6797676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Rectangle 80"/>
          <p:cNvSpPr>
            <a:spLocks noChangeArrowheads="1"/>
          </p:cNvSpPr>
          <p:nvPr userDrawn="1"/>
        </p:nvSpPr>
        <p:spPr bwMode="auto">
          <a:xfrm>
            <a:off x="6929439" y="5434013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Freeform 81"/>
          <p:cNvSpPr>
            <a:spLocks/>
          </p:cNvSpPr>
          <p:nvPr userDrawn="1"/>
        </p:nvSpPr>
        <p:spPr bwMode="auto">
          <a:xfrm>
            <a:off x="6129339" y="5127625"/>
            <a:ext cx="223838" cy="266700"/>
          </a:xfrm>
          <a:custGeom>
            <a:avLst/>
            <a:gdLst>
              <a:gd name="T0" fmla="*/ 86 w 141"/>
              <a:gd name="T1" fmla="*/ 0 h 168"/>
              <a:gd name="T2" fmla="*/ 86 w 141"/>
              <a:gd name="T3" fmla="*/ 72 h 168"/>
              <a:gd name="T4" fmla="*/ 86 w 141"/>
              <a:gd name="T5" fmla="*/ 97 h 168"/>
              <a:gd name="T6" fmla="*/ 56 w 141"/>
              <a:gd name="T7" fmla="*/ 97 h 168"/>
              <a:gd name="T8" fmla="*/ 0 w 141"/>
              <a:gd name="T9" fmla="*/ 97 h 168"/>
              <a:gd name="T10" fmla="*/ 0 w 141"/>
              <a:gd name="T11" fmla="*/ 168 h 168"/>
              <a:gd name="T12" fmla="*/ 56 w 141"/>
              <a:gd name="T13" fmla="*/ 168 h 168"/>
              <a:gd name="T14" fmla="*/ 86 w 141"/>
              <a:gd name="T15" fmla="*/ 168 h 168"/>
              <a:gd name="T16" fmla="*/ 96 w 141"/>
              <a:gd name="T17" fmla="*/ 168 h 168"/>
              <a:gd name="T18" fmla="*/ 141 w 141"/>
              <a:gd name="T19" fmla="*/ 168 h 168"/>
              <a:gd name="T20" fmla="*/ 141 w 141"/>
              <a:gd name="T21" fmla="*/ 112 h 168"/>
              <a:gd name="T22" fmla="*/ 141 w 141"/>
              <a:gd name="T23" fmla="*/ 97 h 168"/>
              <a:gd name="T24" fmla="*/ 141 w 141"/>
              <a:gd name="T25" fmla="*/ 72 h 168"/>
              <a:gd name="T26" fmla="*/ 141 w 141"/>
              <a:gd name="T27" fmla="*/ 0 h 168"/>
              <a:gd name="T28" fmla="*/ 86 w 141"/>
              <a:gd name="T2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168">
                <a:moveTo>
                  <a:pt x="86" y="0"/>
                </a:moveTo>
                <a:lnTo>
                  <a:pt x="86" y="72"/>
                </a:lnTo>
                <a:lnTo>
                  <a:pt x="86" y="97"/>
                </a:lnTo>
                <a:lnTo>
                  <a:pt x="56" y="97"/>
                </a:lnTo>
                <a:lnTo>
                  <a:pt x="0" y="97"/>
                </a:lnTo>
                <a:lnTo>
                  <a:pt x="0" y="168"/>
                </a:lnTo>
                <a:lnTo>
                  <a:pt x="56" y="168"/>
                </a:lnTo>
                <a:lnTo>
                  <a:pt x="86" y="168"/>
                </a:lnTo>
                <a:lnTo>
                  <a:pt x="96" y="168"/>
                </a:lnTo>
                <a:lnTo>
                  <a:pt x="141" y="168"/>
                </a:lnTo>
                <a:lnTo>
                  <a:pt x="141" y="112"/>
                </a:lnTo>
                <a:lnTo>
                  <a:pt x="141" y="97"/>
                </a:lnTo>
                <a:lnTo>
                  <a:pt x="141" y="72"/>
                </a:lnTo>
                <a:lnTo>
                  <a:pt x="141" y="0"/>
                </a:lnTo>
                <a:lnTo>
                  <a:pt x="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5" name="Freeform 82"/>
          <p:cNvSpPr>
            <a:spLocks/>
          </p:cNvSpPr>
          <p:nvPr userDrawn="1"/>
        </p:nvSpPr>
        <p:spPr bwMode="auto">
          <a:xfrm>
            <a:off x="5199064" y="5434013"/>
            <a:ext cx="220663" cy="114300"/>
          </a:xfrm>
          <a:custGeom>
            <a:avLst/>
            <a:gdLst>
              <a:gd name="T0" fmla="*/ 87 w 139"/>
              <a:gd name="T1" fmla="*/ 0 h 72"/>
              <a:gd name="T2" fmla="*/ 83 w 139"/>
              <a:gd name="T3" fmla="*/ 0 h 72"/>
              <a:gd name="T4" fmla="*/ 56 w 139"/>
              <a:gd name="T5" fmla="*/ 0 h 72"/>
              <a:gd name="T6" fmla="*/ 0 w 139"/>
              <a:gd name="T7" fmla="*/ 0 h 72"/>
              <a:gd name="T8" fmla="*/ 0 w 139"/>
              <a:gd name="T9" fmla="*/ 72 h 72"/>
              <a:gd name="T10" fmla="*/ 56 w 139"/>
              <a:gd name="T11" fmla="*/ 72 h 72"/>
              <a:gd name="T12" fmla="*/ 56 w 139"/>
              <a:gd name="T13" fmla="*/ 72 h 72"/>
              <a:gd name="T14" fmla="*/ 83 w 139"/>
              <a:gd name="T15" fmla="*/ 72 h 72"/>
              <a:gd name="T16" fmla="*/ 83 w 139"/>
              <a:gd name="T17" fmla="*/ 72 h 72"/>
              <a:gd name="T18" fmla="*/ 139 w 139"/>
              <a:gd name="T19" fmla="*/ 72 h 72"/>
              <a:gd name="T20" fmla="*/ 139 w 139"/>
              <a:gd name="T21" fmla="*/ 0 h 72"/>
              <a:gd name="T22" fmla="*/ 87 w 139"/>
              <a:gd name="T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72">
                <a:moveTo>
                  <a:pt x="87" y="0"/>
                </a:moveTo>
                <a:lnTo>
                  <a:pt x="83" y="0"/>
                </a:lnTo>
                <a:lnTo>
                  <a:pt x="56" y="0"/>
                </a:lnTo>
                <a:lnTo>
                  <a:pt x="0" y="0"/>
                </a:lnTo>
                <a:lnTo>
                  <a:pt x="0" y="72"/>
                </a:lnTo>
                <a:lnTo>
                  <a:pt x="56" y="72"/>
                </a:lnTo>
                <a:lnTo>
                  <a:pt x="56" y="72"/>
                </a:lnTo>
                <a:lnTo>
                  <a:pt x="83" y="72"/>
                </a:lnTo>
                <a:lnTo>
                  <a:pt x="83" y="72"/>
                </a:lnTo>
                <a:lnTo>
                  <a:pt x="139" y="72"/>
                </a:lnTo>
                <a:lnTo>
                  <a:pt x="139" y="0"/>
                </a:lnTo>
                <a:lnTo>
                  <a:pt x="8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6" name="Freeform 83"/>
          <p:cNvSpPr>
            <a:spLocks/>
          </p:cNvSpPr>
          <p:nvPr userDrawn="1"/>
        </p:nvSpPr>
        <p:spPr bwMode="auto">
          <a:xfrm>
            <a:off x="5465764" y="5434013"/>
            <a:ext cx="620713" cy="114300"/>
          </a:xfrm>
          <a:custGeom>
            <a:avLst/>
            <a:gdLst>
              <a:gd name="T0" fmla="*/ 348 w 391"/>
              <a:gd name="T1" fmla="*/ 0 h 72"/>
              <a:gd name="T2" fmla="*/ 336 w 391"/>
              <a:gd name="T3" fmla="*/ 0 h 72"/>
              <a:gd name="T4" fmla="*/ 307 w 391"/>
              <a:gd name="T5" fmla="*/ 0 h 72"/>
              <a:gd name="T6" fmla="*/ 252 w 391"/>
              <a:gd name="T7" fmla="*/ 0 h 72"/>
              <a:gd name="T8" fmla="*/ 222 w 391"/>
              <a:gd name="T9" fmla="*/ 0 h 72"/>
              <a:gd name="T10" fmla="*/ 167 w 391"/>
              <a:gd name="T11" fmla="*/ 0 h 72"/>
              <a:gd name="T12" fmla="*/ 139 w 391"/>
              <a:gd name="T13" fmla="*/ 0 h 72"/>
              <a:gd name="T14" fmla="*/ 84 w 391"/>
              <a:gd name="T15" fmla="*/ 0 h 72"/>
              <a:gd name="T16" fmla="*/ 55 w 391"/>
              <a:gd name="T17" fmla="*/ 0 h 72"/>
              <a:gd name="T18" fmla="*/ 0 w 391"/>
              <a:gd name="T19" fmla="*/ 0 h 72"/>
              <a:gd name="T20" fmla="*/ 0 w 391"/>
              <a:gd name="T21" fmla="*/ 72 h 72"/>
              <a:gd name="T22" fmla="*/ 55 w 391"/>
              <a:gd name="T23" fmla="*/ 72 h 72"/>
              <a:gd name="T24" fmla="*/ 84 w 391"/>
              <a:gd name="T25" fmla="*/ 72 h 72"/>
              <a:gd name="T26" fmla="*/ 139 w 391"/>
              <a:gd name="T27" fmla="*/ 72 h 72"/>
              <a:gd name="T28" fmla="*/ 167 w 391"/>
              <a:gd name="T29" fmla="*/ 72 h 72"/>
              <a:gd name="T30" fmla="*/ 222 w 391"/>
              <a:gd name="T31" fmla="*/ 72 h 72"/>
              <a:gd name="T32" fmla="*/ 252 w 391"/>
              <a:gd name="T33" fmla="*/ 72 h 72"/>
              <a:gd name="T34" fmla="*/ 307 w 391"/>
              <a:gd name="T35" fmla="*/ 72 h 72"/>
              <a:gd name="T36" fmla="*/ 336 w 391"/>
              <a:gd name="T37" fmla="*/ 72 h 72"/>
              <a:gd name="T38" fmla="*/ 348 w 391"/>
              <a:gd name="T39" fmla="*/ 72 h 72"/>
              <a:gd name="T40" fmla="*/ 391 w 391"/>
              <a:gd name="T41" fmla="*/ 72 h 72"/>
              <a:gd name="T42" fmla="*/ 391 w 391"/>
              <a:gd name="T43" fmla="*/ 0 h 72"/>
              <a:gd name="T44" fmla="*/ 348 w 391"/>
              <a:gd name="T4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1" h="72">
                <a:moveTo>
                  <a:pt x="348" y="0"/>
                </a:moveTo>
                <a:lnTo>
                  <a:pt x="336" y="0"/>
                </a:lnTo>
                <a:lnTo>
                  <a:pt x="307" y="0"/>
                </a:lnTo>
                <a:lnTo>
                  <a:pt x="252" y="0"/>
                </a:lnTo>
                <a:lnTo>
                  <a:pt x="222" y="0"/>
                </a:lnTo>
                <a:lnTo>
                  <a:pt x="167" y="0"/>
                </a:lnTo>
                <a:lnTo>
                  <a:pt x="139" y="0"/>
                </a:lnTo>
                <a:lnTo>
                  <a:pt x="84" y="0"/>
                </a:lnTo>
                <a:lnTo>
                  <a:pt x="55" y="0"/>
                </a:lnTo>
                <a:lnTo>
                  <a:pt x="0" y="0"/>
                </a:lnTo>
                <a:lnTo>
                  <a:pt x="0" y="72"/>
                </a:lnTo>
                <a:lnTo>
                  <a:pt x="55" y="72"/>
                </a:lnTo>
                <a:lnTo>
                  <a:pt x="84" y="72"/>
                </a:lnTo>
                <a:lnTo>
                  <a:pt x="139" y="72"/>
                </a:lnTo>
                <a:lnTo>
                  <a:pt x="167" y="72"/>
                </a:lnTo>
                <a:lnTo>
                  <a:pt x="222" y="72"/>
                </a:lnTo>
                <a:lnTo>
                  <a:pt x="252" y="72"/>
                </a:lnTo>
                <a:lnTo>
                  <a:pt x="307" y="72"/>
                </a:lnTo>
                <a:lnTo>
                  <a:pt x="336" y="72"/>
                </a:lnTo>
                <a:lnTo>
                  <a:pt x="348" y="72"/>
                </a:lnTo>
                <a:lnTo>
                  <a:pt x="391" y="72"/>
                </a:lnTo>
                <a:lnTo>
                  <a:pt x="391" y="0"/>
                </a:lnTo>
                <a:lnTo>
                  <a:pt x="34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7" name="Freeform 84"/>
          <p:cNvSpPr>
            <a:spLocks/>
          </p:cNvSpPr>
          <p:nvPr userDrawn="1"/>
        </p:nvSpPr>
        <p:spPr bwMode="auto">
          <a:xfrm>
            <a:off x="5461001" y="4198938"/>
            <a:ext cx="100013" cy="236538"/>
          </a:xfrm>
          <a:custGeom>
            <a:avLst/>
            <a:gdLst>
              <a:gd name="T0" fmla="*/ 44 w 63"/>
              <a:gd name="T1" fmla="*/ 0 h 149"/>
              <a:gd name="T2" fmla="*/ 40 w 63"/>
              <a:gd name="T3" fmla="*/ 4 h 149"/>
              <a:gd name="T4" fmla="*/ 40 w 63"/>
              <a:gd name="T5" fmla="*/ 60 h 149"/>
              <a:gd name="T6" fmla="*/ 4 w 63"/>
              <a:gd name="T7" fmla="*/ 124 h 149"/>
              <a:gd name="T8" fmla="*/ 2 w 63"/>
              <a:gd name="T9" fmla="*/ 142 h 149"/>
              <a:gd name="T10" fmla="*/ 15 w 63"/>
              <a:gd name="T11" fmla="*/ 149 h 149"/>
              <a:gd name="T12" fmla="*/ 63 w 63"/>
              <a:gd name="T13" fmla="*/ 149 h 149"/>
              <a:gd name="T14" fmla="*/ 63 w 63"/>
              <a:gd name="T15" fmla="*/ 0 h 149"/>
              <a:gd name="T16" fmla="*/ 44 w 63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149">
                <a:moveTo>
                  <a:pt x="44" y="0"/>
                </a:moveTo>
                <a:cubicBezTo>
                  <a:pt x="42" y="0"/>
                  <a:pt x="40" y="2"/>
                  <a:pt x="40" y="4"/>
                </a:cubicBezTo>
                <a:cubicBezTo>
                  <a:pt x="40" y="60"/>
                  <a:pt x="40" y="60"/>
                  <a:pt x="40" y="60"/>
                </a:cubicBezTo>
                <a:cubicBezTo>
                  <a:pt x="4" y="124"/>
                  <a:pt x="4" y="124"/>
                  <a:pt x="4" y="124"/>
                </a:cubicBezTo>
                <a:cubicBezTo>
                  <a:pt x="0" y="130"/>
                  <a:pt x="0" y="137"/>
                  <a:pt x="2" y="142"/>
                </a:cubicBezTo>
                <a:cubicBezTo>
                  <a:pt x="4" y="147"/>
                  <a:pt x="8" y="149"/>
                  <a:pt x="15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0"/>
                  <a:pt x="63" y="0"/>
                  <a:pt x="63" y="0"/>
                </a:cubicBez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8" name="Freeform 85"/>
          <p:cNvSpPr>
            <a:spLocks/>
          </p:cNvSpPr>
          <p:nvPr userDrawn="1"/>
        </p:nvSpPr>
        <p:spPr bwMode="auto">
          <a:xfrm>
            <a:off x="5561014" y="4198938"/>
            <a:ext cx="98425" cy="236538"/>
          </a:xfrm>
          <a:custGeom>
            <a:avLst/>
            <a:gdLst>
              <a:gd name="T0" fmla="*/ 57 w 62"/>
              <a:gd name="T1" fmla="*/ 124 h 149"/>
              <a:gd name="T2" fmla="*/ 21 w 62"/>
              <a:gd name="T3" fmla="*/ 60 h 149"/>
              <a:gd name="T4" fmla="*/ 21 w 62"/>
              <a:gd name="T5" fmla="*/ 4 h 149"/>
              <a:gd name="T6" fmla="*/ 17 w 62"/>
              <a:gd name="T7" fmla="*/ 0 h 149"/>
              <a:gd name="T8" fmla="*/ 0 w 62"/>
              <a:gd name="T9" fmla="*/ 0 h 149"/>
              <a:gd name="T10" fmla="*/ 0 w 62"/>
              <a:gd name="T11" fmla="*/ 149 h 149"/>
              <a:gd name="T12" fmla="*/ 46 w 62"/>
              <a:gd name="T13" fmla="*/ 149 h 149"/>
              <a:gd name="T14" fmla="*/ 59 w 62"/>
              <a:gd name="T15" fmla="*/ 142 h 149"/>
              <a:gd name="T16" fmla="*/ 57 w 62"/>
              <a:gd name="T17" fmla="*/ 12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149">
                <a:moveTo>
                  <a:pt x="57" y="124"/>
                </a:moveTo>
                <a:cubicBezTo>
                  <a:pt x="21" y="60"/>
                  <a:pt x="21" y="60"/>
                  <a:pt x="21" y="60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2"/>
                  <a:pt x="19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9"/>
                  <a:pt x="0" y="149"/>
                  <a:pt x="0" y="149"/>
                </a:cubicBezTo>
                <a:cubicBezTo>
                  <a:pt x="46" y="149"/>
                  <a:pt x="46" y="149"/>
                  <a:pt x="46" y="149"/>
                </a:cubicBezTo>
                <a:cubicBezTo>
                  <a:pt x="53" y="149"/>
                  <a:pt x="57" y="147"/>
                  <a:pt x="59" y="142"/>
                </a:cubicBezTo>
                <a:cubicBezTo>
                  <a:pt x="62" y="137"/>
                  <a:pt x="61" y="130"/>
                  <a:pt x="57" y="124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9" name="Freeform 86"/>
          <p:cNvSpPr>
            <a:spLocks/>
          </p:cNvSpPr>
          <p:nvPr userDrawn="1"/>
        </p:nvSpPr>
        <p:spPr bwMode="auto">
          <a:xfrm>
            <a:off x="5481639" y="4351338"/>
            <a:ext cx="79375" cy="66675"/>
          </a:xfrm>
          <a:custGeom>
            <a:avLst/>
            <a:gdLst>
              <a:gd name="T0" fmla="*/ 22 w 50"/>
              <a:gd name="T1" fmla="*/ 0 h 42"/>
              <a:gd name="T2" fmla="*/ 0 w 50"/>
              <a:gd name="T3" fmla="*/ 42 h 42"/>
              <a:gd name="T4" fmla="*/ 50 w 50"/>
              <a:gd name="T5" fmla="*/ 42 h 42"/>
              <a:gd name="T6" fmla="*/ 50 w 50"/>
              <a:gd name="T7" fmla="*/ 0 h 42"/>
              <a:gd name="T8" fmla="*/ 22 w 50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2">
                <a:moveTo>
                  <a:pt x="22" y="0"/>
                </a:moveTo>
                <a:lnTo>
                  <a:pt x="0" y="42"/>
                </a:lnTo>
                <a:lnTo>
                  <a:pt x="50" y="42"/>
                </a:lnTo>
                <a:lnTo>
                  <a:pt x="50" y="0"/>
                </a:lnTo>
                <a:lnTo>
                  <a:pt x="22" y="0"/>
                </a:lnTo>
                <a:close/>
              </a:path>
            </a:pathLst>
          </a:custGeom>
          <a:solidFill>
            <a:srgbClr val="4C9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0" name="Freeform 87"/>
          <p:cNvSpPr>
            <a:spLocks/>
          </p:cNvSpPr>
          <p:nvPr userDrawn="1"/>
        </p:nvSpPr>
        <p:spPr bwMode="auto">
          <a:xfrm>
            <a:off x="5561014" y="4351338"/>
            <a:ext cx="76200" cy="66675"/>
          </a:xfrm>
          <a:custGeom>
            <a:avLst/>
            <a:gdLst>
              <a:gd name="T0" fmla="*/ 27 w 48"/>
              <a:gd name="T1" fmla="*/ 0 h 42"/>
              <a:gd name="T2" fmla="*/ 0 w 48"/>
              <a:gd name="T3" fmla="*/ 0 h 42"/>
              <a:gd name="T4" fmla="*/ 0 w 48"/>
              <a:gd name="T5" fmla="*/ 42 h 42"/>
              <a:gd name="T6" fmla="*/ 48 w 48"/>
              <a:gd name="T7" fmla="*/ 42 h 42"/>
              <a:gd name="T8" fmla="*/ 27 w 48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2">
                <a:moveTo>
                  <a:pt x="27" y="0"/>
                </a:moveTo>
                <a:lnTo>
                  <a:pt x="0" y="0"/>
                </a:lnTo>
                <a:lnTo>
                  <a:pt x="0" y="42"/>
                </a:lnTo>
                <a:lnTo>
                  <a:pt x="48" y="42"/>
                </a:lnTo>
                <a:lnTo>
                  <a:pt x="27" y="0"/>
                </a:lnTo>
                <a:close/>
              </a:path>
            </a:pathLst>
          </a:custGeom>
          <a:solidFill>
            <a:srgbClr val="307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1" name="Freeform 88"/>
          <p:cNvSpPr>
            <a:spLocks/>
          </p:cNvSpPr>
          <p:nvPr userDrawn="1"/>
        </p:nvSpPr>
        <p:spPr bwMode="auto">
          <a:xfrm>
            <a:off x="5518151" y="4189413"/>
            <a:ext cx="42863" cy="23813"/>
          </a:xfrm>
          <a:custGeom>
            <a:avLst/>
            <a:gdLst>
              <a:gd name="T0" fmla="*/ 10 w 27"/>
              <a:gd name="T1" fmla="*/ 0 h 15"/>
              <a:gd name="T2" fmla="*/ 0 w 27"/>
              <a:gd name="T3" fmla="*/ 7 h 15"/>
              <a:gd name="T4" fmla="*/ 10 w 27"/>
              <a:gd name="T5" fmla="*/ 15 h 15"/>
              <a:gd name="T6" fmla="*/ 27 w 27"/>
              <a:gd name="T7" fmla="*/ 15 h 15"/>
              <a:gd name="T8" fmla="*/ 27 w 27"/>
              <a:gd name="T9" fmla="*/ 0 h 15"/>
              <a:gd name="T10" fmla="*/ 10 w 2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5">
                <a:moveTo>
                  <a:pt x="10" y="0"/>
                </a:moveTo>
                <a:cubicBezTo>
                  <a:pt x="4" y="0"/>
                  <a:pt x="0" y="3"/>
                  <a:pt x="0" y="7"/>
                </a:cubicBezTo>
                <a:cubicBezTo>
                  <a:pt x="0" y="12"/>
                  <a:pt x="4" y="15"/>
                  <a:pt x="10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0"/>
                  <a:pt x="27" y="0"/>
                  <a:pt x="27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2" name="Freeform 89"/>
          <p:cNvSpPr>
            <a:spLocks/>
          </p:cNvSpPr>
          <p:nvPr userDrawn="1"/>
        </p:nvSpPr>
        <p:spPr bwMode="auto">
          <a:xfrm>
            <a:off x="5561014" y="4189413"/>
            <a:ext cx="39688" cy="23813"/>
          </a:xfrm>
          <a:custGeom>
            <a:avLst/>
            <a:gdLst>
              <a:gd name="T0" fmla="*/ 15 w 25"/>
              <a:gd name="T1" fmla="*/ 0 h 15"/>
              <a:gd name="T2" fmla="*/ 0 w 25"/>
              <a:gd name="T3" fmla="*/ 0 h 15"/>
              <a:gd name="T4" fmla="*/ 0 w 25"/>
              <a:gd name="T5" fmla="*/ 15 h 15"/>
              <a:gd name="T6" fmla="*/ 15 w 25"/>
              <a:gd name="T7" fmla="*/ 15 h 15"/>
              <a:gd name="T8" fmla="*/ 25 w 25"/>
              <a:gd name="T9" fmla="*/ 7 h 15"/>
              <a:gd name="T10" fmla="*/ 15 w 25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5">
                <a:moveTo>
                  <a:pt x="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21" y="15"/>
                  <a:pt x="25" y="12"/>
                  <a:pt x="25" y="7"/>
                </a:cubicBezTo>
                <a:cubicBezTo>
                  <a:pt x="25" y="3"/>
                  <a:pt x="21" y="0"/>
                  <a:pt x="15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3" name="Freeform 90"/>
          <p:cNvSpPr>
            <a:spLocks/>
          </p:cNvSpPr>
          <p:nvPr userDrawn="1"/>
        </p:nvSpPr>
        <p:spPr bwMode="auto">
          <a:xfrm>
            <a:off x="5326064" y="4257675"/>
            <a:ext cx="92075" cy="182563"/>
          </a:xfrm>
          <a:custGeom>
            <a:avLst/>
            <a:gdLst>
              <a:gd name="T0" fmla="*/ 0 w 58"/>
              <a:gd name="T1" fmla="*/ 58 h 115"/>
              <a:gd name="T2" fmla="*/ 58 w 58"/>
              <a:gd name="T3" fmla="*/ 115 h 115"/>
              <a:gd name="T4" fmla="*/ 58 w 58"/>
              <a:gd name="T5" fmla="*/ 0 h 115"/>
              <a:gd name="T6" fmla="*/ 0 w 58"/>
              <a:gd name="T7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15">
                <a:moveTo>
                  <a:pt x="0" y="58"/>
                </a:moveTo>
                <a:cubicBezTo>
                  <a:pt x="0" y="90"/>
                  <a:pt x="26" y="115"/>
                  <a:pt x="58" y="115"/>
                </a:cubicBez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4" name="Freeform 91"/>
          <p:cNvSpPr>
            <a:spLocks/>
          </p:cNvSpPr>
          <p:nvPr userDrawn="1"/>
        </p:nvSpPr>
        <p:spPr bwMode="auto">
          <a:xfrm>
            <a:off x="5418139" y="4257675"/>
            <a:ext cx="92075" cy="182563"/>
          </a:xfrm>
          <a:custGeom>
            <a:avLst/>
            <a:gdLst>
              <a:gd name="T0" fmla="*/ 0 w 58"/>
              <a:gd name="T1" fmla="*/ 0 h 115"/>
              <a:gd name="T2" fmla="*/ 0 w 58"/>
              <a:gd name="T3" fmla="*/ 115 h 115"/>
              <a:gd name="T4" fmla="*/ 58 w 58"/>
              <a:gd name="T5" fmla="*/ 58 h 115"/>
              <a:gd name="T6" fmla="*/ 0 w 58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15">
                <a:moveTo>
                  <a:pt x="0" y="0"/>
                </a:moveTo>
                <a:cubicBezTo>
                  <a:pt x="0" y="115"/>
                  <a:pt x="0" y="115"/>
                  <a:pt x="0" y="115"/>
                </a:cubicBezTo>
                <a:cubicBezTo>
                  <a:pt x="32" y="115"/>
                  <a:pt x="58" y="90"/>
                  <a:pt x="58" y="58"/>
                </a:cubicBezTo>
                <a:cubicBezTo>
                  <a:pt x="58" y="26"/>
                  <a:pt x="32" y="0"/>
                  <a:pt x="0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5" name="Rectangle 92"/>
          <p:cNvSpPr>
            <a:spLocks noChangeArrowheads="1"/>
          </p:cNvSpPr>
          <p:nvPr userDrawn="1"/>
        </p:nvSpPr>
        <p:spPr bwMode="auto">
          <a:xfrm>
            <a:off x="5386389" y="4206875"/>
            <a:ext cx="31750" cy="8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6" name="Rectangle 93"/>
          <p:cNvSpPr>
            <a:spLocks noChangeArrowheads="1"/>
          </p:cNvSpPr>
          <p:nvPr userDrawn="1"/>
        </p:nvSpPr>
        <p:spPr bwMode="auto">
          <a:xfrm>
            <a:off x="5418139" y="4206875"/>
            <a:ext cx="30163" cy="84138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7" name="Freeform 94"/>
          <p:cNvSpPr>
            <a:spLocks/>
          </p:cNvSpPr>
          <p:nvPr userDrawn="1"/>
        </p:nvSpPr>
        <p:spPr bwMode="auto">
          <a:xfrm>
            <a:off x="5418139" y="4191000"/>
            <a:ext cx="39688" cy="23813"/>
          </a:xfrm>
          <a:custGeom>
            <a:avLst/>
            <a:gdLst>
              <a:gd name="T0" fmla="*/ 18 w 25"/>
              <a:gd name="T1" fmla="*/ 0 h 15"/>
              <a:gd name="T2" fmla="*/ 0 w 25"/>
              <a:gd name="T3" fmla="*/ 0 h 15"/>
              <a:gd name="T4" fmla="*/ 0 w 25"/>
              <a:gd name="T5" fmla="*/ 15 h 15"/>
              <a:gd name="T6" fmla="*/ 18 w 25"/>
              <a:gd name="T7" fmla="*/ 15 h 15"/>
              <a:gd name="T8" fmla="*/ 25 w 25"/>
              <a:gd name="T9" fmla="*/ 8 h 15"/>
              <a:gd name="T10" fmla="*/ 25 w 25"/>
              <a:gd name="T11" fmla="*/ 7 h 15"/>
              <a:gd name="T12" fmla="*/ 18 w 2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5"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22" y="15"/>
                  <a:pt x="25" y="12"/>
                  <a:pt x="25" y="8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4"/>
                  <a:pt x="22" y="0"/>
                  <a:pt x="1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8" name="Freeform 95"/>
          <p:cNvSpPr>
            <a:spLocks/>
          </p:cNvSpPr>
          <p:nvPr userDrawn="1"/>
        </p:nvSpPr>
        <p:spPr bwMode="auto">
          <a:xfrm>
            <a:off x="5376864" y="4191000"/>
            <a:ext cx="41275" cy="23813"/>
          </a:xfrm>
          <a:custGeom>
            <a:avLst/>
            <a:gdLst>
              <a:gd name="T0" fmla="*/ 7 w 26"/>
              <a:gd name="T1" fmla="*/ 0 h 15"/>
              <a:gd name="T2" fmla="*/ 0 w 26"/>
              <a:gd name="T3" fmla="*/ 7 h 15"/>
              <a:gd name="T4" fmla="*/ 0 w 26"/>
              <a:gd name="T5" fmla="*/ 8 h 15"/>
              <a:gd name="T6" fmla="*/ 7 w 26"/>
              <a:gd name="T7" fmla="*/ 15 h 15"/>
              <a:gd name="T8" fmla="*/ 26 w 26"/>
              <a:gd name="T9" fmla="*/ 15 h 15"/>
              <a:gd name="T10" fmla="*/ 26 w 26"/>
              <a:gd name="T11" fmla="*/ 0 h 15"/>
              <a:gd name="T12" fmla="*/ 7 w 26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5">
                <a:moveTo>
                  <a:pt x="7" y="0"/>
                </a:moveTo>
                <a:cubicBezTo>
                  <a:pt x="3" y="0"/>
                  <a:pt x="0" y="4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5"/>
                  <a:pt x="7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0"/>
                  <a:pt x="26" y="0"/>
                  <a:pt x="2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9" name="Freeform 96"/>
          <p:cNvSpPr>
            <a:spLocks/>
          </p:cNvSpPr>
          <p:nvPr userDrawn="1"/>
        </p:nvSpPr>
        <p:spPr bwMode="auto">
          <a:xfrm>
            <a:off x="5418139" y="4327525"/>
            <a:ext cx="68263" cy="92075"/>
          </a:xfrm>
          <a:custGeom>
            <a:avLst/>
            <a:gdLst>
              <a:gd name="T0" fmla="*/ 43 w 43"/>
              <a:gd name="T1" fmla="*/ 14 h 58"/>
              <a:gd name="T2" fmla="*/ 41 w 43"/>
              <a:gd name="T3" fmla="*/ 0 h 58"/>
              <a:gd name="T4" fmla="*/ 0 w 43"/>
              <a:gd name="T5" fmla="*/ 0 h 58"/>
              <a:gd name="T6" fmla="*/ 0 w 43"/>
              <a:gd name="T7" fmla="*/ 58 h 58"/>
              <a:gd name="T8" fmla="*/ 43 w 43"/>
              <a:gd name="T9" fmla="*/ 1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8">
                <a:moveTo>
                  <a:pt x="43" y="14"/>
                </a:moveTo>
                <a:cubicBezTo>
                  <a:pt x="43" y="9"/>
                  <a:pt x="42" y="4"/>
                  <a:pt x="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24" y="57"/>
                  <a:pt x="43" y="38"/>
                  <a:pt x="43" y="14"/>
                </a:cubicBezTo>
                <a:close/>
              </a:path>
            </a:pathLst>
          </a:custGeom>
          <a:solidFill>
            <a:srgbClr val="D85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0" name="Freeform 97"/>
          <p:cNvSpPr>
            <a:spLocks/>
          </p:cNvSpPr>
          <p:nvPr userDrawn="1"/>
        </p:nvSpPr>
        <p:spPr bwMode="auto">
          <a:xfrm>
            <a:off x="5346701" y="4327525"/>
            <a:ext cx="71438" cy="92075"/>
          </a:xfrm>
          <a:custGeom>
            <a:avLst/>
            <a:gdLst>
              <a:gd name="T0" fmla="*/ 3 w 45"/>
              <a:gd name="T1" fmla="*/ 0 h 58"/>
              <a:gd name="T2" fmla="*/ 0 w 45"/>
              <a:gd name="T3" fmla="*/ 14 h 58"/>
              <a:gd name="T4" fmla="*/ 44 w 45"/>
              <a:gd name="T5" fmla="*/ 58 h 58"/>
              <a:gd name="T6" fmla="*/ 45 w 45"/>
              <a:gd name="T7" fmla="*/ 58 h 58"/>
              <a:gd name="T8" fmla="*/ 45 w 45"/>
              <a:gd name="T9" fmla="*/ 0 h 58"/>
              <a:gd name="T10" fmla="*/ 3 w 45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8">
                <a:moveTo>
                  <a:pt x="3" y="0"/>
                </a:moveTo>
                <a:cubicBezTo>
                  <a:pt x="1" y="4"/>
                  <a:pt x="0" y="9"/>
                  <a:pt x="0" y="14"/>
                </a:cubicBezTo>
                <a:cubicBezTo>
                  <a:pt x="0" y="38"/>
                  <a:pt x="20" y="58"/>
                  <a:pt x="44" y="58"/>
                </a:cubicBezTo>
                <a:cubicBezTo>
                  <a:pt x="44" y="58"/>
                  <a:pt x="45" y="58"/>
                  <a:pt x="45" y="58"/>
                </a:cubicBezTo>
                <a:cubicBezTo>
                  <a:pt x="45" y="0"/>
                  <a:pt x="45" y="0"/>
                  <a:pt x="45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61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1" name="Rectangle 98"/>
          <p:cNvSpPr>
            <a:spLocks noChangeArrowheads="1"/>
          </p:cNvSpPr>
          <p:nvPr userDrawn="1"/>
        </p:nvSpPr>
        <p:spPr bwMode="auto">
          <a:xfrm>
            <a:off x="5846764" y="4154488"/>
            <a:ext cx="565150" cy="285750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2" name="Freeform 99"/>
          <p:cNvSpPr>
            <a:spLocks/>
          </p:cNvSpPr>
          <p:nvPr userDrawn="1"/>
        </p:nvSpPr>
        <p:spPr bwMode="auto">
          <a:xfrm>
            <a:off x="5988051" y="3822700"/>
            <a:ext cx="282575" cy="246063"/>
          </a:xfrm>
          <a:custGeom>
            <a:avLst/>
            <a:gdLst>
              <a:gd name="T0" fmla="*/ 89 w 178"/>
              <a:gd name="T1" fmla="*/ 155 h 155"/>
              <a:gd name="T2" fmla="*/ 0 w 178"/>
              <a:gd name="T3" fmla="*/ 155 h 155"/>
              <a:gd name="T4" fmla="*/ 44 w 178"/>
              <a:gd name="T5" fmla="*/ 77 h 155"/>
              <a:gd name="T6" fmla="*/ 89 w 178"/>
              <a:gd name="T7" fmla="*/ 0 h 155"/>
              <a:gd name="T8" fmla="*/ 133 w 178"/>
              <a:gd name="T9" fmla="*/ 77 h 155"/>
              <a:gd name="T10" fmla="*/ 178 w 178"/>
              <a:gd name="T11" fmla="*/ 155 h 155"/>
              <a:gd name="T12" fmla="*/ 89 w 178"/>
              <a:gd name="T1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5">
                <a:moveTo>
                  <a:pt x="89" y="155"/>
                </a:moveTo>
                <a:lnTo>
                  <a:pt x="0" y="155"/>
                </a:lnTo>
                <a:lnTo>
                  <a:pt x="44" y="77"/>
                </a:lnTo>
                <a:lnTo>
                  <a:pt x="89" y="0"/>
                </a:lnTo>
                <a:lnTo>
                  <a:pt x="133" y="77"/>
                </a:lnTo>
                <a:lnTo>
                  <a:pt x="178" y="155"/>
                </a:lnTo>
                <a:lnTo>
                  <a:pt x="89" y="155"/>
                </a:lnTo>
                <a:close/>
              </a:path>
            </a:pathLst>
          </a:custGeom>
          <a:solidFill>
            <a:srgbClr val="307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3" name="Rectangle 100"/>
          <p:cNvSpPr>
            <a:spLocks noChangeArrowheads="1"/>
          </p:cNvSpPr>
          <p:nvPr userDrawn="1"/>
        </p:nvSpPr>
        <p:spPr bwMode="auto">
          <a:xfrm>
            <a:off x="5986464" y="4065588"/>
            <a:ext cx="284163" cy="37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4" name="Rectangle 101"/>
          <p:cNvSpPr>
            <a:spLocks noChangeArrowheads="1"/>
          </p:cNvSpPr>
          <p:nvPr userDrawn="1"/>
        </p:nvSpPr>
        <p:spPr bwMode="auto">
          <a:xfrm>
            <a:off x="6073776" y="4195763"/>
            <a:ext cx="119063" cy="2111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5" name="Rectangle 102"/>
          <p:cNvSpPr>
            <a:spLocks noChangeArrowheads="1"/>
          </p:cNvSpPr>
          <p:nvPr userDrawn="1"/>
        </p:nvSpPr>
        <p:spPr bwMode="auto">
          <a:xfrm>
            <a:off x="5876926" y="4217988"/>
            <a:ext cx="33338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6" name="Rectangle 103"/>
          <p:cNvSpPr>
            <a:spLocks noChangeArrowheads="1"/>
          </p:cNvSpPr>
          <p:nvPr userDrawn="1"/>
        </p:nvSpPr>
        <p:spPr bwMode="auto">
          <a:xfrm>
            <a:off x="5927726" y="4217988"/>
            <a:ext cx="34925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7" name="Rectangle 104"/>
          <p:cNvSpPr>
            <a:spLocks noChangeArrowheads="1"/>
          </p:cNvSpPr>
          <p:nvPr userDrawn="1"/>
        </p:nvSpPr>
        <p:spPr bwMode="auto">
          <a:xfrm>
            <a:off x="5876926" y="4286250"/>
            <a:ext cx="33338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8" name="Rectangle 105"/>
          <p:cNvSpPr>
            <a:spLocks noChangeArrowheads="1"/>
          </p:cNvSpPr>
          <p:nvPr userDrawn="1"/>
        </p:nvSpPr>
        <p:spPr bwMode="auto">
          <a:xfrm>
            <a:off x="5927726" y="4284663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9" name="Rectangle 106"/>
          <p:cNvSpPr>
            <a:spLocks noChangeArrowheads="1"/>
          </p:cNvSpPr>
          <p:nvPr userDrawn="1"/>
        </p:nvSpPr>
        <p:spPr bwMode="auto">
          <a:xfrm>
            <a:off x="5875339" y="4351338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0" name="Rectangle 107"/>
          <p:cNvSpPr>
            <a:spLocks noChangeArrowheads="1"/>
          </p:cNvSpPr>
          <p:nvPr userDrawn="1"/>
        </p:nvSpPr>
        <p:spPr bwMode="auto">
          <a:xfrm>
            <a:off x="5927726" y="4351338"/>
            <a:ext cx="34925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1" name="Rectangle 108"/>
          <p:cNvSpPr>
            <a:spLocks noChangeArrowheads="1"/>
          </p:cNvSpPr>
          <p:nvPr userDrawn="1"/>
        </p:nvSpPr>
        <p:spPr bwMode="auto">
          <a:xfrm>
            <a:off x="6300789" y="4222750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2" name="Rectangle 109"/>
          <p:cNvSpPr>
            <a:spLocks noChangeArrowheads="1"/>
          </p:cNvSpPr>
          <p:nvPr userDrawn="1"/>
        </p:nvSpPr>
        <p:spPr bwMode="auto">
          <a:xfrm>
            <a:off x="6351589" y="4221163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3" name="Rectangle 110"/>
          <p:cNvSpPr>
            <a:spLocks noChangeArrowheads="1"/>
          </p:cNvSpPr>
          <p:nvPr userDrawn="1"/>
        </p:nvSpPr>
        <p:spPr bwMode="auto">
          <a:xfrm>
            <a:off x="6300789" y="4291013"/>
            <a:ext cx="34925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4" name="Rectangle 111"/>
          <p:cNvSpPr>
            <a:spLocks noChangeArrowheads="1"/>
          </p:cNvSpPr>
          <p:nvPr userDrawn="1"/>
        </p:nvSpPr>
        <p:spPr bwMode="auto">
          <a:xfrm>
            <a:off x="6353176" y="4289425"/>
            <a:ext cx="33338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5" name="Oval 112"/>
          <p:cNvSpPr>
            <a:spLocks noChangeArrowheads="1"/>
          </p:cNvSpPr>
          <p:nvPr userDrawn="1"/>
        </p:nvSpPr>
        <p:spPr bwMode="auto">
          <a:xfrm>
            <a:off x="6076951" y="3941763"/>
            <a:ext cx="100013" cy="98425"/>
          </a:xfrm>
          <a:prstGeom prst="ellipse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6" name="Freeform 113"/>
          <p:cNvSpPr>
            <a:spLocks/>
          </p:cNvSpPr>
          <p:nvPr userDrawn="1"/>
        </p:nvSpPr>
        <p:spPr bwMode="auto">
          <a:xfrm>
            <a:off x="6122989" y="3957638"/>
            <a:ext cx="46038" cy="36513"/>
          </a:xfrm>
          <a:custGeom>
            <a:avLst/>
            <a:gdLst>
              <a:gd name="T0" fmla="*/ 2 w 29"/>
              <a:gd name="T1" fmla="*/ 0 h 23"/>
              <a:gd name="T2" fmla="*/ 0 w 29"/>
              <a:gd name="T3" fmla="*/ 23 h 23"/>
              <a:gd name="T4" fmla="*/ 29 w 29"/>
              <a:gd name="T5" fmla="*/ 22 h 23"/>
              <a:gd name="T6" fmla="*/ 4 w 29"/>
              <a:gd name="T7" fmla="*/ 19 h 23"/>
              <a:gd name="T8" fmla="*/ 2 w 2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3">
                <a:moveTo>
                  <a:pt x="2" y="0"/>
                </a:moveTo>
                <a:lnTo>
                  <a:pt x="0" y="23"/>
                </a:lnTo>
                <a:lnTo>
                  <a:pt x="29" y="22"/>
                </a:lnTo>
                <a:lnTo>
                  <a:pt x="4" y="19"/>
                </a:lnTo>
                <a:lnTo>
                  <a:pt x="2" y="0"/>
                </a:lnTo>
                <a:close/>
              </a:path>
            </a:pathLst>
          </a:cu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7" name="Oval 114"/>
          <p:cNvSpPr>
            <a:spLocks noChangeArrowheads="1"/>
          </p:cNvSpPr>
          <p:nvPr userDrawn="1"/>
        </p:nvSpPr>
        <p:spPr bwMode="auto">
          <a:xfrm>
            <a:off x="6118226" y="3983038"/>
            <a:ext cx="15875" cy="15875"/>
          </a:xfrm>
          <a:prstGeom prst="ellipse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8" name="Rectangle 115"/>
          <p:cNvSpPr>
            <a:spLocks noChangeArrowheads="1"/>
          </p:cNvSpPr>
          <p:nvPr userDrawn="1"/>
        </p:nvSpPr>
        <p:spPr bwMode="auto">
          <a:xfrm>
            <a:off x="6583364" y="4267200"/>
            <a:ext cx="231775" cy="173038"/>
          </a:xfrm>
          <a:prstGeom prst="rect">
            <a:avLst/>
          </a:prstGeom>
          <a:solidFill>
            <a:srgbClr val="6D53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9" name="Rectangle 116"/>
          <p:cNvSpPr>
            <a:spLocks noChangeArrowheads="1"/>
          </p:cNvSpPr>
          <p:nvPr userDrawn="1"/>
        </p:nvSpPr>
        <p:spPr bwMode="auto">
          <a:xfrm>
            <a:off x="6597651" y="4281488"/>
            <a:ext cx="203200" cy="144463"/>
          </a:xfrm>
          <a:prstGeom prst="rect">
            <a:avLst/>
          </a:prstGeom>
          <a:solidFill>
            <a:srgbClr val="86DE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0" name="Freeform 117"/>
          <p:cNvSpPr>
            <a:spLocks/>
          </p:cNvSpPr>
          <p:nvPr userDrawn="1"/>
        </p:nvSpPr>
        <p:spPr bwMode="auto">
          <a:xfrm>
            <a:off x="6629401" y="4332288"/>
            <a:ext cx="17463" cy="3968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25 h 25"/>
              <a:gd name="T4" fmla="*/ 6 w 11"/>
              <a:gd name="T5" fmla="*/ 25 h 25"/>
              <a:gd name="T6" fmla="*/ 6 w 11"/>
              <a:gd name="T7" fmla="*/ 8 h 25"/>
              <a:gd name="T8" fmla="*/ 0 w 11"/>
              <a:gd name="T9" fmla="*/ 8 h 25"/>
              <a:gd name="T10" fmla="*/ 0 w 11"/>
              <a:gd name="T11" fmla="*/ 5 h 25"/>
              <a:gd name="T12" fmla="*/ 3 w 11"/>
              <a:gd name="T13" fmla="*/ 5 h 25"/>
              <a:gd name="T14" fmla="*/ 5 w 11"/>
              <a:gd name="T15" fmla="*/ 4 h 25"/>
              <a:gd name="T16" fmla="*/ 6 w 11"/>
              <a:gd name="T17" fmla="*/ 3 h 25"/>
              <a:gd name="T18" fmla="*/ 7 w 11"/>
              <a:gd name="T19" fmla="*/ 0 h 25"/>
              <a:gd name="T20" fmla="*/ 11 w 11"/>
              <a:gd name="T2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25">
                <a:moveTo>
                  <a:pt x="11" y="0"/>
                </a:moveTo>
                <a:cubicBezTo>
                  <a:pt x="11" y="25"/>
                  <a:pt x="11" y="25"/>
                  <a:pt x="11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8"/>
                  <a:pt x="6" y="8"/>
                  <a:pt x="6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2" y="5"/>
                  <a:pt x="3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6" y="3"/>
                  <a:pt x="6" y="3"/>
                </a:cubicBezTo>
                <a:cubicBezTo>
                  <a:pt x="6" y="2"/>
                  <a:pt x="7" y="1"/>
                  <a:pt x="7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1" name="Freeform 118"/>
          <p:cNvSpPr>
            <a:spLocks/>
          </p:cNvSpPr>
          <p:nvPr userDrawn="1"/>
        </p:nvSpPr>
        <p:spPr bwMode="auto">
          <a:xfrm>
            <a:off x="6654801" y="4340225"/>
            <a:ext cx="23813" cy="25400"/>
          </a:xfrm>
          <a:custGeom>
            <a:avLst/>
            <a:gdLst>
              <a:gd name="T0" fmla="*/ 0 w 15"/>
              <a:gd name="T1" fmla="*/ 10 h 16"/>
              <a:gd name="T2" fmla="*/ 0 w 15"/>
              <a:gd name="T3" fmla="*/ 6 h 16"/>
              <a:gd name="T4" fmla="*/ 5 w 15"/>
              <a:gd name="T5" fmla="*/ 6 h 16"/>
              <a:gd name="T6" fmla="*/ 5 w 15"/>
              <a:gd name="T7" fmla="*/ 0 h 16"/>
              <a:gd name="T8" fmla="*/ 9 w 15"/>
              <a:gd name="T9" fmla="*/ 0 h 16"/>
              <a:gd name="T10" fmla="*/ 9 w 15"/>
              <a:gd name="T11" fmla="*/ 6 h 16"/>
              <a:gd name="T12" fmla="*/ 15 w 15"/>
              <a:gd name="T13" fmla="*/ 6 h 16"/>
              <a:gd name="T14" fmla="*/ 15 w 15"/>
              <a:gd name="T15" fmla="*/ 10 h 16"/>
              <a:gd name="T16" fmla="*/ 9 w 15"/>
              <a:gd name="T17" fmla="*/ 10 h 16"/>
              <a:gd name="T18" fmla="*/ 9 w 15"/>
              <a:gd name="T19" fmla="*/ 16 h 16"/>
              <a:gd name="T20" fmla="*/ 5 w 15"/>
              <a:gd name="T21" fmla="*/ 16 h 16"/>
              <a:gd name="T22" fmla="*/ 5 w 15"/>
              <a:gd name="T23" fmla="*/ 10 h 16"/>
              <a:gd name="T24" fmla="*/ 0 w 15"/>
              <a:gd name="T2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16">
                <a:moveTo>
                  <a:pt x="0" y="10"/>
                </a:moveTo>
                <a:lnTo>
                  <a:pt x="0" y="6"/>
                </a:lnTo>
                <a:lnTo>
                  <a:pt x="5" y="6"/>
                </a:lnTo>
                <a:lnTo>
                  <a:pt x="5" y="0"/>
                </a:lnTo>
                <a:lnTo>
                  <a:pt x="9" y="0"/>
                </a:lnTo>
                <a:lnTo>
                  <a:pt x="9" y="6"/>
                </a:lnTo>
                <a:lnTo>
                  <a:pt x="15" y="6"/>
                </a:lnTo>
                <a:lnTo>
                  <a:pt x="15" y="10"/>
                </a:lnTo>
                <a:lnTo>
                  <a:pt x="9" y="10"/>
                </a:lnTo>
                <a:lnTo>
                  <a:pt x="9" y="16"/>
                </a:lnTo>
                <a:lnTo>
                  <a:pt x="5" y="16"/>
                </a:lnTo>
                <a:lnTo>
                  <a:pt x="5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2" name="Freeform 119"/>
          <p:cNvSpPr>
            <a:spLocks/>
          </p:cNvSpPr>
          <p:nvPr userDrawn="1"/>
        </p:nvSpPr>
        <p:spPr bwMode="auto">
          <a:xfrm>
            <a:off x="6683376" y="4332288"/>
            <a:ext cx="17463" cy="3968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25 h 25"/>
              <a:gd name="T4" fmla="*/ 6 w 11"/>
              <a:gd name="T5" fmla="*/ 25 h 25"/>
              <a:gd name="T6" fmla="*/ 6 w 11"/>
              <a:gd name="T7" fmla="*/ 8 h 25"/>
              <a:gd name="T8" fmla="*/ 0 w 11"/>
              <a:gd name="T9" fmla="*/ 8 h 25"/>
              <a:gd name="T10" fmla="*/ 0 w 11"/>
              <a:gd name="T11" fmla="*/ 5 h 25"/>
              <a:gd name="T12" fmla="*/ 3 w 11"/>
              <a:gd name="T13" fmla="*/ 5 h 25"/>
              <a:gd name="T14" fmla="*/ 5 w 11"/>
              <a:gd name="T15" fmla="*/ 4 h 25"/>
              <a:gd name="T16" fmla="*/ 6 w 11"/>
              <a:gd name="T17" fmla="*/ 3 h 25"/>
              <a:gd name="T18" fmla="*/ 7 w 11"/>
              <a:gd name="T19" fmla="*/ 0 h 25"/>
              <a:gd name="T20" fmla="*/ 11 w 11"/>
              <a:gd name="T2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25">
                <a:moveTo>
                  <a:pt x="11" y="0"/>
                </a:moveTo>
                <a:cubicBezTo>
                  <a:pt x="11" y="25"/>
                  <a:pt x="11" y="25"/>
                  <a:pt x="11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8"/>
                  <a:pt x="6" y="8"/>
                  <a:pt x="6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2" y="5"/>
                  <a:pt x="3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6" y="3"/>
                  <a:pt x="6" y="3"/>
                </a:cubicBezTo>
                <a:cubicBezTo>
                  <a:pt x="6" y="2"/>
                  <a:pt x="7" y="1"/>
                  <a:pt x="7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3" name="Freeform 120"/>
          <p:cNvSpPr>
            <a:spLocks noEditPoints="1"/>
          </p:cNvSpPr>
          <p:nvPr userDrawn="1"/>
        </p:nvSpPr>
        <p:spPr bwMode="auto">
          <a:xfrm>
            <a:off x="6708776" y="4346575"/>
            <a:ext cx="23813" cy="12700"/>
          </a:xfrm>
          <a:custGeom>
            <a:avLst/>
            <a:gdLst>
              <a:gd name="T0" fmla="*/ 0 w 15"/>
              <a:gd name="T1" fmla="*/ 3 h 8"/>
              <a:gd name="T2" fmla="*/ 0 w 15"/>
              <a:gd name="T3" fmla="*/ 0 h 8"/>
              <a:gd name="T4" fmla="*/ 15 w 15"/>
              <a:gd name="T5" fmla="*/ 0 h 8"/>
              <a:gd name="T6" fmla="*/ 15 w 15"/>
              <a:gd name="T7" fmla="*/ 3 h 8"/>
              <a:gd name="T8" fmla="*/ 0 w 15"/>
              <a:gd name="T9" fmla="*/ 3 h 8"/>
              <a:gd name="T10" fmla="*/ 0 w 15"/>
              <a:gd name="T11" fmla="*/ 8 h 8"/>
              <a:gd name="T12" fmla="*/ 0 w 15"/>
              <a:gd name="T13" fmla="*/ 5 h 8"/>
              <a:gd name="T14" fmla="*/ 15 w 15"/>
              <a:gd name="T15" fmla="*/ 5 h 8"/>
              <a:gd name="T16" fmla="*/ 15 w 15"/>
              <a:gd name="T17" fmla="*/ 8 h 8"/>
              <a:gd name="T18" fmla="*/ 0 w 15"/>
              <a:gd name="T1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8">
                <a:moveTo>
                  <a:pt x="0" y="3"/>
                </a:moveTo>
                <a:lnTo>
                  <a:pt x="0" y="0"/>
                </a:lnTo>
                <a:lnTo>
                  <a:pt x="15" y="0"/>
                </a:lnTo>
                <a:lnTo>
                  <a:pt x="15" y="3"/>
                </a:lnTo>
                <a:lnTo>
                  <a:pt x="0" y="3"/>
                </a:lnTo>
                <a:close/>
                <a:moveTo>
                  <a:pt x="0" y="8"/>
                </a:moveTo>
                <a:lnTo>
                  <a:pt x="0" y="5"/>
                </a:lnTo>
                <a:lnTo>
                  <a:pt x="15" y="5"/>
                </a:lnTo>
                <a:lnTo>
                  <a:pt x="15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4" name="Freeform 121"/>
          <p:cNvSpPr>
            <a:spLocks/>
          </p:cNvSpPr>
          <p:nvPr userDrawn="1"/>
        </p:nvSpPr>
        <p:spPr bwMode="auto">
          <a:xfrm>
            <a:off x="6737351" y="4332288"/>
            <a:ext cx="26988" cy="39688"/>
          </a:xfrm>
          <a:custGeom>
            <a:avLst/>
            <a:gdLst>
              <a:gd name="T0" fmla="*/ 17 w 17"/>
              <a:gd name="T1" fmla="*/ 22 h 25"/>
              <a:gd name="T2" fmla="*/ 17 w 17"/>
              <a:gd name="T3" fmla="*/ 25 h 25"/>
              <a:gd name="T4" fmla="*/ 0 w 17"/>
              <a:gd name="T5" fmla="*/ 25 h 25"/>
              <a:gd name="T6" fmla="*/ 0 w 17"/>
              <a:gd name="T7" fmla="*/ 22 h 25"/>
              <a:gd name="T8" fmla="*/ 2 w 17"/>
              <a:gd name="T9" fmla="*/ 19 h 25"/>
              <a:gd name="T10" fmla="*/ 3 w 17"/>
              <a:gd name="T11" fmla="*/ 18 h 25"/>
              <a:gd name="T12" fmla="*/ 4 w 17"/>
              <a:gd name="T13" fmla="*/ 17 h 25"/>
              <a:gd name="T14" fmla="*/ 5 w 17"/>
              <a:gd name="T15" fmla="*/ 16 h 25"/>
              <a:gd name="T16" fmla="*/ 7 w 17"/>
              <a:gd name="T17" fmla="*/ 14 h 25"/>
              <a:gd name="T18" fmla="*/ 9 w 17"/>
              <a:gd name="T19" fmla="*/ 13 h 25"/>
              <a:gd name="T20" fmla="*/ 11 w 17"/>
              <a:gd name="T21" fmla="*/ 11 h 25"/>
              <a:gd name="T22" fmla="*/ 12 w 17"/>
              <a:gd name="T23" fmla="*/ 10 h 25"/>
              <a:gd name="T24" fmla="*/ 12 w 17"/>
              <a:gd name="T25" fmla="*/ 8 h 25"/>
              <a:gd name="T26" fmla="*/ 11 w 17"/>
              <a:gd name="T27" fmla="*/ 5 h 25"/>
              <a:gd name="T28" fmla="*/ 9 w 17"/>
              <a:gd name="T29" fmla="*/ 4 h 25"/>
              <a:gd name="T30" fmla="*/ 6 w 17"/>
              <a:gd name="T31" fmla="*/ 5 h 25"/>
              <a:gd name="T32" fmla="*/ 5 w 17"/>
              <a:gd name="T33" fmla="*/ 10 h 25"/>
              <a:gd name="T34" fmla="*/ 1 w 17"/>
              <a:gd name="T35" fmla="*/ 10 h 25"/>
              <a:gd name="T36" fmla="*/ 1 w 17"/>
              <a:gd name="T37" fmla="*/ 9 h 25"/>
              <a:gd name="T38" fmla="*/ 1 w 17"/>
              <a:gd name="T39" fmla="*/ 9 h 25"/>
              <a:gd name="T40" fmla="*/ 1 w 17"/>
              <a:gd name="T41" fmla="*/ 6 h 25"/>
              <a:gd name="T42" fmla="*/ 3 w 17"/>
              <a:gd name="T43" fmla="*/ 3 h 25"/>
              <a:gd name="T44" fmla="*/ 5 w 17"/>
              <a:gd name="T45" fmla="*/ 1 h 25"/>
              <a:gd name="T46" fmla="*/ 9 w 17"/>
              <a:gd name="T47" fmla="*/ 0 h 25"/>
              <a:gd name="T48" fmla="*/ 12 w 17"/>
              <a:gd name="T49" fmla="*/ 1 h 25"/>
              <a:gd name="T50" fmla="*/ 15 w 17"/>
              <a:gd name="T51" fmla="*/ 3 h 25"/>
              <a:gd name="T52" fmla="*/ 16 w 17"/>
              <a:gd name="T53" fmla="*/ 5 h 25"/>
              <a:gd name="T54" fmla="*/ 17 w 17"/>
              <a:gd name="T55" fmla="*/ 8 h 25"/>
              <a:gd name="T56" fmla="*/ 16 w 17"/>
              <a:gd name="T57" fmla="*/ 10 h 25"/>
              <a:gd name="T58" fmla="*/ 15 w 17"/>
              <a:gd name="T59" fmla="*/ 13 h 25"/>
              <a:gd name="T60" fmla="*/ 13 w 17"/>
              <a:gd name="T61" fmla="*/ 15 h 25"/>
              <a:gd name="T62" fmla="*/ 10 w 17"/>
              <a:gd name="T63" fmla="*/ 17 h 25"/>
              <a:gd name="T64" fmla="*/ 8 w 17"/>
              <a:gd name="T65" fmla="*/ 19 h 25"/>
              <a:gd name="T66" fmla="*/ 7 w 17"/>
              <a:gd name="T67" fmla="*/ 19 h 25"/>
              <a:gd name="T68" fmla="*/ 6 w 17"/>
              <a:gd name="T69" fmla="*/ 20 h 25"/>
              <a:gd name="T70" fmla="*/ 5 w 17"/>
              <a:gd name="T71" fmla="*/ 22 h 25"/>
              <a:gd name="T72" fmla="*/ 17 w 17"/>
              <a:gd name="T73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" h="25">
                <a:moveTo>
                  <a:pt x="17" y="22"/>
                </a:moveTo>
                <a:cubicBezTo>
                  <a:pt x="17" y="25"/>
                  <a:pt x="17" y="25"/>
                  <a:pt x="17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0" y="22"/>
                </a:cubicBezTo>
                <a:cubicBezTo>
                  <a:pt x="1" y="21"/>
                  <a:pt x="1" y="20"/>
                  <a:pt x="2" y="19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6"/>
                  <a:pt x="5" y="16"/>
                  <a:pt x="5" y="16"/>
                </a:cubicBezTo>
                <a:cubicBezTo>
                  <a:pt x="6" y="15"/>
                  <a:pt x="6" y="15"/>
                  <a:pt x="7" y="14"/>
                </a:cubicBezTo>
                <a:cubicBezTo>
                  <a:pt x="8" y="14"/>
                  <a:pt x="9" y="13"/>
                  <a:pt x="9" y="13"/>
                </a:cubicBezTo>
                <a:cubicBezTo>
                  <a:pt x="10" y="12"/>
                  <a:pt x="11" y="12"/>
                  <a:pt x="11" y="11"/>
                </a:cubicBezTo>
                <a:cubicBezTo>
                  <a:pt x="11" y="11"/>
                  <a:pt x="12" y="10"/>
                  <a:pt x="12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7"/>
                  <a:pt x="12" y="6"/>
                  <a:pt x="11" y="5"/>
                </a:cubicBezTo>
                <a:cubicBezTo>
                  <a:pt x="11" y="4"/>
                  <a:pt x="10" y="4"/>
                  <a:pt x="9" y="4"/>
                </a:cubicBezTo>
                <a:cubicBezTo>
                  <a:pt x="8" y="4"/>
                  <a:pt x="7" y="4"/>
                  <a:pt x="6" y="5"/>
                </a:cubicBezTo>
                <a:cubicBezTo>
                  <a:pt x="5" y="6"/>
                  <a:pt x="5" y="8"/>
                  <a:pt x="5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7"/>
                  <a:pt x="1" y="6"/>
                </a:cubicBezTo>
                <a:cubicBezTo>
                  <a:pt x="2" y="4"/>
                  <a:pt x="2" y="4"/>
                  <a:pt x="3" y="3"/>
                </a:cubicBezTo>
                <a:cubicBezTo>
                  <a:pt x="4" y="2"/>
                  <a:pt x="4" y="1"/>
                  <a:pt x="5" y="1"/>
                </a:cubicBezTo>
                <a:cubicBezTo>
                  <a:pt x="6" y="1"/>
                  <a:pt x="8" y="0"/>
                  <a:pt x="9" y="0"/>
                </a:cubicBezTo>
                <a:cubicBezTo>
                  <a:pt x="10" y="0"/>
                  <a:pt x="11" y="1"/>
                  <a:pt x="12" y="1"/>
                </a:cubicBezTo>
                <a:cubicBezTo>
                  <a:pt x="13" y="1"/>
                  <a:pt x="14" y="2"/>
                  <a:pt x="15" y="3"/>
                </a:cubicBezTo>
                <a:cubicBezTo>
                  <a:pt x="15" y="3"/>
                  <a:pt x="16" y="4"/>
                  <a:pt x="16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2"/>
                  <a:pt x="15" y="13"/>
                </a:cubicBezTo>
                <a:cubicBezTo>
                  <a:pt x="15" y="13"/>
                  <a:pt x="14" y="14"/>
                  <a:pt x="13" y="15"/>
                </a:cubicBezTo>
                <a:cubicBezTo>
                  <a:pt x="12" y="16"/>
                  <a:pt x="11" y="17"/>
                  <a:pt x="10" y="17"/>
                </a:cubicBezTo>
                <a:cubicBezTo>
                  <a:pt x="9" y="18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7" y="20"/>
                  <a:pt x="6" y="20"/>
                  <a:pt x="6" y="20"/>
                </a:cubicBezTo>
                <a:cubicBezTo>
                  <a:pt x="6" y="21"/>
                  <a:pt x="6" y="21"/>
                  <a:pt x="5" y="22"/>
                </a:cubicBezTo>
                <a:lnTo>
                  <a:pt x="17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5" name="Freeform 122"/>
          <p:cNvSpPr>
            <a:spLocks/>
          </p:cNvSpPr>
          <p:nvPr userDrawn="1"/>
        </p:nvSpPr>
        <p:spPr bwMode="auto">
          <a:xfrm>
            <a:off x="430214" y="5033963"/>
            <a:ext cx="1119188" cy="692150"/>
          </a:xfrm>
          <a:custGeom>
            <a:avLst/>
            <a:gdLst>
              <a:gd name="T0" fmla="*/ 705 w 705"/>
              <a:gd name="T1" fmla="*/ 410 h 436"/>
              <a:gd name="T2" fmla="*/ 680 w 705"/>
              <a:gd name="T3" fmla="*/ 436 h 436"/>
              <a:gd name="T4" fmla="*/ 26 w 705"/>
              <a:gd name="T5" fmla="*/ 436 h 436"/>
              <a:gd name="T6" fmla="*/ 0 w 705"/>
              <a:gd name="T7" fmla="*/ 410 h 436"/>
              <a:gd name="T8" fmla="*/ 0 w 705"/>
              <a:gd name="T9" fmla="*/ 25 h 436"/>
              <a:gd name="T10" fmla="*/ 26 w 705"/>
              <a:gd name="T11" fmla="*/ 0 h 436"/>
              <a:gd name="T12" fmla="*/ 680 w 705"/>
              <a:gd name="T13" fmla="*/ 0 h 436"/>
              <a:gd name="T14" fmla="*/ 705 w 705"/>
              <a:gd name="T15" fmla="*/ 25 h 436"/>
              <a:gd name="T16" fmla="*/ 705 w 705"/>
              <a:gd name="T17" fmla="*/ 41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5" h="436">
                <a:moveTo>
                  <a:pt x="705" y="410"/>
                </a:moveTo>
                <a:cubicBezTo>
                  <a:pt x="705" y="424"/>
                  <a:pt x="694" y="436"/>
                  <a:pt x="680" y="436"/>
                </a:cubicBezTo>
                <a:cubicBezTo>
                  <a:pt x="26" y="436"/>
                  <a:pt x="26" y="436"/>
                  <a:pt x="26" y="436"/>
                </a:cubicBezTo>
                <a:cubicBezTo>
                  <a:pt x="11" y="436"/>
                  <a:pt x="0" y="424"/>
                  <a:pt x="0" y="41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6" y="0"/>
                </a:cubicBezTo>
                <a:cubicBezTo>
                  <a:pt x="680" y="0"/>
                  <a:pt x="680" y="0"/>
                  <a:pt x="680" y="0"/>
                </a:cubicBezTo>
                <a:cubicBezTo>
                  <a:pt x="694" y="0"/>
                  <a:pt x="705" y="11"/>
                  <a:pt x="705" y="25"/>
                </a:cubicBezTo>
                <a:lnTo>
                  <a:pt x="705" y="4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6" name="Rectangle 123"/>
          <p:cNvSpPr>
            <a:spLocks noChangeArrowheads="1"/>
          </p:cNvSpPr>
          <p:nvPr userDrawn="1"/>
        </p:nvSpPr>
        <p:spPr bwMode="auto">
          <a:xfrm>
            <a:off x="531814" y="5146675"/>
            <a:ext cx="463550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7" name="Rectangle 124"/>
          <p:cNvSpPr>
            <a:spLocks noChangeArrowheads="1"/>
          </p:cNvSpPr>
          <p:nvPr userDrawn="1"/>
        </p:nvSpPr>
        <p:spPr bwMode="auto">
          <a:xfrm>
            <a:off x="531814" y="5197475"/>
            <a:ext cx="463550" cy="19050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8" name="Rectangle 125"/>
          <p:cNvSpPr>
            <a:spLocks noChangeArrowheads="1"/>
          </p:cNvSpPr>
          <p:nvPr userDrawn="1"/>
        </p:nvSpPr>
        <p:spPr bwMode="auto">
          <a:xfrm>
            <a:off x="531814" y="5241925"/>
            <a:ext cx="463550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9" name="Rectangle 126"/>
          <p:cNvSpPr>
            <a:spLocks noChangeArrowheads="1"/>
          </p:cNvSpPr>
          <p:nvPr userDrawn="1"/>
        </p:nvSpPr>
        <p:spPr bwMode="auto">
          <a:xfrm>
            <a:off x="531814" y="5283200"/>
            <a:ext cx="176213" cy="19050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0" name="Rectangle 127"/>
          <p:cNvSpPr>
            <a:spLocks noChangeArrowheads="1"/>
          </p:cNvSpPr>
          <p:nvPr userDrawn="1"/>
        </p:nvSpPr>
        <p:spPr bwMode="auto">
          <a:xfrm>
            <a:off x="609601" y="5464175"/>
            <a:ext cx="50800" cy="171450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1" name="Rectangle 128"/>
          <p:cNvSpPr>
            <a:spLocks noChangeArrowheads="1"/>
          </p:cNvSpPr>
          <p:nvPr userDrawn="1"/>
        </p:nvSpPr>
        <p:spPr bwMode="auto">
          <a:xfrm>
            <a:off x="700089" y="5413375"/>
            <a:ext cx="50800" cy="222250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2" name="Rectangle 129"/>
          <p:cNvSpPr>
            <a:spLocks noChangeArrowheads="1"/>
          </p:cNvSpPr>
          <p:nvPr userDrawn="1"/>
        </p:nvSpPr>
        <p:spPr bwMode="auto">
          <a:xfrm>
            <a:off x="522289" y="5421313"/>
            <a:ext cx="50800" cy="21431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3" name="Rectangle 130"/>
          <p:cNvSpPr>
            <a:spLocks noChangeArrowheads="1"/>
          </p:cNvSpPr>
          <p:nvPr userDrawn="1"/>
        </p:nvSpPr>
        <p:spPr bwMode="auto">
          <a:xfrm>
            <a:off x="963614" y="5365750"/>
            <a:ext cx="50800" cy="258763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4" name="Rectangle 131"/>
          <p:cNvSpPr>
            <a:spLocks noChangeArrowheads="1"/>
          </p:cNvSpPr>
          <p:nvPr userDrawn="1"/>
        </p:nvSpPr>
        <p:spPr bwMode="auto">
          <a:xfrm>
            <a:off x="1054101" y="5464175"/>
            <a:ext cx="50800" cy="160338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5" name="Rectangle 132"/>
          <p:cNvSpPr>
            <a:spLocks noChangeArrowheads="1"/>
          </p:cNvSpPr>
          <p:nvPr userDrawn="1"/>
        </p:nvSpPr>
        <p:spPr bwMode="auto">
          <a:xfrm>
            <a:off x="876301" y="5438775"/>
            <a:ext cx="49213" cy="185738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6" name="Rectangle 133"/>
          <p:cNvSpPr>
            <a:spLocks noChangeArrowheads="1"/>
          </p:cNvSpPr>
          <p:nvPr userDrawn="1"/>
        </p:nvSpPr>
        <p:spPr bwMode="auto">
          <a:xfrm>
            <a:off x="1323976" y="5357813"/>
            <a:ext cx="49213" cy="266700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7" name="Rectangle 134"/>
          <p:cNvSpPr>
            <a:spLocks noChangeArrowheads="1"/>
          </p:cNvSpPr>
          <p:nvPr userDrawn="1"/>
        </p:nvSpPr>
        <p:spPr bwMode="auto">
          <a:xfrm>
            <a:off x="1414464" y="5302250"/>
            <a:ext cx="49213" cy="322263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8" name="Rectangle 135"/>
          <p:cNvSpPr>
            <a:spLocks noChangeArrowheads="1"/>
          </p:cNvSpPr>
          <p:nvPr userDrawn="1"/>
        </p:nvSpPr>
        <p:spPr bwMode="auto">
          <a:xfrm>
            <a:off x="1235076" y="5302250"/>
            <a:ext cx="50800" cy="3222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9" name="Freeform 136"/>
          <p:cNvSpPr>
            <a:spLocks/>
          </p:cNvSpPr>
          <p:nvPr userDrawn="1"/>
        </p:nvSpPr>
        <p:spPr bwMode="auto">
          <a:xfrm>
            <a:off x="788989" y="5726113"/>
            <a:ext cx="403225" cy="192088"/>
          </a:xfrm>
          <a:custGeom>
            <a:avLst/>
            <a:gdLst>
              <a:gd name="T0" fmla="*/ 208 w 254"/>
              <a:gd name="T1" fmla="*/ 121 h 121"/>
              <a:gd name="T2" fmla="*/ 254 w 254"/>
              <a:gd name="T3" fmla="*/ 121 h 121"/>
              <a:gd name="T4" fmla="*/ 199 w 254"/>
              <a:gd name="T5" fmla="*/ 0 h 121"/>
              <a:gd name="T6" fmla="*/ 155 w 254"/>
              <a:gd name="T7" fmla="*/ 0 h 121"/>
              <a:gd name="T8" fmla="*/ 177 w 254"/>
              <a:gd name="T9" fmla="*/ 50 h 121"/>
              <a:gd name="T10" fmla="*/ 76 w 254"/>
              <a:gd name="T11" fmla="*/ 50 h 121"/>
              <a:gd name="T12" fmla="*/ 98 w 254"/>
              <a:gd name="T13" fmla="*/ 0 h 121"/>
              <a:gd name="T14" fmla="*/ 55 w 254"/>
              <a:gd name="T15" fmla="*/ 0 h 121"/>
              <a:gd name="T16" fmla="*/ 0 w 254"/>
              <a:gd name="T17" fmla="*/ 121 h 121"/>
              <a:gd name="T18" fmla="*/ 45 w 254"/>
              <a:gd name="T19" fmla="*/ 121 h 121"/>
              <a:gd name="T20" fmla="*/ 64 w 254"/>
              <a:gd name="T21" fmla="*/ 79 h 121"/>
              <a:gd name="T22" fmla="*/ 190 w 254"/>
              <a:gd name="T23" fmla="*/ 79 h 121"/>
              <a:gd name="T24" fmla="*/ 208 w 254"/>
              <a:gd name="T2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" h="121">
                <a:moveTo>
                  <a:pt x="208" y="121"/>
                </a:moveTo>
                <a:lnTo>
                  <a:pt x="254" y="121"/>
                </a:lnTo>
                <a:lnTo>
                  <a:pt x="199" y="0"/>
                </a:lnTo>
                <a:lnTo>
                  <a:pt x="155" y="0"/>
                </a:lnTo>
                <a:lnTo>
                  <a:pt x="177" y="50"/>
                </a:lnTo>
                <a:lnTo>
                  <a:pt x="76" y="50"/>
                </a:lnTo>
                <a:lnTo>
                  <a:pt x="98" y="0"/>
                </a:lnTo>
                <a:lnTo>
                  <a:pt x="55" y="0"/>
                </a:lnTo>
                <a:lnTo>
                  <a:pt x="0" y="121"/>
                </a:lnTo>
                <a:lnTo>
                  <a:pt x="45" y="121"/>
                </a:lnTo>
                <a:lnTo>
                  <a:pt x="64" y="79"/>
                </a:lnTo>
                <a:lnTo>
                  <a:pt x="190" y="79"/>
                </a:lnTo>
                <a:lnTo>
                  <a:pt x="208" y="121"/>
                </a:lnTo>
                <a:close/>
              </a:path>
            </a:pathLst>
          </a:custGeom>
          <a:solidFill>
            <a:srgbClr val="1C4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0" name="Freeform 137"/>
          <p:cNvSpPr>
            <a:spLocks/>
          </p:cNvSpPr>
          <p:nvPr userDrawn="1"/>
        </p:nvSpPr>
        <p:spPr bwMode="auto">
          <a:xfrm>
            <a:off x="10001251" y="5126038"/>
            <a:ext cx="1006475" cy="622300"/>
          </a:xfrm>
          <a:custGeom>
            <a:avLst/>
            <a:gdLst>
              <a:gd name="T0" fmla="*/ 634 w 634"/>
              <a:gd name="T1" fmla="*/ 369 h 392"/>
              <a:gd name="T2" fmla="*/ 610 w 634"/>
              <a:gd name="T3" fmla="*/ 392 h 392"/>
              <a:gd name="T4" fmla="*/ 23 w 634"/>
              <a:gd name="T5" fmla="*/ 392 h 392"/>
              <a:gd name="T6" fmla="*/ 0 w 634"/>
              <a:gd name="T7" fmla="*/ 369 h 392"/>
              <a:gd name="T8" fmla="*/ 0 w 634"/>
              <a:gd name="T9" fmla="*/ 23 h 392"/>
              <a:gd name="T10" fmla="*/ 23 w 634"/>
              <a:gd name="T11" fmla="*/ 0 h 392"/>
              <a:gd name="T12" fmla="*/ 610 w 634"/>
              <a:gd name="T13" fmla="*/ 0 h 392"/>
              <a:gd name="T14" fmla="*/ 634 w 634"/>
              <a:gd name="T15" fmla="*/ 23 h 392"/>
              <a:gd name="T16" fmla="*/ 634 w 634"/>
              <a:gd name="T17" fmla="*/ 36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4" h="392">
                <a:moveTo>
                  <a:pt x="634" y="369"/>
                </a:moveTo>
                <a:cubicBezTo>
                  <a:pt x="634" y="381"/>
                  <a:pt x="623" y="392"/>
                  <a:pt x="610" y="392"/>
                </a:cubicBezTo>
                <a:cubicBezTo>
                  <a:pt x="23" y="392"/>
                  <a:pt x="23" y="392"/>
                  <a:pt x="23" y="392"/>
                </a:cubicBezTo>
                <a:cubicBezTo>
                  <a:pt x="10" y="392"/>
                  <a:pt x="0" y="381"/>
                  <a:pt x="0" y="36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23" y="0"/>
                  <a:pt x="634" y="10"/>
                  <a:pt x="634" y="23"/>
                </a:cubicBezTo>
                <a:lnTo>
                  <a:pt x="634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1" name="Rectangle 138"/>
          <p:cNvSpPr>
            <a:spLocks noChangeArrowheads="1"/>
          </p:cNvSpPr>
          <p:nvPr userDrawn="1"/>
        </p:nvSpPr>
        <p:spPr bwMode="auto">
          <a:xfrm>
            <a:off x="10093326" y="5227638"/>
            <a:ext cx="415925" cy="15875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2" name="Rectangle 139"/>
          <p:cNvSpPr>
            <a:spLocks noChangeArrowheads="1"/>
          </p:cNvSpPr>
          <p:nvPr userDrawn="1"/>
        </p:nvSpPr>
        <p:spPr bwMode="auto">
          <a:xfrm>
            <a:off x="10093326" y="5272088"/>
            <a:ext cx="415925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3" name="Rectangle 140"/>
          <p:cNvSpPr>
            <a:spLocks noChangeArrowheads="1"/>
          </p:cNvSpPr>
          <p:nvPr userDrawn="1"/>
        </p:nvSpPr>
        <p:spPr bwMode="auto">
          <a:xfrm>
            <a:off x="10093326" y="5311775"/>
            <a:ext cx="415925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4" name="Rectangle 141"/>
          <p:cNvSpPr>
            <a:spLocks noChangeArrowheads="1"/>
          </p:cNvSpPr>
          <p:nvPr userDrawn="1"/>
        </p:nvSpPr>
        <p:spPr bwMode="auto">
          <a:xfrm>
            <a:off x="10093326" y="5349875"/>
            <a:ext cx="157163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5" name="Rectangle 142"/>
          <p:cNvSpPr>
            <a:spLocks noChangeArrowheads="1"/>
          </p:cNvSpPr>
          <p:nvPr userDrawn="1"/>
        </p:nvSpPr>
        <p:spPr bwMode="auto">
          <a:xfrm>
            <a:off x="10163176" y="5513388"/>
            <a:ext cx="46038" cy="153988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6" name="Rectangle 143"/>
          <p:cNvSpPr>
            <a:spLocks noChangeArrowheads="1"/>
          </p:cNvSpPr>
          <p:nvPr userDrawn="1"/>
        </p:nvSpPr>
        <p:spPr bwMode="auto">
          <a:xfrm>
            <a:off x="10244139" y="5465763"/>
            <a:ext cx="46038" cy="201613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7" name="Rectangle 144"/>
          <p:cNvSpPr>
            <a:spLocks noChangeArrowheads="1"/>
          </p:cNvSpPr>
          <p:nvPr userDrawn="1"/>
        </p:nvSpPr>
        <p:spPr bwMode="auto">
          <a:xfrm>
            <a:off x="10083801" y="5473700"/>
            <a:ext cx="46038" cy="193675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8" name="Rectangle 145"/>
          <p:cNvSpPr>
            <a:spLocks noChangeArrowheads="1"/>
          </p:cNvSpPr>
          <p:nvPr userDrawn="1"/>
        </p:nvSpPr>
        <p:spPr bwMode="auto">
          <a:xfrm>
            <a:off x="10480676" y="5424488"/>
            <a:ext cx="44450" cy="231775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9" name="Rectangle 146"/>
          <p:cNvSpPr>
            <a:spLocks noChangeArrowheads="1"/>
          </p:cNvSpPr>
          <p:nvPr userDrawn="1"/>
        </p:nvSpPr>
        <p:spPr bwMode="auto">
          <a:xfrm>
            <a:off x="10561639" y="5513388"/>
            <a:ext cx="44450" cy="142875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0" name="Rectangle 147"/>
          <p:cNvSpPr>
            <a:spLocks noChangeArrowheads="1"/>
          </p:cNvSpPr>
          <p:nvPr userDrawn="1"/>
        </p:nvSpPr>
        <p:spPr bwMode="auto">
          <a:xfrm>
            <a:off x="10401301" y="5491163"/>
            <a:ext cx="46038" cy="165100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1" name="Rectangle 148"/>
          <p:cNvSpPr>
            <a:spLocks noChangeArrowheads="1"/>
          </p:cNvSpPr>
          <p:nvPr userDrawn="1"/>
        </p:nvSpPr>
        <p:spPr bwMode="auto">
          <a:xfrm>
            <a:off x="10802939" y="5416550"/>
            <a:ext cx="46038" cy="239713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2" name="Rectangle 149"/>
          <p:cNvSpPr>
            <a:spLocks noChangeArrowheads="1"/>
          </p:cNvSpPr>
          <p:nvPr userDrawn="1"/>
        </p:nvSpPr>
        <p:spPr bwMode="auto">
          <a:xfrm>
            <a:off x="10885489" y="5367338"/>
            <a:ext cx="44450" cy="288925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3" name="Rectangle 150"/>
          <p:cNvSpPr>
            <a:spLocks noChangeArrowheads="1"/>
          </p:cNvSpPr>
          <p:nvPr userDrawn="1"/>
        </p:nvSpPr>
        <p:spPr bwMode="auto">
          <a:xfrm>
            <a:off x="10725151" y="5367338"/>
            <a:ext cx="46038" cy="288925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4" name="Freeform 151"/>
          <p:cNvSpPr>
            <a:spLocks/>
          </p:cNvSpPr>
          <p:nvPr userDrawn="1"/>
        </p:nvSpPr>
        <p:spPr bwMode="auto">
          <a:xfrm>
            <a:off x="10323514" y="5748338"/>
            <a:ext cx="361950" cy="173038"/>
          </a:xfrm>
          <a:custGeom>
            <a:avLst/>
            <a:gdLst>
              <a:gd name="T0" fmla="*/ 187 w 228"/>
              <a:gd name="T1" fmla="*/ 109 h 109"/>
              <a:gd name="T2" fmla="*/ 228 w 228"/>
              <a:gd name="T3" fmla="*/ 109 h 109"/>
              <a:gd name="T4" fmla="*/ 179 w 228"/>
              <a:gd name="T5" fmla="*/ 0 h 109"/>
              <a:gd name="T6" fmla="*/ 140 w 228"/>
              <a:gd name="T7" fmla="*/ 0 h 109"/>
              <a:gd name="T8" fmla="*/ 159 w 228"/>
              <a:gd name="T9" fmla="*/ 45 h 109"/>
              <a:gd name="T10" fmla="*/ 68 w 228"/>
              <a:gd name="T11" fmla="*/ 45 h 109"/>
              <a:gd name="T12" fmla="*/ 88 w 228"/>
              <a:gd name="T13" fmla="*/ 0 h 109"/>
              <a:gd name="T14" fmla="*/ 49 w 228"/>
              <a:gd name="T15" fmla="*/ 0 h 109"/>
              <a:gd name="T16" fmla="*/ 0 w 228"/>
              <a:gd name="T17" fmla="*/ 109 h 109"/>
              <a:gd name="T18" fmla="*/ 41 w 228"/>
              <a:gd name="T19" fmla="*/ 109 h 109"/>
              <a:gd name="T20" fmla="*/ 57 w 228"/>
              <a:gd name="T21" fmla="*/ 71 h 109"/>
              <a:gd name="T22" fmla="*/ 171 w 228"/>
              <a:gd name="T23" fmla="*/ 71 h 109"/>
              <a:gd name="T24" fmla="*/ 187 w 228"/>
              <a:gd name="T2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8" h="109">
                <a:moveTo>
                  <a:pt x="187" y="109"/>
                </a:moveTo>
                <a:lnTo>
                  <a:pt x="228" y="109"/>
                </a:lnTo>
                <a:lnTo>
                  <a:pt x="179" y="0"/>
                </a:lnTo>
                <a:lnTo>
                  <a:pt x="140" y="0"/>
                </a:lnTo>
                <a:lnTo>
                  <a:pt x="159" y="45"/>
                </a:lnTo>
                <a:lnTo>
                  <a:pt x="68" y="45"/>
                </a:lnTo>
                <a:lnTo>
                  <a:pt x="88" y="0"/>
                </a:lnTo>
                <a:lnTo>
                  <a:pt x="49" y="0"/>
                </a:lnTo>
                <a:lnTo>
                  <a:pt x="0" y="109"/>
                </a:lnTo>
                <a:lnTo>
                  <a:pt x="41" y="109"/>
                </a:lnTo>
                <a:lnTo>
                  <a:pt x="57" y="71"/>
                </a:lnTo>
                <a:lnTo>
                  <a:pt x="171" y="71"/>
                </a:lnTo>
                <a:lnTo>
                  <a:pt x="187" y="109"/>
                </a:lnTo>
                <a:close/>
              </a:path>
            </a:pathLst>
          </a:custGeom>
          <a:solidFill>
            <a:srgbClr val="1C4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5" name="Rectangle 152"/>
          <p:cNvSpPr>
            <a:spLocks noChangeArrowheads="1"/>
          </p:cNvSpPr>
          <p:nvPr userDrawn="1"/>
        </p:nvSpPr>
        <p:spPr bwMode="auto">
          <a:xfrm>
            <a:off x="1804989" y="5468938"/>
            <a:ext cx="1358900" cy="444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6" name="Rectangle 153"/>
          <p:cNvSpPr>
            <a:spLocks noChangeArrowheads="1"/>
          </p:cNvSpPr>
          <p:nvPr userDrawn="1"/>
        </p:nvSpPr>
        <p:spPr bwMode="auto">
          <a:xfrm>
            <a:off x="1844676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7" name="Rectangle 154"/>
          <p:cNvSpPr>
            <a:spLocks noChangeArrowheads="1"/>
          </p:cNvSpPr>
          <p:nvPr userDrawn="1"/>
        </p:nvSpPr>
        <p:spPr bwMode="auto">
          <a:xfrm>
            <a:off x="1938339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8" name="Rectangle 155"/>
          <p:cNvSpPr>
            <a:spLocks noChangeArrowheads="1"/>
          </p:cNvSpPr>
          <p:nvPr userDrawn="1"/>
        </p:nvSpPr>
        <p:spPr bwMode="auto">
          <a:xfrm>
            <a:off x="2035176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9" name="Rectangle 156"/>
          <p:cNvSpPr>
            <a:spLocks noChangeArrowheads="1"/>
          </p:cNvSpPr>
          <p:nvPr userDrawn="1"/>
        </p:nvSpPr>
        <p:spPr bwMode="auto">
          <a:xfrm>
            <a:off x="2130426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0" name="Rectangle 157"/>
          <p:cNvSpPr>
            <a:spLocks noChangeArrowheads="1"/>
          </p:cNvSpPr>
          <p:nvPr userDrawn="1"/>
        </p:nvSpPr>
        <p:spPr bwMode="auto">
          <a:xfrm>
            <a:off x="2222501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1" name="Rectangle 158"/>
          <p:cNvSpPr>
            <a:spLocks noChangeArrowheads="1"/>
          </p:cNvSpPr>
          <p:nvPr userDrawn="1"/>
        </p:nvSpPr>
        <p:spPr bwMode="auto">
          <a:xfrm>
            <a:off x="2319339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2" name="Rectangle 159"/>
          <p:cNvSpPr>
            <a:spLocks noChangeArrowheads="1"/>
          </p:cNvSpPr>
          <p:nvPr userDrawn="1"/>
        </p:nvSpPr>
        <p:spPr bwMode="auto">
          <a:xfrm>
            <a:off x="2414589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3" name="Rectangle 160"/>
          <p:cNvSpPr>
            <a:spLocks noChangeArrowheads="1"/>
          </p:cNvSpPr>
          <p:nvPr userDrawn="1"/>
        </p:nvSpPr>
        <p:spPr bwMode="auto">
          <a:xfrm>
            <a:off x="2508251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4" name="Rectangle 161"/>
          <p:cNvSpPr>
            <a:spLocks noChangeArrowheads="1"/>
          </p:cNvSpPr>
          <p:nvPr userDrawn="1"/>
        </p:nvSpPr>
        <p:spPr bwMode="auto">
          <a:xfrm>
            <a:off x="2603501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5" name="Rectangle 162"/>
          <p:cNvSpPr>
            <a:spLocks noChangeArrowheads="1"/>
          </p:cNvSpPr>
          <p:nvPr userDrawn="1"/>
        </p:nvSpPr>
        <p:spPr bwMode="auto">
          <a:xfrm>
            <a:off x="2697164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6" name="Rectangle 163"/>
          <p:cNvSpPr>
            <a:spLocks noChangeArrowheads="1"/>
          </p:cNvSpPr>
          <p:nvPr userDrawn="1"/>
        </p:nvSpPr>
        <p:spPr bwMode="auto">
          <a:xfrm>
            <a:off x="2794001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7" name="Rectangle 164"/>
          <p:cNvSpPr>
            <a:spLocks noChangeArrowheads="1"/>
          </p:cNvSpPr>
          <p:nvPr userDrawn="1"/>
        </p:nvSpPr>
        <p:spPr bwMode="auto">
          <a:xfrm>
            <a:off x="2889251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8" name="Rectangle 165"/>
          <p:cNvSpPr>
            <a:spLocks noChangeArrowheads="1"/>
          </p:cNvSpPr>
          <p:nvPr userDrawn="1"/>
        </p:nvSpPr>
        <p:spPr bwMode="auto">
          <a:xfrm>
            <a:off x="2982914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9" name="Rectangle 166"/>
          <p:cNvSpPr>
            <a:spLocks noChangeArrowheads="1"/>
          </p:cNvSpPr>
          <p:nvPr userDrawn="1"/>
        </p:nvSpPr>
        <p:spPr bwMode="auto">
          <a:xfrm>
            <a:off x="3078164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0" name="Rectangle 167"/>
          <p:cNvSpPr>
            <a:spLocks noChangeArrowheads="1"/>
          </p:cNvSpPr>
          <p:nvPr userDrawn="1"/>
        </p:nvSpPr>
        <p:spPr bwMode="auto">
          <a:xfrm>
            <a:off x="1844676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1" name="Rectangle 168"/>
          <p:cNvSpPr>
            <a:spLocks noChangeArrowheads="1"/>
          </p:cNvSpPr>
          <p:nvPr userDrawn="1"/>
        </p:nvSpPr>
        <p:spPr bwMode="auto">
          <a:xfrm>
            <a:off x="1938339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2" name="Rectangle 169"/>
          <p:cNvSpPr>
            <a:spLocks noChangeArrowheads="1"/>
          </p:cNvSpPr>
          <p:nvPr userDrawn="1"/>
        </p:nvSpPr>
        <p:spPr bwMode="auto">
          <a:xfrm>
            <a:off x="2035176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3" name="Rectangle 170"/>
          <p:cNvSpPr>
            <a:spLocks noChangeArrowheads="1"/>
          </p:cNvSpPr>
          <p:nvPr userDrawn="1"/>
        </p:nvSpPr>
        <p:spPr bwMode="auto">
          <a:xfrm>
            <a:off x="2130426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4" name="Rectangle 171"/>
          <p:cNvSpPr>
            <a:spLocks noChangeArrowheads="1"/>
          </p:cNvSpPr>
          <p:nvPr userDrawn="1"/>
        </p:nvSpPr>
        <p:spPr bwMode="auto">
          <a:xfrm>
            <a:off x="2222501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5" name="Rectangle 172"/>
          <p:cNvSpPr>
            <a:spLocks noChangeArrowheads="1"/>
          </p:cNvSpPr>
          <p:nvPr userDrawn="1"/>
        </p:nvSpPr>
        <p:spPr bwMode="auto">
          <a:xfrm>
            <a:off x="2319339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6" name="Rectangle 173"/>
          <p:cNvSpPr>
            <a:spLocks noChangeArrowheads="1"/>
          </p:cNvSpPr>
          <p:nvPr userDrawn="1"/>
        </p:nvSpPr>
        <p:spPr bwMode="auto">
          <a:xfrm>
            <a:off x="2414589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7" name="Rectangle 174"/>
          <p:cNvSpPr>
            <a:spLocks noChangeArrowheads="1"/>
          </p:cNvSpPr>
          <p:nvPr userDrawn="1"/>
        </p:nvSpPr>
        <p:spPr bwMode="auto">
          <a:xfrm>
            <a:off x="2508251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8" name="Rectangle 175"/>
          <p:cNvSpPr>
            <a:spLocks noChangeArrowheads="1"/>
          </p:cNvSpPr>
          <p:nvPr userDrawn="1"/>
        </p:nvSpPr>
        <p:spPr bwMode="auto">
          <a:xfrm>
            <a:off x="2697164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9" name="Rectangle 176"/>
          <p:cNvSpPr>
            <a:spLocks noChangeArrowheads="1"/>
          </p:cNvSpPr>
          <p:nvPr userDrawn="1"/>
        </p:nvSpPr>
        <p:spPr bwMode="auto">
          <a:xfrm>
            <a:off x="2794001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0" name="Rectangle 177"/>
          <p:cNvSpPr>
            <a:spLocks noChangeArrowheads="1"/>
          </p:cNvSpPr>
          <p:nvPr userDrawn="1"/>
        </p:nvSpPr>
        <p:spPr bwMode="auto">
          <a:xfrm>
            <a:off x="2889251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1" name="Rectangle 178"/>
          <p:cNvSpPr>
            <a:spLocks noChangeArrowheads="1"/>
          </p:cNvSpPr>
          <p:nvPr userDrawn="1"/>
        </p:nvSpPr>
        <p:spPr bwMode="auto">
          <a:xfrm>
            <a:off x="2982914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2" name="Rectangle 179"/>
          <p:cNvSpPr>
            <a:spLocks noChangeArrowheads="1"/>
          </p:cNvSpPr>
          <p:nvPr userDrawn="1"/>
        </p:nvSpPr>
        <p:spPr bwMode="auto">
          <a:xfrm>
            <a:off x="3078164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3" name="Rectangle 180"/>
          <p:cNvSpPr>
            <a:spLocks noChangeArrowheads="1"/>
          </p:cNvSpPr>
          <p:nvPr userDrawn="1"/>
        </p:nvSpPr>
        <p:spPr bwMode="auto">
          <a:xfrm>
            <a:off x="1844676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4" name="Rectangle 181"/>
          <p:cNvSpPr>
            <a:spLocks noChangeArrowheads="1"/>
          </p:cNvSpPr>
          <p:nvPr userDrawn="1"/>
        </p:nvSpPr>
        <p:spPr bwMode="auto">
          <a:xfrm>
            <a:off x="1938339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5" name="Rectangle 182"/>
          <p:cNvSpPr>
            <a:spLocks noChangeArrowheads="1"/>
          </p:cNvSpPr>
          <p:nvPr userDrawn="1"/>
        </p:nvSpPr>
        <p:spPr bwMode="auto">
          <a:xfrm>
            <a:off x="2035176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6" name="Rectangle 183"/>
          <p:cNvSpPr>
            <a:spLocks noChangeArrowheads="1"/>
          </p:cNvSpPr>
          <p:nvPr userDrawn="1"/>
        </p:nvSpPr>
        <p:spPr bwMode="auto">
          <a:xfrm>
            <a:off x="2130426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7" name="Rectangle 184"/>
          <p:cNvSpPr>
            <a:spLocks noChangeArrowheads="1"/>
          </p:cNvSpPr>
          <p:nvPr userDrawn="1"/>
        </p:nvSpPr>
        <p:spPr bwMode="auto">
          <a:xfrm>
            <a:off x="2222501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8" name="Rectangle 185"/>
          <p:cNvSpPr>
            <a:spLocks noChangeArrowheads="1"/>
          </p:cNvSpPr>
          <p:nvPr userDrawn="1"/>
        </p:nvSpPr>
        <p:spPr bwMode="auto">
          <a:xfrm>
            <a:off x="2319339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9" name="Rectangle 186"/>
          <p:cNvSpPr>
            <a:spLocks noChangeArrowheads="1"/>
          </p:cNvSpPr>
          <p:nvPr userDrawn="1"/>
        </p:nvSpPr>
        <p:spPr bwMode="auto">
          <a:xfrm>
            <a:off x="2414589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0" name="Rectangle 187"/>
          <p:cNvSpPr>
            <a:spLocks noChangeArrowheads="1"/>
          </p:cNvSpPr>
          <p:nvPr userDrawn="1"/>
        </p:nvSpPr>
        <p:spPr bwMode="auto">
          <a:xfrm>
            <a:off x="2794001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1" name="Rectangle 188"/>
          <p:cNvSpPr>
            <a:spLocks noChangeArrowheads="1"/>
          </p:cNvSpPr>
          <p:nvPr userDrawn="1"/>
        </p:nvSpPr>
        <p:spPr bwMode="auto">
          <a:xfrm>
            <a:off x="2982914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2" name="Rectangle 189"/>
          <p:cNvSpPr>
            <a:spLocks noChangeArrowheads="1"/>
          </p:cNvSpPr>
          <p:nvPr userDrawn="1"/>
        </p:nvSpPr>
        <p:spPr bwMode="auto">
          <a:xfrm>
            <a:off x="3078164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3" name="Rectangle 190"/>
          <p:cNvSpPr>
            <a:spLocks noChangeArrowheads="1"/>
          </p:cNvSpPr>
          <p:nvPr userDrawn="1"/>
        </p:nvSpPr>
        <p:spPr bwMode="auto">
          <a:xfrm>
            <a:off x="2508251" y="5807075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4" name="Rectangle 191"/>
          <p:cNvSpPr>
            <a:spLocks noChangeArrowheads="1"/>
          </p:cNvSpPr>
          <p:nvPr userDrawn="1"/>
        </p:nvSpPr>
        <p:spPr bwMode="auto">
          <a:xfrm>
            <a:off x="2603501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5" name="Rectangle 192"/>
          <p:cNvSpPr>
            <a:spLocks noChangeArrowheads="1"/>
          </p:cNvSpPr>
          <p:nvPr userDrawn="1"/>
        </p:nvSpPr>
        <p:spPr bwMode="auto">
          <a:xfrm>
            <a:off x="2697164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6" name="Rectangle 193"/>
          <p:cNvSpPr>
            <a:spLocks noChangeArrowheads="1"/>
          </p:cNvSpPr>
          <p:nvPr userDrawn="1"/>
        </p:nvSpPr>
        <p:spPr bwMode="auto">
          <a:xfrm>
            <a:off x="2794001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7" name="Rectangle 194"/>
          <p:cNvSpPr>
            <a:spLocks noChangeArrowheads="1"/>
          </p:cNvSpPr>
          <p:nvPr userDrawn="1"/>
        </p:nvSpPr>
        <p:spPr bwMode="auto">
          <a:xfrm>
            <a:off x="2889251" y="5807075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8" name="Rectangle 195"/>
          <p:cNvSpPr>
            <a:spLocks noChangeArrowheads="1"/>
          </p:cNvSpPr>
          <p:nvPr userDrawn="1"/>
        </p:nvSpPr>
        <p:spPr bwMode="auto">
          <a:xfrm>
            <a:off x="2982914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9" name="Rectangle 196"/>
          <p:cNvSpPr>
            <a:spLocks noChangeArrowheads="1"/>
          </p:cNvSpPr>
          <p:nvPr userDrawn="1"/>
        </p:nvSpPr>
        <p:spPr bwMode="auto">
          <a:xfrm>
            <a:off x="3078164" y="5807075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0" name="Freeform 197"/>
          <p:cNvSpPr>
            <a:spLocks/>
          </p:cNvSpPr>
          <p:nvPr userDrawn="1"/>
        </p:nvSpPr>
        <p:spPr bwMode="auto">
          <a:xfrm>
            <a:off x="2508251" y="5621338"/>
            <a:ext cx="158750" cy="161925"/>
          </a:xfrm>
          <a:custGeom>
            <a:avLst/>
            <a:gdLst>
              <a:gd name="T0" fmla="*/ 60 w 100"/>
              <a:gd name="T1" fmla="*/ 0 h 102"/>
              <a:gd name="T2" fmla="*/ 60 w 100"/>
              <a:gd name="T3" fmla="*/ 43 h 102"/>
              <a:gd name="T4" fmla="*/ 60 w 100"/>
              <a:gd name="T5" fmla="*/ 59 h 102"/>
              <a:gd name="T6" fmla="*/ 39 w 100"/>
              <a:gd name="T7" fmla="*/ 59 h 102"/>
              <a:gd name="T8" fmla="*/ 0 w 100"/>
              <a:gd name="T9" fmla="*/ 59 h 102"/>
              <a:gd name="T10" fmla="*/ 0 w 100"/>
              <a:gd name="T11" fmla="*/ 102 h 102"/>
              <a:gd name="T12" fmla="*/ 39 w 100"/>
              <a:gd name="T13" fmla="*/ 102 h 102"/>
              <a:gd name="T14" fmla="*/ 60 w 100"/>
              <a:gd name="T15" fmla="*/ 102 h 102"/>
              <a:gd name="T16" fmla="*/ 68 w 100"/>
              <a:gd name="T17" fmla="*/ 102 h 102"/>
              <a:gd name="T18" fmla="*/ 100 w 100"/>
              <a:gd name="T19" fmla="*/ 102 h 102"/>
              <a:gd name="T20" fmla="*/ 100 w 100"/>
              <a:gd name="T21" fmla="*/ 68 h 102"/>
              <a:gd name="T22" fmla="*/ 100 w 100"/>
              <a:gd name="T23" fmla="*/ 59 h 102"/>
              <a:gd name="T24" fmla="*/ 100 w 100"/>
              <a:gd name="T25" fmla="*/ 43 h 102"/>
              <a:gd name="T26" fmla="*/ 100 w 100"/>
              <a:gd name="T27" fmla="*/ 0 h 102"/>
              <a:gd name="T28" fmla="*/ 60 w 100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102">
                <a:moveTo>
                  <a:pt x="60" y="0"/>
                </a:moveTo>
                <a:lnTo>
                  <a:pt x="60" y="43"/>
                </a:lnTo>
                <a:lnTo>
                  <a:pt x="60" y="59"/>
                </a:lnTo>
                <a:lnTo>
                  <a:pt x="39" y="59"/>
                </a:lnTo>
                <a:lnTo>
                  <a:pt x="0" y="59"/>
                </a:lnTo>
                <a:lnTo>
                  <a:pt x="0" y="102"/>
                </a:lnTo>
                <a:lnTo>
                  <a:pt x="39" y="102"/>
                </a:lnTo>
                <a:lnTo>
                  <a:pt x="60" y="102"/>
                </a:lnTo>
                <a:lnTo>
                  <a:pt x="68" y="102"/>
                </a:lnTo>
                <a:lnTo>
                  <a:pt x="100" y="102"/>
                </a:lnTo>
                <a:lnTo>
                  <a:pt x="100" y="68"/>
                </a:lnTo>
                <a:lnTo>
                  <a:pt x="100" y="59"/>
                </a:lnTo>
                <a:lnTo>
                  <a:pt x="100" y="43"/>
                </a:lnTo>
                <a:lnTo>
                  <a:pt x="100" y="0"/>
                </a:lnTo>
                <a:lnTo>
                  <a:pt x="60" y="0"/>
                </a:lnTo>
                <a:close/>
              </a:path>
            </a:pathLst>
          </a:cu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1" name="Freeform 198"/>
          <p:cNvSpPr>
            <a:spLocks/>
          </p:cNvSpPr>
          <p:nvPr userDrawn="1"/>
        </p:nvSpPr>
        <p:spPr bwMode="auto">
          <a:xfrm>
            <a:off x="1844676" y="5807075"/>
            <a:ext cx="157163" cy="69850"/>
          </a:xfrm>
          <a:custGeom>
            <a:avLst/>
            <a:gdLst>
              <a:gd name="T0" fmla="*/ 62 w 99"/>
              <a:gd name="T1" fmla="*/ 0 h 44"/>
              <a:gd name="T2" fmla="*/ 59 w 99"/>
              <a:gd name="T3" fmla="*/ 0 h 44"/>
              <a:gd name="T4" fmla="*/ 40 w 99"/>
              <a:gd name="T5" fmla="*/ 0 h 44"/>
              <a:gd name="T6" fmla="*/ 0 w 99"/>
              <a:gd name="T7" fmla="*/ 0 h 44"/>
              <a:gd name="T8" fmla="*/ 0 w 99"/>
              <a:gd name="T9" fmla="*/ 44 h 44"/>
              <a:gd name="T10" fmla="*/ 40 w 99"/>
              <a:gd name="T11" fmla="*/ 44 h 44"/>
              <a:gd name="T12" fmla="*/ 40 w 99"/>
              <a:gd name="T13" fmla="*/ 44 h 44"/>
              <a:gd name="T14" fmla="*/ 59 w 99"/>
              <a:gd name="T15" fmla="*/ 44 h 44"/>
              <a:gd name="T16" fmla="*/ 59 w 99"/>
              <a:gd name="T17" fmla="*/ 44 h 44"/>
              <a:gd name="T18" fmla="*/ 99 w 99"/>
              <a:gd name="T19" fmla="*/ 44 h 44"/>
              <a:gd name="T20" fmla="*/ 99 w 99"/>
              <a:gd name="T21" fmla="*/ 0 h 44"/>
              <a:gd name="T22" fmla="*/ 62 w 99"/>
              <a:gd name="T2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4">
                <a:moveTo>
                  <a:pt x="62" y="0"/>
                </a:moveTo>
                <a:lnTo>
                  <a:pt x="59" y="0"/>
                </a:lnTo>
                <a:lnTo>
                  <a:pt x="40" y="0"/>
                </a:lnTo>
                <a:lnTo>
                  <a:pt x="0" y="0"/>
                </a:lnTo>
                <a:lnTo>
                  <a:pt x="0" y="44"/>
                </a:lnTo>
                <a:lnTo>
                  <a:pt x="40" y="44"/>
                </a:lnTo>
                <a:lnTo>
                  <a:pt x="40" y="44"/>
                </a:lnTo>
                <a:lnTo>
                  <a:pt x="59" y="44"/>
                </a:lnTo>
                <a:lnTo>
                  <a:pt x="59" y="44"/>
                </a:lnTo>
                <a:lnTo>
                  <a:pt x="99" y="44"/>
                </a:lnTo>
                <a:lnTo>
                  <a:pt x="9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2" name="Freeform 199"/>
          <p:cNvSpPr>
            <a:spLocks/>
          </p:cNvSpPr>
          <p:nvPr userDrawn="1"/>
        </p:nvSpPr>
        <p:spPr bwMode="auto">
          <a:xfrm>
            <a:off x="2035176" y="5807075"/>
            <a:ext cx="442913" cy="69850"/>
          </a:xfrm>
          <a:custGeom>
            <a:avLst/>
            <a:gdLst>
              <a:gd name="T0" fmla="*/ 248 w 279"/>
              <a:gd name="T1" fmla="*/ 0 h 44"/>
              <a:gd name="T2" fmla="*/ 239 w 279"/>
              <a:gd name="T3" fmla="*/ 0 h 44"/>
              <a:gd name="T4" fmla="*/ 219 w 279"/>
              <a:gd name="T5" fmla="*/ 0 h 44"/>
              <a:gd name="T6" fmla="*/ 179 w 279"/>
              <a:gd name="T7" fmla="*/ 0 h 44"/>
              <a:gd name="T8" fmla="*/ 158 w 279"/>
              <a:gd name="T9" fmla="*/ 0 h 44"/>
              <a:gd name="T10" fmla="*/ 118 w 279"/>
              <a:gd name="T11" fmla="*/ 0 h 44"/>
              <a:gd name="T12" fmla="*/ 99 w 279"/>
              <a:gd name="T13" fmla="*/ 0 h 44"/>
              <a:gd name="T14" fmla="*/ 60 w 279"/>
              <a:gd name="T15" fmla="*/ 0 h 44"/>
              <a:gd name="T16" fmla="*/ 39 w 279"/>
              <a:gd name="T17" fmla="*/ 0 h 44"/>
              <a:gd name="T18" fmla="*/ 0 w 279"/>
              <a:gd name="T19" fmla="*/ 0 h 44"/>
              <a:gd name="T20" fmla="*/ 0 w 279"/>
              <a:gd name="T21" fmla="*/ 44 h 44"/>
              <a:gd name="T22" fmla="*/ 39 w 279"/>
              <a:gd name="T23" fmla="*/ 44 h 44"/>
              <a:gd name="T24" fmla="*/ 60 w 279"/>
              <a:gd name="T25" fmla="*/ 44 h 44"/>
              <a:gd name="T26" fmla="*/ 99 w 279"/>
              <a:gd name="T27" fmla="*/ 44 h 44"/>
              <a:gd name="T28" fmla="*/ 118 w 279"/>
              <a:gd name="T29" fmla="*/ 44 h 44"/>
              <a:gd name="T30" fmla="*/ 158 w 279"/>
              <a:gd name="T31" fmla="*/ 44 h 44"/>
              <a:gd name="T32" fmla="*/ 179 w 279"/>
              <a:gd name="T33" fmla="*/ 44 h 44"/>
              <a:gd name="T34" fmla="*/ 219 w 279"/>
              <a:gd name="T35" fmla="*/ 44 h 44"/>
              <a:gd name="T36" fmla="*/ 239 w 279"/>
              <a:gd name="T37" fmla="*/ 44 h 44"/>
              <a:gd name="T38" fmla="*/ 248 w 279"/>
              <a:gd name="T39" fmla="*/ 44 h 44"/>
              <a:gd name="T40" fmla="*/ 279 w 279"/>
              <a:gd name="T41" fmla="*/ 44 h 44"/>
              <a:gd name="T42" fmla="*/ 279 w 279"/>
              <a:gd name="T43" fmla="*/ 0 h 44"/>
              <a:gd name="T44" fmla="*/ 248 w 279"/>
              <a:gd name="T4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9" h="44">
                <a:moveTo>
                  <a:pt x="248" y="0"/>
                </a:moveTo>
                <a:lnTo>
                  <a:pt x="239" y="0"/>
                </a:lnTo>
                <a:lnTo>
                  <a:pt x="219" y="0"/>
                </a:lnTo>
                <a:lnTo>
                  <a:pt x="179" y="0"/>
                </a:lnTo>
                <a:lnTo>
                  <a:pt x="158" y="0"/>
                </a:lnTo>
                <a:lnTo>
                  <a:pt x="118" y="0"/>
                </a:lnTo>
                <a:lnTo>
                  <a:pt x="99" y="0"/>
                </a:lnTo>
                <a:lnTo>
                  <a:pt x="60" y="0"/>
                </a:lnTo>
                <a:lnTo>
                  <a:pt x="39" y="0"/>
                </a:lnTo>
                <a:lnTo>
                  <a:pt x="0" y="0"/>
                </a:lnTo>
                <a:lnTo>
                  <a:pt x="0" y="44"/>
                </a:lnTo>
                <a:lnTo>
                  <a:pt x="39" y="44"/>
                </a:lnTo>
                <a:lnTo>
                  <a:pt x="60" y="44"/>
                </a:lnTo>
                <a:lnTo>
                  <a:pt x="99" y="44"/>
                </a:lnTo>
                <a:lnTo>
                  <a:pt x="118" y="44"/>
                </a:lnTo>
                <a:lnTo>
                  <a:pt x="158" y="44"/>
                </a:lnTo>
                <a:lnTo>
                  <a:pt x="179" y="44"/>
                </a:lnTo>
                <a:lnTo>
                  <a:pt x="219" y="44"/>
                </a:lnTo>
                <a:lnTo>
                  <a:pt x="239" y="44"/>
                </a:lnTo>
                <a:lnTo>
                  <a:pt x="248" y="44"/>
                </a:lnTo>
                <a:lnTo>
                  <a:pt x="279" y="44"/>
                </a:lnTo>
                <a:lnTo>
                  <a:pt x="279" y="0"/>
                </a:lnTo>
                <a:lnTo>
                  <a:pt x="248" y="0"/>
                </a:lnTo>
                <a:close/>
              </a:path>
            </a:pathLst>
          </a:cu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3" name="Freeform 200"/>
          <p:cNvSpPr>
            <a:spLocks/>
          </p:cNvSpPr>
          <p:nvPr userDrawn="1"/>
        </p:nvSpPr>
        <p:spPr bwMode="auto">
          <a:xfrm>
            <a:off x="8874126" y="5026025"/>
            <a:ext cx="695325" cy="909638"/>
          </a:xfrm>
          <a:custGeom>
            <a:avLst/>
            <a:gdLst>
              <a:gd name="T0" fmla="*/ 439 w 439"/>
              <a:gd name="T1" fmla="*/ 541 h 573"/>
              <a:gd name="T2" fmla="*/ 407 w 439"/>
              <a:gd name="T3" fmla="*/ 573 h 573"/>
              <a:gd name="T4" fmla="*/ 32 w 439"/>
              <a:gd name="T5" fmla="*/ 573 h 573"/>
              <a:gd name="T6" fmla="*/ 0 w 439"/>
              <a:gd name="T7" fmla="*/ 541 h 573"/>
              <a:gd name="T8" fmla="*/ 0 w 439"/>
              <a:gd name="T9" fmla="*/ 32 h 573"/>
              <a:gd name="T10" fmla="*/ 32 w 439"/>
              <a:gd name="T11" fmla="*/ 0 h 573"/>
              <a:gd name="T12" fmla="*/ 407 w 439"/>
              <a:gd name="T13" fmla="*/ 0 h 573"/>
              <a:gd name="T14" fmla="*/ 439 w 439"/>
              <a:gd name="T15" fmla="*/ 32 h 573"/>
              <a:gd name="T16" fmla="*/ 439 w 439"/>
              <a:gd name="T17" fmla="*/ 54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" h="573">
                <a:moveTo>
                  <a:pt x="439" y="541"/>
                </a:moveTo>
                <a:cubicBezTo>
                  <a:pt x="439" y="558"/>
                  <a:pt x="425" y="573"/>
                  <a:pt x="407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8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425" y="0"/>
                  <a:pt x="439" y="15"/>
                  <a:pt x="439" y="32"/>
                </a:cubicBezTo>
                <a:lnTo>
                  <a:pt x="439" y="541"/>
                </a:lnTo>
                <a:close/>
              </a:path>
            </a:pathLst>
          </a:custGeom>
          <a:solidFill>
            <a:srgbClr val="364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4" name="Rectangle 201"/>
          <p:cNvSpPr>
            <a:spLocks noChangeArrowheads="1"/>
          </p:cNvSpPr>
          <p:nvPr userDrawn="1"/>
        </p:nvSpPr>
        <p:spPr bwMode="auto">
          <a:xfrm>
            <a:off x="8916989" y="5060950"/>
            <a:ext cx="611188" cy="792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5" name="Freeform 202"/>
          <p:cNvSpPr>
            <a:spLocks/>
          </p:cNvSpPr>
          <p:nvPr userDrawn="1"/>
        </p:nvSpPr>
        <p:spPr bwMode="auto">
          <a:xfrm>
            <a:off x="9034464" y="4922838"/>
            <a:ext cx="377825" cy="168275"/>
          </a:xfrm>
          <a:custGeom>
            <a:avLst/>
            <a:gdLst>
              <a:gd name="T0" fmla="*/ 172 w 239"/>
              <a:gd name="T1" fmla="*/ 46 h 106"/>
              <a:gd name="T2" fmla="*/ 119 w 239"/>
              <a:gd name="T3" fmla="*/ 0 h 106"/>
              <a:gd name="T4" fmla="*/ 67 w 239"/>
              <a:gd name="T5" fmla="*/ 46 h 106"/>
              <a:gd name="T6" fmla="*/ 0 w 239"/>
              <a:gd name="T7" fmla="*/ 46 h 106"/>
              <a:gd name="T8" fmla="*/ 0 w 239"/>
              <a:gd name="T9" fmla="*/ 106 h 106"/>
              <a:gd name="T10" fmla="*/ 239 w 239"/>
              <a:gd name="T11" fmla="*/ 106 h 106"/>
              <a:gd name="T12" fmla="*/ 239 w 239"/>
              <a:gd name="T13" fmla="*/ 46 h 106"/>
              <a:gd name="T14" fmla="*/ 172 w 239"/>
              <a:gd name="T15" fmla="*/ 4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106">
                <a:moveTo>
                  <a:pt x="172" y="46"/>
                </a:moveTo>
                <a:cubicBezTo>
                  <a:pt x="169" y="20"/>
                  <a:pt x="146" y="0"/>
                  <a:pt x="119" y="0"/>
                </a:cubicBezTo>
                <a:cubicBezTo>
                  <a:pt x="92" y="0"/>
                  <a:pt x="70" y="20"/>
                  <a:pt x="67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06"/>
                  <a:pt x="0" y="106"/>
                  <a:pt x="0" y="106"/>
                </a:cubicBezTo>
                <a:cubicBezTo>
                  <a:pt x="239" y="106"/>
                  <a:pt x="239" y="106"/>
                  <a:pt x="239" y="106"/>
                </a:cubicBezTo>
                <a:cubicBezTo>
                  <a:pt x="239" y="46"/>
                  <a:pt x="239" y="46"/>
                  <a:pt x="239" y="46"/>
                </a:cubicBezTo>
                <a:lnTo>
                  <a:pt x="172" y="46"/>
                </a:lnTo>
                <a:close/>
              </a:path>
            </a:pathLst>
          </a:custGeom>
          <a:solidFill>
            <a:srgbClr val="FED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6" name="Rectangle 203"/>
          <p:cNvSpPr>
            <a:spLocks noChangeArrowheads="1"/>
          </p:cNvSpPr>
          <p:nvPr userDrawn="1"/>
        </p:nvSpPr>
        <p:spPr bwMode="auto">
          <a:xfrm>
            <a:off x="8990014" y="5240338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7" name="Rectangle 204"/>
          <p:cNvSpPr>
            <a:spLocks noChangeArrowheads="1"/>
          </p:cNvSpPr>
          <p:nvPr userDrawn="1"/>
        </p:nvSpPr>
        <p:spPr bwMode="auto">
          <a:xfrm>
            <a:off x="8990014" y="5302250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458758" y="2339160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458758" y="1640569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206"/>
          <p:cNvSpPr>
            <a:spLocks noChangeArrowheads="1"/>
          </p:cNvSpPr>
          <p:nvPr userDrawn="1"/>
        </p:nvSpPr>
        <p:spPr bwMode="auto">
          <a:xfrm>
            <a:off x="8990013" y="5346700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29" name="Rectangle 207"/>
          <p:cNvSpPr>
            <a:spLocks noChangeArrowheads="1"/>
          </p:cNvSpPr>
          <p:nvPr userDrawn="1"/>
        </p:nvSpPr>
        <p:spPr bwMode="auto">
          <a:xfrm>
            <a:off x="8990013" y="5414963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30" name="Rectangle 208"/>
          <p:cNvSpPr>
            <a:spLocks noChangeArrowheads="1"/>
          </p:cNvSpPr>
          <p:nvPr userDrawn="1"/>
        </p:nvSpPr>
        <p:spPr bwMode="auto">
          <a:xfrm>
            <a:off x="8990013" y="5381625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31" name="Rectangle 209"/>
          <p:cNvSpPr>
            <a:spLocks noChangeArrowheads="1"/>
          </p:cNvSpPr>
          <p:nvPr userDrawn="1"/>
        </p:nvSpPr>
        <p:spPr bwMode="auto">
          <a:xfrm>
            <a:off x="8990013" y="5459413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2" name="Rectangle 210"/>
          <p:cNvSpPr>
            <a:spLocks noChangeArrowheads="1"/>
          </p:cNvSpPr>
          <p:nvPr userDrawn="1"/>
        </p:nvSpPr>
        <p:spPr bwMode="auto">
          <a:xfrm>
            <a:off x="8990013" y="5518150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3" name="Rectangle 211"/>
          <p:cNvSpPr>
            <a:spLocks noChangeArrowheads="1"/>
          </p:cNvSpPr>
          <p:nvPr userDrawn="1"/>
        </p:nvSpPr>
        <p:spPr bwMode="auto">
          <a:xfrm>
            <a:off x="8990013" y="5562600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4" name="Rectangle 212"/>
          <p:cNvSpPr>
            <a:spLocks noChangeArrowheads="1"/>
          </p:cNvSpPr>
          <p:nvPr userDrawn="1"/>
        </p:nvSpPr>
        <p:spPr bwMode="auto">
          <a:xfrm>
            <a:off x="8990013" y="5632450"/>
            <a:ext cx="25876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5" name="Rectangle 213"/>
          <p:cNvSpPr>
            <a:spLocks noChangeArrowheads="1"/>
          </p:cNvSpPr>
          <p:nvPr userDrawn="1"/>
        </p:nvSpPr>
        <p:spPr bwMode="auto">
          <a:xfrm>
            <a:off x="8990013" y="5181600"/>
            <a:ext cx="45561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6" name="Freeform 214"/>
          <p:cNvSpPr>
            <a:spLocks/>
          </p:cNvSpPr>
          <p:nvPr userDrawn="1"/>
        </p:nvSpPr>
        <p:spPr bwMode="auto">
          <a:xfrm>
            <a:off x="11696701" y="5454650"/>
            <a:ext cx="68263" cy="41275"/>
          </a:xfrm>
          <a:custGeom>
            <a:avLst/>
            <a:gdLst>
              <a:gd name="T0" fmla="*/ 0 w 43"/>
              <a:gd name="T1" fmla="*/ 26 h 26"/>
              <a:gd name="T2" fmla="*/ 23 w 43"/>
              <a:gd name="T3" fmla="*/ 0 h 26"/>
              <a:gd name="T4" fmla="*/ 43 w 43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26">
                <a:moveTo>
                  <a:pt x="0" y="26"/>
                </a:moveTo>
                <a:lnTo>
                  <a:pt x="23" y="0"/>
                </a:lnTo>
                <a:lnTo>
                  <a:pt x="43" y="26"/>
                </a:lnTo>
              </a:path>
            </a:pathLst>
          </a:custGeom>
          <a:noFill/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7" name="Line 215"/>
          <p:cNvSpPr>
            <a:spLocks noChangeShapeType="1"/>
          </p:cNvSpPr>
          <p:nvPr userDrawn="1"/>
        </p:nvSpPr>
        <p:spPr bwMode="auto">
          <a:xfrm>
            <a:off x="11733213" y="5454650"/>
            <a:ext cx="0" cy="53975"/>
          </a:xfrm>
          <a:prstGeom prst="line">
            <a:avLst/>
          </a:prstGeom>
          <a:noFill/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8" name="Freeform 216"/>
          <p:cNvSpPr>
            <a:spLocks/>
          </p:cNvSpPr>
          <p:nvPr userDrawn="1"/>
        </p:nvSpPr>
        <p:spPr bwMode="auto">
          <a:xfrm>
            <a:off x="11687176" y="5486400"/>
            <a:ext cx="93663" cy="80963"/>
          </a:xfrm>
          <a:custGeom>
            <a:avLst/>
            <a:gdLst>
              <a:gd name="T0" fmla="*/ 59 w 59"/>
              <a:gd name="T1" fmla="*/ 0 h 51"/>
              <a:gd name="T2" fmla="*/ 0 w 59"/>
              <a:gd name="T3" fmla="*/ 0 h 51"/>
              <a:gd name="T4" fmla="*/ 0 w 59"/>
              <a:gd name="T5" fmla="*/ 12 h 51"/>
              <a:gd name="T6" fmla="*/ 7 w 59"/>
              <a:gd name="T7" fmla="*/ 12 h 51"/>
              <a:gd name="T8" fmla="*/ 6 w 59"/>
              <a:gd name="T9" fmla="*/ 15 h 51"/>
              <a:gd name="T10" fmla="*/ 6 w 59"/>
              <a:gd name="T11" fmla="*/ 44 h 51"/>
              <a:gd name="T12" fmla="*/ 13 w 59"/>
              <a:gd name="T13" fmla="*/ 51 h 51"/>
              <a:gd name="T14" fmla="*/ 45 w 59"/>
              <a:gd name="T15" fmla="*/ 51 h 51"/>
              <a:gd name="T16" fmla="*/ 52 w 59"/>
              <a:gd name="T17" fmla="*/ 44 h 51"/>
              <a:gd name="T18" fmla="*/ 52 w 59"/>
              <a:gd name="T19" fmla="*/ 15 h 51"/>
              <a:gd name="T20" fmla="*/ 51 w 59"/>
              <a:gd name="T21" fmla="*/ 12 h 51"/>
              <a:gd name="T22" fmla="*/ 59 w 59"/>
              <a:gd name="T23" fmla="*/ 12 h 51"/>
              <a:gd name="T24" fmla="*/ 59 w 59"/>
              <a:gd name="T2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51">
                <a:moveTo>
                  <a:pt x="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6" y="14"/>
                  <a:pt x="6" y="15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8"/>
                  <a:pt x="9" y="51"/>
                  <a:pt x="13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9" y="51"/>
                  <a:pt x="52" y="48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4"/>
                  <a:pt x="51" y="13"/>
                  <a:pt x="51" y="12"/>
                </a:cubicBezTo>
                <a:cubicBezTo>
                  <a:pt x="59" y="12"/>
                  <a:pt x="59" y="12"/>
                  <a:pt x="59" y="12"/>
                </a:cubicBezTo>
                <a:lnTo>
                  <a:pt x="59" y="0"/>
                </a:lnTo>
                <a:close/>
              </a:path>
            </a:pathLst>
          </a:custGeom>
          <a:solidFill>
            <a:srgbClr val="051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99" name="Freeform 217"/>
          <p:cNvSpPr>
            <a:spLocks/>
          </p:cNvSpPr>
          <p:nvPr userDrawn="1"/>
        </p:nvSpPr>
        <p:spPr bwMode="auto">
          <a:xfrm>
            <a:off x="11422063" y="4468813"/>
            <a:ext cx="625475" cy="995363"/>
          </a:xfrm>
          <a:custGeom>
            <a:avLst/>
            <a:gdLst>
              <a:gd name="T0" fmla="*/ 394 w 394"/>
              <a:gd name="T1" fmla="*/ 197 h 627"/>
              <a:gd name="T2" fmla="*/ 196 w 394"/>
              <a:gd name="T3" fmla="*/ 627 h 627"/>
              <a:gd name="T4" fmla="*/ 0 w 394"/>
              <a:gd name="T5" fmla="*/ 197 h 627"/>
              <a:gd name="T6" fmla="*/ 197 w 394"/>
              <a:gd name="T7" fmla="*/ 0 h 627"/>
              <a:gd name="T8" fmla="*/ 394 w 394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627">
                <a:moveTo>
                  <a:pt x="394" y="197"/>
                </a:moveTo>
                <a:cubicBezTo>
                  <a:pt x="394" y="306"/>
                  <a:pt x="196" y="627"/>
                  <a:pt x="196" y="627"/>
                </a:cubicBezTo>
                <a:cubicBezTo>
                  <a:pt x="196" y="627"/>
                  <a:pt x="0" y="306"/>
                  <a:pt x="0" y="197"/>
                </a:cubicBezTo>
                <a:cubicBezTo>
                  <a:pt x="0" y="88"/>
                  <a:pt x="88" y="0"/>
                  <a:pt x="197" y="0"/>
                </a:cubicBezTo>
                <a:cubicBezTo>
                  <a:pt x="306" y="0"/>
                  <a:pt x="394" y="88"/>
                  <a:pt x="394" y="197"/>
                </a:cubicBezTo>
                <a:close/>
              </a:path>
            </a:pathLst>
          </a:custGeom>
          <a:solidFill>
            <a:srgbClr val="FD73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0" name="Freeform 218"/>
          <p:cNvSpPr>
            <a:spLocks/>
          </p:cNvSpPr>
          <p:nvPr userDrawn="1"/>
        </p:nvSpPr>
        <p:spPr bwMode="auto">
          <a:xfrm>
            <a:off x="11490326" y="4468813"/>
            <a:ext cx="490538" cy="995363"/>
          </a:xfrm>
          <a:custGeom>
            <a:avLst/>
            <a:gdLst>
              <a:gd name="T0" fmla="*/ 309 w 309"/>
              <a:gd name="T1" fmla="*/ 197 h 627"/>
              <a:gd name="T2" fmla="*/ 153 w 309"/>
              <a:gd name="T3" fmla="*/ 627 h 627"/>
              <a:gd name="T4" fmla="*/ 0 w 309"/>
              <a:gd name="T5" fmla="*/ 197 h 627"/>
              <a:gd name="T6" fmla="*/ 154 w 309"/>
              <a:gd name="T7" fmla="*/ 0 h 627"/>
              <a:gd name="T8" fmla="*/ 309 w 309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627">
                <a:moveTo>
                  <a:pt x="309" y="197"/>
                </a:moveTo>
                <a:cubicBezTo>
                  <a:pt x="309" y="306"/>
                  <a:pt x="153" y="627"/>
                  <a:pt x="153" y="627"/>
                </a:cubicBezTo>
                <a:cubicBezTo>
                  <a:pt x="153" y="627"/>
                  <a:pt x="0" y="306"/>
                  <a:pt x="0" y="197"/>
                </a:cubicBezTo>
                <a:cubicBezTo>
                  <a:pt x="0" y="88"/>
                  <a:pt x="69" y="0"/>
                  <a:pt x="154" y="0"/>
                </a:cubicBezTo>
                <a:cubicBezTo>
                  <a:pt x="240" y="0"/>
                  <a:pt x="309" y="88"/>
                  <a:pt x="309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1" name="Freeform 219"/>
          <p:cNvSpPr>
            <a:spLocks/>
          </p:cNvSpPr>
          <p:nvPr userDrawn="1"/>
        </p:nvSpPr>
        <p:spPr bwMode="auto">
          <a:xfrm>
            <a:off x="11601451" y="4468813"/>
            <a:ext cx="266700" cy="995363"/>
          </a:xfrm>
          <a:custGeom>
            <a:avLst/>
            <a:gdLst>
              <a:gd name="T0" fmla="*/ 168 w 168"/>
              <a:gd name="T1" fmla="*/ 197 h 627"/>
              <a:gd name="T2" fmla="*/ 84 w 168"/>
              <a:gd name="T3" fmla="*/ 627 h 627"/>
              <a:gd name="T4" fmla="*/ 0 w 168"/>
              <a:gd name="T5" fmla="*/ 197 h 627"/>
              <a:gd name="T6" fmla="*/ 84 w 168"/>
              <a:gd name="T7" fmla="*/ 0 h 627"/>
              <a:gd name="T8" fmla="*/ 168 w 168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627">
                <a:moveTo>
                  <a:pt x="168" y="197"/>
                </a:moveTo>
                <a:cubicBezTo>
                  <a:pt x="168" y="306"/>
                  <a:pt x="84" y="627"/>
                  <a:pt x="84" y="627"/>
                </a:cubicBezTo>
                <a:cubicBezTo>
                  <a:pt x="84" y="627"/>
                  <a:pt x="0" y="306"/>
                  <a:pt x="0" y="197"/>
                </a:cubicBezTo>
                <a:cubicBezTo>
                  <a:pt x="0" y="88"/>
                  <a:pt x="38" y="0"/>
                  <a:pt x="84" y="0"/>
                </a:cubicBezTo>
                <a:cubicBezTo>
                  <a:pt x="131" y="0"/>
                  <a:pt x="168" y="88"/>
                  <a:pt x="168" y="197"/>
                </a:cubicBezTo>
                <a:close/>
              </a:path>
            </a:pathLst>
          </a:custGeom>
          <a:solidFill>
            <a:srgbClr val="FD73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02" name="Freeform 220"/>
          <p:cNvSpPr>
            <a:spLocks/>
          </p:cNvSpPr>
          <p:nvPr userDrawn="1"/>
        </p:nvSpPr>
        <p:spPr bwMode="auto">
          <a:xfrm>
            <a:off x="11676063" y="4468813"/>
            <a:ext cx="119063" cy="995363"/>
          </a:xfrm>
          <a:custGeom>
            <a:avLst/>
            <a:gdLst>
              <a:gd name="T0" fmla="*/ 75 w 75"/>
              <a:gd name="T1" fmla="*/ 197 h 627"/>
              <a:gd name="T2" fmla="*/ 37 w 75"/>
              <a:gd name="T3" fmla="*/ 627 h 627"/>
              <a:gd name="T4" fmla="*/ 0 w 75"/>
              <a:gd name="T5" fmla="*/ 197 h 627"/>
              <a:gd name="T6" fmla="*/ 37 w 75"/>
              <a:gd name="T7" fmla="*/ 0 h 627"/>
              <a:gd name="T8" fmla="*/ 75 w 75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627">
                <a:moveTo>
                  <a:pt x="75" y="197"/>
                </a:moveTo>
                <a:cubicBezTo>
                  <a:pt x="75" y="306"/>
                  <a:pt x="37" y="627"/>
                  <a:pt x="37" y="627"/>
                </a:cubicBezTo>
                <a:cubicBezTo>
                  <a:pt x="37" y="627"/>
                  <a:pt x="0" y="306"/>
                  <a:pt x="0" y="197"/>
                </a:cubicBezTo>
                <a:cubicBezTo>
                  <a:pt x="0" y="88"/>
                  <a:pt x="16" y="0"/>
                  <a:pt x="37" y="0"/>
                </a:cubicBezTo>
                <a:cubicBezTo>
                  <a:pt x="58" y="0"/>
                  <a:pt x="75" y="88"/>
                  <a:pt x="75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A964CD0-8DAE-1D24-EC6E-FEECB68C1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6877" y="687607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EEEA156-7657-2803-1D51-2E403421B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7762" y="59922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5"/>
          <p:cNvSpPr>
            <a:spLocks noChangeArrowheads="1"/>
          </p:cNvSpPr>
          <p:nvPr userDrawn="1"/>
        </p:nvSpPr>
        <p:spPr bwMode="auto">
          <a:xfrm>
            <a:off x="3176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"/>
          <p:cNvSpPr>
            <a:spLocks/>
          </p:cNvSpPr>
          <p:nvPr userDrawn="1"/>
        </p:nvSpPr>
        <p:spPr bwMode="auto">
          <a:xfrm>
            <a:off x="3176" y="1495425"/>
            <a:ext cx="2395538" cy="3155950"/>
          </a:xfrm>
          <a:custGeom>
            <a:avLst/>
            <a:gdLst>
              <a:gd name="T0" fmla="*/ 0 w 1509"/>
              <a:gd name="T1" fmla="*/ 473 h 1988"/>
              <a:gd name="T2" fmla="*/ 0 w 1509"/>
              <a:gd name="T3" fmla="*/ 991 h 1988"/>
              <a:gd name="T4" fmla="*/ 1483 w 1509"/>
              <a:gd name="T5" fmla="*/ 1904 h 1988"/>
              <a:gd name="T6" fmla="*/ 938 w 1509"/>
              <a:gd name="T7" fmla="*/ 0 h 1988"/>
              <a:gd name="T8" fmla="*/ 0 w 1509"/>
              <a:gd name="T9" fmla="*/ 473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9" h="1988">
                <a:moveTo>
                  <a:pt x="0" y="473"/>
                </a:moveTo>
                <a:cubicBezTo>
                  <a:pt x="0" y="991"/>
                  <a:pt x="0" y="991"/>
                  <a:pt x="0" y="991"/>
                </a:cubicBezTo>
                <a:cubicBezTo>
                  <a:pt x="575" y="1324"/>
                  <a:pt x="1465" y="1847"/>
                  <a:pt x="1483" y="1904"/>
                </a:cubicBezTo>
                <a:cubicBezTo>
                  <a:pt x="1509" y="1988"/>
                  <a:pt x="938" y="0"/>
                  <a:pt x="938" y="0"/>
                </a:cubicBezTo>
                <a:lnTo>
                  <a:pt x="0" y="473"/>
                </a:lnTo>
                <a:close/>
              </a:path>
            </a:pathLst>
          </a:custGeom>
          <a:solidFill>
            <a:srgbClr val="F27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3176" y="1435100"/>
            <a:ext cx="2857500" cy="2789238"/>
          </a:xfrm>
          <a:custGeom>
            <a:avLst/>
            <a:gdLst>
              <a:gd name="T0" fmla="*/ 0 w 1800"/>
              <a:gd name="T1" fmla="*/ 651 h 1757"/>
              <a:gd name="T2" fmla="*/ 0 w 1800"/>
              <a:gd name="T3" fmla="*/ 1189 h 1757"/>
              <a:gd name="T4" fmla="*/ 1752 w 1800"/>
              <a:gd name="T5" fmla="*/ 1683 h 1757"/>
              <a:gd name="T6" fmla="*/ 709 w 1800"/>
              <a:gd name="T7" fmla="*/ 0 h 1757"/>
              <a:gd name="T8" fmla="*/ 0 w 1800"/>
              <a:gd name="T9" fmla="*/ 651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0" h="1757">
                <a:moveTo>
                  <a:pt x="0" y="651"/>
                </a:moveTo>
                <a:cubicBezTo>
                  <a:pt x="0" y="1189"/>
                  <a:pt x="0" y="1189"/>
                  <a:pt x="0" y="1189"/>
                </a:cubicBezTo>
                <a:cubicBezTo>
                  <a:pt x="638" y="1351"/>
                  <a:pt x="1718" y="1631"/>
                  <a:pt x="1752" y="1683"/>
                </a:cubicBezTo>
                <a:cubicBezTo>
                  <a:pt x="1800" y="1757"/>
                  <a:pt x="709" y="0"/>
                  <a:pt x="709" y="0"/>
                </a:cubicBezTo>
                <a:lnTo>
                  <a:pt x="0" y="651"/>
                </a:lnTo>
                <a:close/>
              </a:path>
            </a:pathLst>
          </a:custGeom>
          <a:solidFill>
            <a:srgbClr val="50A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8"/>
          <p:cNvSpPr>
            <a:spLocks/>
          </p:cNvSpPr>
          <p:nvPr userDrawn="1"/>
        </p:nvSpPr>
        <p:spPr bwMode="auto">
          <a:xfrm>
            <a:off x="576263" y="4206875"/>
            <a:ext cx="495300" cy="239713"/>
          </a:xfrm>
          <a:custGeom>
            <a:avLst/>
            <a:gdLst>
              <a:gd name="T0" fmla="*/ 0 w 312"/>
              <a:gd name="T1" fmla="*/ 78 h 151"/>
              <a:gd name="T2" fmla="*/ 129 w 312"/>
              <a:gd name="T3" fmla="*/ 151 h 151"/>
              <a:gd name="T4" fmla="*/ 312 w 312"/>
              <a:gd name="T5" fmla="*/ 0 h 151"/>
              <a:gd name="T6" fmla="*/ 0 w 312"/>
              <a:gd name="T7" fmla="*/ 7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151">
                <a:moveTo>
                  <a:pt x="0" y="78"/>
                </a:moveTo>
                <a:lnTo>
                  <a:pt x="129" y="151"/>
                </a:lnTo>
                <a:lnTo>
                  <a:pt x="312" y="0"/>
                </a:lnTo>
                <a:lnTo>
                  <a:pt x="0" y="78"/>
                </a:lnTo>
                <a:close/>
              </a:path>
            </a:pathLst>
          </a:custGeom>
          <a:solidFill>
            <a:srgbClr val="FFB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782974" y="2484627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784090" y="337997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A8832414-55CC-F490-A263-412236EE7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757" y="682467"/>
            <a:ext cx="2110480" cy="4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0DA6-BAED-4CA2-AB5B-3D9D597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9A959-0235-4BD1-A2D2-BAFA04E2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04563-3B36-455E-A8D7-E6172CA7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DEDBE-031E-4DF5-A7C2-B9A001B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26CFA-871B-4ED6-BF1D-01BDD7BC4F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925" y="1130300"/>
            <a:ext cx="10850563" cy="5006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04E7BC15-2186-8E34-C799-131525E11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C2230F0-6AEB-CCC6-5D7F-79E834981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tangle 5"/>
          <p:cNvSpPr>
            <a:spLocks noChangeArrowheads="1"/>
          </p:cNvSpPr>
          <p:nvPr userDrawn="1"/>
        </p:nvSpPr>
        <p:spPr bwMode="auto">
          <a:xfrm>
            <a:off x="1588" y="0"/>
            <a:ext cx="12187238" cy="6858000"/>
          </a:xfrm>
          <a:prstGeom prst="rect">
            <a:avLst/>
          </a:prstGeom>
          <a:solidFill>
            <a:srgbClr val="50A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Rectangle 6"/>
          <p:cNvSpPr>
            <a:spLocks noChangeArrowheads="1"/>
          </p:cNvSpPr>
          <p:nvPr userDrawn="1"/>
        </p:nvSpPr>
        <p:spPr bwMode="auto">
          <a:xfrm>
            <a:off x="4763" y="5916613"/>
            <a:ext cx="12187238" cy="941388"/>
          </a:xfrm>
          <a:prstGeom prst="rect">
            <a:avLst/>
          </a:prstGeom>
          <a:solidFill>
            <a:srgbClr val="2F8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7"/>
          <p:cNvSpPr>
            <a:spLocks/>
          </p:cNvSpPr>
          <p:nvPr userDrawn="1"/>
        </p:nvSpPr>
        <p:spPr bwMode="auto">
          <a:xfrm>
            <a:off x="8045451" y="5018088"/>
            <a:ext cx="166688" cy="222250"/>
          </a:xfrm>
          <a:custGeom>
            <a:avLst/>
            <a:gdLst>
              <a:gd name="T0" fmla="*/ 52 w 105"/>
              <a:gd name="T1" fmla="*/ 140 h 140"/>
              <a:gd name="T2" fmla="*/ 0 w 105"/>
              <a:gd name="T3" fmla="*/ 140 h 140"/>
              <a:gd name="T4" fmla="*/ 26 w 105"/>
              <a:gd name="T5" fmla="*/ 70 h 140"/>
              <a:gd name="T6" fmla="*/ 52 w 105"/>
              <a:gd name="T7" fmla="*/ 0 h 140"/>
              <a:gd name="T8" fmla="*/ 79 w 105"/>
              <a:gd name="T9" fmla="*/ 70 h 140"/>
              <a:gd name="T10" fmla="*/ 105 w 105"/>
              <a:gd name="T11" fmla="*/ 140 h 140"/>
              <a:gd name="T12" fmla="*/ 52 w 105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40">
                <a:moveTo>
                  <a:pt x="52" y="140"/>
                </a:moveTo>
                <a:lnTo>
                  <a:pt x="0" y="140"/>
                </a:lnTo>
                <a:lnTo>
                  <a:pt x="26" y="70"/>
                </a:lnTo>
                <a:lnTo>
                  <a:pt x="52" y="0"/>
                </a:lnTo>
                <a:lnTo>
                  <a:pt x="79" y="70"/>
                </a:lnTo>
                <a:lnTo>
                  <a:pt x="105" y="140"/>
                </a:lnTo>
                <a:lnTo>
                  <a:pt x="52" y="140"/>
                </a:lnTo>
                <a:close/>
              </a:path>
            </a:pathLst>
          </a:custGeom>
          <a:solidFill>
            <a:srgbClr val="FF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8"/>
          <p:cNvSpPr>
            <a:spLocks/>
          </p:cNvSpPr>
          <p:nvPr userDrawn="1"/>
        </p:nvSpPr>
        <p:spPr bwMode="auto">
          <a:xfrm>
            <a:off x="8097838" y="5018088"/>
            <a:ext cx="61913" cy="80963"/>
          </a:xfrm>
          <a:custGeom>
            <a:avLst/>
            <a:gdLst>
              <a:gd name="T0" fmla="*/ 19 w 39"/>
              <a:gd name="T1" fmla="*/ 0 h 51"/>
              <a:gd name="T2" fmla="*/ 0 w 39"/>
              <a:gd name="T3" fmla="*/ 51 h 51"/>
              <a:gd name="T4" fmla="*/ 39 w 39"/>
              <a:gd name="T5" fmla="*/ 51 h 51"/>
              <a:gd name="T6" fmla="*/ 19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19" y="0"/>
                </a:moveTo>
                <a:lnTo>
                  <a:pt x="0" y="51"/>
                </a:lnTo>
                <a:lnTo>
                  <a:pt x="39" y="51"/>
                </a:lnTo>
                <a:lnTo>
                  <a:pt x="19" y="0"/>
                </a:lnTo>
                <a:close/>
              </a:path>
            </a:pathLst>
          </a:custGeom>
          <a:solidFill>
            <a:srgbClr val="304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Rectangle 9"/>
          <p:cNvSpPr>
            <a:spLocks noChangeArrowheads="1"/>
          </p:cNvSpPr>
          <p:nvPr userDrawn="1"/>
        </p:nvSpPr>
        <p:spPr bwMode="auto">
          <a:xfrm>
            <a:off x="8045451" y="5238750"/>
            <a:ext cx="166688" cy="676275"/>
          </a:xfrm>
          <a:prstGeom prst="rect">
            <a:avLst/>
          </a:prstGeom>
          <a:solidFill>
            <a:srgbClr val="D85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10"/>
          <p:cNvSpPr>
            <a:spLocks/>
          </p:cNvSpPr>
          <p:nvPr userDrawn="1"/>
        </p:nvSpPr>
        <p:spPr bwMode="auto">
          <a:xfrm>
            <a:off x="7824788" y="5168900"/>
            <a:ext cx="166688" cy="223838"/>
          </a:xfrm>
          <a:custGeom>
            <a:avLst/>
            <a:gdLst>
              <a:gd name="T0" fmla="*/ 52 w 105"/>
              <a:gd name="T1" fmla="*/ 141 h 141"/>
              <a:gd name="T2" fmla="*/ 0 w 105"/>
              <a:gd name="T3" fmla="*/ 141 h 141"/>
              <a:gd name="T4" fmla="*/ 26 w 105"/>
              <a:gd name="T5" fmla="*/ 70 h 141"/>
              <a:gd name="T6" fmla="*/ 52 w 105"/>
              <a:gd name="T7" fmla="*/ 0 h 141"/>
              <a:gd name="T8" fmla="*/ 79 w 105"/>
              <a:gd name="T9" fmla="*/ 70 h 141"/>
              <a:gd name="T10" fmla="*/ 105 w 105"/>
              <a:gd name="T11" fmla="*/ 141 h 141"/>
              <a:gd name="T12" fmla="*/ 52 w 105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41">
                <a:moveTo>
                  <a:pt x="52" y="141"/>
                </a:moveTo>
                <a:lnTo>
                  <a:pt x="0" y="141"/>
                </a:lnTo>
                <a:lnTo>
                  <a:pt x="26" y="70"/>
                </a:lnTo>
                <a:lnTo>
                  <a:pt x="52" y="0"/>
                </a:lnTo>
                <a:lnTo>
                  <a:pt x="79" y="70"/>
                </a:lnTo>
                <a:lnTo>
                  <a:pt x="105" y="141"/>
                </a:lnTo>
                <a:lnTo>
                  <a:pt x="52" y="141"/>
                </a:lnTo>
                <a:close/>
              </a:path>
            </a:pathLst>
          </a:custGeom>
          <a:solidFill>
            <a:srgbClr val="FF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11"/>
          <p:cNvSpPr>
            <a:spLocks/>
          </p:cNvSpPr>
          <p:nvPr userDrawn="1"/>
        </p:nvSpPr>
        <p:spPr bwMode="auto">
          <a:xfrm>
            <a:off x="7877176" y="5168900"/>
            <a:ext cx="61913" cy="82550"/>
          </a:xfrm>
          <a:custGeom>
            <a:avLst/>
            <a:gdLst>
              <a:gd name="T0" fmla="*/ 19 w 39"/>
              <a:gd name="T1" fmla="*/ 0 h 52"/>
              <a:gd name="T2" fmla="*/ 0 w 39"/>
              <a:gd name="T3" fmla="*/ 52 h 52"/>
              <a:gd name="T4" fmla="*/ 39 w 39"/>
              <a:gd name="T5" fmla="*/ 52 h 52"/>
              <a:gd name="T6" fmla="*/ 19 w 39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2">
                <a:moveTo>
                  <a:pt x="19" y="0"/>
                </a:moveTo>
                <a:lnTo>
                  <a:pt x="0" y="52"/>
                </a:lnTo>
                <a:lnTo>
                  <a:pt x="39" y="52"/>
                </a:lnTo>
                <a:lnTo>
                  <a:pt x="19" y="0"/>
                </a:lnTo>
                <a:close/>
              </a:path>
            </a:pathLst>
          </a:custGeom>
          <a:solidFill>
            <a:srgbClr val="304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Rectangle 12"/>
          <p:cNvSpPr>
            <a:spLocks noChangeArrowheads="1"/>
          </p:cNvSpPr>
          <p:nvPr userDrawn="1"/>
        </p:nvSpPr>
        <p:spPr bwMode="auto">
          <a:xfrm>
            <a:off x="7824788" y="5389563"/>
            <a:ext cx="166688" cy="525463"/>
          </a:xfrm>
          <a:prstGeom prst="rect">
            <a:avLst/>
          </a:prstGeom>
          <a:solidFill>
            <a:srgbClr val="307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13"/>
          <p:cNvSpPr>
            <a:spLocks/>
          </p:cNvSpPr>
          <p:nvPr userDrawn="1"/>
        </p:nvSpPr>
        <p:spPr bwMode="auto">
          <a:xfrm>
            <a:off x="8264526" y="5172075"/>
            <a:ext cx="168275" cy="222250"/>
          </a:xfrm>
          <a:custGeom>
            <a:avLst/>
            <a:gdLst>
              <a:gd name="T0" fmla="*/ 53 w 106"/>
              <a:gd name="T1" fmla="*/ 140 h 140"/>
              <a:gd name="T2" fmla="*/ 0 w 106"/>
              <a:gd name="T3" fmla="*/ 140 h 140"/>
              <a:gd name="T4" fmla="*/ 27 w 106"/>
              <a:gd name="T5" fmla="*/ 70 h 140"/>
              <a:gd name="T6" fmla="*/ 53 w 106"/>
              <a:gd name="T7" fmla="*/ 0 h 140"/>
              <a:gd name="T8" fmla="*/ 79 w 106"/>
              <a:gd name="T9" fmla="*/ 70 h 140"/>
              <a:gd name="T10" fmla="*/ 106 w 106"/>
              <a:gd name="T11" fmla="*/ 140 h 140"/>
              <a:gd name="T12" fmla="*/ 53 w 106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140">
                <a:moveTo>
                  <a:pt x="53" y="140"/>
                </a:moveTo>
                <a:lnTo>
                  <a:pt x="0" y="140"/>
                </a:lnTo>
                <a:lnTo>
                  <a:pt x="27" y="70"/>
                </a:lnTo>
                <a:lnTo>
                  <a:pt x="53" y="0"/>
                </a:lnTo>
                <a:lnTo>
                  <a:pt x="79" y="70"/>
                </a:lnTo>
                <a:lnTo>
                  <a:pt x="106" y="140"/>
                </a:lnTo>
                <a:lnTo>
                  <a:pt x="53" y="140"/>
                </a:lnTo>
                <a:close/>
              </a:path>
            </a:pathLst>
          </a:custGeom>
          <a:solidFill>
            <a:srgbClr val="FF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14"/>
          <p:cNvSpPr>
            <a:spLocks/>
          </p:cNvSpPr>
          <p:nvPr userDrawn="1"/>
        </p:nvSpPr>
        <p:spPr bwMode="auto">
          <a:xfrm>
            <a:off x="8318501" y="5172075"/>
            <a:ext cx="60325" cy="80963"/>
          </a:xfrm>
          <a:custGeom>
            <a:avLst/>
            <a:gdLst>
              <a:gd name="T0" fmla="*/ 19 w 38"/>
              <a:gd name="T1" fmla="*/ 0 h 51"/>
              <a:gd name="T2" fmla="*/ 0 w 38"/>
              <a:gd name="T3" fmla="*/ 51 h 51"/>
              <a:gd name="T4" fmla="*/ 38 w 38"/>
              <a:gd name="T5" fmla="*/ 51 h 51"/>
              <a:gd name="T6" fmla="*/ 19 w 38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51">
                <a:moveTo>
                  <a:pt x="19" y="0"/>
                </a:moveTo>
                <a:lnTo>
                  <a:pt x="0" y="51"/>
                </a:lnTo>
                <a:lnTo>
                  <a:pt x="38" y="51"/>
                </a:lnTo>
                <a:lnTo>
                  <a:pt x="19" y="0"/>
                </a:lnTo>
                <a:close/>
              </a:path>
            </a:pathLst>
          </a:custGeom>
          <a:solidFill>
            <a:srgbClr val="304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Rectangle 15"/>
          <p:cNvSpPr>
            <a:spLocks noChangeArrowheads="1"/>
          </p:cNvSpPr>
          <p:nvPr userDrawn="1"/>
        </p:nvSpPr>
        <p:spPr bwMode="auto">
          <a:xfrm>
            <a:off x="8264526" y="5392738"/>
            <a:ext cx="168275" cy="522288"/>
          </a:xfrm>
          <a:prstGeom prst="rect">
            <a:avLst/>
          </a:prstGeom>
          <a:solidFill>
            <a:srgbClr val="55AF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16"/>
          <p:cNvSpPr>
            <a:spLocks/>
          </p:cNvSpPr>
          <p:nvPr userDrawn="1"/>
        </p:nvSpPr>
        <p:spPr bwMode="auto">
          <a:xfrm>
            <a:off x="8294688" y="4262438"/>
            <a:ext cx="619125" cy="571500"/>
          </a:xfrm>
          <a:custGeom>
            <a:avLst/>
            <a:gdLst>
              <a:gd name="T0" fmla="*/ 195 w 390"/>
              <a:gd name="T1" fmla="*/ 0 h 360"/>
              <a:gd name="T2" fmla="*/ 0 w 390"/>
              <a:gd name="T3" fmla="*/ 172 h 360"/>
              <a:gd name="T4" fmla="*/ 65 w 390"/>
              <a:gd name="T5" fmla="*/ 300 h 360"/>
              <a:gd name="T6" fmla="*/ 61 w 390"/>
              <a:gd name="T7" fmla="*/ 360 h 360"/>
              <a:gd name="T8" fmla="*/ 125 w 390"/>
              <a:gd name="T9" fmla="*/ 333 h 360"/>
              <a:gd name="T10" fmla="*/ 195 w 390"/>
              <a:gd name="T11" fmla="*/ 344 h 360"/>
              <a:gd name="T12" fmla="*/ 390 w 390"/>
              <a:gd name="T13" fmla="*/ 172 h 360"/>
              <a:gd name="T14" fmla="*/ 195 w 390"/>
              <a:gd name="T1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0" h="360">
                <a:moveTo>
                  <a:pt x="195" y="0"/>
                </a:moveTo>
                <a:cubicBezTo>
                  <a:pt x="88" y="0"/>
                  <a:pt x="0" y="77"/>
                  <a:pt x="0" y="172"/>
                </a:cubicBezTo>
                <a:cubicBezTo>
                  <a:pt x="0" y="223"/>
                  <a:pt x="26" y="269"/>
                  <a:pt x="65" y="30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125" y="333"/>
                  <a:pt x="125" y="333"/>
                  <a:pt x="125" y="333"/>
                </a:cubicBezTo>
                <a:cubicBezTo>
                  <a:pt x="147" y="340"/>
                  <a:pt x="170" y="344"/>
                  <a:pt x="195" y="344"/>
                </a:cubicBezTo>
                <a:cubicBezTo>
                  <a:pt x="302" y="344"/>
                  <a:pt x="390" y="267"/>
                  <a:pt x="390" y="172"/>
                </a:cubicBezTo>
                <a:cubicBezTo>
                  <a:pt x="390" y="77"/>
                  <a:pt x="302" y="0"/>
                  <a:pt x="195" y="0"/>
                </a:cubicBezTo>
                <a:close/>
              </a:path>
            </a:pathLst>
          </a:custGeom>
          <a:solidFill>
            <a:srgbClr val="FFD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Oval 17"/>
          <p:cNvSpPr>
            <a:spLocks noChangeArrowheads="1"/>
          </p:cNvSpPr>
          <p:nvPr userDrawn="1"/>
        </p:nvSpPr>
        <p:spPr bwMode="auto">
          <a:xfrm>
            <a:off x="8428038" y="4487863"/>
            <a:ext cx="79375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Oval 18"/>
          <p:cNvSpPr>
            <a:spLocks noChangeArrowheads="1"/>
          </p:cNvSpPr>
          <p:nvPr userDrawn="1"/>
        </p:nvSpPr>
        <p:spPr bwMode="auto">
          <a:xfrm>
            <a:off x="8564563" y="4487863"/>
            <a:ext cx="79375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4" name="Oval 19"/>
          <p:cNvSpPr>
            <a:spLocks noChangeArrowheads="1"/>
          </p:cNvSpPr>
          <p:nvPr userDrawn="1"/>
        </p:nvSpPr>
        <p:spPr bwMode="auto">
          <a:xfrm>
            <a:off x="8701088" y="4487863"/>
            <a:ext cx="79375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5" name="Freeform 20"/>
          <p:cNvSpPr>
            <a:spLocks/>
          </p:cNvSpPr>
          <p:nvPr userDrawn="1"/>
        </p:nvSpPr>
        <p:spPr bwMode="auto">
          <a:xfrm>
            <a:off x="3733801" y="4987925"/>
            <a:ext cx="790575" cy="455613"/>
          </a:xfrm>
          <a:custGeom>
            <a:avLst/>
            <a:gdLst>
              <a:gd name="T0" fmla="*/ 20 w 498"/>
              <a:gd name="T1" fmla="*/ 0 h 287"/>
              <a:gd name="T2" fmla="*/ 0 w 498"/>
              <a:gd name="T3" fmla="*/ 287 h 287"/>
              <a:gd name="T4" fmla="*/ 498 w 498"/>
              <a:gd name="T5" fmla="*/ 287 h 287"/>
              <a:gd name="T6" fmla="*/ 482 w 498"/>
              <a:gd name="T7" fmla="*/ 5 h 287"/>
              <a:gd name="T8" fmla="*/ 20 w 498"/>
              <a:gd name="T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287">
                <a:moveTo>
                  <a:pt x="20" y="0"/>
                </a:moveTo>
                <a:lnTo>
                  <a:pt x="0" y="287"/>
                </a:lnTo>
                <a:lnTo>
                  <a:pt x="498" y="287"/>
                </a:lnTo>
                <a:lnTo>
                  <a:pt x="482" y="5"/>
                </a:lnTo>
                <a:lnTo>
                  <a:pt x="20" y="0"/>
                </a:lnTo>
                <a:close/>
              </a:path>
            </a:pathLst>
          </a:custGeom>
          <a:solidFill>
            <a:srgbClr val="464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8" name="Rectangle 21"/>
          <p:cNvSpPr>
            <a:spLocks noChangeArrowheads="1"/>
          </p:cNvSpPr>
          <p:nvPr userDrawn="1"/>
        </p:nvSpPr>
        <p:spPr bwMode="auto">
          <a:xfrm>
            <a:off x="4695826" y="4940300"/>
            <a:ext cx="33338" cy="314325"/>
          </a:xfrm>
          <a:prstGeom prst="rect">
            <a:avLst/>
          </a:prstGeom>
          <a:solidFill>
            <a:srgbClr val="464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9" name="Freeform 22"/>
          <p:cNvSpPr>
            <a:spLocks/>
          </p:cNvSpPr>
          <p:nvPr userDrawn="1"/>
        </p:nvSpPr>
        <p:spPr bwMode="auto">
          <a:xfrm>
            <a:off x="4672013" y="5213350"/>
            <a:ext cx="74613" cy="169863"/>
          </a:xfrm>
          <a:custGeom>
            <a:avLst/>
            <a:gdLst>
              <a:gd name="T0" fmla="*/ 47 w 47"/>
              <a:gd name="T1" fmla="*/ 78 h 107"/>
              <a:gd name="T2" fmla="*/ 24 w 47"/>
              <a:gd name="T3" fmla="*/ 107 h 107"/>
              <a:gd name="T4" fmla="*/ 24 w 47"/>
              <a:gd name="T5" fmla="*/ 107 h 107"/>
              <a:gd name="T6" fmla="*/ 0 w 47"/>
              <a:gd name="T7" fmla="*/ 78 h 107"/>
              <a:gd name="T8" fmla="*/ 0 w 47"/>
              <a:gd name="T9" fmla="*/ 29 h 107"/>
              <a:gd name="T10" fmla="*/ 24 w 47"/>
              <a:gd name="T11" fmla="*/ 0 h 107"/>
              <a:gd name="T12" fmla="*/ 24 w 47"/>
              <a:gd name="T13" fmla="*/ 0 h 107"/>
              <a:gd name="T14" fmla="*/ 47 w 47"/>
              <a:gd name="T15" fmla="*/ 29 h 107"/>
              <a:gd name="T16" fmla="*/ 47 w 47"/>
              <a:gd name="T17" fmla="*/ 7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07">
                <a:moveTo>
                  <a:pt x="47" y="78"/>
                </a:moveTo>
                <a:cubicBezTo>
                  <a:pt x="47" y="94"/>
                  <a:pt x="37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94"/>
                  <a:pt x="0" y="7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1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7" y="0"/>
                  <a:pt x="47" y="13"/>
                  <a:pt x="47" y="29"/>
                </a:cubicBezTo>
                <a:lnTo>
                  <a:pt x="47" y="78"/>
                </a:lnTo>
                <a:close/>
              </a:path>
            </a:pathLst>
          </a:custGeom>
          <a:solidFill>
            <a:srgbClr val="464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8" name="Freeform 23"/>
          <p:cNvSpPr>
            <a:spLocks/>
          </p:cNvSpPr>
          <p:nvPr userDrawn="1"/>
        </p:nvSpPr>
        <p:spPr bwMode="auto">
          <a:xfrm>
            <a:off x="3335338" y="5451475"/>
            <a:ext cx="1516063" cy="479425"/>
          </a:xfrm>
          <a:custGeom>
            <a:avLst/>
            <a:gdLst>
              <a:gd name="T0" fmla="*/ 920 w 955"/>
              <a:gd name="T1" fmla="*/ 0 h 302"/>
              <a:gd name="T2" fmla="*/ 96 w 955"/>
              <a:gd name="T3" fmla="*/ 0 h 302"/>
              <a:gd name="T4" fmla="*/ 85 w 955"/>
              <a:gd name="T5" fmla="*/ 2 h 302"/>
              <a:gd name="T6" fmla="*/ 0 w 955"/>
              <a:gd name="T7" fmla="*/ 150 h 302"/>
              <a:gd name="T8" fmla="*/ 75 w 955"/>
              <a:gd name="T9" fmla="*/ 295 h 302"/>
              <a:gd name="T10" fmla="*/ 96 w 955"/>
              <a:gd name="T11" fmla="*/ 302 h 302"/>
              <a:gd name="T12" fmla="*/ 920 w 955"/>
              <a:gd name="T13" fmla="*/ 302 h 302"/>
              <a:gd name="T14" fmla="*/ 955 w 955"/>
              <a:gd name="T15" fmla="*/ 264 h 302"/>
              <a:gd name="T16" fmla="*/ 955 w 955"/>
              <a:gd name="T17" fmla="*/ 38 h 302"/>
              <a:gd name="T18" fmla="*/ 920 w 955"/>
              <a:gd name="T1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5" h="302">
                <a:moveTo>
                  <a:pt x="920" y="0"/>
                </a:moveTo>
                <a:cubicBezTo>
                  <a:pt x="96" y="0"/>
                  <a:pt x="96" y="0"/>
                  <a:pt x="96" y="0"/>
                </a:cubicBezTo>
                <a:cubicBezTo>
                  <a:pt x="92" y="0"/>
                  <a:pt x="89" y="1"/>
                  <a:pt x="85" y="2"/>
                </a:cubicBezTo>
                <a:cubicBezTo>
                  <a:pt x="37" y="13"/>
                  <a:pt x="0" y="75"/>
                  <a:pt x="0" y="150"/>
                </a:cubicBezTo>
                <a:cubicBezTo>
                  <a:pt x="0" y="220"/>
                  <a:pt x="32" y="278"/>
                  <a:pt x="75" y="295"/>
                </a:cubicBezTo>
                <a:cubicBezTo>
                  <a:pt x="81" y="299"/>
                  <a:pt x="88" y="302"/>
                  <a:pt x="96" y="302"/>
                </a:cubicBezTo>
                <a:cubicBezTo>
                  <a:pt x="920" y="302"/>
                  <a:pt x="920" y="302"/>
                  <a:pt x="920" y="302"/>
                </a:cubicBezTo>
                <a:cubicBezTo>
                  <a:pt x="940" y="302"/>
                  <a:pt x="955" y="285"/>
                  <a:pt x="955" y="264"/>
                </a:cubicBezTo>
                <a:cubicBezTo>
                  <a:pt x="955" y="38"/>
                  <a:pt x="955" y="38"/>
                  <a:pt x="955" y="38"/>
                </a:cubicBezTo>
                <a:cubicBezTo>
                  <a:pt x="955" y="17"/>
                  <a:pt x="940" y="0"/>
                  <a:pt x="920" y="0"/>
                </a:cubicBezTo>
                <a:close/>
              </a:path>
            </a:pathLst>
          </a:custGeom>
          <a:solidFill>
            <a:srgbClr val="ED4F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9" name="Freeform 24"/>
          <p:cNvSpPr>
            <a:spLocks/>
          </p:cNvSpPr>
          <p:nvPr userDrawn="1"/>
        </p:nvSpPr>
        <p:spPr bwMode="auto">
          <a:xfrm>
            <a:off x="3406776" y="5505450"/>
            <a:ext cx="1444625" cy="198438"/>
          </a:xfrm>
          <a:custGeom>
            <a:avLst/>
            <a:gdLst>
              <a:gd name="T0" fmla="*/ 910 w 910"/>
              <a:gd name="T1" fmla="*/ 0 h 125"/>
              <a:gd name="T2" fmla="*/ 71 w 910"/>
              <a:gd name="T3" fmla="*/ 0 h 125"/>
              <a:gd name="T4" fmla="*/ 63 w 910"/>
              <a:gd name="T5" fmla="*/ 2 h 125"/>
              <a:gd name="T6" fmla="*/ 0 w 910"/>
              <a:gd name="T7" fmla="*/ 117 h 125"/>
              <a:gd name="T8" fmla="*/ 0 w 910"/>
              <a:gd name="T9" fmla="*/ 125 h 125"/>
              <a:gd name="T10" fmla="*/ 910 w 910"/>
              <a:gd name="T11" fmla="*/ 125 h 125"/>
              <a:gd name="T12" fmla="*/ 910 w 910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25">
                <a:moveTo>
                  <a:pt x="910" y="0"/>
                </a:move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5" y="1"/>
                  <a:pt x="63" y="2"/>
                </a:cubicBezTo>
                <a:cubicBezTo>
                  <a:pt x="27" y="10"/>
                  <a:pt x="0" y="59"/>
                  <a:pt x="0" y="117"/>
                </a:cubicBezTo>
                <a:cubicBezTo>
                  <a:pt x="0" y="120"/>
                  <a:pt x="0" y="122"/>
                  <a:pt x="0" y="125"/>
                </a:cubicBezTo>
                <a:cubicBezTo>
                  <a:pt x="910" y="125"/>
                  <a:pt x="910" y="125"/>
                  <a:pt x="910" y="125"/>
                </a:cubicBezTo>
                <a:lnTo>
                  <a:pt x="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0" name="Freeform 25"/>
          <p:cNvSpPr>
            <a:spLocks/>
          </p:cNvSpPr>
          <p:nvPr userDrawn="1"/>
        </p:nvSpPr>
        <p:spPr bwMode="auto">
          <a:xfrm>
            <a:off x="3406776" y="5703888"/>
            <a:ext cx="1444625" cy="176213"/>
          </a:xfrm>
          <a:custGeom>
            <a:avLst/>
            <a:gdLst>
              <a:gd name="T0" fmla="*/ 0 w 910"/>
              <a:gd name="T1" fmla="*/ 0 h 111"/>
              <a:gd name="T2" fmla="*/ 55 w 910"/>
              <a:gd name="T3" fmla="*/ 106 h 111"/>
              <a:gd name="T4" fmla="*/ 71 w 910"/>
              <a:gd name="T5" fmla="*/ 111 h 111"/>
              <a:gd name="T6" fmla="*/ 910 w 910"/>
              <a:gd name="T7" fmla="*/ 111 h 111"/>
              <a:gd name="T8" fmla="*/ 910 w 910"/>
              <a:gd name="T9" fmla="*/ 0 h 111"/>
              <a:gd name="T10" fmla="*/ 0 w 910"/>
              <a:gd name="T1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0" h="111">
                <a:moveTo>
                  <a:pt x="0" y="0"/>
                </a:moveTo>
                <a:cubicBezTo>
                  <a:pt x="2" y="51"/>
                  <a:pt x="25" y="93"/>
                  <a:pt x="55" y="106"/>
                </a:cubicBezTo>
                <a:cubicBezTo>
                  <a:pt x="60" y="109"/>
                  <a:pt x="65" y="111"/>
                  <a:pt x="7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0"/>
                  <a:pt x="910" y="0"/>
                  <a:pt x="91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1" name="Freeform 26"/>
          <p:cNvSpPr>
            <a:spLocks/>
          </p:cNvSpPr>
          <p:nvPr userDrawn="1"/>
        </p:nvSpPr>
        <p:spPr bwMode="auto">
          <a:xfrm>
            <a:off x="3435351" y="4719638"/>
            <a:ext cx="1416050" cy="438150"/>
          </a:xfrm>
          <a:custGeom>
            <a:avLst/>
            <a:gdLst>
              <a:gd name="T0" fmla="*/ 454 w 892"/>
              <a:gd name="T1" fmla="*/ 0 h 276"/>
              <a:gd name="T2" fmla="*/ 0 w 892"/>
              <a:gd name="T3" fmla="*/ 125 h 276"/>
              <a:gd name="T4" fmla="*/ 442 w 892"/>
              <a:gd name="T5" fmla="*/ 276 h 276"/>
              <a:gd name="T6" fmla="*/ 892 w 892"/>
              <a:gd name="T7" fmla="*/ 125 h 276"/>
              <a:gd name="T8" fmla="*/ 454 w 892"/>
              <a:gd name="T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276">
                <a:moveTo>
                  <a:pt x="454" y="0"/>
                </a:moveTo>
                <a:lnTo>
                  <a:pt x="0" y="125"/>
                </a:lnTo>
                <a:lnTo>
                  <a:pt x="442" y="276"/>
                </a:lnTo>
                <a:lnTo>
                  <a:pt x="892" y="125"/>
                </a:lnTo>
                <a:lnTo>
                  <a:pt x="454" y="0"/>
                </a:lnTo>
                <a:close/>
              </a:path>
            </a:pathLst>
          </a:custGeom>
          <a:solidFill>
            <a:srgbClr val="575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2" name="Freeform 27"/>
          <p:cNvSpPr>
            <a:spLocks/>
          </p:cNvSpPr>
          <p:nvPr userDrawn="1"/>
        </p:nvSpPr>
        <p:spPr bwMode="auto">
          <a:xfrm>
            <a:off x="7305676" y="5743575"/>
            <a:ext cx="133350" cy="171450"/>
          </a:xfrm>
          <a:custGeom>
            <a:avLst/>
            <a:gdLst>
              <a:gd name="T0" fmla="*/ 84 w 84"/>
              <a:gd name="T1" fmla="*/ 0 h 108"/>
              <a:gd name="T2" fmla="*/ 38 w 84"/>
              <a:gd name="T3" fmla="*/ 108 h 108"/>
              <a:gd name="T4" fmla="*/ 0 w 84"/>
              <a:gd name="T5" fmla="*/ 1 h 108"/>
              <a:gd name="T6" fmla="*/ 84 w 84"/>
              <a:gd name="T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108">
                <a:moveTo>
                  <a:pt x="84" y="0"/>
                </a:moveTo>
                <a:lnTo>
                  <a:pt x="38" y="108"/>
                </a:lnTo>
                <a:lnTo>
                  <a:pt x="0" y="1"/>
                </a:lnTo>
                <a:lnTo>
                  <a:pt x="84" y="0"/>
                </a:lnTo>
                <a:close/>
              </a:path>
            </a:pathLst>
          </a:custGeom>
          <a:solidFill>
            <a:srgbClr val="BE8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3" name="Freeform 28"/>
          <p:cNvSpPr>
            <a:spLocks/>
          </p:cNvSpPr>
          <p:nvPr userDrawn="1"/>
        </p:nvSpPr>
        <p:spPr bwMode="auto">
          <a:xfrm>
            <a:off x="7305676" y="4999038"/>
            <a:ext cx="63500" cy="746125"/>
          </a:xfrm>
          <a:custGeom>
            <a:avLst/>
            <a:gdLst>
              <a:gd name="T0" fmla="*/ 39 w 40"/>
              <a:gd name="T1" fmla="*/ 0 h 470"/>
              <a:gd name="T2" fmla="*/ 0 w 40"/>
              <a:gd name="T3" fmla="*/ 0 h 470"/>
              <a:gd name="T4" fmla="*/ 0 w 40"/>
              <a:gd name="T5" fmla="*/ 470 h 470"/>
              <a:gd name="T6" fmla="*/ 40 w 40"/>
              <a:gd name="T7" fmla="*/ 470 h 470"/>
              <a:gd name="T8" fmla="*/ 39 w 40"/>
              <a:gd name="T9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70">
                <a:moveTo>
                  <a:pt x="39" y="0"/>
                </a:moveTo>
                <a:lnTo>
                  <a:pt x="0" y="0"/>
                </a:lnTo>
                <a:lnTo>
                  <a:pt x="0" y="470"/>
                </a:lnTo>
                <a:lnTo>
                  <a:pt x="40" y="470"/>
                </a:lnTo>
                <a:lnTo>
                  <a:pt x="39" y="0"/>
                </a:lnTo>
                <a:close/>
              </a:path>
            </a:pathLst>
          </a:custGeom>
          <a:solidFill>
            <a:srgbClr val="E78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4" name="Freeform 29"/>
          <p:cNvSpPr>
            <a:spLocks/>
          </p:cNvSpPr>
          <p:nvPr userDrawn="1"/>
        </p:nvSpPr>
        <p:spPr bwMode="auto">
          <a:xfrm>
            <a:off x="7367588" y="4999038"/>
            <a:ext cx="71438" cy="746125"/>
          </a:xfrm>
          <a:custGeom>
            <a:avLst/>
            <a:gdLst>
              <a:gd name="T0" fmla="*/ 1 w 45"/>
              <a:gd name="T1" fmla="*/ 470 h 470"/>
              <a:gd name="T2" fmla="*/ 45 w 45"/>
              <a:gd name="T3" fmla="*/ 469 h 470"/>
              <a:gd name="T4" fmla="*/ 44 w 45"/>
              <a:gd name="T5" fmla="*/ 0 h 470"/>
              <a:gd name="T6" fmla="*/ 0 w 45"/>
              <a:gd name="T7" fmla="*/ 0 h 470"/>
              <a:gd name="T8" fmla="*/ 1 w 45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70">
                <a:moveTo>
                  <a:pt x="1" y="470"/>
                </a:moveTo>
                <a:lnTo>
                  <a:pt x="45" y="469"/>
                </a:lnTo>
                <a:lnTo>
                  <a:pt x="44" y="0"/>
                </a:lnTo>
                <a:lnTo>
                  <a:pt x="0" y="0"/>
                </a:lnTo>
                <a:lnTo>
                  <a:pt x="1" y="470"/>
                </a:lnTo>
                <a:close/>
              </a:path>
            </a:pathLst>
          </a:custGeom>
          <a:solidFill>
            <a:srgbClr val="FFA7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5" name="Freeform 30"/>
          <p:cNvSpPr>
            <a:spLocks/>
          </p:cNvSpPr>
          <p:nvPr userDrawn="1"/>
        </p:nvSpPr>
        <p:spPr bwMode="auto">
          <a:xfrm>
            <a:off x="7304088" y="4719638"/>
            <a:ext cx="63500" cy="279400"/>
          </a:xfrm>
          <a:custGeom>
            <a:avLst/>
            <a:gdLst>
              <a:gd name="T0" fmla="*/ 40 w 40"/>
              <a:gd name="T1" fmla="*/ 0 h 176"/>
              <a:gd name="T2" fmla="*/ 0 w 40"/>
              <a:gd name="T3" fmla="*/ 0 h 176"/>
              <a:gd name="T4" fmla="*/ 1 w 40"/>
              <a:gd name="T5" fmla="*/ 176 h 176"/>
              <a:gd name="T6" fmla="*/ 40 w 40"/>
              <a:gd name="T7" fmla="*/ 176 h 176"/>
              <a:gd name="T8" fmla="*/ 40 w 40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76">
                <a:moveTo>
                  <a:pt x="40" y="0"/>
                </a:moveTo>
                <a:lnTo>
                  <a:pt x="0" y="0"/>
                </a:lnTo>
                <a:lnTo>
                  <a:pt x="1" y="176"/>
                </a:lnTo>
                <a:lnTo>
                  <a:pt x="40" y="176"/>
                </a:lnTo>
                <a:lnTo>
                  <a:pt x="40" y="0"/>
                </a:lnTo>
                <a:close/>
              </a:path>
            </a:pathLst>
          </a:custGeom>
          <a:solidFill>
            <a:srgbClr val="192C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6" name="Rectangle 31"/>
          <p:cNvSpPr>
            <a:spLocks noChangeArrowheads="1"/>
          </p:cNvSpPr>
          <p:nvPr userDrawn="1"/>
        </p:nvSpPr>
        <p:spPr bwMode="auto">
          <a:xfrm>
            <a:off x="7367588" y="4719638"/>
            <a:ext cx="69850" cy="279400"/>
          </a:xfrm>
          <a:prstGeom prst="rect">
            <a:avLst/>
          </a:prstGeom>
          <a:solidFill>
            <a:srgbClr val="2D5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7" name="Freeform 32"/>
          <p:cNvSpPr>
            <a:spLocks/>
          </p:cNvSpPr>
          <p:nvPr userDrawn="1"/>
        </p:nvSpPr>
        <p:spPr bwMode="auto">
          <a:xfrm>
            <a:off x="7348538" y="5867400"/>
            <a:ext cx="36513" cy="47625"/>
          </a:xfrm>
          <a:custGeom>
            <a:avLst/>
            <a:gdLst>
              <a:gd name="T0" fmla="*/ 0 w 23"/>
              <a:gd name="T1" fmla="*/ 0 h 30"/>
              <a:gd name="T2" fmla="*/ 23 w 23"/>
              <a:gd name="T3" fmla="*/ 0 h 30"/>
              <a:gd name="T4" fmla="*/ 11 w 23"/>
              <a:gd name="T5" fmla="*/ 30 h 30"/>
              <a:gd name="T6" fmla="*/ 0 w 23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30">
                <a:moveTo>
                  <a:pt x="0" y="0"/>
                </a:moveTo>
                <a:lnTo>
                  <a:pt x="23" y="0"/>
                </a:lnTo>
                <a:lnTo>
                  <a:pt x="11" y="30"/>
                </a:lnTo>
                <a:lnTo>
                  <a:pt x="0" y="0"/>
                </a:lnTo>
                <a:close/>
              </a:path>
            </a:pathLst>
          </a:custGeom>
          <a:solidFill>
            <a:srgbClr val="192C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8" name="Freeform 33"/>
          <p:cNvSpPr>
            <a:spLocks/>
          </p:cNvSpPr>
          <p:nvPr userDrawn="1"/>
        </p:nvSpPr>
        <p:spPr bwMode="auto">
          <a:xfrm>
            <a:off x="4695826" y="3736975"/>
            <a:ext cx="2806700" cy="811213"/>
          </a:xfrm>
          <a:custGeom>
            <a:avLst/>
            <a:gdLst>
              <a:gd name="T0" fmla="*/ 13 w 1768"/>
              <a:gd name="T1" fmla="*/ 0 h 511"/>
              <a:gd name="T2" fmla="*/ 1768 w 1768"/>
              <a:gd name="T3" fmla="*/ 0 h 511"/>
              <a:gd name="T4" fmla="*/ 1548 w 1768"/>
              <a:gd name="T5" fmla="*/ 511 h 511"/>
              <a:gd name="T6" fmla="*/ 1460 w 1768"/>
              <a:gd name="T7" fmla="*/ 510 h 511"/>
              <a:gd name="T8" fmla="*/ 1468 w 1768"/>
              <a:gd name="T9" fmla="*/ 480 h 511"/>
              <a:gd name="T10" fmla="*/ 300 w 1768"/>
              <a:gd name="T11" fmla="*/ 480 h 511"/>
              <a:gd name="T12" fmla="*/ 303 w 1768"/>
              <a:gd name="T13" fmla="*/ 510 h 511"/>
              <a:gd name="T14" fmla="*/ 225 w 1768"/>
              <a:gd name="T15" fmla="*/ 510 h 511"/>
              <a:gd name="T16" fmla="*/ 0 w 1768"/>
              <a:gd name="T17" fmla="*/ 0 h 511"/>
              <a:gd name="T18" fmla="*/ 13 w 1768"/>
              <a:gd name="T1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8" h="511">
                <a:moveTo>
                  <a:pt x="13" y="0"/>
                </a:moveTo>
                <a:lnTo>
                  <a:pt x="1768" y="0"/>
                </a:lnTo>
                <a:lnTo>
                  <a:pt x="1548" y="511"/>
                </a:lnTo>
                <a:lnTo>
                  <a:pt x="1460" y="510"/>
                </a:lnTo>
                <a:lnTo>
                  <a:pt x="1468" y="480"/>
                </a:lnTo>
                <a:lnTo>
                  <a:pt x="300" y="480"/>
                </a:lnTo>
                <a:lnTo>
                  <a:pt x="303" y="510"/>
                </a:lnTo>
                <a:lnTo>
                  <a:pt x="225" y="510"/>
                </a:lnTo>
                <a:lnTo>
                  <a:pt x="0" y="0"/>
                </a:lnTo>
                <a:lnTo>
                  <a:pt x="13" y="0"/>
                </a:lnTo>
                <a:close/>
              </a:path>
            </a:pathLst>
          </a:custGeom>
          <a:solidFill>
            <a:srgbClr val="324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9" name="Freeform 34"/>
          <p:cNvSpPr>
            <a:spLocks/>
          </p:cNvSpPr>
          <p:nvPr userDrawn="1"/>
        </p:nvSpPr>
        <p:spPr bwMode="auto">
          <a:xfrm>
            <a:off x="4857751" y="3813175"/>
            <a:ext cx="2478088" cy="627063"/>
          </a:xfrm>
          <a:custGeom>
            <a:avLst/>
            <a:gdLst>
              <a:gd name="T0" fmla="*/ 0 w 1561"/>
              <a:gd name="T1" fmla="*/ 0 h 395"/>
              <a:gd name="T2" fmla="*/ 1561 w 1561"/>
              <a:gd name="T3" fmla="*/ 0 h 395"/>
              <a:gd name="T4" fmla="*/ 1403 w 1561"/>
              <a:gd name="T5" fmla="*/ 395 h 395"/>
              <a:gd name="T6" fmla="*/ 159 w 1561"/>
              <a:gd name="T7" fmla="*/ 395 h 395"/>
              <a:gd name="T8" fmla="*/ 0 w 1561"/>
              <a:gd name="T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1" h="395">
                <a:moveTo>
                  <a:pt x="0" y="0"/>
                </a:moveTo>
                <a:lnTo>
                  <a:pt x="1561" y="0"/>
                </a:lnTo>
                <a:lnTo>
                  <a:pt x="1403" y="395"/>
                </a:lnTo>
                <a:lnTo>
                  <a:pt x="159" y="395"/>
                </a:lnTo>
                <a:lnTo>
                  <a:pt x="0" y="0"/>
                </a:lnTo>
                <a:close/>
              </a:path>
            </a:pathLst>
          </a:custGeom>
          <a:solidFill>
            <a:srgbClr val="55C0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0" name="Freeform 35"/>
          <p:cNvSpPr>
            <a:spLocks/>
          </p:cNvSpPr>
          <p:nvPr userDrawn="1"/>
        </p:nvSpPr>
        <p:spPr bwMode="auto">
          <a:xfrm>
            <a:off x="5053013" y="4570413"/>
            <a:ext cx="2092325" cy="1344613"/>
          </a:xfrm>
          <a:custGeom>
            <a:avLst/>
            <a:gdLst>
              <a:gd name="T0" fmla="*/ 0 w 1318"/>
              <a:gd name="T1" fmla="*/ 2 h 847"/>
              <a:gd name="T2" fmla="*/ 0 w 1318"/>
              <a:gd name="T3" fmla="*/ 847 h 847"/>
              <a:gd name="T4" fmla="*/ 1318 w 1318"/>
              <a:gd name="T5" fmla="*/ 847 h 847"/>
              <a:gd name="T6" fmla="*/ 1318 w 1318"/>
              <a:gd name="T7" fmla="*/ 2 h 847"/>
              <a:gd name="T8" fmla="*/ 1239 w 1318"/>
              <a:gd name="T9" fmla="*/ 2 h 847"/>
              <a:gd name="T10" fmla="*/ 1239 w 1318"/>
              <a:gd name="T11" fmla="*/ 28 h 847"/>
              <a:gd name="T12" fmla="*/ 81 w 1318"/>
              <a:gd name="T13" fmla="*/ 27 h 847"/>
              <a:gd name="T14" fmla="*/ 81 w 1318"/>
              <a:gd name="T15" fmla="*/ 0 h 847"/>
              <a:gd name="T16" fmla="*/ 0 w 1318"/>
              <a:gd name="T17" fmla="*/ 2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8" h="847">
                <a:moveTo>
                  <a:pt x="0" y="2"/>
                </a:moveTo>
                <a:lnTo>
                  <a:pt x="0" y="847"/>
                </a:lnTo>
                <a:lnTo>
                  <a:pt x="1318" y="847"/>
                </a:lnTo>
                <a:lnTo>
                  <a:pt x="1318" y="2"/>
                </a:lnTo>
                <a:lnTo>
                  <a:pt x="1239" y="2"/>
                </a:lnTo>
                <a:lnTo>
                  <a:pt x="1239" y="28"/>
                </a:lnTo>
                <a:lnTo>
                  <a:pt x="81" y="27"/>
                </a:lnTo>
                <a:lnTo>
                  <a:pt x="81" y="0"/>
                </a:lnTo>
                <a:lnTo>
                  <a:pt x="0" y="2"/>
                </a:lnTo>
                <a:close/>
              </a:path>
            </a:pathLst>
          </a:custGeom>
          <a:solidFill>
            <a:srgbClr val="314A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1" name="Rectangle 36"/>
          <p:cNvSpPr>
            <a:spLocks noChangeArrowheads="1"/>
          </p:cNvSpPr>
          <p:nvPr userDrawn="1"/>
        </p:nvSpPr>
        <p:spPr bwMode="auto">
          <a:xfrm>
            <a:off x="5145088" y="4878388"/>
            <a:ext cx="1909763" cy="728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2" name="Rectangle 37"/>
          <p:cNvSpPr>
            <a:spLocks noChangeArrowheads="1"/>
          </p:cNvSpPr>
          <p:nvPr userDrawn="1"/>
        </p:nvSpPr>
        <p:spPr bwMode="auto">
          <a:xfrm>
            <a:off x="5200651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3" name="Rectangle 38"/>
          <p:cNvSpPr>
            <a:spLocks noChangeArrowheads="1"/>
          </p:cNvSpPr>
          <p:nvPr userDrawn="1"/>
        </p:nvSpPr>
        <p:spPr bwMode="auto">
          <a:xfrm>
            <a:off x="5332413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4" name="Rectangle 39"/>
          <p:cNvSpPr>
            <a:spLocks noChangeArrowheads="1"/>
          </p:cNvSpPr>
          <p:nvPr userDrawn="1"/>
        </p:nvSpPr>
        <p:spPr bwMode="auto">
          <a:xfrm>
            <a:off x="5467351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5" name="Rectangle 40"/>
          <p:cNvSpPr>
            <a:spLocks noChangeArrowheads="1"/>
          </p:cNvSpPr>
          <p:nvPr userDrawn="1"/>
        </p:nvSpPr>
        <p:spPr bwMode="auto">
          <a:xfrm>
            <a:off x="5600701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6" name="Rectangle 41"/>
          <p:cNvSpPr>
            <a:spLocks noChangeArrowheads="1"/>
          </p:cNvSpPr>
          <p:nvPr userDrawn="1"/>
        </p:nvSpPr>
        <p:spPr bwMode="auto">
          <a:xfrm>
            <a:off x="5732463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7" name="Rectangle 42"/>
          <p:cNvSpPr>
            <a:spLocks noChangeArrowheads="1"/>
          </p:cNvSpPr>
          <p:nvPr userDrawn="1"/>
        </p:nvSpPr>
        <p:spPr bwMode="auto">
          <a:xfrm>
            <a:off x="5867401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8" name="Rectangle 43"/>
          <p:cNvSpPr>
            <a:spLocks noChangeArrowheads="1"/>
          </p:cNvSpPr>
          <p:nvPr userDrawn="1"/>
        </p:nvSpPr>
        <p:spPr bwMode="auto">
          <a:xfrm>
            <a:off x="5999163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9" name="Rectangle 44"/>
          <p:cNvSpPr>
            <a:spLocks noChangeArrowheads="1"/>
          </p:cNvSpPr>
          <p:nvPr userDrawn="1"/>
        </p:nvSpPr>
        <p:spPr bwMode="auto">
          <a:xfrm>
            <a:off x="6129338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0" name="Rectangle 45"/>
          <p:cNvSpPr>
            <a:spLocks noChangeArrowheads="1"/>
          </p:cNvSpPr>
          <p:nvPr userDrawn="1"/>
        </p:nvSpPr>
        <p:spPr bwMode="auto">
          <a:xfrm>
            <a:off x="6265863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1" name="Rectangle 46"/>
          <p:cNvSpPr>
            <a:spLocks noChangeArrowheads="1"/>
          </p:cNvSpPr>
          <p:nvPr userDrawn="1"/>
        </p:nvSpPr>
        <p:spPr bwMode="auto">
          <a:xfrm>
            <a:off x="6396038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5" name="Rectangle 47"/>
          <p:cNvSpPr>
            <a:spLocks noChangeArrowheads="1"/>
          </p:cNvSpPr>
          <p:nvPr userDrawn="1"/>
        </p:nvSpPr>
        <p:spPr bwMode="auto">
          <a:xfrm>
            <a:off x="6532563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6" name="Rectangle 48"/>
          <p:cNvSpPr>
            <a:spLocks noChangeArrowheads="1"/>
          </p:cNvSpPr>
          <p:nvPr userDrawn="1"/>
        </p:nvSpPr>
        <p:spPr bwMode="auto">
          <a:xfrm>
            <a:off x="6664326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7" name="Rectangle 49"/>
          <p:cNvSpPr>
            <a:spLocks noChangeArrowheads="1"/>
          </p:cNvSpPr>
          <p:nvPr userDrawn="1"/>
        </p:nvSpPr>
        <p:spPr bwMode="auto">
          <a:xfrm>
            <a:off x="6797676" y="49387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8" name="Rectangle 50"/>
          <p:cNvSpPr>
            <a:spLocks noChangeArrowheads="1"/>
          </p:cNvSpPr>
          <p:nvPr userDrawn="1"/>
        </p:nvSpPr>
        <p:spPr bwMode="auto">
          <a:xfrm>
            <a:off x="6929438" y="49387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9" name="Rectangle 51"/>
          <p:cNvSpPr>
            <a:spLocks noChangeArrowheads="1"/>
          </p:cNvSpPr>
          <p:nvPr userDrawn="1"/>
        </p:nvSpPr>
        <p:spPr bwMode="auto">
          <a:xfrm>
            <a:off x="5200651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0" name="Rectangle 52"/>
          <p:cNvSpPr>
            <a:spLocks noChangeArrowheads="1"/>
          </p:cNvSpPr>
          <p:nvPr userDrawn="1"/>
        </p:nvSpPr>
        <p:spPr bwMode="auto">
          <a:xfrm>
            <a:off x="5332413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1" name="Rectangle 53"/>
          <p:cNvSpPr>
            <a:spLocks noChangeArrowheads="1"/>
          </p:cNvSpPr>
          <p:nvPr userDrawn="1"/>
        </p:nvSpPr>
        <p:spPr bwMode="auto">
          <a:xfrm>
            <a:off x="5467351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2" name="Rectangle 54"/>
          <p:cNvSpPr>
            <a:spLocks noChangeArrowheads="1"/>
          </p:cNvSpPr>
          <p:nvPr userDrawn="1"/>
        </p:nvSpPr>
        <p:spPr bwMode="auto">
          <a:xfrm>
            <a:off x="5600701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3" name="Rectangle 55"/>
          <p:cNvSpPr>
            <a:spLocks noChangeArrowheads="1"/>
          </p:cNvSpPr>
          <p:nvPr userDrawn="1"/>
        </p:nvSpPr>
        <p:spPr bwMode="auto">
          <a:xfrm>
            <a:off x="5732463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4" name="Rectangle 56"/>
          <p:cNvSpPr>
            <a:spLocks noChangeArrowheads="1"/>
          </p:cNvSpPr>
          <p:nvPr userDrawn="1"/>
        </p:nvSpPr>
        <p:spPr bwMode="auto">
          <a:xfrm>
            <a:off x="5867401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5" name="Rectangle 57"/>
          <p:cNvSpPr>
            <a:spLocks noChangeArrowheads="1"/>
          </p:cNvSpPr>
          <p:nvPr userDrawn="1"/>
        </p:nvSpPr>
        <p:spPr bwMode="auto">
          <a:xfrm>
            <a:off x="5999163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6" name="Rectangle 58"/>
          <p:cNvSpPr>
            <a:spLocks noChangeArrowheads="1"/>
          </p:cNvSpPr>
          <p:nvPr userDrawn="1"/>
        </p:nvSpPr>
        <p:spPr bwMode="auto">
          <a:xfrm>
            <a:off x="6129338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7" name="Rectangle 59"/>
          <p:cNvSpPr>
            <a:spLocks noChangeArrowheads="1"/>
          </p:cNvSpPr>
          <p:nvPr userDrawn="1"/>
        </p:nvSpPr>
        <p:spPr bwMode="auto">
          <a:xfrm>
            <a:off x="6396038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8" name="Rectangle 60"/>
          <p:cNvSpPr>
            <a:spLocks noChangeArrowheads="1"/>
          </p:cNvSpPr>
          <p:nvPr userDrawn="1"/>
        </p:nvSpPr>
        <p:spPr bwMode="auto">
          <a:xfrm>
            <a:off x="6532563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9" name="Rectangle 61"/>
          <p:cNvSpPr>
            <a:spLocks noChangeArrowheads="1"/>
          </p:cNvSpPr>
          <p:nvPr userDrawn="1"/>
        </p:nvSpPr>
        <p:spPr bwMode="auto">
          <a:xfrm>
            <a:off x="6664326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0" name="Rectangle 62"/>
          <p:cNvSpPr>
            <a:spLocks noChangeArrowheads="1"/>
          </p:cNvSpPr>
          <p:nvPr userDrawn="1"/>
        </p:nvSpPr>
        <p:spPr bwMode="auto">
          <a:xfrm>
            <a:off x="6797676" y="5127625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1" name="Rectangle 63"/>
          <p:cNvSpPr>
            <a:spLocks noChangeArrowheads="1"/>
          </p:cNvSpPr>
          <p:nvPr userDrawn="1"/>
        </p:nvSpPr>
        <p:spPr bwMode="auto">
          <a:xfrm>
            <a:off x="6929438" y="5127625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2" name="Rectangle 64"/>
          <p:cNvSpPr>
            <a:spLocks noChangeArrowheads="1"/>
          </p:cNvSpPr>
          <p:nvPr userDrawn="1"/>
        </p:nvSpPr>
        <p:spPr bwMode="auto">
          <a:xfrm>
            <a:off x="5200651" y="52816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3" name="Rectangle 65"/>
          <p:cNvSpPr>
            <a:spLocks noChangeArrowheads="1"/>
          </p:cNvSpPr>
          <p:nvPr userDrawn="1"/>
        </p:nvSpPr>
        <p:spPr bwMode="auto">
          <a:xfrm>
            <a:off x="5332413" y="52816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4" name="Rectangle 66"/>
          <p:cNvSpPr>
            <a:spLocks noChangeArrowheads="1"/>
          </p:cNvSpPr>
          <p:nvPr userDrawn="1"/>
        </p:nvSpPr>
        <p:spPr bwMode="auto">
          <a:xfrm>
            <a:off x="5467351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5" name="Rectangle 67"/>
          <p:cNvSpPr>
            <a:spLocks noChangeArrowheads="1"/>
          </p:cNvSpPr>
          <p:nvPr userDrawn="1"/>
        </p:nvSpPr>
        <p:spPr bwMode="auto">
          <a:xfrm>
            <a:off x="5600701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6" name="Rectangle 68"/>
          <p:cNvSpPr>
            <a:spLocks noChangeArrowheads="1"/>
          </p:cNvSpPr>
          <p:nvPr userDrawn="1"/>
        </p:nvSpPr>
        <p:spPr bwMode="auto">
          <a:xfrm>
            <a:off x="5732463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7" name="Rectangle 69"/>
          <p:cNvSpPr>
            <a:spLocks noChangeArrowheads="1"/>
          </p:cNvSpPr>
          <p:nvPr userDrawn="1"/>
        </p:nvSpPr>
        <p:spPr bwMode="auto">
          <a:xfrm>
            <a:off x="5867401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8" name="Rectangle 70"/>
          <p:cNvSpPr>
            <a:spLocks noChangeArrowheads="1"/>
          </p:cNvSpPr>
          <p:nvPr userDrawn="1"/>
        </p:nvSpPr>
        <p:spPr bwMode="auto">
          <a:xfrm>
            <a:off x="5999163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9" name="Rectangle 71"/>
          <p:cNvSpPr>
            <a:spLocks noChangeArrowheads="1"/>
          </p:cNvSpPr>
          <p:nvPr userDrawn="1"/>
        </p:nvSpPr>
        <p:spPr bwMode="auto">
          <a:xfrm>
            <a:off x="6532563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0" name="Rectangle 72"/>
          <p:cNvSpPr>
            <a:spLocks noChangeArrowheads="1"/>
          </p:cNvSpPr>
          <p:nvPr userDrawn="1"/>
        </p:nvSpPr>
        <p:spPr bwMode="auto">
          <a:xfrm>
            <a:off x="6797676" y="5281613"/>
            <a:ext cx="87313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1" name="Rectangle 73"/>
          <p:cNvSpPr>
            <a:spLocks noChangeArrowheads="1"/>
          </p:cNvSpPr>
          <p:nvPr userDrawn="1"/>
        </p:nvSpPr>
        <p:spPr bwMode="auto">
          <a:xfrm>
            <a:off x="6929438" y="5281613"/>
            <a:ext cx="88900" cy="1127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2" name="Rectangle 74"/>
          <p:cNvSpPr>
            <a:spLocks noChangeArrowheads="1"/>
          </p:cNvSpPr>
          <p:nvPr userDrawn="1"/>
        </p:nvSpPr>
        <p:spPr bwMode="auto">
          <a:xfrm>
            <a:off x="6129338" y="5434013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3" name="Rectangle 75"/>
          <p:cNvSpPr>
            <a:spLocks noChangeArrowheads="1"/>
          </p:cNvSpPr>
          <p:nvPr userDrawn="1"/>
        </p:nvSpPr>
        <p:spPr bwMode="auto">
          <a:xfrm>
            <a:off x="6265863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4" name="Rectangle 76"/>
          <p:cNvSpPr>
            <a:spLocks noChangeArrowheads="1"/>
          </p:cNvSpPr>
          <p:nvPr userDrawn="1"/>
        </p:nvSpPr>
        <p:spPr bwMode="auto">
          <a:xfrm>
            <a:off x="6396038" y="5434013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5" name="Rectangle 77"/>
          <p:cNvSpPr>
            <a:spLocks noChangeArrowheads="1"/>
          </p:cNvSpPr>
          <p:nvPr userDrawn="1"/>
        </p:nvSpPr>
        <p:spPr bwMode="auto">
          <a:xfrm>
            <a:off x="6532563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6" name="Rectangle 78"/>
          <p:cNvSpPr>
            <a:spLocks noChangeArrowheads="1"/>
          </p:cNvSpPr>
          <p:nvPr userDrawn="1"/>
        </p:nvSpPr>
        <p:spPr bwMode="auto">
          <a:xfrm>
            <a:off x="6664326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7" name="Rectangle 79"/>
          <p:cNvSpPr>
            <a:spLocks noChangeArrowheads="1"/>
          </p:cNvSpPr>
          <p:nvPr userDrawn="1"/>
        </p:nvSpPr>
        <p:spPr bwMode="auto">
          <a:xfrm>
            <a:off x="6797676" y="5434013"/>
            <a:ext cx="87313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8" name="Rectangle 80"/>
          <p:cNvSpPr>
            <a:spLocks noChangeArrowheads="1"/>
          </p:cNvSpPr>
          <p:nvPr userDrawn="1"/>
        </p:nvSpPr>
        <p:spPr bwMode="auto">
          <a:xfrm>
            <a:off x="6929438" y="5434013"/>
            <a:ext cx="88900" cy="114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9" name="Freeform 81"/>
          <p:cNvSpPr>
            <a:spLocks/>
          </p:cNvSpPr>
          <p:nvPr userDrawn="1"/>
        </p:nvSpPr>
        <p:spPr bwMode="auto">
          <a:xfrm>
            <a:off x="6129338" y="5127625"/>
            <a:ext cx="223838" cy="266700"/>
          </a:xfrm>
          <a:custGeom>
            <a:avLst/>
            <a:gdLst>
              <a:gd name="T0" fmla="*/ 86 w 141"/>
              <a:gd name="T1" fmla="*/ 0 h 168"/>
              <a:gd name="T2" fmla="*/ 86 w 141"/>
              <a:gd name="T3" fmla="*/ 72 h 168"/>
              <a:gd name="T4" fmla="*/ 86 w 141"/>
              <a:gd name="T5" fmla="*/ 97 h 168"/>
              <a:gd name="T6" fmla="*/ 56 w 141"/>
              <a:gd name="T7" fmla="*/ 97 h 168"/>
              <a:gd name="T8" fmla="*/ 0 w 141"/>
              <a:gd name="T9" fmla="*/ 97 h 168"/>
              <a:gd name="T10" fmla="*/ 0 w 141"/>
              <a:gd name="T11" fmla="*/ 168 h 168"/>
              <a:gd name="T12" fmla="*/ 56 w 141"/>
              <a:gd name="T13" fmla="*/ 168 h 168"/>
              <a:gd name="T14" fmla="*/ 86 w 141"/>
              <a:gd name="T15" fmla="*/ 168 h 168"/>
              <a:gd name="T16" fmla="*/ 96 w 141"/>
              <a:gd name="T17" fmla="*/ 168 h 168"/>
              <a:gd name="T18" fmla="*/ 141 w 141"/>
              <a:gd name="T19" fmla="*/ 168 h 168"/>
              <a:gd name="T20" fmla="*/ 141 w 141"/>
              <a:gd name="T21" fmla="*/ 112 h 168"/>
              <a:gd name="T22" fmla="*/ 141 w 141"/>
              <a:gd name="T23" fmla="*/ 97 h 168"/>
              <a:gd name="T24" fmla="*/ 141 w 141"/>
              <a:gd name="T25" fmla="*/ 72 h 168"/>
              <a:gd name="T26" fmla="*/ 141 w 141"/>
              <a:gd name="T27" fmla="*/ 0 h 168"/>
              <a:gd name="T28" fmla="*/ 86 w 141"/>
              <a:gd name="T2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168">
                <a:moveTo>
                  <a:pt x="86" y="0"/>
                </a:moveTo>
                <a:lnTo>
                  <a:pt x="86" y="72"/>
                </a:lnTo>
                <a:lnTo>
                  <a:pt x="86" y="97"/>
                </a:lnTo>
                <a:lnTo>
                  <a:pt x="56" y="97"/>
                </a:lnTo>
                <a:lnTo>
                  <a:pt x="0" y="97"/>
                </a:lnTo>
                <a:lnTo>
                  <a:pt x="0" y="168"/>
                </a:lnTo>
                <a:lnTo>
                  <a:pt x="56" y="168"/>
                </a:lnTo>
                <a:lnTo>
                  <a:pt x="86" y="168"/>
                </a:lnTo>
                <a:lnTo>
                  <a:pt x="96" y="168"/>
                </a:lnTo>
                <a:lnTo>
                  <a:pt x="141" y="168"/>
                </a:lnTo>
                <a:lnTo>
                  <a:pt x="141" y="112"/>
                </a:lnTo>
                <a:lnTo>
                  <a:pt x="141" y="97"/>
                </a:lnTo>
                <a:lnTo>
                  <a:pt x="141" y="72"/>
                </a:lnTo>
                <a:lnTo>
                  <a:pt x="141" y="0"/>
                </a:lnTo>
                <a:lnTo>
                  <a:pt x="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0" name="Freeform 82"/>
          <p:cNvSpPr>
            <a:spLocks/>
          </p:cNvSpPr>
          <p:nvPr userDrawn="1"/>
        </p:nvSpPr>
        <p:spPr bwMode="auto">
          <a:xfrm>
            <a:off x="5200651" y="5434013"/>
            <a:ext cx="220663" cy="114300"/>
          </a:xfrm>
          <a:custGeom>
            <a:avLst/>
            <a:gdLst>
              <a:gd name="T0" fmla="*/ 87 w 139"/>
              <a:gd name="T1" fmla="*/ 0 h 72"/>
              <a:gd name="T2" fmla="*/ 83 w 139"/>
              <a:gd name="T3" fmla="*/ 0 h 72"/>
              <a:gd name="T4" fmla="*/ 56 w 139"/>
              <a:gd name="T5" fmla="*/ 0 h 72"/>
              <a:gd name="T6" fmla="*/ 0 w 139"/>
              <a:gd name="T7" fmla="*/ 0 h 72"/>
              <a:gd name="T8" fmla="*/ 0 w 139"/>
              <a:gd name="T9" fmla="*/ 72 h 72"/>
              <a:gd name="T10" fmla="*/ 56 w 139"/>
              <a:gd name="T11" fmla="*/ 72 h 72"/>
              <a:gd name="T12" fmla="*/ 56 w 139"/>
              <a:gd name="T13" fmla="*/ 72 h 72"/>
              <a:gd name="T14" fmla="*/ 83 w 139"/>
              <a:gd name="T15" fmla="*/ 72 h 72"/>
              <a:gd name="T16" fmla="*/ 83 w 139"/>
              <a:gd name="T17" fmla="*/ 72 h 72"/>
              <a:gd name="T18" fmla="*/ 139 w 139"/>
              <a:gd name="T19" fmla="*/ 72 h 72"/>
              <a:gd name="T20" fmla="*/ 139 w 139"/>
              <a:gd name="T21" fmla="*/ 0 h 72"/>
              <a:gd name="T22" fmla="*/ 87 w 139"/>
              <a:gd name="T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72">
                <a:moveTo>
                  <a:pt x="87" y="0"/>
                </a:moveTo>
                <a:lnTo>
                  <a:pt x="83" y="0"/>
                </a:lnTo>
                <a:lnTo>
                  <a:pt x="56" y="0"/>
                </a:lnTo>
                <a:lnTo>
                  <a:pt x="0" y="0"/>
                </a:lnTo>
                <a:lnTo>
                  <a:pt x="0" y="72"/>
                </a:lnTo>
                <a:lnTo>
                  <a:pt x="56" y="72"/>
                </a:lnTo>
                <a:lnTo>
                  <a:pt x="56" y="72"/>
                </a:lnTo>
                <a:lnTo>
                  <a:pt x="83" y="72"/>
                </a:lnTo>
                <a:lnTo>
                  <a:pt x="83" y="72"/>
                </a:lnTo>
                <a:lnTo>
                  <a:pt x="139" y="72"/>
                </a:lnTo>
                <a:lnTo>
                  <a:pt x="139" y="0"/>
                </a:lnTo>
                <a:lnTo>
                  <a:pt x="8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1" name="Freeform 83"/>
          <p:cNvSpPr>
            <a:spLocks/>
          </p:cNvSpPr>
          <p:nvPr userDrawn="1"/>
        </p:nvSpPr>
        <p:spPr bwMode="auto">
          <a:xfrm>
            <a:off x="5467351" y="5434013"/>
            <a:ext cx="619125" cy="114300"/>
          </a:xfrm>
          <a:custGeom>
            <a:avLst/>
            <a:gdLst>
              <a:gd name="T0" fmla="*/ 347 w 390"/>
              <a:gd name="T1" fmla="*/ 0 h 72"/>
              <a:gd name="T2" fmla="*/ 335 w 390"/>
              <a:gd name="T3" fmla="*/ 0 h 72"/>
              <a:gd name="T4" fmla="*/ 307 w 390"/>
              <a:gd name="T5" fmla="*/ 0 h 72"/>
              <a:gd name="T6" fmla="*/ 252 w 390"/>
              <a:gd name="T7" fmla="*/ 0 h 72"/>
              <a:gd name="T8" fmla="*/ 222 w 390"/>
              <a:gd name="T9" fmla="*/ 0 h 72"/>
              <a:gd name="T10" fmla="*/ 167 w 390"/>
              <a:gd name="T11" fmla="*/ 0 h 72"/>
              <a:gd name="T12" fmla="*/ 139 w 390"/>
              <a:gd name="T13" fmla="*/ 0 h 72"/>
              <a:gd name="T14" fmla="*/ 84 w 390"/>
              <a:gd name="T15" fmla="*/ 0 h 72"/>
              <a:gd name="T16" fmla="*/ 55 w 390"/>
              <a:gd name="T17" fmla="*/ 0 h 72"/>
              <a:gd name="T18" fmla="*/ 0 w 390"/>
              <a:gd name="T19" fmla="*/ 0 h 72"/>
              <a:gd name="T20" fmla="*/ 0 w 390"/>
              <a:gd name="T21" fmla="*/ 72 h 72"/>
              <a:gd name="T22" fmla="*/ 55 w 390"/>
              <a:gd name="T23" fmla="*/ 72 h 72"/>
              <a:gd name="T24" fmla="*/ 84 w 390"/>
              <a:gd name="T25" fmla="*/ 72 h 72"/>
              <a:gd name="T26" fmla="*/ 139 w 390"/>
              <a:gd name="T27" fmla="*/ 72 h 72"/>
              <a:gd name="T28" fmla="*/ 167 w 390"/>
              <a:gd name="T29" fmla="*/ 72 h 72"/>
              <a:gd name="T30" fmla="*/ 222 w 390"/>
              <a:gd name="T31" fmla="*/ 72 h 72"/>
              <a:gd name="T32" fmla="*/ 252 w 390"/>
              <a:gd name="T33" fmla="*/ 72 h 72"/>
              <a:gd name="T34" fmla="*/ 307 w 390"/>
              <a:gd name="T35" fmla="*/ 72 h 72"/>
              <a:gd name="T36" fmla="*/ 335 w 390"/>
              <a:gd name="T37" fmla="*/ 72 h 72"/>
              <a:gd name="T38" fmla="*/ 347 w 390"/>
              <a:gd name="T39" fmla="*/ 72 h 72"/>
              <a:gd name="T40" fmla="*/ 390 w 390"/>
              <a:gd name="T41" fmla="*/ 72 h 72"/>
              <a:gd name="T42" fmla="*/ 390 w 390"/>
              <a:gd name="T43" fmla="*/ 0 h 72"/>
              <a:gd name="T44" fmla="*/ 347 w 390"/>
              <a:gd name="T4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0" h="72">
                <a:moveTo>
                  <a:pt x="347" y="0"/>
                </a:moveTo>
                <a:lnTo>
                  <a:pt x="335" y="0"/>
                </a:lnTo>
                <a:lnTo>
                  <a:pt x="307" y="0"/>
                </a:lnTo>
                <a:lnTo>
                  <a:pt x="252" y="0"/>
                </a:lnTo>
                <a:lnTo>
                  <a:pt x="222" y="0"/>
                </a:lnTo>
                <a:lnTo>
                  <a:pt x="167" y="0"/>
                </a:lnTo>
                <a:lnTo>
                  <a:pt x="139" y="0"/>
                </a:lnTo>
                <a:lnTo>
                  <a:pt x="84" y="0"/>
                </a:lnTo>
                <a:lnTo>
                  <a:pt x="55" y="0"/>
                </a:lnTo>
                <a:lnTo>
                  <a:pt x="0" y="0"/>
                </a:lnTo>
                <a:lnTo>
                  <a:pt x="0" y="72"/>
                </a:lnTo>
                <a:lnTo>
                  <a:pt x="55" y="72"/>
                </a:lnTo>
                <a:lnTo>
                  <a:pt x="84" y="72"/>
                </a:lnTo>
                <a:lnTo>
                  <a:pt x="139" y="72"/>
                </a:lnTo>
                <a:lnTo>
                  <a:pt x="167" y="72"/>
                </a:lnTo>
                <a:lnTo>
                  <a:pt x="222" y="72"/>
                </a:lnTo>
                <a:lnTo>
                  <a:pt x="252" y="72"/>
                </a:lnTo>
                <a:lnTo>
                  <a:pt x="307" y="72"/>
                </a:lnTo>
                <a:lnTo>
                  <a:pt x="335" y="72"/>
                </a:lnTo>
                <a:lnTo>
                  <a:pt x="347" y="72"/>
                </a:lnTo>
                <a:lnTo>
                  <a:pt x="390" y="72"/>
                </a:lnTo>
                <a:lnTo>
                  <a:pt x="390" y="0"/>
                </a:lnTo>
                <a:lnTo>
                  <a:pt x="34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2" name="Freeform 84"/>
          <p:cNvSpPr>
            <a:spLocks/>
          </p:cNvSpPr>
          <p:nvPr userDrawn="1"/>
        </p:nvSpPr>
        <p:spPr bwMode="auto">
          <a:xfrm>
            <a:off x="5462588" y="4198938"/>
            <a:ext cx="100013" cy="236538"/>
          </a:xfrm>
          <a:custGeom>
            <a:avLst/>
            <a:gdLst>
              <a:gd name="T0" fmla="*/ 44 w 63"/>
              <a:gd name="T1" fmla="*/ 0 h 149"/>
              <a:gd name="T2" fmla="*/ 40 w 63"/>
              <a:gd name="T3" fmla="*/ 4 h 149"/>
              <a:gd name="T4" fmla="*/ 40 w 63"/>
              <a:gd name="T5" fmla="*/ 60 h 149"/>
              <a:gd name="T6" fmla="*/ 4 w 63"/>
              <a:gd name="T7" fmla="*/ 124 h 149"/>
              <a:gd name="T8" fmla="*/ 2 w 63"/>
              <a:gd name="T9" fmla="*/ 142 h 149"/>
              <a:gd name="T10" fmla="*/ 15 w 63"/>
              <a:gd name="T11" fmla="*/ 149 h 149"/>
              <a:gd name="T12" fmla="*/ 63 w 63"/>
              <a:gd name="T13" fmla="*/ 149 h 149"/>
              <a:gd name="T14" fmla="*/ 63 w 63"/>
              <a:gd name="T15" fmla="*/ 0 h 149"/>
              <a:gd name="T16" fmla="*/ 44 w 63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149">
                <a:moveTo>
                  <a:pt x="44" y="0"/>
                </a:moveTo>
                <a:cubicBezTo>
                  <a:pt x="42" y="0"/>
                  <a:pt x="40" y="2"/>
                  <a:pt x="40" y="4"/>
                </a:cubicBezTo>
                <a:cubicBezTo>
                  <a:pt x="40" y="60"/>
                  <a:pt x="40" y="60"/>
                  <a:pt x="40" y="60"/>
                </a:cubicBezTo>
                <a:cubicBezTo>
                  <a:pt x="4" y="124"/>
                  <a:pt x="4" y="124"/>
                  <a:pt x="4" y="124"/>
                </a:cubicBezTo>
                <a:cubicBezTo>
                  <a:pt x="0" y="130"/>
                  <a:pt x="0" y="137"/>
                  <a:pt x="2" y="142"/>
                </a:cubicBezTo>
                <a:cubicBezTo>
                  <a:pt x="4" y="147"/>
                  <a:pt x="8" y="149"/>
                  <a:pt x="15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0"/>
                  <a:pt x="63" y="0"/>
                  <a:pt x="63" y="0"/>
                </a:cubicBez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3" name="Freeform 85"/>
          <p:cNvSpPr>
            <a:spLocks/>
          </p:cNvSpPr>
          <p:nvPr userDrawn="1"/>
        </p:nvSpPr>
        <p:spPr bwMode="auto">
          <a:xfrm>
            <a:off x="5562601" y="4198938"/>
            <a:ext cx="98425" cy="236538"/>
          </a:xfrm>
          <a:custGeom>
            <a:avLst/>
            <a:gdLst>
              <a:gd name="T0" fmla="*/ 57 w 62"/>
              <a:gd name="T1" fmla="*/ 124 h 149"/>
              <a:gd name="T2" fmla="*/ 21 w 62"/>
              <a:gd name="T3" fmla="*/ 60 h 149"/>
              <a:gd name="T4" fmla="*/ 21 w 62"/>
              <a:gd name="T5" fmla="*/ 4 h 149"/>
              <a:gd name="T6" fmla="*/ 17 w 62"/>
              <a:gd name="T7" fmla="*/ 0 h 149"/>
              <a:gd name="T8" fmla="*/ 0 w 62"/>
              <a:gd name="T9" fmla="*/ 0 h 149"/>
              <a:gd name="T10" fmla="*/ 0 w 62"/>
              <a:gd name="T11" fmla="*/ 149 h 149"/>
              <a:gd name="T12" fmla="*/ 46 w 62"/>
              <a:gd name="T13" fmla="*/ 149 h 149"/>
              <a:gd name="T14" fmla="*/ 59 w 62"/>
              <a:gd name="T15" fmla="*/ 142 h 149"/>
              <a:gd name="T16" fmla="*/ 57 w 62"/>
              <a:gd name="T17" fmla="*/ 12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149">
                <a:moveTo>
                  <a:pt x="57" y="124"/>
                </a:moveTo>
                <a:cubicBezTo>
                  <a:pt x="21" y="60"/>
                  <a:pt x="21" y="60"/>
                  <a:pt x="21" y="60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2"/>
                  <a:pt x="19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9"/>
                  <a:pt x="0" y="149"/>
                  <a:pt x="0" y="149"/>
                </a:cubicBezTo>
                <a:cubicBezTo>
                  <a:pt x="46" y="149"/>
                  <a:pt x="46" y="149"/>
                  <a:pt x="46" y="149"/>
                </a:cubicBezTo>
                <a:cubicBezTo>
                  <a:pt x="53" y="149"/>
                  <a:pt x="57" y="147"/>
                  <a:pt x="59" y="142"/>
                </a:cubicBezTo>
                <a:cubicBezTo>
                  <a:pt x="62" y="137"/>
                  <a:pt x="61" y="130"/>
                  <a:pt x="57" y="124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4" name="Freeform 86"/>
          <p:cNvSpPr>
            <a:spLocks/>
          </p:cNvSpPr>
          <p:nvPr userDrawn="1"/>
        </p:nvSpPr>
        <p:spPr bwMode="auto">
          <a:xfrm>
            <a:off x="5483226" y="4351338"/>
            <a:ext cx="79375" cy="66675"/>
          </a:xfrm>
          <a:custGeom>
            <a:avLst/>
            <a:gdLst>
              <a:gd name="T0" fmla="*/ 22 w 50"/>
              <a:gd name="T1" fmla="*/ 0 h 42"/>
              <a:gd name="T2" fmla="*/ 0 w 50"/>
              <a:gd name="T3" fmla="*/ 42 h 42"/>
              <a:gd name="T4" fmla="*/ 50 w 50"/>
              <a:gd name="T5" fmla="*/ 42 h 42"/>
              <a:gd name="T6" fmla="*/ 50 w 50"/>
              <a:gd name="T7" fmla="*/ 0 h 42"/>
              <a:gd name="T8" fmla="*/ 22 w 50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2">
                <a:moveTo>
                  <a:pt x="22" y="0"/>
                </a:moveTo>
                <a:lnTo>
                  <a:pt x="0" y="42"/>
                </a:lnTo>
                <a:lnTo>
                  <a:pt x="50" y="42"/>
                </a:lnTo>
                <a:lnTo>
                  <a:pt x="50" y="0"/>
                </a:lnTo>
                <a:lnTo>
                  <a:pt x="22" y="0"/>
                </a:lnTo>
                <a:close/>
              </a:path>
            </a:pathLst>
          </a:custGeom>
          <a:solidFill>
            <a:srgbClr val="4C9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5" name="Freeform 87"/>
          <p:cNvSpPr>
            <a:spLocks/>
          </p:cNvSpPr>
          <p:nvPr userDrawn="1"/>
        </p:nvSpPr>
        <p:spPr bwMode="auto">
          <a:xfrm>
            <a:off x="5562601" y="4351338"/>
            <a:ext cx="76200" cy="66675"/>
          </a:xfrm>
          <a:custGeom>
            <a:avLst/>
            <a:gdLst>
              <a:gd name="T0" fmla="*/ 27 w 48"/>
              <a:gd name="T1" fmla="*/ 0 h 42"/>
              <a:gd name="T2" fmla="*/ 0 w 48"/>
              <a:gd name="T3" fmla="*/ 0 h 42"/>
              <a:gd name="T4" fmla="*/ 0 w 48"/>
              <a:gd name="T5" fmla="*/ 42 h 42"/>
              <a:gd name="T6" fmla="*/ 48 w 48"/>
              <a:gd name="T7" fmla="*/ 42 h 42"/>
              <a:gd name="T8" fmla="*/ 27 w 48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2">
                <a:moveTo>
                  <a:pt x="27" y="0"/>
                </a:moveTo>
                <a:lnTo>
                  <a:pt x="0" y="0"/>
                </a:lnTo>
                <a:lnTo>
                  <a:pt x="0" y="42"/>
                </a:lnTo>
                <a:lnTo>
                  <a:pt x="48" y="42"/>
                </a:lnTo>
                <a:lnTo>
                  <a:pt x="27" y="0"/>
                </a:lnTo>
                <a:close/>
              </a:path>
            </a:pathLst>
          </a:custGeom>
          <a:solidFill>
            <a:srgbClr val="307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6" name="Freeform 88"/>
          <p:cNvSpPr>
            <a:spLocks/>
          </p:cNvSpPr>
          <p:nvPr userDrawn="1"/>
        </p:nvSpPr>
        <p:spPr bwMode="auto">
          <a:xfrm>
            <a:off x="5519738" y="4189413"/>
            <a:ext cx="42863" cy="23813"/>
          </a:xfrm>
          <a:custGeom>
            <a:avLst/>
            <a:gdLst>
              <a:gd name="T0" fmla="*/ 10 w 27"/>
              <a:gd name="T1" fmla="*/ 0 h 15"/>
              <a:gd name="T2" fmla="*/ 0 w 27"/>
              <a:gd name="T3" fmla="*/ 7 h 15"/>
              <a:gd name="T4" fmla="*/ 10 w 27"/>
              <a:gd name="T5" fmla="*/ 15 h 15"/>
              <a:gd name="T6" fmla="*/ 27 w 27"/>
              <a:gd name="T7" fmla="*/ 15 h 15"/>
              <a:gd name="T8" fmla="*/ 27 w 27"/>
              <a:gd name="T9" fmla="*/ 0 h 15"/>
              <a:gd name="T10" fmla="*/ 10 w 2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5">
                <a:moveTo>
                  <a:pt x="10" y="0"/>
                </a:moveTo>
                <a:cubicBezTo>
                  <a:pt x="4" y="0"/>
                  <a:pt x="0" y="3"/>
                  <a:pt x="0" y="7"/>
                </a:cubicBezTo>
                <a:cubicBezTo>
                  <a:pt x="0" y="12"/>
                  <a:pt x="4" y="15"/>
                  <a:pt x="10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0"/>
                  <a:pt x="27" y="0"/>
                  <a:pt x="27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7" name="Freeform 89"/>
          <p:cNvSpPr>
            <a:spLocks/>
          </p:cNvSpPr>
          <p:nvPr userDrawn="1"/>
        </p:nvSpPr>
        <p:spPr bwMode="auto">
          <a:xfrm>
            <a:off x="5562601" y="4189413"/>
            <a:ext cx="39688" cy="23813"/>
          </a:xfrm>
          <a:custGeom>
            <a:avLst/>
            <a:gdLst>
              <a:gd name="T0" fmla="*/ 15 w 25"/>
              <a:gd name="T1" fmla="*/ 0 h 15"/>
              <a:gd name="T2" fmla="*/ 0 w 25"/>
              <a:gd name="T3" fmla="*/ 0 h 15"/>
              <a:gd name="T4" fmla="*/ 0 w 25"/>
              <a:gd name="T5" fmla="*/ 15 h 15"/>
              <a:gd name="T6" fmla="*/ 15 w 25"/>
              <a:gd name="T7" fmla="*/ 15 h 15"/>
              <a:gd name="T8" fmla="*/ 25 w 25"/>
              <a:gd name="T9" fmla="*/ 7 h 15"/>
              <a:gd name="T10" fmla="*/ 15 w 25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5">
                <a:moveTo>
                  <a:pt x="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21" y="15"/>
                  <a:pt x="25" y="12"/>
                  <a:pt x="25" y="7"/>
                </a:cubicBezTo>
                <a:cubicBezTo>
                  <a:pt x="25" y="3"/>
                  <a:pt x="21" y="0"/>
                  <a:pt x="15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8" name="Freeform 90"/>
          <p:cNvSpPr>
            <a:spLocks/>
          </p:cNvSpPr>
          <p:nvPr userDrawn="1"/>
        </p:nvSpPr>
        <p:spPr bwMode="auto">
          <a:xfrm>
            <a:off x="5327651" y="4257675"/>
            <a:ext cx="92075" cy="182563"/>
          </a:xfrm>
          <a:custGeom>
            <a:avLst/>
            <a:gdLst>
              <a:gd name="T0" fmla="*/ 0 w 58"/>
              <a:gd name="T1" fmla="*/ 58 h 115"/>
              <a:gd name="T2" fmla="*/ 58 w 58"/>
              <a:gd name="T3" fmla="*/ 115 h 115"/>
              <a:gd name="T4" fmla="*/ 58 w 58"/>
              <a:gd name="T5" fmla="*/ 0 h 115"/>
              <a:gd name="T6" fmla="*/ 0 w 58"/>
              <a:gd name="T7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15">
                <a:moveTo>
                  <a:pt x="0" y="58"/>
                </a:moveTo>
                <a:cubicBezTo>
                  <a:pt x="0" y="90"/>
                  <a:pt x="26" y="115"/>
                  <a:pt x="58" y="115"/>
                </a:cubicBez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9" name="Freeform 91"/>
          <p:cNvSpPr>
            <a:spLocks/>
          </p:cNvSpPr>
          <p:nvPr userDrawn="1"/>
        </p:nvSpPr>
        <p:spPr bwMode="auto">
          <a:xfrm>
            <a:off x="5419726" y="4257675"/>
            <a:ext cx="92075" cy="182563"/>
          </a:xfrm>
          <a:custGeom>
            <a:avLst/>
            <a:gdLst>
              <a:gd name="T0" fmla="*/ 0 w 58"/>
              <a:gd name="T1" fmla="*/ 0 h 115"/>
              <a:gd name="T2" fmla="*/ 0 w 58"/>
              <a:gd name="T3" fmla="*/ 115 h 115"/>
              <a:gd name="T4" fmla="*/ 58 w 58"/>
              <a:gd name="T5" fmla="*/ 58 h 115"/>
              <a:gd name="T6" fmla="*/ 0 w 58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15">
                <a:moveTo>
                  <a:pt x="0" y="0"/>
                </a:moveTo>
                <a:cubicBezTo>
                  <a:pt x="0" y="115"/>
                  <a:pt x="0" y="115"/>
                  <a:pt x="0" y="115"/>
                </a:cubicBezTo>
                <a:cubicBezTo>
                  <a:pt x="32" y="115"/>
                  <a:pt x="58" y="90"/>
                  <a:pt x="58" y="58"/>
                </a:cubicBezTo>
                <a:cubicBezTo>
                  <a:pt x="58" y="26"/>
                  <a:pt x="32" y="0"/>
                  <a:pt x="0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0" name="Rectangle 92"/>
          <p:cNvSpPr>
            <a:spLocks noChangeArrowheads="1"/>
          </p:cNvSpPr>
          <p:nvPr userDrawn="1"/>
        </p:nvSpPr>
        <p:spPr bwMode="auto">
          <a:xfrm>
            <a:off x="5387976" y="4206875"/>
            <a:ext cx="31750" cy="8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1" name="Rectangle 93"/>
          <p:cNvSpPr>
            <a:spLocks noChangeArrowheads="1"/>
          </p:cNvSpPr>
          <p:nvPr userDrawn="1"/>
        </p:nvSpPr>
        <p:spPr bwMode="auto">
          <a:xfrm>
            <a:off x="5419726" y="4206875"/>
            <a:ext cx="30163" cy="84138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2" name="Freeform 94"/>
          <p:cNvSpPr>
            <a:spLocks/>
          </p:cNvSpPr>
          <p:nvPr userDrawn="1"/>
        </p:nvSpPr>
        <p:spPr bwMode="auto">
          <a:xfrm>
            <a:off x="5419726" y="4191000"/>
            <a:ext cx="39688" cy="23813"/>
          </a:xfrm>
          <a:custGeom>
            <a:avLst/>
            <a:gdLst>
              <a:gd name="T0" fmla="*/ 18 w 25"/>
              <a:gd name="T1" fmla="*/ 0 h 15"/>
              <a:gd name="T2" fmla="*/ 0 w 25"/>
              <a:gd name="T3" fmla="*/ 0 h 15"/>
              <a:gd name="T4" fmla="*/ 0 w 25"/>
              <a:gd name="T5" fmla="*/ 15 h 15"/>
              <a:gd name="T6" fmla="*/ 18 w 25"/>
              <a:gd name="T7" fmla="*/ 15 h 15"/>
              <a:gd name="T8" fmla="*/ 25 w 25"/>
              <a:gd name="T9" fmla="*/ 8 h 15"/>
              <a:gd name="T10" fmla="*/ 25 w 25"/>
              <a:gd name="T11" fmla="*/ 7 h 15"/>
              <a:gd name="T12" fmla="*/ 18 w 2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5"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22" y="15"/>
                  <a:pt x="25" y="12"/>
                  <a:pt x="25" y="8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4"/>
                  <a:pt x="22" y="0"/>
                  <a:pt x="1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3" name="Freeform 95"/>
          <p:cNvSpPr>
            <a:spLocks/>
          </p:cNvSpPr>
          <p:nvPr userDrawn="1"/>
        </p:nvSpPr>
        <p:spPr bwMode="auto">
          <a:xfrm>
            <a:off x="5378451" y="4191000"/>
            <a:ext cx="41275" cy="23813"/>
          </a:xfrm>
          <a:custGeom>
            <a:avLst/>
            <a:gdLst>
              <a:gd name="T0" fmla="*/ 7 w 26"/>
              <a:gd name="T1" fmla="*/ 0 h 15"/>
              <a:gd name="T2" fmla="*/ 0 w 26"/>
              <a:gd name="T3" fmla="*/ 7 h 15"/>
              <a:gd name="T4" fmla="*/ 0 w 26"/>
              <a:gd name="T5" fmla="*/ 8 h 15"/>
              <a:gd name="T6" fmla="*/ 7 w 26"/>
              <a:gd name="T7" fmla="*/ 15 h 15"/>
              <a:gd name="T8" fmla="*/ 26 w 26"/>
              <a:gd name="T9" fmla="*/ 15 h 15"/>
              <a:gd name="T10" fmla="*/ 26 w 26"/>
              <a:gd name="T11" fmla="*/ 0 h 15"/>
              <a:gd name="T12" fmla="*/ 7 w 26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5">
                <a:moveTo>
                  <a:pt x="7" y="0"/>
                </a:moveTo>
                <a:cubicBezTo>
                  <a:pt x="3" y="0"/>
                  <a:pt x="0" y="4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5"/>
                  <a:pt x="7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0"/>
                  <a:pt x="26" y="0"/>
                  <a:pt x="2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4" name="Freeform 96"/>
          <p:cNvSpPr>
            <a:spLocks/>
          </p:cNvSpPr>
          <p:nvPr userDrawn="1"/>
        </p:nvSpPr>
        <p:spPr bwMode="auto">
          <a:xfrm>
            <a:off x="5419726" y="4327525"/>
            <a:ext cx="68263" cy="92075"/>
          </a:xfrm>
          <a:custGeom>
            <a:avLst/>
            <a:gdLst>
              <a:gd name="T0" fmla="*/ 43 w 43"/>
              <a:gd name="T1" fmla="*/ 14 h 58"/>
              <a:gd name="T2" fmla="*/ 41 w 43"/>
              <a:gd name="T3" fmla="*/ 0 h 58"/>
              <a:gd name="T4" fmla="*/ 0 w 43"/>
              <a:gd name="T5" fmla="*/ 0 h 58"/>
              <a:gd name="T6" fmla="*/ 0 w 43"/>
              <a:gd name="T7" fmla="*/ 58 h 58"/>
              <a:gd name="T8" fmla="*/ 43 w 43"/>
              <a:gd name="T9" fmla="*/ 1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8">
                <a:moveTo>
                  <a:pt x="43" y="14"/>
                </a:moveTo>
                <a:cubicBezTo>
                  <a:pt x="43" y="9"/>
                  <a:pt x="42" y="4"/>
                  <a:pt x="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24" y="57"/>
                  <a:pt x="43" y="38"/>
                  <a:pt x="43" y="14"/>
                </a:cubicBezTo>
                <a:close/>
              </a:path>
            </a:pathLst>
          </a:custGeom>
          <a:solidFill>
            <a:srgbClr val="D85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5" name="Freeform 97"/>
          <p:cNvSpPr>
            <a:spLocks/>
          </p:cNvSpPr>
          <p:nvPr userDrawn="1"/>
        </p:nvSpPr>
        <p:spPr bwMode="auto">
          <a:xfrm>
            <a:off x="5348288" y="4327525"/>
            <a:ext cx="71438" cy="92075"/>
          </a:xfrm>
          <a:custGeom>
            <a:avLst/>
            <a:gdLst>
              <a:gd name="T0" fmla="*/ 3 w 45"/>
              <a:gd name="T1" fmla="*/ 0 h 58"/>
              <a:gd name="T2" fmla="*/ 0 w 45"/>
              <a:gd name="T3" fmla="*/ 14 h 58"/>
              <a:gd name="T4" fmla="*/ 44 w 45"/>
              <a:gd name="T5" fmla="*/ 58 h 58"/>
              <a:gd name="T6" fmla="*/ 45 w 45"/>
              <a:gd name="T7" fmla="*/ 58 h 58"/>
              <a:gd name="T8" fmla="*/ 45 w 45"/>
              <a:gd name="T9" fmla="*/ 0 h 58"/>
              <a:gd name="T10" fmla="*/ 3 w 45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8">
                <a:moveTo>
                  <a:pt x="3" y="0"/>
                </a:moveTo>
                <a:cubicBezTo>
                  <a:pt x="1" y="4"/>
                  <a:pt x="0" y="9"/>
                  <a:pt x="0" y="14"/>
                </a:cubicBezTo>
                <a:cubicBezTo>
                  <a:pt x="0" y="38"/>
                  <a:pt x="20" y="58"/>
                  <a:pt x="44" y="58"/>
                </a:cubicBezTo>
                <a:cubicBezTo>
                  <a:pt x="44" y="58"/>
                  <a:pt x="45" y="58"/>
                  <a:pt x="45" y="58"/>
                </a:cubicBezTo>
                <a:cubicBezTo>
                  <a:pt x="45" y="0"/>
                  <a:pt x="45" y="0"/>
                  <a:pt x="45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61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6" name="Rectangle 98"/>
          <p:cNvSpPr>
            <a:spLocks noChangeArrowheads="1"/>
          </p:cNvSpPr>
          <p:nvPr userDrawn="1"/>
        </p:nvSpPr>
        <p:spPr bwMode="auto">
          <a:xfrm>
            <a:off x="5848351" y="4154488"/>
            <a:ext cx="563563" cy="285750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7" name="Freeform 99"/>
          <p:cNvSpPr>
            <a:spLocks/>
          </p:cNvSpPr>
          <p:nvPr userDrawn="1"/>
        </p:nvSpPr>
        <p:spPr bwMode="auto">
          <a:xfrm>
            <a:off x="5988051" y="3822700"/>
            <a:ext cx="282575" cy="246063"/>
          </a:xfrm>
          <a:custGeom>
            <a:avLst/>
            <a:gdLst>
              <a:gd name="T0" fmla="*/ 89 w 178"/>
              <a:gd name="T1" fmla="*/ 155 h 155"/>
              <a:gd name="T2" fmla="*/ 0 w 178"/>
              <a:gd name="T3" fmla="*/ 155 h 155"/>
              <a:gd name="T4" fmla="*/ 44 w 178"/>
              <a:gd name="T5" fmla="*/ 77 h 155"/>
              <a:gd name="T6" fmla="*/ 89 w 178"/>
              <a:gd name="T7" fmla="*/ 0 h 155"/>
              <a:gd name="T8" fmla="*/ 133 w 178"/>
              <a:gd name="T9" fmla="*/ 77 h 155"/>
              <a:gd name="T10" fmla="*/ 178 w 178"/>
              <a:gd name="T11" fmla="*/ 155 h 155"/>
              <a:gd name="T12" fmla="*/ 89 w 178"/>
              <a:gd name="T1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5">
                <a:moveTo>
                  <a:pt x="89" y="155"/>
                </a:moveTo>
                <a:lnTo>
                  <a:pt x="0" y="155"/>
                </a:lnTo>
                <a:lnTo>
                  <a:pt x="44" y="77"/>
                </a:lnTo>
                <a:lnTo>
                  <a:pt x="89" y="0"/>
                </a:lnTo>
                <a:lnTo>
                  <a:pt x="133" y="77"/>
                </a:lnTo>
                <a:lnTo>
                  <a:pt x="178" y="155"/>
                </a:lnTo>
                <a:lnTo>
                  <a:pt x="89" y="155"/>
                </a:lnTo>
                <a:close/>
              </a:path>
            </a:pathLst>
          </a:custGeom>
          <a:solidFill>
            <a:srgbClr val="307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8" name="Rectangle 100"/>
          <p:cNvSpPr>
            <a:spLocks noChangeArrowheads="1"/>
          </p:cNvSpPr>
          <p:nvPr userDrawn="1"/>
        </p:nvSpPr>
        <p:spPr bwMode="auto">
          <a:xfrm>
            <a:off x="5988051" y="4065588"/>
            <a:ext cx="282575" cy="37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9" name="Rectangle 101"/>
          <p:cNvSpPr>
            <a:spLocks noChangeArrowheads="1"/>
          </p:cNvSpPr>
          <p:nvPr userDrawn="1"/>
        </p:nvSpPr>
        <p:spPr bwMode="auto">
          <a:xfrm>
            <a:off x="6073776" y="4195763"/>
            <a:ext cx="119063" cy="2111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0" name="Rectangle 102"/>
          <p:cNvSpPr>
            <a:spLocks noChangeArrowheads="1"/>
          </p:cNvSpPr>
          <p:nvPr userDrawn="1"/>
        </p:nvSpPr>
        <p:spPr bwMode="auto">
          <a:xfrm>
            <a:off x="5878513" y="4217988"/>
            <a:ext cx="33338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1" name="Rectangle 103"/>
          <p:cNvSpPr>
            <a:spLocks noChangeArrowheads="1"/>
          </p:cNvSpPr>
          <p:nvPr userDrawn="1"/>
        </p:nvSpPr>
        <p:spPr bwMode="auto">
          <a:xfrm>
            <a:off x="5929313" y="4217988"/>
            <a:ext cx="34925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2" name="Rectangle 104"/>
          <p:cNvSpPr>
            <a:spLocks noChangeArrowheads="1"/>
          </p:cNvSpPr>
          <p:nvPr userDrawn="1"/>
        </p:nvSpPr>
        <p:spPr bwMode="auto">
          <a:xfrm>
            <a:off x="5878513" y="4286250"/>
            <a:ext cx="33338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3" name="Rectangle 105"/>
          <p:cNvSpPr>
            <a:spLocks noChangeArrowheads="1"/>
          </p:cNvSpPr>
          <p:nvPr userDrawn="1"/>
        </p:nvSpPr>
        <p:spPr bwMode="auto">
          <a:xfrm>
            <a:off x="5929313" y="4284663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4" name="Rectangle 106"/>
          <p:cNvSpPr>
            <a:spLocks noChangeArrowheads="1"/>
          </p:cNvSpPr>
          <p:nvPr userDrawn="1"/>
        </p:nvSpPr>
        <p:spPr bwMode="auto">
          <a:xfrm>
            <a:off x="5876926" y="4351338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5" name="Rectangle 107"/>
          <p:cNvSpPr>
            <a:spLocks noChangeArrowheads="1"/>
          </p:cNvSpPr>
          <p:nvPr userDrawn="1"/>
        </p:nvSpPr>
        <p:spPr bwMode="auto">
          <a:xfrm>
            <a:off x="5929313" y="4351338"/>
            <a:ext cx="34925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6" name="Rectangle 108"/>
          <p:cNvSpPr>
            <a:spLocks noChangeArrowheads="1"/>
          </p:cNvSpPr>
          <p:nvPr userDrawn="1"/>
        </p:nvSpPr>
        <p:spPr bwMode="auto">
          <a:xfrm>
            <a:off x="6300788" y="4222750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7" name="Rectangle 109"/>
          <p:cNvSpPr>
            <a:spLocks noChangeArrowheads="1"/>
          </p:cNvSpPr>
          <p:nvPr userDrawn="1"/>
        </p:nvSpPr>
        <p:spPr bwMode="auto">
          <a:xfrm>
            <a:off x="6351588" y="4221163"/>
            <a:ext cx="34925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8" name="Rectangle 110"/>
          <p:cNvSpPr>
            <a:spLocks noChangeArrowheads="1"/>
          </p:cNvSpPr>
          <p:nvPr userDrawn="1"/>
        </p:nvSpPr>
        <p:spPr bwMode="auto">
          <a:xfrm>
            <a:off x="6300788" y="4291013"/>
            <a:ext cx="34925" cy="33338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9" name="Rectangle 111"/>
          <p:cNvSpPr>
            <a:spLocks noChangeArrowheads="1"/>
          </p:cNvSpPr>
          <p:nvPr userDrawn="1"/>
        </p:nvSpPr>
        <p:spPr bwMode="auto">
          <a:xfrm>
            <a:off x="6353176" y="4289425"/>
            <a:ext cx="33338" cy="34925"/>
          </a:xfrm>
          <a:prstGeom prst="rect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0" name="Oval 112"/>
          <p:cNvSpPr>
            <a:spLocks noChangeArrowheads="1"/>
          </p:cNvSpPr>
          <p:nvPr userDrawn="1"/>
        </p:nvSpPr>
        <p:spPr bwMode="auto">
          <a:xfrm>
            <a:off x="6076951" y="3941763"/>
            <a:ext cx="100013" cy="98425"/>
          </a:xfrm>
          <a:prstGeom prst="ellipse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1" name="Freeform 113"/>
          <p:cNvSpPr>
            <a:spLocks/>
          </p:cNvSpPr>
          <p:nvPr userDrawn="1"/>
        </p:nvSpPr>
        <p:spPr bwMode="auto">
          <a:xfrm>
            <a:off x="6122988" y="3957638"/>
            <a:ext cx="46038" cy="36513"/>
          </a:xfrm>
          <a:custGeom>
            <a:avLst/>
            <a:gdLst>
              <a:gd name="T0" fmla="*/ 2 w 29"/>
              <a:gd name="T1" fmla="*/ 0 h 23"/>
              <a:gd name="T2" fmla="*/ 0 w 29"/>
              <a:gd name="T3" fmla="*/ 23 h 23"/>
              <a:gd name="T4" fmla="*/ 29 w 29"/>
              <a:gd name="T5" fmla="*/ 22 h 23"/>
              <a:gd name="T6" fmla="*/ 4 w 29"/>
              <a:gd name="T7" fmla="*/ 19 h 23"/>
              <a:gd name="T8" fmla="*/ 2 w 2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3">
                <a:moveTo>
                  <a:pt x="2" y="0"/>
                </a:moveTo>
                <a:lnTo>
                  <a:pt x="0" y="23"/>
                </a:lnTo>
                <a:lnTo>
                  <a:pt x="29" y="22"/>
                </a:lnTo>
                <a:lnTo>
                  <a:pt x="4" y="19"/>
                </a:lnTo>
                <a:lnTo>
                  <a:pt x="2" y="0"/>
                </a:lnTo>
                <a:close/>
              </a:path>
            </a:pathLst>
          </a:cu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2" name="Oval 114"/>
          <p:cNvSpPr>
            <a:spLocks noChangeArrowheads="1"/>
          </p:cNvSpPr>
          <p:nvPr userDrawn="1"/>
        </p:nvSpPr>
        <p:spPr bwMode="auto">
          <a:xfrm>
            <a:off x="6118226" y="3983038"/>
            <a:ext cx="15875" cy="15875"/>
          </a:xfrm>
          <a:prstGeom prst="ellipse">
            <a:avLst/>
          </a:prstGeom>
          <a:solidFill>
            <a:srgbClr val="2C5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3" name="Rectangle 115"/>
          <p:cNvSpPr>
            <a:spLocks noChangeArrowheads="1"/>
          </p:cNvSpPr>
          <p:nvPr userDrawn="1"/>
        </p:nvSpPr>
        <p:spPr bwMode="auto">
          <a:xfrm>
            <a:off x="6583363" y="4267200"/>
            <a:ext cx="231775" cy="173038"/>
          </a:xfrm>
          <a:prstGeom prst="rect">
            <a:avLst/>
          </a:prstGeom>
          <a:solidFill>
            <a:srgbClr val="6D53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4" name="Rectangle 116"/>
          <p:cNvSpPr>
            <a:spLocks noChangeArrowheads="1"/>
          </p:cNvSpPr>
          <p:nvPr userDrawn="1"/>
        </p:nvSpPr>
        <p:spPr bwMode="auto">
          <a:xfrm>
            <a:off x="6597651" y="4281488"/>
            <a:ext cx="203200" cy="144463"/>
          </a:xfrm>
          <a:prstGeom prst="rect">
            <a:avLst/>
          </a:prstGeom>
          <a:solidFill>
            <a:srgbClr val="86DE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5" name="Freeform 117"/>
          <p:cNvSpPr>
            <a:spLocks/>
          </p:cNvSpPr>
          <p:nvPr userDrawn="1"/>
        </p:nvSpPr>
        <p:spPr bwMode="auto">
          <a:xfrm>
            <a:off x="6629401" y="4332288"/>
            <a:ext cx="17463" cy="3968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25 h 25"/>
              <a:gd name="T4" fmla="*/ 6 w 11"/>
              <a:gd name="T5" fmla="*/ 25 h 25"/>
              <a:gd name="T6" fmla="*/ 6 w 11"/>
              <a:gd name="T7" fmla="*/ 8 h 25"/>
              <a:gd name="T8" fmla="*/ 0 w 11"/>
              <a:gd name="T9" fmla="*/ 8 h 25"/>
              <a:gd name="T10" fmla="*/ 0 w 11"/>
              <a:gd name="T11" fmla="*/ 5 h 25"/>
              <a:gd name="T12" fmla="*/ 3 w 11"/>
              <a:gd name="T13" fmla="*/ 5 h 25"/>
              <a:gd name="T14" fmla="*/ 5 w 11"/>
              <a:gd name="T15" fmla="*/ 4 h 25"/>
              <a:gd name="T16" fmla="*/ 6 w 11"/>
              <a:gd name="T17" fmla="*/ 3 h 25"/>
              <a:gd name="T18" fmla="*/ 7 w 11"/>
              <a:gd name="T19" fmla="*/ 0 h 25"/>
              <a:gd name="T20" fmla="*/ 11 w 11"/>
              <a:gd name="T2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25">
                <a:moveTo>
                  <a:pt x="11" y="0"/>
                </a:moveTo>
                <a:cubicBezTo>
                  <a:pt x="11" y="25"/>
                  <a:pt x="11" y="25"/>
                  <a:pt x="11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8"/>
                  <a:pt x="6" y="8"/>
                  <a:pt x="6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2" y="5"/>
                  <a:pt x="3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6" y="3"/>
                  <a:pt x="6" y="3"/>
                </a:cubicBezTo>
                <a:cubicBezTo>
                  <a:pt x="6" y="2"/>
                  <a:pt x="7" y="1"/>
                  <a:pt x="7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6" name="Freeform 118"/>
          <p:cNvSpPr>
            <a:spLocks/>
          </p:cNvSpPr>
          <p:nvPr userDrawn="1"/>
        </p:nvSpPr>
        <p:spPr bwMode="auto">
          <a:xfrm>
            <a:off x="6654801" y="4340225"/>
            <a:ext cx="23813" cy="25400"/>
          </a:xfrm>
          <a:custGeom>
            <a:avLst/>
            <a:gdLst>
              <a:gd name="T0" fmla="*/ 0 w 15"/>
              <a:gd name="T1" fmla="*/ 10 h 16"/>
              <a:gd name="T2" fmla="*/ 0 w 15"/>
              <a:gd name="T3" fmla="*/ 6 h 16"/>
              <a:gd name="T4" fmla="*/ 5 w 15"/>
              <a:gd name="T5" fmla="*/ 6 h 16"/>
              <a:gd name="T6" fmla="*/ 5 w 15"/>
              <a:gd name="T7" fmla="*/ 0 h 16"/>
              <a:gd name="T8" fmla="*/ 9 w 15"/>
              <a:gd name="T9" fmla="*/ 0 h 16"/>
              <a:gd name="T10" fmla="*/ 9 w 15"/>
              <a:gd name="T11" fmla="*/ 6 h 16"/>
              <a:gd name="T12" fmla="*/ 15 w 15"/>
              <a:gd name="T13" fmla="*/ 6 h 16"/>
              <a:gd name="T14" fmla="*/ 15 w 15"/>
              <a:gd name="T15" fmla="*/ 10 h 16"/>
              <a:gd name="T16" fmla="*/ 9 w 15"/>
              <a:gd name="T17" fmla="*/ 10 h 16"/>
              <a:gd name="T18" fmla="*/ 9 w 15"/>
              <a:gd name="T19" fmla="*/ 16 h 16"/>
              <a:gd name="T20" fmla="*/ 5 w 15"/>
              <a:gd name="T21" fmla="*/ 16 h 16"/>
              <a:gd name="T22" fmla="*/ 5 w 15"/>
              <a:gd name="T23" fmla="*/ 10 h 16"/>
              <a:gd name="T24" fmla="*/ 0 w 15"/>
              <a:gd name="T2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16">
                <a:moveTo>
                  <a:pt x="0" y="10"/>
                </a:moveTo>
                <a:lnTo>
                  <a:pt x="0" y="6"/>
                </a:lnTo>
                <a:lnTo>
                  <a:pt x="5" y="6"/>
                </a:lnTo>
                <a:lnTo>
                  <a:pt x="5" y="0"/>
                </a:lnTo>
                <a:lnTo>
                  <a:pt x="9" y="0"/>
                </a:lnTo>
                <a:lnTo>
                  <a:pt x="9" y="6"/>
                </a:lnTo>
                <a:lnTo>
                  <a:pt x="15" y="6"/>
                </a:lnTo>
                <a:lnTo>
                  <a:pt x="15" y="10"/>
                </a:lnTo>
                <a:lnTo>
                  <a:pt x="9" y="10"/>
                </a:lnTo>
                <a:lnTo>
                  <a:pt x="9" y="16"/>
                </a:lnTo>
                <a:lnTo>
                  <a:pt x="5" y="16"/>
                </a:lnTo>
                <a:lnTo>
                  <a:pt x="5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7" name="Freeform 119"/>
          <p:cNvSpPr>
            <a:spLocks/>
          </p:cNvSpPr>
          <p:nvPr userDrawn="1"/>
        </p:nvSpPr>
        <p:spPr bwMode="auto">
          <a:xfrm>
            <a:off x="6683376" y="4332288"/>
            <a:ext cx="17463" cy="3968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25 h 25"/>
              <a:gd name="T4" fmla="*/ 6 w 11"/>
              <a:gd name="T5" fmla="*/ 25 h 25"/>
              <a:gd name="T6" fmla="*/ 6 w 11"/>
              <a:gd name="T7" fmla="*/ 8 h 25"/>
              <a:gd name="T8" fmla="*/ 0 w 11"/>
              <a:gd name="T9" fmla="*/ 8 h 25"/>
              <a:gd name="T10" fmla="*/ 0 w 11"/>
              <a:gd name="T11" fmla="*/ 5 h 25"/>
              <a:gd name="T12" fmla="*/ 3 w 11"/>
              <a:gd name="T13" fmla="*/ 5 h 25"/>
              <a:gd name="T14" fmla="*/ 5 w 11"/>
              <a:gd name="T15" fmla="*/ 4 h 25"/>
              <a:gd name="T16" fmla="*/ 6 w 11"/>
              <a:gd name="T17" fmla="*/ 3 h 25"/>
              <a:gd name="T18" fmla="*/ 7 w 11"/>
              <a:gd name="T19" fmla="*/ 0 h 25"/>
              <a:gd name="T20" fmla="*/ 11 w 11"/>
              <a:gd name="T2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25">
                <a:moveTo>
                  <a:pt x="11" y="0"/>
                </a:moveTo>
                <a:cubicBezTo>
                  <a:pt x="11" y="25"/>
                  <a:pt x="11" y="25"/>
                  <a:pt x="11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8"/>
                  <a:pt x="6" y="8"/>
                  <a:pt x="6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2" y="5"/>
                  <a:pt x="3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6" y="3"/>
                  <a:pt x="6" y="3"/>
                </a:cubicBezTo>
                <a:cubicBezTo>
                  <a:pt x="6" y="2"/>
                  <a:pt x="7" y="1"/>
                  <a:pt x="7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8" name="Freeform 120"/>
          <p:cNvSpPr>
            <a:spLocks noEditPoints="1"/>
          </p:cNvSpPr>
          <p:nvPr userDrawn="1"/>
        </p:nvSpPr>
        <p:spPr bwMode="auto">
          <a:xfrm>
            <a:off x="6708776" y="4346575"/>
            <a:ext cx="23813" cy="12700"/>
          </a:xfrm>
          <a:custGeom>
            <a:avLst/>
            <a:gdLst>
              <a:gd name="T0" fmla="*/ 0 w 15"/>
              <a:gd name="T1" fmla="*/ 3 h 8"/>
              <a:gd name="T2" fmla="*/ 0 w 15"/>
              <a:gd name="T3" fmla="*/ 0 h 8"/>
              <a:gd name="T4" fmla="*/ 15 w 15"/>
              <a:gd name="T5" fmla="*/ 0 h 8"/>
              <a:gd name="T6" fmla="*/ 15 w 15"/>
              <a:gd name="T7" fmla="*/ 3 h 8"/>
              <a:gd name="T8" fmla="*/ 0 w 15"/>
              <a:gd name="T9" fmla="*/ 3 h 8"/>
              <a:gd name="T10" fmla="*/ 0 w 15"/>
              <a:gd name="T11" fmla="*/ 8 h 8"/>
              <a:gd name="T12" fmla="*/ 0 w 15"/>
              <a:gd name="T13" fmla="*/ 5 h 8"/>
              <a:gd name="T14" fmla="*/ 15 w 15"/>
              <a:gd name="T15" fmla="*/ 5 h 8"/>
              <a:gd name="T16" fmla="*/ 15 w 15"/>
              <a:gd name="T17" fmla="*/ 8 h 8"/>
              <a:gd name="T18" fmla="*/ 0 w 15"/>
              <a:gd name="T1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8">
                <a:moveTo>
                  <a:pt x="0" y="3"/>
                </a:moveTo>
                <a:lnTo>
                  <a:pt x="0" y="0"/>
                </a:lnTo>
                <a:lnTo>
                  <a:pt x="15" y="0"/>
                </a:lnTo>
                <a:lnTo>
                  <a:pt x="15" y="3"/>
                </a:lnTo>
                <a:lnTo>
                  <a:pt x="0" y="3"/>
                </a:lnTo>
                <a:close/>
                <a:moveTo>
                  <a:pt x="0" y="8"/>
                </a:moveTo>
                <a:lnTo>
                  <a:pt x="0" y="5"/>
                </a:lnTo>
                <a:lnTo>
                  <a:pt x="15" y="5"/>
                </a:lnTo>
                <a:lnTo>
                  <a:pt x="15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9" name="Freeform 121"/>
          <p:cNvSpPr>
            <a:spLocks/>
          </p:cNvSpPr>
          <p:nvPr userDrawn="1"/>
        </p:nvSpPr>
        <p:spPr bwMode="auto">
          <a:xfrm>
            <a:off x="6737351" y="4332288"/>
            <a:ext cx="26988" cy="39688"/>
          </a:xfrm>
          <a:custGeom>
            <a:avLst/>
            <a:gdLst>
              <a:gd name="T0" fmla="*/ 17 w 17"/>
              <a:gd name="T1" fmla="*/ 22 h 25"/>
              <a:gd name="T2" fmla="*/ 17 w 17"/>
              <a:gd name="T3" fmla="*/ 25 h 25"/>
              <a:gd name="T4" fmla="*/ 0 w 17"/>
              <a:gd name="T5" fmla="*/ 25 h 25"/>
              <a:gd name="T6" fmla="*/ 0 w 17"/>
              <a:gd name="T7" fmla="*/ 22 h 25"/>
              <a:gd name="T8" fmla="*/ 2 w 17"/>
              <a:gd name="T9" fmla="*/ 19 h 25"/>
              <a:gd name="T10" fmla="*/ 3 w 17"/>
              <a:gd name="T11" fmla="*/ 18 h 25"/>
              <a:gd name="T12" fmla="*/ 4 w 17"/>
              <a:gd name="T13" fmla="*/ 17 h 25"/>
              <a:gd name="T14" fmla="*/ 5 w 17"/>
              <a:gd name="T15" fmla="*/ 16 h 25"/>
              <a:gd name="T16" fmla="*/ 7 w 17"/>
              <a:gd name="T17" fmla="*/ 14 h 25"/>
              <a:gd name="T18" fmla="*/ 9 w 17"/>
              <a:gd name="T19" fmla="*/ 13 h 25"/>
              <a:gd name="T20" fmla="*/ 11 w 17"/>
              <a:gd name="T21" fmla="*/ 11 h 25"/>
              <a:gd name="T22" fmla="*/ 12 w 17"/>
              <a:gd name="T23" fmla="*/ 10 h 25"/>
              <a:gd name="T24" fmla="*/ 12 w 17"/>
              <a:gd name="T25" fmla="*/ 8 h 25"/>
              <a:gd name="T26" fmla="*/ 11 w 17"/>
              <a:gd name="T27" fmla="*/ 5 h 25"/>
              <a:gd name="T28" fmla="*/ 9 w 17"/>
              <a:gd name="T29" fmla="*/ 4 h 25"/>
              <a:gd name="T30" fmla="*/ 6 w 17"/>
              <a:gd name="T31" fmla="*/ 5 h 25"/>
              <a:gd name="T32" fmla="*/ 5 w 17"/>
              <a:gd name="T33" fmla="*/ 10 h 25"/>
              <a:gd name="T34" fmla="*/ 1 w 17"/>
              <a:gd name="T35" fmla="*/ 10 h 25"/>
              <a:gd name="T36" fmla="*/ 1 w 17"/>
              <a:gd name="T37" fmla="*/ 9 h 25"/>
              <a:gd name="T38" fmla="*/ 1 w 17"/>
              <a:gd name="T39" fmla="*/ 9 h 25"/>
              <a:gd name="T40" fmla="*/ 1 w 17"/>
              <a:gd name="T41" fmla="*/ 6 h 25"/>
              <a:gd name="T42" fmla="*/ 3 w 17"/>
              <a:gd name="T43" fmla="*/ 3 h 25"/>
              <a:gd name="T44" fmla="*/ 5 w 17"/>
              <a:gd name="T45" fmla="*/ 1 h 25"/>
              <a:gd name="T46" fmla="*/ 9 w 17"/>
              <a:gd name="T47" fmla="*/ 0 h 25"/>
              <a:gd name="T48" fmla="*/ 12 w 17"/>
              <a:gd name="T49" fmla="*/ 1 h 25"/>
              <a:gd name="T50" fmla="*/ 15 w 17"/>
              <a:gd name="T51" fmla="*/ 3 h 25"/>
              <a:gd name="T52" fmla="*/ 16 w 17"/>
              <a:gd name="T53" fmla="*/ 5 h 25"/>
              <a:gd name="T54" fmla="*/ 17 w 17"/>
              <a:gd name="T55" fmla="*/ 8 h 25"/>
              <a:gd name="T56" fmla="*/ 16 w 17"/>
              <a:gd name="T57" fmla="*/ 10 h 25"/>
              <a:gd name="T58" fmla="*/ 15 w 17"/>
              <a:gd name="T59" fmla="*/ 13 h 25"/>
              <a:gd name="T60" fmla="*/ 13 w 17"/>
              <a:gd name="T61" fmla="*/ 15 h 25"/>
              <a:gd name="T62" fmla="*/ 10 w 17"/>
              <a:gd name="T63" fmla="*/ 17 h 25"/>
              <a:gd name="T64" fmla="*/ 8 w 17"/>
              <a:gd name="T65" fmla="*/ 19 h 25"/>
              <a:gd name="T66" fmla="*/ 7 w 17"/>
              <a:gd name="T67" fmla="*/ 19 h 25"/>
              <a:gd name="T68" fmla="*/ 6 w 17"/>
              <a:gd name="T69" fmla="*/ 20 h 25"/>
              <a:gd name="T70" fmla="*/ 5 w 17"/>
              <a:gd name="T71" fmla="*/ 22 h 25"/>
              <a:gd name="T72" fmla="*/ 17 w 17"/>
              <a:gd name="T73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" h="25">
                <a:moveTo>
                  <a:pt x="17" y="22"/>
                </a:moveTo>
                <a:cubicBezTo>
                  <a:pt x="17" y="25"/>
                  <a:pt x="17" y="25"/>
                  <a:pt x="17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0" y="22"/>
                </a:cubicBezTo>
                <a:cubicBezTo>
                  <a:pt x="1" y="21"/>
                  <a:pt x="1" y="20"/>
                  <a:pt x="2" y="19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6"/>
                  <a:pt x="5" y="16"/>
                  <a:pt x="5" y="16"/>
                </a:cubicBezTo>
                <a:cubicBezTo>
                  <a:pt x="6" y="15"/>
                  <a:pt x="6" y="15"/>
                  <a:pt x="7" y="14"/>
                </a:cubicBezTo>
                <a:cubicBezTo>
                  <a:pt x="8" y="14"/>
                  <a:pt x="9" y="13"/>
                  <a:pt x="9" y="13"/>
                </a:cubicBezTo>
                <a:cubicBezTo>
                  <a:pt x="10" y="12"/>
                  <a:pt x="11" y="12"/>
                  <a:pt x="11" y="11"/>
                </a:cubicBezTo>
                <a:cubicBezTo>
                  <a:pt x="11" y="11"/>
                  <a:pt x="12" y="10"/>
                  <a:pt x="12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7"/>
                  <a:pt x="12" y="6"/>
                  <a:pt x="11" y="5"/>
                </a:cubicBezTo>
                <a:cubicBezTo>
                  <a:pt x="11" y="4"/>
                  <a:pt x="10" y="4"/>
                  <a:pt x="9" y="4"/>
                </a:cubicBezTo>
                <a:cubicBezTo>
                  <a:pt x="8" y="4"/>
                  <a:pt x="7" y="4"/>
                  <a:pt x="6" y="5"/>
                </a:cubicBezTo>
                <a:cubicBezTo>
                  <a:pt x="5" y="6"/>
                  <a:pt x="5" y="8"/>
                  <a:pt x="5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7"/>
                  <a:pt x="1" y="6"/>
                </a:cubicBezTo>
                <a:cubicBezTo>
                  <a:pt x="2" y="4"/>
                  <a:pt x="2" y="4"/>
                  <a:pt x="3" y="3"/>
                </a:cubicBezTo>
                <a:cubicBezTo>
                  <a:pt x="4" y="2"/>
                  <a:pt x="4" y="1"/>
                  <a:pt x="5" y="1"/>
                </a:cubicBezTo>
                <a:cubicBezTo>
                  <a:pt x="6" y="1"/>
                  <a:pt x="8" y="0"/>
                  <a:pt x="9" y="0"/>
                </a:cubicBezTo>
                <a:cubicBezTo>
                  <a:pt x="10" y="0"/>
                  <a:pt x="11" y="1"/>
                  <a:pt x="12" y="1"/>
                </a:cubicBezTo>
                <a:cubicBezTo>
                  <a:pt x="13" y="1"/>
                  <a:pt x="14" y="2"/>
                  <a:pt x="15" y="3"/>
                </a:cubicBezTo>
                <a:cubicBezTo>
                  <a:pt x="15" y="3"/>
                  <a:pt x="16" y="4"/>
                  <a:pt x="16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2"/>
                  <a:pt x="15" y="13"/>
                </a:cubicBezTo>
                <a:cubicBezTo>
                  <a:pt x="15" y="13"/>
                  <a:pt x="14" y="14"/>
                  <a:pt x="13" y="15"/>
                </a:cubicBezTo>
                <a:cubicBezTo>
                  <a:pt x="12" y="16"/>
                  <a:pt x="11" y="17"/>
                  <a:pt x="10" y="17"/>
                </a:cubicBezTo>
                <a:cubicBezTo>
                  <a:pt x="9" y="18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7" y="20"/>
                  <a:pt x="6" y="20"/>
                  <a:pt x="6" y="20"/>
                </a:cubicBezTo>
                <a:cubicBezTo>
                  <a:pt x="6" y="21"/>
                  <a:pt x="6" y="21"/>
                  <a:pt x="5" y="22"/>
                </a:cubicBezTo>
                <a:lnTo>
                  <a:pt x="17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0" name="Freeform 122"/>
          <p:cNvSpPr>
            <a:spLocks/>
          </p:cNvSpPr>
          <p:nvPr userDrawn="1"/>
        </p:nvSpPr>
        <p:spPr bwMode="auto">
          <a:xfrm>
            <a:off x="431801" y="5033963"/>
            <a:ext cx="1119188" cy="692150"/>
          </a:xfrm>
          <a:custGeom>
            <a:avLst/>
            <a:gdLst>
              <a:gd name="T0" fmla="*/ 705 w 705"/>
              <a:gd name="T1" fmla="*/ 410 h 436"/>
              <a:gd name="T2" fmla="*/ 680 w 705"/>
              <a:gd name="T3" fmla="*/ 436 h 436"/>
              <a:gd name="T4" fmla="*/ 26 w 705"/>
              <a:gd name="T5" fmla="*/ 436 h 436"/>
              <a:gd name="T6" fmla="*/ 0 w 705"/>
              <a:gd name="T7" fmla="*/ 410 h 436"/>
              <a:gd name="T8" fmla="*/ 0 w 705"/>
              <a:gd name="T9" fmla="*/ 25 h 436"/>
              <a:gd name="T10" fmla="*/ 26 w 705"/>
              <a:gd name="T11" fmla="*/ 0 h 436"/>
              <a:gd name="T12" fmla="*/ 680 w 705"/>
              <a:gd name="T13" fmla="*/ 0 h 436"/>
              <a:gd name="T14" fmla="*/ 705 w 705"/>
              <a:gd name="T15" fmla="*/ 25 h 436"/>
              <a:gd name="T16" fmla="*/ 705 w 705"/>
              <a:gd name="T17" fmla="*/ 41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5" h="436">
                <a:moveTo>
                  <a:pt x="705" y="410"/>
                </a:moveTo>
                <a:cubicBezTo>
                  <a:pt x="705" y="424"/>
                  <a:pt x="694" y="436"/>
                  <a:pt x="680" y="436"/>
                </a:cubicBezTo>
                <a:cubicBezTo>
                  <a:pt x="26" y="436"/>
                  <a:pt x="26" y="436"/>
                  <a:pt x="26" y="436"/>
                </a:cubicBezTo>
                <a:cubicBezTo>
                  <a:pt x="11" y="436"/>
                  <a:pt x="0" y="424"/>
                  <a:pt x="0" y="41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6" y="0"/>
                </a:cubicBezTo>
                <a:cubicBezTo>
                  <a:pt x="680" y="0"/>
                  <a:pt x="680" y="0"/>
                  <a:pt x="680" y="0"/>
                </a:cubicBezTo>
                <a:cubicBezTo>
                  <a:pt x="694" y="0"/>
                  <a:pt x="705" y="11"/>
                  <a:pt x="705" y="25"/>
                </a:cubicBezTo>
                <a:lnTo>
                  <a:pt x="705" y="4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1" name="Rectangle 123"/>
          <p:cNvSpPr>
            <a:spLocks noChangeArrowheads="1"/>
          </p:cNvSpPr>
          <p:nvPr userDrawn="1"/>
        </p:nvSpPr>
        <p:spPr bwMode="auto">
          <a:xfrm>
            <a:off x="533401" y="5146675"/>
            <a:ext cx="463550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2" name="Rectangle 124"/>
          <p:cNvSpPr>
            <a:spLocks noChangeArrowheads="1"/>
          </p:cNvSpPr>
          <p:nvPr userDrawn="1"/>
        </p:nvSpPr>
        <p:spPr bwMode="auto">
          <a:xfrm>
            <a:off x="533401" y="5197475"/>
            <a:ext cx="463550" cy="19050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3" name="Rectangle 125"/>
          <p:cNvSpPr>
            <a:spLocks noChangeArrowheads="1"/>
          </p:cNvSpPr>
          <p:nvPr userDrawn="1"/>
        </p:nvSpPr>
        <p:spPr bwMode="auto">
          <a:xfrm>
            <a:off x="533401" y="5241925"/>
            <a:ext cx="463550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4" name="Rectangle 126"/>
          <p:cNvSpPr>
            <a:spLocks noChangeArrowheads="1"/>
          </p:cNvSpPr>
          <p:nvPr userDrawn="1"/>
        </p:nvSpPr>
        <p:spPr bwMode="auto">
          <a:xfrm>
            <a:off x="533401" y="5283200"/>
            <a:ext cx="176213" cy="19050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5" name="Rectangle 127"/>
          <p:cNvSpPr>
            <a:spLocks noChangeArrowheads="1"/>
          </p:cNvSpPr>
          <p:nvPr userDrawn="1"/>
        </p:nvSpPr>
        <p:spPr bwMode="auto">
          <a:xfrm>
            <a:off x="611188" y="5464175"/>
            <a:ext cx="50800" cy="171450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6" name="Rectangle 128"/>
          <p:cNvSpPr>
            <a:spLocks noChangeArrowheads="1"/>
          </p:cNvSpPr>
          <p:nvPr userDrawn="1"/>
        </p:nvSpPr>
        <p:spPr bwMode="auto">
          <a:xfrm>
            <a:off x="701676" y="5413375"/>
            <a:ext cx="50800" cy="222250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7" name="Rectangle 129"/>
          <p:cNvSpPr>
            <a:spLocks noChangeArrowheads="1"/>
          </p:cNvSpPr>
          <p:nvPr userDrawn="1"/>
        </p:nvSpPr>
        <p:spPr bwMode="auto">
          <a:xfrm>
            <a:off x="523876" y="5421313"/>
            <a:ext cx="50800" cy="21431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8" name="Rectangle 130"/>
          <p:cNvSpPr>
            <a:spLocks noChangeArrowheads="1"/>
          </p:cNvSpPr>
          <p:nvPr userDrawn="1"/>
        </p:nvSpPr>
        <p:spPr bwMode="auto">
          <a:xfrm>
            <a:off x="965201" y="5365750"/>
            <a:ext cx="50800" cy="258763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9" name="Rectangle 131"/>
          <p:cNvSpPr>
            <a:spLocks noChangeArrowheads="1"/>
          </p:cNvSpPr>
          <p:nvPr userDrawn="1"/>
        </p:nvSpPr>
        <p:spPr bwMode="auto">
          <a:xfrm>
            <a:off x="1055688" y="5464175"/>
            <a:ext cx="50800" cy="160338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0" name="Rectangle 132"/>
          <p:cNvSpPr>
            <a:spLocks noChangeArrowheads="1"/>
          </p:cNvSpPr>
          <p:nvPr userDrawn="1"/>
        </p:nvSpPr>
        <p:spPr bwMode="auto">
          <a:xfrm>
            <a:off x="877888" y="5438775"/>
            <a:ext cx="49213" cy="185738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1" name="Rectangle 133"/>
          <p:cNvSpPr>
            <a:spLocks noChangeArrowheads="1"/>
          </p:cNvSpPr>
          <p:nvPr userDrawn="1"/>
        </p:nvSpPr>
        <p:spPr bwMode="auto">
          <a:xfrm>
            <a:off x="1325563" y="5357813"/>
            <a:ext cx="49213" cy="266700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2" name="Rectangle 134"/>
          <p:cNvSpPr>
            <a:spLocks noChangeArrowheads="1"/>
          </p:cNvSpPr>
          <p:nvPr userDrawn="1"/>
        </p:nvSpPr>
        <p:spPr bwMode="auto">
          <a:xfrm>
            <a:off x="1416051" y="5302250"/>
            <a:ext cx="49213" cy="322263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3" name="Rectangle 135"/>
          <p:cNvSpPr>
            <a:spLocks noChangeArrowheads="1"/>
          </p:cNvSpPr>
          <p:nvPr userDrawn="1"/>
        </p:nvSpPr>
        <p:spPr bwMode="auto">
          <a:xfrm>
            <a:off x="1236663" y="5302250"/>
            <a:ext cx="50800" cy="3222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4" name="Freeform 136"/>
          <p:cNvSpPr>
            <a:spLocks/>
          </p:cNvSpPr>
          <p:nvPr userDrawn="1"/>
        </p:nvSpPr>
        <p:spPr bwMode="auto">
          <a:xfrm>
            <a:off x="790576" y="5726113"/>
            <a:ext cx="403225" cy="192088"/>
          </a:xfrm>
          <a:custGeom>
            <a:avLst/>
            <a:gdLst>
              <a:gd name="T0" fmla="*/ 208 w 254"/>
              <a:gd name="T1" fmla="*/ 121 h 121"/>
              <a:gd name="T2" fmla="*/ 254 w 254"/>
              <a:gd name="T3" fmla="*/ 121 h 121"/>
              <a:gd name="T4" fmla="*/ 199 w 254"/>
              <a:gd name="T5" fmla="*/ 0 h 121"/>
              <a:gd name="T6" fmla="*/ 155 w 254"/>
              <a:gd name="T7" fmla="*/ 0 h 121"/>
              <a:gd name="T8" fmla="*/ 177 w 254"/>
              <a:gd name="T9" fmla="*/ 50 h 121"/>
              <a:gd name="T10" fmla="*/ 76 w 254"/>
              <a:gd name="T11" fmla="*/ 50 h 121"/>
              <a:gd name="T12" fmla="*/ 98 w 254"/>
              <a:gd name="T13" fmla="*/ 0 h 121"/>
              <a:gd name="T14" fmla="*/ 55 w 254"/>
              <a:gd name="T15" fmla="*/ 0 h 121"/>
              <a:gd name="T16" fmla="*/ 0 w 254"/>
              <a:gd name="T17" fmla="*/ 121 h 121"/>
              <a:gd name="T18" fmla="*/ 45 w 254"/>
              <a:gd name="T19" fmla="*/ 121 h 121"/>
              <a:gd name="T20" fmla="*/ 64 w 254"/>
              <a:gd name="T21" fmla="*/ 79 h 121"/>
              <a:gd name="T22" fmla="*/ 190 w 254"/>
              <a:gd name="T23" fmla="*/ 79 h 121"/>
              <a:gd name="T24" fmla="*/ 208 w 254"/>
              <a:gd name="T2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" h="121">
                <a:moveTo>
                  <a:pt x="208" y="121"/>
                </a:moveTo>
                <a:lnTo>
                  <a:pt x="254" y="121"/>
                </a:lnTo>
                <a:lnTo>
                  <a:pt x="199" y="0"/>
                </a:lnTo>
                <a:lnTo>
                  <a:pt x="155" y="0"/>
                </a:lnTo>
                <a:lnTo>
                  <a:pt x="177" y="50"/>
                </a:lnTo>
                <a:lnTo>
                  <a:pt x="76" y="50"/>
                </a:lnTo>
                <a:lnTo>
                  <a:pt x="98" y="0"/>
                </a:lnTo>
                <a:lnTo>
                  <a:pt x="55" y="0"/>
                </a:lnTo>
                <a:lnTo>
                  <a:pt x="0" y="121"/>
                </a:lnTo>
                <a:lnTo>
                  <a:pt x="45" y="121"/>
                </a:lnTo>
                <a:lnTo>
                  <a:pt x="64" y="79"/>
                </a:lnTo>
                <a:lnTo>
                  <a:pt x="190" y="79"/>
                </a:lnTo>
                <a:lnTo>
                  <a:pt x="208" y="121"/>
                </a:lnTo>
                <a:close/>
              </a:path>
            </a:pathLst>
          </a:custGeom>
          <a:solidFill>
            <a:srgbClr val="1C4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5" name="Freeform 137"/>
          <p:cNvSpPr>
            <a:spLocks/>
          </p:cNvSpPr>
          <p:nvPr userDrawn="1"/>
        </p:nvSpPr>
        <p:spPr bwMode="auto">
          <a:xfrm>
            <a:off x="10001251" y="5126038"/>
            <a:ext cx="1006475" cy="622300"/>
          </a:xfrm>
          <a:custGeom>
            <a:avLst/>
            <a:gdLst>
              <a:gd name="T0" fmla="*/ 634 w 634"/>
              <a:gd name="T1" fmla="*/ 369 h 392"/>
              <a:gd name="T2" fmla="*/ 610 w 634"/>
              <a:gd name="T3" fmla="*/ 392 h 392"/>
              <a:gd name="T4" fmla="*/ 23 w 634"/>
              <a:gd name="T5" fmla="*/ 392 h 392"/>
              <a:gd name="T6" fmla="*/ 0 w 634"/>
              <a:gd name="T7" fmla="*/ 369 h 392"/>
              <a:gd name="T8" fmla="*/ 0 w 634"/>
              <a:gd name="T9" fmla="*/ 23 h 392"/>
              <a:gd name="T10" fmla="*/ 23 w 634"/>
              <a:gd name="T11" fmla="*/ 0 h 392"/>
              <a:gd name="T12" fmla="*/ 610 w 634"/>
              <a:gd name="T13" fmla="*/ 0 h 392"/>
              <a:gd name="T14" fmla="*/ 634 w 634"/>
              <a:gd name="T15" fmla="*/ 23 h 392"/>
              <a:gd name="T16" fmla="*/ 634 w 634"/>
              <a:gd name="T17" fmla="*/ 36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4" h="392">
                <a:moveTo>
                  <a:pt x="634" y="369"/>
                </a:moveTo>
                <a:cubicBezTo>
                  <a:pt x="634" y="381"/>
                  <a:pt x="623" y="392"/>
                  <a:pt x="610" y="392"/>
                </a:cubicBezTo>
                <a:cubicBezTo>
                  <a:pt x="23" y="392"/>
                  <a:pt x="23" y="392"/>
                  <a:pt x="23" y="392"/>
                </a:cubicBezTo>
                <a:cubicBezTo>
                  <a:pt x="10" y="392"/>
                  <a:pt x="0" y="381"/>
                  <a:pt x="0" y="36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23" y="0"/>
                  <a:pt x="634" y="10"/>
                  <a:pt x="634" y="23"/>
                </a:cubicBezTo>
                <a:lnTo>
                  <a:pt x="634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6" name="Rectangle 138"/>
          <p:cNvSpPr>
            <a:spLocks noChangeArrowheads="1"/>
          </p:cNvSpPr>
          <p:nvPr userDrawn="1"/>
        </p:nvSpPr>
        <p:spPr bwMode="auto">
          <a:xfrm>
            <a:off x="10093326" y="5227638"/>
            <a:ext cx="415925" cy="15875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7" name="Rectangle 139"/>
          <p:cNvSpPr>
            <a:spLocks noChangeArrowheads="1"/>
          </p:cNvSpPr>
          <p:nvPr userDrawn="1"/>
        </p:nvSpPr>
        <p:spPr bwMode="auto">
          <a:xfrm>
            <a:off x="10093326" y="5272088"/>
            <a:ext cx="415925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8" name="Rectangle 140"/>
          <p:cNvSpPr>
            <a:spLocks noChangeArrowheads="1"/>
          </p:cNvSpPr>
          <p:nvPr userDrawn="1"/>
        </p:nvSpPr>
        <p:spPr bwMode="auto">
          <a:xfrm>
            <a:off x="10093326" y="5311775"/>
            <a:ext cx="415925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9" name="Rectangle 141"/>
          <p:cNvSpPr>
            <a:spLocks noChangeArrowheads="1"/>
          </p:cNvSpPr>
          <p:nvPr userDrawn="1"/>
        </p:nvSpPr>
        <p:spPr bwMode="auto">
          <a:xfrm>
            <a:off x="10093326" y="5349875"/>
            <a:ext cx="157163" cy="17463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0" name="Rectangle 142"/>
          <p:cNvSpPr>
            <a:spLocks noChangeArrowheads="1"/>
          </p:cNvSpPr>
          <p:nvPr userDrawn="1"/>
        </p:nvSpPr>
        <p:spPr bwMode="auto">
          <a:xfrm>
            <a:off x="10163176" y="5513388"/>
            <a:ext cx="46038" cy="153988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1" name="Rectangle 143"/>
          <p:cNvSpPr>
            <a:spLocks noChangeArrowheads="1"/>
          </p:cNvSpPr>
          <p:nvPr userDrawn="1"/>
        </p:nvSpPr>
        <p:spPr bwMode="auto">
          <a:xfrm>
            <a:off x="10244138" y="5465763"/>
            <a:ext cx="46038" cy="201613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2" name="Rectangle 144"/>
          <p:cNvSpPr>
            <a:spLocks noChangeArrowheads="1"/>
          </p:cNvSpPr>
          <p:nvPr userDrawn="1"/>
        </p:nvSpPr>
        <p:spPr bwMode="auto">
          <a:xfrm>
            <a:off x="10083801" y="5473700"/>
            <a:ext cx="46038" cy="193675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3" name="Rectangle 145"/>
          <p:cNvSpPr>
            <a:spLocks noChangeArrowheads="1"/>
          </p:cNvSpPr>
          <p:nvPr userDrawn="1"/>
        </p:nvSpPr>
        <p:spPr bwMode="auto">
          <a:xfrm>
            <a:off x="10480676" y="5424488"/>
            <a:ext cx="44450" cy="231775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4" name="Rectangle 146"/>
          <p:cNvSpPr>
            <a:spLocks noChangeArrowheads="1"/>
          </p:cNvSpPr>
          <p:nvPr userDrawn="1"/>
        </p:nvSpPr>
        <p:spPr bwMode="auto">
          <a:xfrm>
            <a:off x="10561638" y="5513388"/>
            <a:ext cx="44450" cy="142875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5" name="Rectangle 147"/>
          <p:cNvSpPr>
            <a:spLocks noChangeArrowheads="1"/>
          </p:cNvSpPr>
          <p:nvPr userDrawn="1"/>
        </p:nvSpPr>
        <p:spPr bwMode="auto">
          <a:xfrm>
            <a:off x="10401301" y="5491163"/>
            <a:ext cx="46038" cy="165100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6" name="Rectangle 148"/>
          <p:cNvSpPr>
            <a:spLocks noChangeArrowheads="1"/>
          </p:cNvSpPr>
          <p:nvPr userDrawn="1"/>
        </p:nvSpPr>
        <p:spPr bwMode="auto">
          <a:xfrm>
            <a:off x="10802938" y="5416550"/>
            <a:ext cx="46038" cy="239713"/>
          </a:xfrm>
          <a:prstGeom prst="rect">
            <a:avLst/>
          </a:prstGeom>
          <a:solidFill>
            <a:srgbClr val="96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7" name="Rectangle 149"/>
          <p:cNvSpPr>
            <a:spLocks noChangeArrowheads="1"/>
          </p:cNvSpPr>
          <p:nvPr userDrawn="1"/>
        </p:nvSpPr>
        <p:spPr bwMode="auto">
          <a:xfrm>
            <a:off x="10885488" y="5367338"/>
            <a:ext cx="44450" cy="288925"/>
          </a:xfrm>
          <a:prstGeom prst="rect">
            <a:avLst/>
          </a:prstGeom>
          <a:solidFill>
            <a:srgbClr val="F9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8" name="Rectangle 150"/>
          <p:cNvSpPr>
            <a:spLocks noChangeArrowheads="1"/>
          </p:cNvSpPr>
          <p:nvPr userDrawn="1"/>
        </p:nvSpPr>
        <p:spPr bwMode="auto">
          <a:xfrm>
            <a:off x="10725151" y="5367338"/>
            <a:ext cx="46038" cy="288925"/>
          </a:xfrm>
          <a:prstGeom prst="rect">
            <a:avLst/>
          </a:prstGeom>
          <a:solidFill>
            <a:srgbClr val="E6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9" name="Freeform 151"/>
          <p:cNvSpPr>
            <a:spLocks/>
          </p:cNvSpPr>
          <p:nvPr userDrawn="1"/>
        </p:nvSpPr>
        <p:spPr bwMode="auto">
          <a:xfrm>
            <a:off x="10323513" y="5748338"/>
            <a:ext cx="361950" cy="173038"/>
          </a:xfrm>
          <a:custGeom>
            <a:avLst/>
            <a:gdLst>
              <a:gd name="T0" fmla="*/ 187 w 228"/>
              <a:gd name="T1" fmla="*/ 109 h 109"/>
              <a:gd name="T2" fmla="*/ 228 w 228"/>
              <a:gd name="T3" fmla="*/ 109 h 109"/>
              <a:gd name="T4" fmla="*/ 179 w 228"/>
              <a:gd name="T5" fmla="*/ 0 h 109"/>
              <a:gd name="T6" fmla="*/ 140 w 228"/>
              <a:gd name="T7" fmla="*/ 0 h 109"/>
              <a:gd name="T8" fmla="*/ 159 w 228"/>
              <a:gd name="T9" fmla="*/ 45 h 109"/>
              <a:gd name="T10" fmla="*/ 68 w 228"/>
              <a:gd name="T11" fmla="*/ 45 h 109"/>
              <a:gd name="T12" fmla="*/ 88 w 228"/>
              <a:gd name="T13" fmla="*/ 0 h 109"/>
              <a:gd name="T14" fmla="*/ 49 w 228"/>
              <a:gd name="T15" fmla="*/ 0 h 109"/>
              <a:gd name="T16" fmla="*/ 0 w 228"/>
              <a:gd name="T17" fmla="*/ 109 h 109"/>
              <a:gd name="T18" fmla="*/ 41 w 228"/>
              <a:gd name="T19" fmla="*/ 109 h 109"/>
              <a:gd name="T20" fmla="*/ 57 w 228"/>
              <a:gd name="T21" fmla="*/ 71 h 109"/>
              <a:gd name="T22" fmla="*/ 171 w 228"/>
              <a:gd name="T23" fmla="*/ 71 h 109"/>
              <a:gd name="T24" fmla="*/ 187 w 228"/>
              <a:gd name="T2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8" h="109">
                <a:moveTo>
                  <a:pt x="187" y="109"/>
                </a:moveTo>
                <a:lnTo>
                  <a:pt x="228" y="109"/>
                </a:lnTo>
                <a:lnTo>
                  <a:pt x="179" y="0"/>
                </a:lnTo>
                <a:lnTo>
                  <a:pt x="140" y="0"/>
                </a:lnTo>
                <a:lnTo>
                  <a:pt x="159" y="45"/>
                </a:lnTo>
                <a:lnTo>
                  <a:pt x="68" y="45"/>
                </a:lnTo>
                <a:lnTo>
                  <a:pt x="88" y="0"/>
                </a:lnTo>
                <a:lnTo>
                  <a:pt x="49" y="0"/>
                </a:lnTo>
                <a:lnTo>
                  <a:pt x="0" y="109"/>
                </a:lnTo>
                <a:lnTo>
                  <a:pt x="41" y="109"/>
                </a:lnTo>
                <a:lnTo>
                  <a:pt x="57" y="71"/>
                </a:lnTo>
                <a:lnTo>
                  <a:pt x="171" y="71"/>
                </a:lnTo>
                <a:lnTo>
                  <a:pt x="187" y="109"/>
                </a:lnTo>
                <a:close/>
              </a:path>
            </a:pathLst>
          </a:custGeom>
          <a:solidFill>
            <a:srgbClr val="1C4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0" name="Rectangle 152"/>
          <p:cNvSpPr>
            <a:spLocks noChangeArrowheads="1"/>
          </p:cNvSpPr>
          <p:nvPr userDrawn="1"/>
        </p:nvSpPr>
        <p:spPr bwMode="auto">
          <a:xfrm>
            <a:off x="1806576" y="5468938"/>
            <a:ext cx="1358900" cy="444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1" name="Rectangle 153"/>
          <p:cNvSpPr>
            <a:spLocks noChangeArrowheads="1"/>
          </p:cNvSpPr>
          <p:nvPr userDrawn="1"/>
        </p:nvSpPr>
        <p:spPr bwMode="auto">
          <a:xfrm>
            <a:off x="1846263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2" name="Rectangle 154"/>
          <p:cNvSpPr>
            <a:spLocks noChangeArrowheads="1"/>
          </p:cNvSpPr>
          <p:nvPr userDrawn="1"/>
        </p:nvSpPr>
        <p:spPr bwMode="auto">
          <a:xfrm>
            <a:off x="1939926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3" name="Rectangle 155"/>
          <p:cNvSpPr>
            <a:spLocks noChangeArrowheads="1"/>
          </p:cNvSpPr>
          <p:nvPr userDrawn="1"/>
        </p:nvSpPr>
        <p:spPr bwMode="auto">
          <a:xfrm>
            <a:off x="2035176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4" name="Rectangle 156"/>
          <p:cNvSpPr>
            <a:spLocks noChangeArrowheads="1"/>
          </p:cNvSpPr>
          <p:nvPr userDrawn="1"/>
        </p:nvSpPr>
        <p:spPr bwMode="auto">
          <a:xfrm>
            <a:off x="2130426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5" name="Rectangle 157"/>
          <p:cNvSpPr>
            <a:spLocks noChangeArrowheads="1"/>
          </p:cNvSpPr>
          <p:nvPr userDrawn="1"/>
        </p:nvSpPr>
        <p:spPr bwMode="auto">
          <a:xfrm>
            <a:off x="2222501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6" name="Rectangle 158"/>
          <p:cNvSpPr>
            <a:spLocks noChangeArrowheads="1"/>
          </p:cNvSpPr>
          <p:nvPr userDrawn="1"/>
        </p:nvSpPr>
        <p:spPr bwMode="auto">
          <a:xfrm>
            <a:off x="2319338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7" name="Rectangle 159"/>
          <p:cNvSpPr>
            <a:spLocks noChangeArrowheads="1"/>
          </p:cNvSpPr>
          <p:nvPr userDrawn="1"/>
        </p:nvSpPr>
        <p:spPr bwMode="auto">
          <a:xfrm>
            <a:off x="2414588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8" name="Rectangle 160"/>
          <p:cNvSpPr>
            <a:spLocks noChangeArrowheads="1"/>
          </p:cNvSpPr>
          <p:nvPr userDrawn="1"/>
        </p:nvSpPr>
        <p:spPr bwMode="auto">
          <a:xfrm>
            <a:off x="2508251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9" name="Rectangle 161"/>
          <p:cNvSpPr>
            <a:spLocks noChangeArrowheads="1"/>
          </p:cNvSpPr>
          <p:nvPr userDrawn="1"/>
        </p:nvSpPr>
        <p:spPr bwMode="auto">
          <a:xfrm>
            <a:off x="2603501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0" name="Rectangle 162"/>
          <p:cNvSpPr>
            <a:spLocks noChangeArrowheads="1"/>
          </p:cNvSpPr>
          <p:nvPr userDrawn="1"/>
        </p:nvSpPr>
        <p:spPr bwMode="auto">
          <a:xfrm>
            <a:off x="2697163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1" name="Rectangle 163"/>
          <p:cNvSpPr>
            <a:spLocks noChangeArrowheads="1"/>
          </p:cNvSpPr>
          <p:nvPr userDrawn="1"/>
        </p:nvSpPr>
        <p:spPr bwMode="auto">
          <a:xfrm>
            <a:off x="2794001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2" name="Rectangle 164"/>
          <p:cNvSpPr>
            <a:spLocks noChangeArrowheads="1"/>
          </p:cNvSpPr>
          <p:nvPr userDrawn="1"/>
        </p:nvSpPr>
        <p:spPr bwMode="auto">
          <a:xfrm>
            <a:off x="2889251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3" name="Rectangle 165"/>
          <p:cNvSpPr>
            <a:spLocks noChangeArrowheads="1"/>
          </p:cNvSpPr>
          <p:nvPr userDrawn="1"/>
        </p:nvSpPr>
        <p:spPr bwMode="auto">
          <a:xfrm>
            <a:off x="2982913" y="5505450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4" name="Rectangle 166"/>
          <p:cNvSpPr>
            <a:spLocks noChangeArrowheads="1"/>
          </p:cNvSpPr>
          <p:nvPr userDrawn="1"/>
        </p:nvSpPr>
        <p:spPr bwMode="auto">
          <a:xfrm>
            <a:off x="3078163" y="5505450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5" name="Rectangle 167"/>
          <p:cNvSpPr>
            <a:spLocks noChangeArrowheads="1"/>
          </p:cNvSpPr>
          <p:nvPr userDrawn="1"/>
        </p:nvSpPr>
        <p:spPr bwMode="auto">
          <a:xfrm>
            <a:off x="1846263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6" name="Rectangle 168"/>
          <p:cNvSpPr>
            <a:spLocks noChangeArrowheads="1"/>
          </p:cNvSpPr>
          <p:nvPr userDrawn="1"/>
        </p:nvSpPr>
        <p:spPr bwMode="auto">
          <a:xfrm>
            <a:off x="1939926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7" name="Rectangle 169"/>
          <p:cNvSpPr>
            <a:spLocks noChangeArrowheads="1"/>
          </p:cNvSpPr>
          <p:nvPr userDrawn="1"/>
        </p:nvSpPr>
        <p:spPr bwMode="auto">
          <a:xfrm>
            <a:off x="2035176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8" name="Rectangle 170"/>
          <p:cNvSpPr>
            <a:spLocks noChangeArrowheads="1"/>
          </p:cNvSpPr>
          <p:nvPr userDrawn="1"/>
        </p:nvSpPr>
        <p:spPr bwMode="auto">
          <a:xfrm>
            <a:off x="2130426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9" name="Rectangle 171"/>
          <p:cNvSpPr>
            <a:spLocks noChangeArrowheads="1"/>
          </p:cNvSpPr>
          <p:nvPr userDrawn="1"/>
        </p:nvSpPr>
        <p:spPr bwMode="auto">
          <a:xfrm>
            <a:off x="2222501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0" name="Rectangle 172"/>
          <p:cNvSpPr>
            <a:spLocks noChangeArrowheads="1"/>
          </p:cNvSpPr>
          <p:nvPr userDrawn="1"/>
        </p:nvSpPr>
        <p:spPr bwMode="auto">
          <a:xfrm>
            <a:off x="2319338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1" name="Rectangle 173"/>
          <p:cNvSpPr>
            <a:spLocks noChangeArrowheads="1"/>
          </p:cNvSpPr>
          <p:nvPr userDrawn="1"/>
        </p:nvSpPr>
        <p:spPr bwMode="auto">
          <a:xfrm>
            <a:off x="2414588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2" name="Rectangle 174"/>
          <p:cNvSpPr>
            <a:spLocks noChangeArrowheads="1"/>
          </p:cNvSpPr>
          <p:nvPr userDrawn="1"/>
        </p:nvSpPr>
        <p:spPr bwMode="auto">
          <a:xfrm>
            <a:off x="2508251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3" name="Rectangle 175"/>
          <p:cNvSpPr>
            <a:spLocks noChangeArrowheads="1"/>
          </p:cNvSpPr>
          <p:nvPr userDrawn="1"/>
        </p:nvSpPr>
        <p:spPr bwMode="auto">
          <a:xfrm>
            <a:off x="2697163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4" name="Rectangle 176"/>
          <p:cNvSpPr>
            <a:spLocks noChangeArrowheads="1"/>
          </p:cNvSpPr>
          <p:nvPr userDrawn="1"/>
        </p:nvSpPr>
        <p:spPr bwMode="auto">
          <a:xfrm>
            <a:off x="2794001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5" name="Rectangle 177"/>
          <p:cNvSpPr>
            <a:spLocks noChangeArrowheads="1"/>
          </p:cNvSpPr>
          <p:nvPr userDrawn="1"/>
        </p:nvSpPr>
        <p:spPr bwMode="auto">
          <a:xfrm>
            <a:off x="2889251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6" name="Rectangle 178"/>
          <p:cNvSpPr>
            <a:spLocks noChangeArrowheads="1"/>
          </p:cNvSpPr>
          <p:nvPr userDrawn="1"/>
        </p:nvSpPr>
        <p:spPr bwMode="auto">
          <a:xfrm>
            <a:off x="2982913" y="5621338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7" name="Rectangle 179"/>
          <p:cNvSpPr>
            <a:spLocks noChangeArrowheads="1"/>
          </p:cNvSpPr>
          <p:nvPr userDrawn="1"/>
        </p:nvSpPr>
        <p:spPr bwMode="auto">
          <a:xfrm>
            <a:off x="3078163" y="5621338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8" name="Rectangle 180"/>
          <p:cNvSpPr>
            <a:spLocks noChangeArrowheads="1"/>
          </p:cNvSpPr>
          <p:nvPr userDrawn="1"/>
        </p:nvSpPr>
        <p:spPr bwMode="auto">
          <a:xfrm>
            <a:off x="1846263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9" name="Rectangle 181"/>
          <p:cNvSpPr>
            <a:spLocks noChangeArrowheads="1"/>
          </p:cNvSpPr>
          <p:nvPr userDrawn="1"/>
        </p:nvSpPr>
        <p:spPr bwMode="auto">
          <a:xfrm>
            <a:off x="1939926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0" name="Rectangle 182"/>
          <p:cNvSpPr>
            <a:spLocks noChangeArrowheads="1"/>
          </p:cNvSpPr>
          <p:nvPr userDrawn="1"/>
        </p:nvSpPr>
        <p:spPr bwMode="auto">
          <a:xfrm>
            <a:off x="2035176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1" name="Rectangle 183"/>
          <p:cNvSpPr>
            <a:spLocks noChangeArrowheads="1"/>
          </p:cNvSpPr>
          <p:nvPr userDrawn="1"/>
        </p:nvSpPr>
        <p:spPr bwMode="auto">
          <a:xfrm>
            <a:off x="2130426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2" name="Rectangle 184"/>
          <p:cNvSpPr>
            <a:spLocks noChangeArrowheads="1"/>
          </p:cNvSpPr>
          <p:nvPr userDrawn="1"/>
        </p:nvSpPr>
        <p:spPr bwMode="auto">
          <a:xfrm>
            <a:off x="2222501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3" name="Rectangle 185"/>
          <p:cNvSpPr>
            <a:spLocks noChangeArrowheads="1"/>
          </p:cNvSpPr>
          <p:nvPr userDrawn="1"/>
        </p:nvSpPr>
        <p:spPr bwMode="auto">
          <a:xfrm>
            <a:off x="2319338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4" name="Rectangle 186"/>
          <p:cNvSpPr>
            <a:spLocks noChangeArrowheads="1"/>
          </p:cNvSpPr>
          <p:nvPr userDrawn="1"/>
        </p:nvSpPr>
        <p:spPr bwMode="auto">
          <a:xfrm>
            <a:off x="2414588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5" name="Rectangle 187"/>
          <p:cNvSpPr>
            <a:spLocks noChangeArrowheads="1"/>
          </p:cNvSpPr>
          <p:nvPr userDrawn="1"/>
        </p:nvSpPr>
        <p:spPr bwMode="auto">
          <a:xfrm>
            <a:off x="2794001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6" name="Rectangle 188"/>
          <p:cNvSpPr>
            <a:spLocks noChangeArrowheads="1"/>
          </p:cNvSpPr>
          <p:nvPr userDrawn="1"/>
        </p:nvSpPr>
        <p:spPr bwMode="auto">
          <a:xfrm>
            <a:off x="2982913" y="5715000"/>
            <a:ext cx="63500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7" name="Rectangle 189"/>
          <p:cNvSpPr>
            <a:spLocks noChangeArrowheads="1"/>
          </p:cNvSpPr>
          <p:nvPr userDrawn="1"/>
        </p:nvSpPr>
        <p:spPr bwMode="auto">
          <a:xfrm>
            <a:off x="3078163" y="5715000"/>
            <a:ext cx="61913" cy="68263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8" name="Rectangle 190"/>
          <p:cNvSpPr>
            <a:spLocks noChangeArrowheads="1"/>
          </p:cNvSpPr>
          <p:nvPr userDrawn="1"/>
        </p:nvSpPr>
        <p:spPr bwMode="auto">
          <a:xfrm>
            <a:off x="2508251" y="5807075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9" name="Rectangle 191"/>
          <p:cNvSpPr>
            <a:spLocks noChangeArrowheads="1"/>
          </p:cNvSpPr>
          <p:nvPr userDrawn="1"/>
        </p:nvSpPr>
        <p:spPr bwMode="auto">
          <a:xfrm>
            <a:off x="2603501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Rectangle 192"/>
          <p:cNvSpPr>
            <a:spLocks noChangeArrowheads="1"/>
          </p:cNvSpPr>
          <p:nvPr userDrawn="1"/>
        </p:nvSpPr>
        <p:spPr bwMode="auto">
          <a:xfrm>
            <a:off x="2697163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1" name="Rectangle 193"/>
          <p:cNvSpPr>
            <a:spLocks noChangeArrowheads="1"/>
          </p:cNvSpPr>
          <p:nvPr userDrawn="1"/>
        </p:nvSpPr>
        <p:spPr bwMode="auto">
          <a:xfrm>
            <a:off x="2794001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2" name="Rectangle 194"/>
          <p:cNvSpPr>
            <a:spLocks noChangeArrowheads="1"/>
          </p:cNvSpPr>
          <p:nvPr userDrawn="1"/>
        </p:nvSpPr>
        <p:spPr bwMode="auto">
          <a:xfrm>
            <a:off x="2889251" y="5807075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3" name="Rectangle 195"/>
          <p:cNvSpPr>
            <a:spLocks noChangeArrowheads="1"/>
          </p:cNvSpPr>
          <p:nvPr userDrawn="1"/>
        </p:nvSpPr>
        <p:spPr bwMode="auto">
          <a:xfrm>
            <a:off x="2982913" y="5807075"/>
            <a:ext cx="63500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4" name="Rectangle 196"/>
          <p:cNvSpPr>
            <a:spLocks noChangeArrowheads="1"/>
          </p:cNvSpPr>
          <p:nvPr userDrawn="1"/>
        </p:nvSpPr>
        <p:spPr bwMode="auto">
          <a:xfrm>
            <a:off x="3078163" y="5807075"/>
            <a:ext cx="61913" cy="69850"/>
          </a:xfrm>
          <a:prstGeom prst="rect">
            <a:avLst/>
          </a:pr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5" name="Freeform 197"/>
          <p:cNvSpPr>
            <a:spLocks/>
          </p:cNvSpPr>
          <p:nvPr userDrawn="1"/>
        </p:nvSpPr>
        <p:spPr bwMode="auto">
          <a:xfrm>
            <a:off x="2508251" y="5621338"/>
            <a:ext cx="158750" cy="161925"/>
          </a:xfrm>
          <a:custGeom>
            <a:avLst/>
            <a:gdLst>
              <a:gd name="T0" fmla="*/ 60 w 100"/>
              <a:gd name="T1" fmla="*/ 0 h 102"/>
              <a:gd name="T2" fmla="*/ 60 w 100"/>
              <a:gd name="T3" fmla="*/ 43 h 102"/>
              <a:gd name="T4" fmla="*/ 60 w 100"/>
              <a:gd name="T5" fmla="*/ 59 h 102"/>
              <a:gd name="T6" fmla="*/ 39 w 100"/>
              <a:gd name="T7" fmla="*/ 59 h 102"/>
              <a:gd name="T8" fmla="*/ 0 w 100"/>
              <a:gd name="T9" fmla="*/ 59 h 102"/>
              <a:gd name="T10" fmla="*/ 0 w 100"/>
              <a:gd name="T11" fmla="*/ 102 h 102"/>
              <a:gd name="T12" fmla="*/ 39 w 100"/>
              <a:gd name="T13" fmla="*/ 102 h 102"/>
              <a:gd name="T14" fmla="*/ 60 w 100"/>
              <a:gd name="T15" fmla="*/ 102 h 102"/>
              <a:gd name="T16" fmla="*/ 68 w 100"/>
              <a:gd name="T17" fmla="*/ 102 h 102"/>
              <a:gd name="T18" fmla="*/ 100 w 100"/>
              <a:gd name="T19" fmla="*/ 102 h 102"/>
              <a:gd name="T20" fmla="*/ 100 w 100"/>
              <a:gd name="T21" fmla="*/ 68 h 102"/>
              <a:gd name="T22" fmla="*/ 100 w 100"/>
              <a:gd name="T23" fmla="*/ 59 h 102"/>
              <a:gd name="T24" fmla="*/ 100 w 100"/>
              <a:gd name="T25" fmla="*/ 43 h 102"/>
              <a:gd name="T26" fmla="*/ 100 w 100"/>
              <a:gd name="T27" fmla="*/ 0 h 102"/>
              <a:gd name="T28" fmla="*/ 60 w 100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102">
                <a:moveTo>
                  <a:pt x="60" y="0"/>
                </a:moveTo>
                <a:lnTo>
                  <a:pt x="60" y="43"/>
                </a:lnTo>
                <a:lnTo>
                  <a:pt x="60" y="59"/>
                </a:lnTo>
                <a:lnTo>
                  <a:pt x="39" y="59"/>
                </a:lnTo>
                <a:lnTo>
                  <a:pt x="0" y="59"/>
                </a:lnTo>
                <a:lnTo>
                  <a:pt x="0" y="102"/>
                </a:lnTo>
                <a:lnTo>
                  <a:pt x="39" y="102"/>
                </a:lnTo>
                <a:lnTo>
                  <a:pt x="60" y="102"/>
                </a:lnTo>
                <a:lnTo>
                  <a:pt x="68" y="102"/>
                </a:lnTo>
                <a:lnTo>
                  <a:pt x="100" y="102"/>
                </a:lnTo>
                <a:lnTo>
                  <a:pt x="100" y="68"/>
                </a:lnTo>
                <a:lnTo>
                  <a:pt x="100" y="59"/>
                </a:lnTo>
                <a:lnTo>
                  <a:pt x="100" y="43"/>
                </a:lnTo>
                <a:lnTo>
                  <a:pt x="100" y="0"/>
                </a:lnTo>
                <a:lnTo>
                  <a:pt x="60" y="0"/>
                </a:lnTo>
                <a:close/>
              </a:path>
            </a:pathLst>
          </a:cu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6" name="Freeform 198"/>
          <p:cNvSpPr>
            <a:spLocks/>
          </p:cNvSpPr>
          <p:nvPr userDrawn="1"/>
        </p:nvSpPr>
        <p:spPr bwMode="auto">
          <a:xfrm>
            <a:off x="1846263" y="5807075"/>
            <a:ext cx="155575" cy="69850"/>
          </a:xfrm>
          <a:custGeom>
            <a:avLst/>
            <a:gdLst>
              <a:gd name="T0" fmla="*/ 62 w 98"/>
              <a:gd name="T1" fmla="*/ 0 h 44"/>
              <a:gd name="T2" fmla="*/ 59 w 98"/>
              <a:gd name="T3" fmla="*/ 0 h 44"/>
              <a:gd name="T4" fmla="*/ 40 w 98"/>
              <a:gd name="T5" fmla="*/ 0 h 44"/>
              <a:gd name="T6" fmla="*/ 0 w 98"/>
              <a:gd name="T7" fmla="*/ 0 h 44"/>
              <a:gd name="T8" fmla="*/ 0 w 98"/>
              <a:gd name="T9" fmla="*/ 44 h 44"/>
              <a:gd name="T10" fmla="*/ 40 w 98"/>
              <a:gd name="T11" fmla="*/ 44 h 44"/>
              <a:gd name="T12" fmla="*/ 40 w 98"/>
              <a:gd name="T13" fmla="*/ 44 h 44"/>
              <a:gd name="T14" fmla="*/ 59 w 98"/>
              <a:gd name="T15" fmla="*/ 44 h 44"/>
              <a:gd name="T16" fmla="*/ 59 w 98"/>
              <a:gd name="T17" fmla="*/ 44 h 44"/>
              <a:gd name="T18" fmla="*/ 98 w 98"/>
              <a:gd name="T19" fmla="*/ 44 h 44"/>
              <a:gd name="T20" fmla="*/ 98 w 98"/>
              <a:gd name="T21" fmla="*/ 0 h 44"/>
              <a:gd name="T22" fmla="*/ 62 w 98"/>
              <a:gd name="T2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8" h="44">
                <a:moveTo>
                  <a:pt x="62" y="0"/>
                </a:moveTo>
                <a:lnTo>
                  <a:pt x="59" y="0"/>
                </a:lnTo>
                <a:lnTo>
                  <a:pt x="40" y="0"/>
                </a:lnTo>
                <a:lnTo>
                  <a:pt x="0" y="0"/>
                </a:lnTo>
                <a:lnTo>
                  <a:pt x="0" y="44"/>
                </a:lnTo>
                <a:lnTo>
                  <a:pt x="40" y="44"/>
                </a:lnTo>
                <a:lnTo>
                  <a:pt x="40" y="44"/>
                </a:lnTo>
                <a:lnTo>
                  <a:pt x="59" y="44"/>
                </a:lnTo>
                <a:lnTo>
                  <a:pt x="59" y="44"/>
                </a:lnTo>
                <a:lnTo>
                  <a:pt x="98" y="44"/>
                </a:lnTo>
                <a:lnTo>
                  <a:pt x="98" y="0"/>
                </a:lnTo>
                <a:lnTo>
                  <a:pt x="62" y="0"/>
                </a:lnTo>
                <a:close/>
              </a:path>
            </a:pathLst>
          </a:cu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7" name="Freeform 199"/>
          <p:cNvSpPr>
            <a:spLocks/>
          </p:cNvSpPr>
          <p:nvPr userDrawn="1"/>
        </p:nvSpPr>
        <p:spPr bwMode="auto">
          <a:xfrm>
            <a:off x="2035176" y="5807075"/>
            <a:ext cx="442913" cy="69850"/>
          </a:xfrm>
          <a:custGeom>
            <a:avLst/>
            <a:gdLst>
              <a:gd name="T0" fmla="*/ 248 w 279"/>
              <a:gd name="T1" fmla="*/ 0 h 44"/>
              <a:gd name="T2" fmla="*/ 239 w 279"/>
              <a:gd name="T3" fmla="*/ 0 h 44"/>
              <a:gd name="T4" fmla="*/ 219 w 279"/>
              <a:gd name="T5" fmla="*/ 0 h 44"/>
              <a:gd name="T6" fmla="*/ 179 w 279"/>
              <a:gd name="T7" fmla="*/ 0 h 44"/>
              <a:gd name="T8" fmla="*/ 158 w 279"/>
              <a:gd name="T9" fmla="*/ 0 h 44"/>
              <a:gd name="T10" fmla="*/ 118 w 279"/>
              <a:gd name="T11" fmla="*/ 0 h 44"/>
              <a:gd name="T12" fmla="*/ 99 w 279"/>
              <a:gd name="T13" fmla="*/ 0 h 44"/>
              <a:gd name="T14" fmla="*/ 60 w 279"/>
              <a:gd name="T15" fmla="*/ 0 h 44"/>
              <a:gd name="T16" fmla="*/ 39 w 279"/>
              <a:gd name="T17" fmla="*/ 0 h 44"/>
              <a:gd name="T18" fmla="*/ 0 w 279"/>
              <a:gd name="T19" fmla="*/ 0 h 44"/>
              <a:gd name="T20" fmla="*/ 0 w 279"/>
              <a:gd name="T21" fmla="*/ 44 h 44"/>
              <a:gd name="T22" fmla="*/ 39 w 279"/>
              <a:gd name="T23" fmla="*/ 44 h 44"/>
              <a:gd name="T24" fmla="*/ 60 w 279"/>
              <a:gd name="T25" fmla="*/ 44 h 44"/>
              <a:gd name="T26" fmla="*/ 99 w 279"/>
              <a:gd name="T27" fmla="*/ 44 h 44"/>
              <a:gd name="T28" fmla="*/ 118 w 279"/>
              <a:gd name="T29" fmla="*/ 44 h 44"/>
              <a:gd name="T30" fmla="*/ 158 w 279"/>
              <a:gd name="T31" fmla="*/ 44 h 44"/>
              <a:gd name="T32" fmla="*/ 179 w 279"/>
              <a:gd name="T33" fmla="*/ 44 h 44"/>
              <a:gd name="T34" fmla="*/ 219 w 279"/>
              <a:gd name="T35" fmla="*/ 44 h 44"/>
              <a:gd name="T36" fmla="*/ 239 w 279"/>
              <a:gd name="T37" fmla="*/ 44 h 44"/>
              <a:gd name="T38" fmla="*/ 248 w 279"/>
              <a:gd name="T39" fmla="*/ 44 h 44"/>
              <a:gd name="T40" fmla="*/ 279 w 279"/>
              <a:gd name="T41" fmla="*/ 44 h 44"/>
              <a:gd name="T42" fmla="*/ 279 w 279"/>
              <a:gd name="T43" fmla="*/ 0 h 44"/>
              <a:gd name="T44" fmla="*/ 248 w 279"/>
              <a:gd name="T4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9" h="44">
                <a:moveTo>
                  <a:pt x="248" y="0"/>
                </a:moveTo>
                <a:lnTo>
                  <a:pt x="239" y="0"/>
                </a:lnTo>
                <a:lnTo>
                  <a:pt x="219" y="0"/>
                </a:lnTo>
                <a:lnTo>
                  <a:pt x="179" y="0"/>
                </a:lnTo>
                <a:lnTo>
                  <a:pt x="158" y="0"/>
                </a:lnTo>
                <a:lnTo>
                  <a:pt x="118" y="0"/>
                </a:lnTo>
                <a:lnTo>
                  <a:pt x="99" y="0"/>
                </a:lnTo>
                <a:lnTo>
                  <a:pt x="60" y="0"/>
                </a:lnTo>
                <a:lnTo>
                  <a:pt x="39" y="0"/>
                </a:lnTo>
                <a:lnTo>
                  <a:pt x="0" y="0"/>
                </a:lnTo>
                <a:lnTo>
                  <a:pt x="0" y="44"/>
                </a:lnTo>
                <a:lnTo>
                  <a:pt x="39" y="44"/>
                </a:lnTo>
                <a:lnTo>
                  <a:pt x="60" y="44"/>
                </a:lnTo>
                <a:lnTo>
                  <a:pt x="99" y="44"/>
                </a:lnTo>
                <a:lnTo>
                  <a:pt x="118" y="44"/>
                </a:lnTo>
                <a:lnTo>
                  <a:pt x="158" y="44"/>
                </a:lnTo>
                <a:lnTo>
                  <a:pt x="179" y="44"/>
                </a:lnTo>
                <a:lnTo>
                  <a:pt x="219" y="44"/>
                </a:lnTo>
                <a:lnTo>
                  <a:pt x="239" y="44"/>
                </a:lnTo>
                <a:lnTo>
                  <a:pt x="248" y="44"/>
                </a:lnTo>
                <a:lnTo>
                  <a:pt x="279" y="44"/>
                </a:lnTo>
                <a:lnTo>
                  <a:pt x="279" y="0"/>
                </a:lnTo>
                <a:lnTo>
                  <a:pt x="248" y="0"/>
                </a:lnTo>
                <a:close/>
              </a:path>
            </a:pathLst>
          </a:custGeom>
          <a:solidFill>
            <a:srgbClr val="E7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8" name="Freeform 200"/>
          <p:cNvSpPr>
            <a:spLocks/>
          </p:cNvSpPr>
          <p:nvPr userDrawn="1"/>
        </p:nvSpPr>
        <p:spPr bwMode="auto">
          <a:xfrm>
            <a:off x="8874126" y="5026025"/>
            <a:ext cx="696913" cy="909638"/>
          </a:xfrm>
          <a:custGeom>
            <a:avLst/>
            <a:gdLst>
              <a:gd name="T0" fmla="*/ 439 w 439"/>
              <a:gd name="T1" fmla="*/ 541 h 573"/>
              <a:gd name="T2" fmla="*/ 407 w 439"/>
              <a:gd name="T3" fmla="*/ 573 h 573"/>
              <a:gd name="T4" fmla="*/ 32 w 439"/>
              <a:gd name="T5" fmla="*/ 573 h 573"/>
              <a:gd name="T6" fmla="*/ 0 w 439"/>
              <a:gd name="T7" fmla="*/ 541 h 573"/>
              <a:gd name="T8" fmla="*/ 0 w 439"/>
              <a:gd name="T9" fmla="*/ 32 h 573"/>
              <a:gd name="T10" fmla="*/ 32 w 439"/>
              <a:gd name="T11" fmla="*/ 0 h 573"/>
              <a:gd name="T12" fmla="*/ 407 w 439"/>
              <a:gd name="T13" fmla="*/ 0 h 573"/>
              <a:gd name="T14" fmla="*/ 439 w 439"/>
              <a:gd name="T15" fmla="*/ 32 h 573"/>
              <a:gd name="T16" fmla="*/ 439 w 439"/>
              <a:gd name="T17" fmla="*/ 54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" h="573">
                <a:moveTo>
                  <a:pt x="439" y="541"/>
                </a:moveTo>
                <a:cubicBezTo>
                  <a:pt x="439" y="558"/>
                  <a:pt x="425" y="573"/>
                  <a:pt x="407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8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425" y="0"/>
                  <a:pt x="439" y="15"/>
                  <a:pt x="439" y="32"/>
                </a:cubicBezTo>
                <a:lnTo>
                  <a:pt x="439" y="541"/>
                </a:lnTo>
                <a:close/>
              </a:path>
            </a:pathLst>
          </a:custGeom>
          <a:solidFill>
            <a:srgbClr val="364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9" name="Rectangle 201"/>
          <p:cNvSpPr>
            <a:spLocks noChangeArrowheads="1"/>
          </p:cNvSpPr>
          <p:nvPr userDrawn="1"/>
        </p:nvSpPr>
        <p:spPr bwMode="auto">
          <a:xfrm>
            <a:off x="8916988" y="5060950"/>
            <a:ext cx="612775" cy="792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30" name="Freeform 202"/>
          <p:cNvSpPr>
            <a:spLocks/>
          </p:cNvSpPr>
          <p:nvPr userDrawn="1"/>
        </p:nvSpPr>
        <p:spPr bwMode="auto">
          <a:xfrm>
            <a:off x="9034463" y="4922838"/>
            <a:ext cx="379413" cy="168275"/>
          </a:xfrm>
          <a:custGeom>
            <a:avLst/>
            <a:gdLst>
              <a:gd name="T0" fmla="*/ 172 w 239"/>
              <a:gd name="T1" fmla="*/ 46 h 106"/>
              <a:gd name="T2" fmla="*/ 119 w 239"/>
              <a:gd name="T3" fmla="*/ 0 h 106"/>
              <a:gd name="T4" fmla="*/ 67 w 239"/>
              <a:gd name="T5" fmla="*/ 46 h 106"/>
              <a:gd name="T6" fmla="*/ 0 w 239"/>
              <a:gd name="T7" fmla="*/ 46 h 106"/>
              <a:gd name="T8" fmla="*/ 0 w 239"/>
              <a:gd name="T9" fmla="*/ 106 h 106"/>
              <a:gd name="T10" fmla="*/ 239 w 239"/>
              <a:gd name="T11" fmla="*/ 106 h 106"/>
              <a:gd name="T12" fmla="*/ 239 w 239"/>
              <a:gd name="T13" fmla="*/ 46 h 106"/>
              <a:gd name="T14" fmla="*/ 172 w 239"/>
              <a:gd name="T15" fmla="*/ 4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106">
                <a:moveTo>
                  <a:pt x="172" y="46"/>
                </a:moveTo>
                <a:cubicBezTo>
                  <a:pt x="169" y="20"/>
                  <a:pt x="146" y="0"/>
                  <a:pt x="119" y="0"/>
                </a:cubicBezTo>
                <a:cubicBezTo>
                  <a:pt x="92" y="0"/>
                  <a:pt x="70" y="20"/>
                  <a:pt x="67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06"/>
                  <a:pt x="0" y="106"/>
                  <a:pt x="0" y="106"/>
                </a:cubicBezTo>
                <a:cubicBezTo>
                  <a:pt x="239" y="106"/>
                  <a:pt x="239" y="106"/>
                  <a:pt x="239" y="106"/>
                </a:cubicBezTo>
                <a:cubicBezTo>
                  <a:pt x="239" y="46"/>
                  <a:pt x="239" y="46"/>
                  <a:pt x="239" y="46"/>
                </a:cubicBezTo>
                <a:lnTo>
                  <a:pt x="172" y="46"/>
                </a:lnTo>
                <a:close/>
              </a:path>
            </a:pathLst>
          </a:custGeom>
          <a:solidFill>
            <a:srgbClr val="FED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31" name="Rectangle 203"/>
          <p:cNvSpPr>
            <a:spLocks noChangeArrowheads="1"/>
          </p:cNvSpPr>
          <p:nvPr userDrawn="1"/>
        </p:nvSpPr>
        <p:spPr bwMode="auto">
          <a:xfrm>
            <a:off x="8990013" y="5240338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32" name="Rectangle 204"/>
          <p:cNvSpPr>
            <a:spLocks noChangeArrowheads="1"/>
          </p:cNvSpPr>
          <p:nvPr userDrawn="1"/>
        </p:nvSpPr>
        <p:spPr bwMode="auto">
          <a:xfrm>
            <a:off x="8990013" y="5302250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463926" y="1250949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63926" y="3246314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463926" y="355718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32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Rectangle 206"/>
          <p:cNvSpPr>
            <a:spLocks noChangeArrowheads="1"/>
          </p:cNvSpPr>
          <p:nvPr userDrawn="1"/>
        </p:nvSpPr>
        <p:spPr bwMode="auto">
          <a:xfrm>
            <a:off x="8990013" y="5346700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Rectangle 207"/>
          <p:cNvSpPr>
            <a:spLocks noChangeArrowheads="1"/>
          </p:cNvSpPr>
          <p:nvPr userDrawn="1"/>
        </p:nvSpPr>
        <p:spPr bwMode="auto">
          <a:xfrm>
            <a:off x="8990013" y="5414963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Rectangle 208"/>
          <p:cNvSpPr>
            <a:spLocks noChangeArrowheads="1"/>
          </p:cNvSpPr>
          <p:nvPr userDrawn="1"/>
        </p:nvSpPr>
        <p:spPr bwMode="auto">
          <a:xfrm>
            <a:off x="8990013" y="5381625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Rectangle 209"/>
          <p:cNvSpPr>
            <a:spLocks noChangeArrowheads="1"/>
          </p:cNvSpPr>
          <p:nvPr userDrawn="1"/>
        </p:nvSpPr>
        <p:spPr bwMode="auto">
          <a:xfrm>
            <a:off x="8990013" y="5459413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Rectangle 210"/>
          <p:cNvSpPr>
            <a:spLocks noChangeArrowheads="1"/>
          </p:cNvSpPr>
          <p:nvPr userDrawn="1"/>
        </p:nvSpPr>
        <p:spPr bwMode="auto">
          <a:xfrm>
            <a:off x="8990013" y="5518150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Rectangle 211"/>
          <p:cNvSpPr>
            <a:spLocks noChangeArrowheads="1"/>
          </p:cNvSpPr>
          <p:nvPr userDrawn="1"/>
        </p:nvSpPr>
        <p:spPr bwMode="auto">
          <a:xfrm>
            <a:off x="8990013" y="5562600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Rectangle 212"/>
          <p:cNvSpPr>
            <a:spLocks noChangeArrowheads="1"/>
          </p:cNvSpPr>
          <p:nvPr userDrawn="1"/>
        </p:nvSpPr>
        <p:spPr bwMode="auto">
          <a:xfrm>
            <a:off x="8990013" y="5632450"/>
            <a:ext cx="258763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Rectangle 213"/>
          <p:cNvSpPr>
            <a:spLocks noChangeArrowheads="1"/>
          </p:cNvSpPr>
          <p:nvPr userDrawn="1"/>
        </p:nvSpPr>
        <p:spPr bwMode="auto">
          <a:xfrm>
            <a:off x="8990013" y="5181600"/>
            <a:ext cx="457200" cy="11113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214"/>
          <p:cNvSpPr>
            <a:spLocks/>
          </p:cNvSpPr>
          <p:nvPr userDrawn="1"/>
        </p:nvSpPr>
        <p:spPr bwMode="auto">
          <a:xfrm>
            <a:off x="11696700" y="5454650"/>
            <a:ext cx="68263" cy="41275"/>
          </a:xfrm>
          <a:custGeom>
            <a:avLst/>
            <a:gdLst>
              <a:gd name="T0" fmla="*/ 0 w 43"/>
              <a:gd name="T1" fmla="*/ 26 h 26"/>
              <a:gd name="T2" fmla="*/ 23 w 43"/>
              <a:gd name="T3" fmla="*/ 0 h 26"/>
              <a:gd name="T4" fmla="*/ 43 w 43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26">
                <a:moveTo>
                  <a:pt x="0" y="26"/>
                </a:moveTo>
                <a:lnTo>
                  <a:pt x="23" y="0"/>
                </a:lnTo>
                <a:lnTo>
                  <a:pt x="43" y="26"/>
                </a:lnTo>
              </a:path>
            </a:pathLst>
          </a:custGeom>
          <a:noFill/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Line 215"/>
          <p:cNvSpPr>
            <a:spLocks noChangeShapeType="1"/>
          </p:cNvSpPr>
          <p:nvPr userDrawn="1"/>
        </p:nvSpPr>
        <p:spPr bwMode="auto">
          <a:xfrm>
            <a:off x="11733213" y="5454650"/>
            <a:ext cx="0" cy="53975"/>
          </a:xfrm>
          <a:prstGeom prst="line">
            <a:avLst/>
          </a:prstGeom>
          <a:noFill/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216"/>
          <p:cNvSpPr>
            <a:spLocks/>
          </p:cNvSpPr>
          <p:nvPr userDrawn="1"/>
        </p:nvSpPr>
        <p:spPr bwMode="auto">
          <a:xfrm>
            <a:off x="11687175" y="5486400"/>
            <a:ext cx="93663" cy="80963"/>
          </a:xfrm>
          <a:custGeom>
            <a:avLst/>
            <a:gdLst>
              <a:gd name="T0" fmla="*/ 59 w 59"/>
              <a:gd name="T1" fmla="*/ 0 h 51"/>
              <a:gd name="T2" fmla="*/ 0 w 59"/>
              <a:gd name="T3" fmla="*/ 0 h 51"/>
              <a:gd name="T4" fmla="*/ 0 w 59"/>
              <a:gd name="T5" fmla="*/ 12 h 51"/>
              <a:gd name="T6" fmla="*/ 7 w 59"/>
              <a:gd name="T7" fmla="*/ 12 h 51"/>
              <a:gd name="T8" fmla="*/ 6 w 59"/>
              <a:gd name="T9" fmla="*/ 15 h 51"/>
              <a:gd name="T10" fmla="*/ 6 w 59"/>
              <a:gd name="T11" fmla="*/ 44 h 51"/>
              <a:gd name="T12" fmla="*/ 13 w 59"/>
              <a:gd name="T13" fmla="*/ 51 h 51"/>
              <a:gd name="T14" fmla="*/ 45 w 59"/>
              <a:gd name="T15" fmla="*/ 51 h 51"/>
              <a:gd name="T16" fmla="*/ 52 w 59"/>
              <a:gd name="T17" fmla="*/ 44 h 51"/>
              <a:gd name="T18" fmla="*/ 52 w 59"/>
              <a:gd name="T19" fmla="*/ 15 h 51"/>
              <a:gd name="T20" fmla="*/ 51 w 59"/>
              <a:gd name="T21" fmla="*/ 12 h 51"/>
              <a:gd name="T22" fmla="*/ 59 w 59"/>
              <a:gd name="T23" fmla="*/ 12 h 51"/>
              <a:gd name="T24" fmla="*/ 59 w 59"/>
              <a:gd name="T2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51">
                <a:moveTo>
                  <a:pt x="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6" y="14"/>
                  <a:pt x="6" y="15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8"/>
                  <a:pt x="9" y="51"/>
                  <a:pt x="13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9" y="51"/>
                  <a:pt x="52" y="48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4"/>
                  <a:pt x="51" y="13"/>
                  <a:pt x="51" y="12"/>
                </a:cubicBezTo>
                <a:cubicBezTo>
                  <a:pt x="59" y="12"/>
                  <a:pt x="59" y="12"/>
                  <a:pt x="59" y="12"/>
                </a:cubicBezTo>
                <a:lnTo>
                  <a:pt x="59" y="0"/>
                </a:lnTo>
                <a:close/>
              </a:path>
            </a:pathLst>
          </a:custGeom>
          <a:solidFill>
            <a:srgbClr val="051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217"/>
          <p:cNvSpPr>
            <a:spLocks/>
          </p:cNvSpPr>
          <p:nvPr userDrawn="1"/>
        </p:nvSpPr>
        <p:spPr bwMode="auto">
          <a:xfrm>
            <a:off x="11422063" y="4468813"/>
            <a:ext cx="625475" cy="995363"/>
          </a:xfrm>
          <a:custGeom>
            <a:avLst/>
            <a:gdLst>
              <a:gd name="T0" fmla="*/ 394 w 394"/>
              <a:gd name="T1" fmla="*/ 197 h 627"/>
              <a:gd name="T2" fmla="*/ 196 w 394"/>
              <a:gd name="T3" fmla="*/ 627 h 627"/>
              <a:gd name="T4" fmla="*/ 0 w 394"/>
              <a:gd name="T5" fmla="*/ 197 h 627"/>
              <a:gd name="T6" fmla="*/ 197 w 394"/>
              <a:gd name="T7" fmla="*/ 0 h 627"/>
              <a:gd name="T8" fmla="*/ 394 w 394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627">
                <a:moveTo>
                  <a:pt x="394" y="197"/>
                </a:moveTo>
                <a:cubicBezTo>
                  <a:pt x="394" y="306"/>
                  <a:pt x="196" y="627"/>
                  <a:pt x="196" y="627"/>
                </a:cubicBezTo>
                <a:cubicBezTo>
                  <a:pt x="196" y="627"/>
                  <a:pt x="0" y="306"/>
                  <a:pt x="0" y="197"/>
                </a:cubicBezTo>
                <a:cubicBezTo>
                  <a:pt x="0" y="88"/>
                  <a:pt x="88" y="0"/>
                  <a:pt x="197" y="0"/>
                </a:cubicBezTo>
                <a:cubicBezTo>
                  <a:pt x="306" y="0"/>
                  <a:pt x="394" y="88"/>
                  <a:pt x="394" y="197"/>
                </a:cubicBezTo>
                <a:close/>
              </a:path>
            </a:pathLst>
          </a:custGeom>
          <a:solidFill>
            <a:srgbClr val="FD73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218"/>
          <p:cNvSpPr>
            <a:spLocks/>
          </p:cNvSpPr>
          <p:nvPr userDrawn="1"/>
        </p:nvSpPr>
        <p:spPr bwMode="auto">
          <a:xfrm>
            <a:off x="11490325" y="4468813"/>
            <a:ext cx="490538" cy="995363"/>
          </a:xfrm>
          <a:custGeom>
            <a:avLst/>
            <a:gdLst>
              <a:gd name="T0" fmla="*/ 309 w 309"/>
              <a:gd name="T1" fmla="*/ 197 h 627"/>
              <a:gd name="T2" fmla="*/ 153 w 309"/>
              <a:gd name="T3" fmla="*/ 627 h 627"/>
              <a:gd name="T4" fmla="*/ 0 w 309"/>
              <a:gd name="T5" fmla="*/ 197 h 627"/>
              <a:gd name="T6" fmla="*/ 154 w 309"/>
              <a:gd name="T7" fmla="*/ 0 h 627"/>
              <a:gd name="T8" fmla="*/ 309 w 309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627">
                <a:moveTo>
                  <a:pt x="309" y="197"/>
                </a:moveTo>
                <a:cubicBezTo>
                  <a:pt x="309" y="306"/>
                  <a:pt x="153" y="627"/>
                  <a:pt x="153" y="627"/>
                </a:cubicBezTo>
                <a:cubicBezTo>
                  <a:pt x="153" y="627"/>
                  <a:pt x="0" y="306"/>
                  <a:pt x="0" y="197"/>
                </a:cubicBezTo>
                <a:cubicBezTo>
                  <a:pt x="0" y="88"/>
                  <a:pt x="69" y="0"/>
                  <a:pt x="154" y="0"/>
                </a:cubicBezTo>
                <a:cubicBezTo>
                  <a:pt x="240" y="0"/>
                  <a:pt x="309" y="88"/>
                  <a:pt x="309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219"/>
          <p:cNvSpPr>
            <a:spLocks/>
          </p:cNvSpPr>
          <p:nvPr userDrawn="1"/>
        </p:nvSpPr>
        <p:spPr bwMode="auto">
          <a:xfrm>
            <a:off x="11601450" y="4468813"/>
            <a:ext cx="266700" cy="995363"/>
          </a:xfrm>
          <a:custGeom>
            <a:avLst/>
            <a:gdLst>
              <a:gd name="T0" fmla="*/ 168 w 168"/>
              <a:gd name="T1" fmla="*/ 197 h 627"/>
              <a:gd name="T2" fmla="*/ 84 w 168"/>
              <a:gd name="T3" fmla="*/ 627 h 627"/>
              <a:gd name="T4" fmla="*/ 0 w 168"/>
              <a:gd name="T5" fmla="*/ 197 h 627"/>
              <a:gd name="T6" fmla="*/ 84 w 168"/>
              <a:gd name="T7" fmla="*/ 0 h 627"/>
              <a:gd name="T8" fmla="*/ 168 w 168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627">
                <a:moveTo>
                  <a:pt x="168" y="197"/>
                </a:moveTo>
                <a:cubicBezTo>
                  <a:pt x="168" y="306"/>
                  <a:pt x="84" y="627"/>
                  <a:pt x="84" y="627"/>
                </a:cubicBezTo>
                <a:cubicBezTo>
                  <a:pt x="84" y="627"/>
                  <a:pt x="0" y="306"/>
                  <a:pt x="0" y="197"/>
                </a:cubicBezTo>
                <a:cubicBezTo>
                  <a:pt x="0" y="88"/>
                  <a:pt x="38" y="0"/>
                  <a:pt x="84" y="0"/>
                </a:cubicBezTo>
                <a:cubicBezTo>
                  <a:pt x="131" y="0"/>
                  <a:pt x="168" y="88"/>
                  <a:pt x="168" y="197"/>
                </a:cubicBezTo>
                <a:close/>
              </a:path>
            </a:pathLst>
          </a:custGeom>
          <a:solidFill>
            <a:srgbClr val="FD73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Freeform 220"/>
          <p:cNvSpPr>
            <a:spLocks/>
          </p:cNvSpPr>
          <p:nvPr userDrawn="1"/>
        </p:nvSpPr>
        <p:spPr bwMode="auto">
          <a:xfrm>
            <a:off x="11676063" y="4468813"/>
            <a:ext cx="119063" cy="995363"/>
          </a:xfrm>
          <a:custGeom>
            <a:avLst/>
            <a:gdLst>
              <a:gd name="T0" fmla="*/ 75 w 75"/>
              <a:gd name="T1" fmla="*/ 197 h 627"/>
              <a:gd name="T2" fmla="*/ 37 w 75"/>
              <a:gd name="T3" fmla="*/ 627 h 627"/>
              <a:gd name="T4" fmla="*/ 0 w 75"/>
              <a:gd name="T5" fmla="*/ 197 h 627"/>
              <a:gd name="T6" fmla="*/ 37 w 75"/>
              <a:gd name="T7" fmla="*/ 0 h 627"/>
              <a:gd name="T8" fmla="*/ 75 w 75"/>
              <a:gd name="T9" fmla="*/ 19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627">
                <a:moveTo>
                  <a:pt x="75" y="197"/>
                </a:moveTo>
                <a:cubicBezTo>
                  <a:pt x="75" y="306"/>
                  <a:pt x="37" y="627"/>
                  <a:pt x="37" y="627"/>
                </a:cubicBezTo>
                <a:cubicBezTo>
                  <a:pt x="37" y="627"/>
                  <a:pt x="0" y="306"/>
                  <a:pt x="0" y="197"/>
                </a:cubicBezTo>
                <a:cubicBezTo>
                  <a:pt x="0" y="88"/>
                  <a:pt x="16" y="0"/>
                  <a:pt x="37" y="0"/>
                </a:cubicBezTo>
                <a:cubicBezTo>
                  <a:pt x="58" y="0"/>
                  <a:pt x="75" y="88"/>
                  <a:pt x="75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BEFCAF38-AA05-D377-294D-B795919AF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018" y="557476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A8C62B46-328B-71FF-0001-4F0116BCAA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4980" y="3312045"/>
            <a:ext cx="3419475" cy="33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3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013993" y="2025674"/>
            <a:ext cx="6164013" cy="558799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74508" y="1138843"/>
            <a:ext cx="9242981" cy="1009609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</a:rPr>
              <a:t>毕业论文答辩</a:t>
            </a:r>
            <a:r>
              <a:rPr lang="en-US" altLang="zh-CN" dirty="0">
                <a:solidFill>
                  <a:schemeClr val="bg1"/>
                </a:solidFill>
                <a:latin typeface="+mj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+mj-ea"/>
              </a:rPr>
              <a:t>模板</a:t>
            </a:r>
            <a:r>
              <a:rPr lang="en-US" altLang="zh-CN" dirty="0">
                <a:solidFill>
                  <a:schemeClr val="bg1"/>
                </a:solidFill>
                <a:latin typeface="+mj-ea"/>
              </a:rPr>
              <a:t>.</a:t>
            </a:r>
            <a:endParaRPr lang="zh-CN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013994" y="2804695"/>
            <a:ext cx="6164013" cy="296271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>
                    <a:alpha val="7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013994" y="3100966"/>
            <a:ext cx="6164013" cy="296271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>
                    <a:alpha val="70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21331" y="1936556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21331" y="294933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38458" y="2402633"/>
            <a:ext cx="777375" cy="67589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5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7E15D7-7338-4808-AA91-49558C0B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D9FF02-4729-4FC5-AA73-4CF693D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íśḷiḓè">
            <a:extLst>
              <a:ext uri="{FF2B5EF4-FFF2-40B4-BE49-F238E27FC236}">
                <a16:creationId xmlns:a16="http://schemas.microsoft.com/office/drawing/2014/main" id="{ABC1A220-7D42-4AD5-8D06-1C22A63637A7}"/>
              </a:ext>
            </a:extLst>
          </p:cNvPr>
          <p:cNvSpPr/>
          <p:nvPr/>
        </p:nvSpPr>
        <p:spPr>
          <a:xfrm rot="18900000">
            <a:off x="5372661" y="3158275"/>
            <a:ext cx="136281" cy="136281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îsḻîde">
            <a:extLst>
              <a:ext uri="{FF2B5EF4-FFF2-40B4-BE49-F238E27FC236}">
                <a16:creationId xmlns:a16="http://schemas.microsoft.com/office/drawing/2014/main" id="{F18CF70F-2D4F-4E42-BFE1-4FCCEAF81EAD}"/>
              </a:ext>
            </a:extLst>
          </p:cNvPr>
          <p:cNvSpPr/>
          <p:nvPr/>
        </p:nvSpPr>
        <p:spPr bwMode="auto">
          <a:xfrm flipH="1">
            <a:off x="3827083" y="1979685"/>
            <a:ext cx="1773829" cy="1018634"/>
          </a:xfrm>
          <a:custGeom>
            <a:avLst/>
            <a:gdLst>
              <a:gd name="T0" fmla="*/ 193 w 445"/>
              <a:gd name="T1" fmla="*/ 0 h 256"/>
              <a:gd name="T2" fmla="*/ 196 w 445"/>
              <a:gd name="T3" fmla="*/ 0 h 256"/>
              <a:gd name="T4" fmla="*/ 320 w 445"/>
              <a:gd name="T5" fmla="*/ 0 h 256"/>
              <a:gd name="T6" fmla="*/ 324 w 445"/>
              <a:gd name="T7" fmla="*/ 4 h 256"/>
              <a:gd name="T8" fmla="*/ 327 w 445"/>
              <a:gd name="T9" fmla="*/ 41 h 256"/>
              <a:gd name="T10" fmla="*/ 339 w 445"/>
              <a:gd name="T11" fmla="*/ 65 h 256"/>
              <a:gd name="T12" fmla="*/ 364 w 445"/>
              <a:gd name="T13" fmla="*/ 75 h 256"/>
              <a:gd name="T14" fmla="*/ 441 w 445"/>
              <a:gd name="T15" fmla="*/ 75 h 256"/>
              <a:gd name="T16" fmla="*/ 445 w 445"/>
              <a:gd name="T17" fmla="*/ 75 h 256"/>
              <a:gd name="T18" fmla="*/ 445 w 445"/>
              <a:gd name="T19" fmla="*/ 171 h 256"/>
              <a:gd name="T20" fmla="*/ 442 w 445"/>
              <a:gd name="T21" fmla="*/ 171 h 256"/>
              <a:gd name="T22" fmla="*/ 383 w 445"/>
              <a:gd name="T23" fmla="*/ 171 h 256"/>
              <a:gd name="T24" fmla="*/ 336 w 445"/>
              <a:gd name="T25" fmla="*/ 181 h 256"/>
              <a:gd name="T26" fmla="*/ 312 w 445"/>
              <a:gd name="T27" fmla="*/ 197 h 256"/>
              <a:gd name="T28" fmla="*/ 252 w 445"/>
              <a:gd name="T29" fmla="*/ 215 h 256"/>
              <a:gd name="T30" fmla="*/ 207 w 445"/>
              <a:gd name="T31" fmla="*/ 195 h 256"/>
              <a:gd name="T32" fmla="*/ 186 w 445"/>
              <a:gd name="T33" fmla="*/ 178 h 256"/>
              <a:gd name="T34" fmla="*/ 119 w 445"/>
              <a:gd name="T35" fmla="*/ 184 h 256"/>
              <a:gd name="T36" fmla="*/ 94 w 445"/>
              <a:gd name="T37" fmla="*/ 222 h 256"/>
              <a:gd name="T38" fmla="*/ 85 w 445"/>
              <a:gd name="T39" fmla="*/ 253 h 256"/>
              <a:gd name="T40" fmla="*/ 85 w 445"/>
              <a:gd name="T41" fmla="*/ 256 h 256"/>
              <a:gd name="T42" fmla="*/ 0 w 445"/>
              <a:gd name="T43" fmla="*/ 256 h 256"/>
              <a:gd name="T44" fmla="*/ 2 w 445"/>
              <a:gd name="T45" fmla="*/ 239 h 256"/>
              <a:gd name="T46" fmla="*/ 21 w 445"/>
              <a:gd name="T47" fmla="*/ 173 h 256"/>
              <a:gd name="T48" fmla="*/ 81 w 445"/>
              <a:gd name="T49" fmla="*/ 98 h 256"/>
              <a:gd name="T50" fmla="*/ 146 w 445"/>
              <a:gd name="T51" fmla="*/ 72 h 256"/>
              <a:gd name="T52" fmla="*/ 166 w 445"/>
              <a:gd name="T53" fmla="*/ 68 h 256"/>
              <a:gd name="T54" fmla="*/ 192 w 445"/>
              <a:gd name="T55" fmla="*/ 35 h 256"/>
              <a:gd name="T56" fmla="*/ 193 w 445"/>
              <a:gd name="T57" fmla="*/ 3 h 256"/>
              <a:gd name="T58" fmla="*/ 193 w 445"/>
              <a:gd name="T5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45" h="256">
                <a:moveTo>
                  <a:pt x="193" y="0"/>
                </a:moveTo>
                <a:cubicBezTo>
                  <a:pt x="194" y="0"/>
                  <a:pt x="195" y="0"/>
                  <a:pt x="196" y="0"/>
                </a:cubicBezTo>
                <a:cubicBezTo>
                  <a:pt x="238" y="0"/>
                  <a:pt x="279" y="0"/>
                  <a:pt x="320" y="0"/>
                </a:cubicBezTo>
                <a:cubicBezTo>
                  <a:pt x="324" y="0"/>
                  <a:pt x="324" y="0"/>
                  <a:pt x="324" y="4"/>
                </a:cubicBezTo>
                <a:cubicBezTo>
                  <a:pt x="324" y="17"/>
                  <a:pt x="324" y="29"/>
                  <a:pt x="327" y="41"/>
                </a:cubicBezTo>
                <a:cubicBezTo>
                  <a:pt x="329" y="50"/>
                  <a:pt x="333" y="58"/>
                  <a:pt x="339" y="65"/>
                </a:cubicBezTo>
                <a:cubicBezTo>
                  <a:pt x="346" y="71"/>
                  <a:pt x="355" y="75"/>
                  <a:pt x="364" y="75"/>
                </a:cubicBezTo>
                <a:cubicBezTo>
                  <a:pt x="390" y="75"/>
                  <a:pt x="415" y="75"/>
                  <a:pt x="441" y="75"/>
                </a:cubicBezTo>
                <a:cubicBezTo>
                  <a:pt x="442" y="75"/>
                  <a:pt x="444" y="75"/>
                  <a:pt x="445" y="75"/>
                </a:cubicBezTo>
                <a:cubicBezTo>
                  <a:pt x="445" y="107"/>
                  <a:pt x="445" y="139"/>
                  <a:pt x="445" y="171"/>
                </a:cubicBezTo>
                <a:cubicBezTo>
                  <a:pt x="444" y="171"/>
                  <a:pt x="443" y="171"/>
                  <a:pt x="442" y="171"/>
                </a:cubicBezTo>
                <a:cubicBezTo>
                  <a:pt x="423" y="171"/>
                  <a:pt x="403" y="171"/>
                  <a:pt x="383" y="171"/>
                </a:cubicBezTo>
                <a:cubicBezTo>
                  <a:pt x="367" y="170"/>
                  <a:pt x="351" y="173"/>
                  <a:pt x="336" y="181"/>
                </a:cubicBezTo>
                <a:cubicBezTo>
                  <a:pt x="328" y="186"/>
                  <a:pt x="320" y="191"/>
                  <a:pt x="312" y="197"/>
                </a:cubicBezTo>
                <a:cubicBezTo>
                  <a:pt x="294" y="211"/>
                  <a:pt x="274" y="217"/>
                  <a:pt x="252" y="215"/>
                </a:cubicBezTo>
                <a:cubicBezTo>
                  <a:pt x="234" y="213"/>
                  <a:pt x="220" y="206"/>
                  <a:pt x="207" y="195"/>
                </a:cubicBezTo>
                <a:cubicBezTo>
                  <a:pt x="200" y="189"/>
                  <a:pt x="193" y="183"/>
                  <a:pt x="186" y="178"/>
                </a:cubicBezTo>
                <a:cubicBezTo>
                  <a:pt x="162" y="166"/>
                  <a:pt x="140" y="169"/>
                  <a:pt x="119" y="184"/>
                </a:cubicBezTo>
                <a:cubicBezTo>
                  <a:pt x="106" y="193"/>
                  <a:pt x="98" y="207"/>
                  <a:pt x="94" y="222"/>
                </a:cubicBezTo>
                <a:cubicBezTo>
                  <a:pt x="90" y="232"/>
                  <a:pt x="88" y="242"/>
                  <a:pt x="85" y="253"/>
                </a:cubicBezTo>
                <a:cubicBezTo>
                  <a:pt x="85" y="254"/>
                  <a:pt x="85" y="254"/>
                  <a:pt x="85" y="256"/>
                </a:cubicBezTo>
                <a:cubicBezTo>
                  <a:pt x="57" y="256"/>
                  <a:pt x="28" y="256"/>
                  <a:pt x="0" y="256"/>
                </a:cubicBezTo>
                <a:cubicBezTo>
                  <a:pt x="0" y="250"/>
                  <a:pt x="1" y="245"/>
                  <a:pt x="2" y="239"/>
                </a:cubicBezTo>
                <a:cubicBezTo>
                  <a:pt x="5" y="216"/>
                  <a:pt x="11" y="194"/>
                  <a:pt x="21" y="173"/>
                </a:cubicBezTo>
                <a:cubicBezTo>
                  <a:pt x="34" y="143"/>
                  <a:pt x="54" y="117"/>
                  <a:pt x="81" y="98"/>
                </a:cubicBezTo>
                <a:cubicBezTo>
                  <a:pt x="101" y="84"/>
                  <a:pt x="123" y="76"/>
                  <a:pt x="146" y="72"/>
                </a:cubicBezTo>
                <a:cubicBezTo>
                  <a:pt x="153" y="71"/>
                  <a:pt x="160" y="70"/>
                  <a:pt x="166" y="68"/>
                </a:cubicBezTo>
                <a:cubicBezTo>
                  <a:pt x="182" y="64"/>
                  <a:pt x="191" y="52"/>
                  <a:pt x="192" y="35"/>
                </a:cubicBezTo>
                <a:cubicBezTo>
                  <a:pt x="193" y="24"/>
                  <a:pt x="192" y="14"/>
                  <a:pt x="193" y="3"/>
                </a:cubicBezTo>
                <a:cubicBezTo>
                  <a:pt x="193" y="2"/>
                  <a:pt x="193" y="1"/>
                  <a:pt x="193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ṥļiḋê">
            <a:extLst>
              <a:ext uri="{FF2B5EF4-FFF2-40B4-BE49-F238E27FC236}">
                <a16:creationId xmlns:a16="http://schemas.microsoft.com/office/drawing/2014/main" id="{91317EA4-CE66-4E48-AC3C-2D3E69E24C19}"/>
              </a:ext>
            </a:extLst>
          </p:cNvPr>
          <p:cNvSpPr/>
          <p:nvPr/>
        </p:nvSpPr>
        <p:spPr bwMode="auto">
          <a:xfrm flipH="1">
            <a:off x="3993929" y="1268398"/>
            <a:ext cx="1164989" cy="576640"/>
          </a:xfrm>
          <a:custGeom>
            <a:avLst/>
            <a:gdLst>
              <a:gd name="T0" fmla="*/ 174 w 292"/>
              <a:gd name="T1" fmla="*/ 128 h 145"/>
              <a:gd name="T2" fmla="*/ 189 w 292"/>
              <a:gd name="T3" fmla="*/ 128 h 145"/>
              <a:gd name="T4" fmla="*/ 197 w 292"/>
              <a:gd name="T5" fmla="*/ 135 h 145"/>
              <a:gd name="T6" fmla="*/ 192 w 292"/>
              <a:gd name="T7" fmla="*/ 144 h 145"/>
              <a:gd name="T8" fmla="*/ 188 w 292"/>
              <a:gd name="T9" fmla="*/ 145 h 145"/>
              <a:gd name="T10" fmla="*/ 105 w 292"/>
              <a:gd name="T11" fmla="*/ 145 h 145"/>
              <a:gd name="T12" fmla="*/ 97 w 292"/>
              <a:gd name="T13" fmla="*/ 137 h 145"/>
              <a:gd name="T14" fmla="*/ 105 w 292"/>
              <a:gd name="T15" fmla="*/ 128 h 145"/>
              <a:gd name="T16" fmla="*/ 113 w 292"/>
              <a:gd name="T17" fmla="*/ 128 h 145"/>
              <a:gd name="T18" fmla="*/ 120 w 292"/>
              <a:gd name="T19" fmla="*/ 128 h 145"/>
              <a:gd name="T20" fmla="*/ 120 w 292"/>
              <a:gd name="T21" fmla="*/ 118 h 145"/>
              <a:gd name="T22" fmla="*/ 120 w 292"/>
              <a:gd name="T23" fmla="*/ 85 h 145"/>
              <a:gd name="T24" fmla="*/ 118 w 292"/>
              <a:gd name="T25" fmla="*/ 82 h 145"/>
              <a:gd name="T26" fmla="*/ 107 w 292"/>
              <a:gd name="T27" fmla="*/ 75 h 145"/>
              <a:gd name="T28" fmla="*/ 104 w 292"/>
              <a:gd name="T29" fmla="*/ 74 h 145"/>
              <a:gd name="T30" fmla="*/ 54 w 292"/>
              <a:gd name="T31" fmla="*/ 86 h 145"/>
              <a:gd name="T32" fmla="*/ 16 w 292"/>
              <a:gd name="T33" fmla="*/ 76 h 145"/>
              <a:gd name="T34" fmla="*/ 15 w 292"/>
              <a:gd name="T35" fmla="*/ 19 h 145"/>
              <a:gd name="T36" fmla="*/ 44 w 292"/>
              <a:gd name="T37" fmla="*/ 5 h 145"/>
              <a:gd name="T38" fmla="*/ 59 w 292"/>
              <a:gd name="T39" fmla="*/ 8 h 145"/>
              <a:gd name="T40" fmla="*/ 105 w 292"/>
              <a:gd name="T41" fmla="*/ 18 h 145"/>
              <a:gd name="T42" fmla="*/ 108 w 292"/>
              <a:gd name="T43" fmla="*/ 17 h 145"/>
              <a:gd name="T44" fmla="*/ 186 w 292"/>
              <a:gd name="T45" fmla="*/ 17 h 145"/>
              <a:gd name="T46" fmla="*/ 189 w 292"/>
              <a:gd name="T47" fmla="*/ 18 h 145"/>
              <a:gd name="T48" fmla="*/ 241 w 292"/>
              <a:gd name="T49" fmla="*/ 6 h 145"/>
              <a:gd name="T50" fmla="*/ 263 w 292"/>
              <a:gd name="T51" fmla="*/ 8 h 145"/>
              <a:gd name="T52" fmla="*/ 289 w 292"/>
              <a:gd name="T53" fmla="*/ 53 h 145"/>
              <a:gd name="T54" fmla="*/ 247 w 292"/>
              <a:gd name="T55" fmla="*/ 88 h 145"/>
              <a:gd name="T56" fmla="*/ 230 w 292"/>
              <a:gd name="T57" fmla="*/ 83 h 145"/>
              <a:gd name="T58" fmla="*/ 189 w 292"/>
              <a:gd name="T59" fmla="*/ 74 h 145"/>
              <a:gd name="T60" fmla="*/ 186 w 292"/>
              <a:gd name="T61" fmla="*/ 75 h 145"/>
              <a:gd name="T62" fmla="*/ 175 w 292"/>
              <a:gd name="T63" fmla="*/ 82 h 145"/>
              <a:gd name="T64" fmla="*/ 173 w 292"/>
              <a:gd name="T65" fmla="*/ 84 h 145"/>
              <a:gd name="T66" fmla="*/ 173 w 292"/>
              <a:gd name="T67" fmla="*/ 127 h 145"/>
              <a:gd name="T68" fmla="*/ 174 w 292"/>
              <a:gd name="T69" fmla="*/ 12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" h="145">
                <a:moveTo>
                  <a:pt x="174" y="128"/>
                </a:moveTo>
                <a:cubicBezTo>
                  <a:pt x="179" y="128"/>
                  <a:pt x="184" y="128"/>
                  <a:pt x="189" y="128"/>
                </a:cubicBezTo>
                <a:cubicBezTo>
                  <a:pt x="193" y="128"/>
                  <a:pt x="196" y="131"/>
                  <a:pt x="197" y="135"/>
                </a:cubicBezTo>
                <a:cubicBezTo>
                  <a:pt x="197" y="139"/>
                  <a:pt x="196" y="142"/>
                  <a:pt x="192" y="144"/>
                </a:cubicBezTo>
                <a:cubicBezTo>
                  <a:pt x="191" y="144"/>
                  <a:pt x="190" y="145"/>
                  <a:pt x="188" y="145"/>
                </a:cubicBezTo>
                <a:cubicBezTo>
                  <a:pt x="161" y="145"/>
                  <a:pt x="133" y="145"/>
                  <a:pt x="105" y="145"/>
                </a:cubicBezTo>
                <a:cubicBezTo>
                  <a:pt x="100" y="145"/>
                  <a:pt x="97" y="141"/>
                  <a:pt x="97" y="137"/>
                </a:cubicBezTo>
                <a:cubicBezTo>
                  <a:pt x="97" y="132"/>
                  <a:pt x="100" y="129"/>
                  <a:pt x="105" y="128"/>
                </a:cubicBezTo>
                <a:cubicBezTo>
                  <a:pt x="107" y="128"/>
                  <a:pt x="110" y="128"/>
                  <a:pt x="113" y="128"/>
                </a:cubicBezTo>
                <a:cubicBezTo>
                  <a:pt x="115" y="129"/>
                  <a:pt x="117" y="128"/>
                  <a:pt x="120" y="128"/>
                </a:cubicBezTo>
                <a:cubicBezTo>
                  <a:pt x="120" y="125"/>
                  <a:pt x="120" y="122"/>
                  <a:pt x="120" y="118"/>
                </a:cubicBezTo>
                <a:cubicBezTo>
                  <a:pt x="120" y="107"/>
                  <a:pt x="120" y="96"/>
                  <a:pt x="120" y="85"/>
                </a:cubicBezTo>
                <a:cubicBezTo>
                  <a:pt x="120" y="83"/>
                  <a:pt x="120" y="82"/>
                  <a:pt x="118" y="82"/>
                </a:cubicBezTo>
                <a:cubicBezTo>
                  <a:pt x="114" y="79"/>
                  <a:pt x="111" y="77"/>
                  <a:pt x="107" y="75"/>
                </a:cubicBezTo>
                <a:cubicBezTo>
                  <a:pt x="106" y="74"/>
                  <a:pt x="105" y="74"/>
                  <a:pt x="104" y="74"/>
                </a:cubicBezTo>
                <a:cubicBezTo>
                  <a:pt x="87" y="77"/>
                  <a:pt x="70" y="81"/>
                  <a:pt x="54" y="86"/>
                </a:cubicBezTo>
                <a:cubicBezTo>
                  <a:pt x="39" y="91"/>
                  <a:pt x="27" y="86"/>
                  <a:pt x="16" y="76"/>
                </a:cubicBezTo>
                <a:cubicBezTo>
                  <a:pt x="0" y="60"/>
                  <a:pt x="0" y="36"/>
                  <a:pt x="15" y="19"/>
                </a:cubicBezTo>
                <a:cubicBezTo>
                  <a:pt x="22" y="10"/>
                  <a:pt x="32" y="5"/>
                  <a:pt x="44" y="5"/>
                </a:cubicBezTo>
                <a:cubicBezTo>
                  <a:pt x="49" y="5"/>
                  <a:pt x="54" y="6"/>
                  <a:pt x="59" y="8"/>
                </a:cubicBezTo>
                <a:cubicBezTo>
                  <a:pt x="74" y="12"/>
                  <a:pt x="89" y="16"/>
                  <a:pt x="105" y="18"/>
                </a:cubicBezTo>
                <a:cubicBezTo>
                  <a:pt x="106" y="18"/>
                  <a:pt x="107" y="18"/>
                  <a:pt x="108" y="17"/>
                </a:cubicBezTo>
                <a:cubicBezTo>
                  <a:pt x="129" y="0"/>
                  <a:pt x="165" y="0"/>
                  <a:pt x="186" y="17"/>
                </a:cubicBezTo>
                <a:cubicBezTo>
                  <a:pt x="186" y="18"/>
                  <a:pt x="188" y="18"/>
                  <a:pt x="189" y="18"/>
                </a:cubicBezTo>
                <a:cubicBezTo>
                  <a:pt x="207" y="16"/>
                  <a:pt x="224" y="11"/>
                  <a:pt x="241" y="6"/>
                </a:cubicBezTo>
                <a:cubicBezTo>
                  <a:pt x="249" y="3"/>
                  <a:pt x="256" y="4"/>
                  <a:pt x="263" y="8"/>
                </a:cubicBezTo>
                <a:cubicBezTo>
                  <a:pt x="280" y="16"/>
                  <a:pt x="292" y="33"/>
                  <a:pt x="289" y="53"/>
                </a:cubicBezTo>
                <a:cubicBezTo>
                  <a:pt x="286" y="73"/>
                  <a:pt x="267" y="89"/>
                  <a:pt x="247" y="88"/>
                </a:cubicBezTo>
                <a:cubicBezTo>
                  <a:pt x="241" y="87"/>
                  <a:pt x="236" y="85"/>
                  <a:pt x="230" y="83"/>
                </a:cubicBezTo>
                <a:cubicBezTo>
                  <a:pt x="216" y="80"/>
                  <a:pt x="203" y="77"/>
                  <a:pt x="189" y="74"/>
                </a:cubicBezTo>
                <a:cubicBezTo>
                  <a:pt x="188" y="74"/>
                  <a:pt x="187" y="74"/>
                  <a:pt x="186" y="75"/>
                </a:cubicBezTo>
                <a:cubicBezTo>
                  <a:pt x="182" y="77"/>
                  <a:pt x="179" y="79"/>
                  <a:pt x="175" y="82"/>
                </a:cubicBezTo>
                <a:cubicBezTo>
                  <a:pt x="174" y="82"/>
                  <a:pt x="173" y="83"/>
                  <a:pt x="173" y="84"/>
                </a:cubicBezTo>
                <a:cubicBezTo>
                  <a:pt x="173" y="99"/>
                  <a:pt x="173" y="113"/>
                  <a:pt x="173" y="127"/>
                </a:cubicBezTo>
                <a:cubicBezTo>
                  <a:pt x="173" y="127"/>
                  <a:pt x="173" y="128"/>
                  <a:pt x="174" y="128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ŝľíde">
            <a:extLst>
              <a:ext uri="{FF2B5EF4-FFF2-40B4-BE49-F238E27FC236}">
                <a16:creationId xmlns:a16="http://schemas.microsoft.com/office/drawing/2014/main" id="{E8BA55D9-D641-4859-835A-ECF629C70EAB}"/>
              </a:ext>
            </a:extLst>
          </p:cNvPr>
          <p:cNvSpPr/>
          <p:nvPr/>
        </p:nvSpPr>
        <p:spPr bwMode="auto">
          <a:xfrm flipH="1">
            <a:off x="3543153" y="2193363"/>
            <a:ext cx="257585" cy="550295"/>
          </a:xfrm>
          <a:custGeom>
            <a:avLst/>
            <a:gdLst>
              <a:gd name="T0" fmla="*/ 65 w 65"/>
              <a:gd name="T1" fmla="*/ 138 h 138"/>
              <a:gd name="T2" fmla="*/ 15 w 65"/>
              <a:gd name="T3" fmla="*/ 138 h 138"/>
              <a:gd name="T4" fmla="*/ 11 w 65"/>
              <a:gd name="T5" fmla="*/ 128 h 138"/>
              <a:gd name="T6" fmla="*/ 2 w 65"/>
              <a:gd name="T7" fmla="*/ 119 h 138"/>
              <a:gd name="T8" fmla="*/ 0 w 65"/>
              <a:gd name="T9" fmla="*/ 116 h 138"/>
              <a:gd name="T10" fmla="*/ 0 w 65"/>
              <a:gd name="T11" fmla="*/ 23 h 138"/>
              <a:gd name="T12" fmla="*/ 2 w 65"/>
              <a:gd name="T13" fmla="*/ 19 h 138"/>
              <a:gd name="T14" fmla="*/ 14 w 65"/>
              <a:gd name="T15" fmla="*/ 3 h 138"/>
              <a:gd name="T16" fmla="*/ 15 w 65"/>
              <a:gd name="T17" fmla="*/ 0 h 138"/>
              <a:gd name="T18" fmla="*/ 65 w 65"/>
              <a:gd name="T19" fmla="*/ 0 h 138"/>
              <a:gd name="T20" fmla="*/ 65 w 65"/>
              <a:gd name="T21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38">
                <a:moveTo>
                  <a:pt x="65" y="138"/>
                </a:moveTo>
                <a:cubicBezTo>
                  <a:pt x="48" y="138"/>
                  <a:pt x="32" y="138"/>
                  <a:pt x="15" y="138"/>
                </a:cubicBezTo>
                <a:cubicBezTo>
                  <a:pt x="14" y="134"/>
                  <a:pt x="13" y="131"/>
                  <a:pt x="11" y="128"/>
                </a:cubicBezTo>
                <a:cubicBezTo>
                  <a:pt x="9" y="124"/>
                  <a:pt x="6" y="121"/>
                  <a:pt x="2" y="119"/>
                </a:cubicBezTo>
                <a:cubicBezTo>
                  <a:pt x="1" y="118"/>
                  <a:pt x="0" y="117"/>
                  <a:pt x="0" y="116"/>
                </a:cubicBezTo>
                <a:cubicBezTo>
                  <a:pt x="0" y="85"/>
                  <a:pt x="0" y="54"/>
                  <a:pt x="0" y="23"/>
                </a:cubicBezTo>
                <a:cubicBezTo>
                  <a:pt x="0" y="21"/>
                  <a:pt x="0" y="20"/>
                  <a:pt x="2" y="19"/>
                </a:cubicBezTo>
                <a:cubicBezTo>
                  <a:pt x="9" y="16"/>
                  <a:pt x="12" y="10"/>
                  <a:pt x="14" y="3"/>
                </a:cubicBezTo>
                <a:cubicBezTo>
                  <a:pt x="14" y="2"/>
                  <a:pt x="15" y="1"/>
                  <a:pt x="15" y="0"/>
                </a:cubicBezTo>
                <a:cubicBezTo>
                  <a:pt x="32" y="0"/>
                  <a:pt x="48" y="0"/>
                  <a:pt x="65" y="0"/>
                </a:cubicBezTo>
                <a:cubicBezTo>
                  <a:pt x="65" y="46"/>
                  <a:pt x="65" y="92"/>
                  <a:pt x="65" y="138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Sľïḑê">
            <a:extLst>
              <a:ext uri="{FF2B5EF4-FFF2-40B4-BE49-F238E27FC236}">
                <a16:creationId xmlns:a16="http://schemas.microsoft.com/office/drawing/2014/main" id="{55873A96-AC75-466C-B7E4-A2FC74C800AA}"/>
              </a:ext>
            </a:extLst>
          </p:cNvPr>
          <p:cNvSpPr/>
          <p:nvPr/>
        </p:nvSpPr>
        <p:spPr bwMode="auto">
          <a:xfrm flipH="1">
            <a:off x="4283713" y="1862601"/>
            <a:ext cx="576640" cy="96595"/>
          </a:xfrm>
          <a:custGeom>
            <a:avLst/>
            <a:gdLst>
              <a:gd name="T0" fmla="*/ 72 w 144"/>
              <a:gd name="T1" fmla="*/ 0 h 24"/>
              <a:gd name="T2" fmla="*/ 134 w 144"/>
              <a:gd name="T3" fmla="*/ 0 h 24"/>
              <a:gd name="T4" fmla="*/ 141 w 144"/>
              <a:gd name="T5" fmla="*/ 2 h 24"/>
              <a:gd name="T6" fmla="*/ 142 w 144"/>
              <a:gd name="T7" fmla="*/ 3 h 24"/>
              <a:gd name="T8" fmla="*/ 142 w 144"/>
              <a:gd name="T9" fmla="*/ 20 h 24"/>
              <a:gd name="T10" fmla="*/ 135 w 144"/>
              <a:gd name="T11" fmla="*/ 23 h 24"/>
              <a:gd name="T12" fmla="*/ 107 w 144"/>
              <a:gd name="T13" fmla="*/ 23 h 24"/>
              <a:gd name="T14" fmla="*/ 9 w 144"/>
              <a:gd name="T15" fmla="*/ 23 h 24"/>
              <a:gd name="T16" fmla="*/ 2 w 144"/>
              <a:gd name="T17" fmla="*/ 21 h 24"/>
              <a:gd name="T18" fmla="*/ 0 w 144"/>
              <a:gd name="T19" fmla="*/ 17 h 24"/>
              <a:gd name="T20" fmla="*/ 0 w 144"/>
              <a:gd name="T21" fmla="*/ 7 h 24"/>
              <a:gd name="T22" fmla="*/ 7 w 144"/>
              <a:gd name="T23" fmla="*/ 0 h 24"/>
              <a:gd name="T24" fmla="*/ 20 w 144"/>
              <a:gd name="T25" fmla="*/ 0 h 24"/>
              <a:gd name="T26" fmla="*/ 72 w 144"/>
              <a:gd name="T2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24">
                <a:moveTo>
                  <a:pt x="72" y="0"/>
                </a:moveTo>
                <a:cubicBezTo>
                  <a:pt x="93" y="0"/>
                  <a:pt x="113" y="0"/>
                  <a:pt x="134" y="0"/>
                </a:cubicBezTo>
                <a:cubicBezTo>
                  <a:pt x="136" y="0"/>
                  <a:pt x="138" y="1"/>
                  <a:pt x="141" y="2"/>
                </a:cubicBezTo>
                <a:cubicBezTo>
                  <a:pt x="141" y="2"/>
                  <a:pt x="142" y="3"/>
                  <a:pt x="142" y="3"/>
                </a:cubicBezTo>
                <a:cubicBezTo>
                  <a:pt x="144" y="6"/>
                  <a:pt x="144" y="18"/>
                  <a:pt x="142" y="20"/>
                </a:cubicBezTo>
                <a:cubicBezTo>
                  <a:pt x="140" y="22"/>
                  <a:pt x="137" y="23"/>
                  <a:pt x="135" y="23"/>
                </a:cubicBezTo>
                <a:cubicBezTo>
                  <a:pt x="126" y="24"/>
                  <a:pt x="116" y="23"/>
                  <a:pt x="107" y="23"/>
                </a:cubicBezTo>
                <a:cubicBezTo>
                  <a:pt x="74" y="23"/>
                  <a:pt x="42" y="23"/>
                  <a:pt x="9" y="23"/>
                </a:cubicBezTo>
                <a:cubicBezTo>
                  <a:pt x="7" y="23"/>
                  <a:pt x="4" y="22"/>
                  <a:pt x="2" y="21"/>
                </a:cubicBezTo>
                <a:cubicBezTo>
                  <a:pt x="1" y="20"/>
                  <a:pt x="0" y="18"/>
                  <a:pt x="0" y="17"/>
                </a:cubicBezTo>
                <a:cubicBezTo>
                  <a:pt x="0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6" y="0"/>
                  <a:pt x="20" y="0"/>
                </a:cubicBezTo>
                <a:cubicBezTo>
                  <a:pt x="37" y="0"/>
                  <a:pt x="55" y="0"/>
                  <a:pt x="72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ṥḻîdé">
            <a:extLst>
              <a:ext uri="{FF2B5EF4-FFF2-40B4-BE49-F238E27FC236}">
                <a16:creationId xmlns:a16="http://schemas.microsoft.com/office/drawing/2014/main" id="{9B3B5AA2-C691-412A-911C-A23BF35BF449}"/>
              </a:ext>
            </a:extLst>
          </p:cNvPr>
          <p:cNvSpPr/>
          <p:nvPr/>
        </p:nvSpPr>
        <p:spPr bwMode="auto">
          <a:xfrm flipH="1">
            <a:off x="5226240" y="3018808"/>
            <a:ext cx="412723" cy="117084"/>
          </a:xfrm>
          <a:custGeom>
            <a:avLst/>
            <a:gdLst>
              <a:gd name="T0" fmla="*/ 51 w 103"/>
              <a:gd name="T1" fmla="*/ 30 h 30"/>
              <a:gd name="T2" fmla="*/ 11 w 103"/>
              <a:gd name="T3" fmla="*/ 30 h 30"/>
              <a:gd name="T4" fmla="*/ 3 w 103"/>
              <a:gd name="T5" fmla="*/ 25 h 30"/>
              <a:gd name="T6" fmla="*/ 2 w 103"/>
              <a:gd name="T7" fmla="*/ 5 h 30"/>
              <a:gd name="T8" fmla="*/ 11 w 103"/>
              <a:gd name="T9" fmla="*/ 0 h 30"/>
              <a:gd name="T10" fmla="*/ 92 w 103"/>
              <a:gd name="T11" fmla="*/ 0 h 30"/>
              <a:gd name="T12" fmla="*/ 100 w 103"/>
              <a:gd name="T13" fmla="*/ 5 h 30"/>
              <a:gd name="T14" fmla="*/ 100 w 103"/>
              <a:gd name="T15" fmla="*/ 25 h 30"/>
              <a:gd name="T16" fmla="*/ 92 w 103"/>
              <a:gd name="T17" fmla="*/ 30 h 30"/>
              <a:gd name="T18" fmla="*/ 51 w 103"/>
              <a:gd name="T1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30">
                <a:moveTo>
                  <a:pt x="51" y="30"/>
                </a:moveTo>
                <a:cubicBezTo>
                  <a:pt x="38" y="30"/>
                  <a:pt x="24" y="30"/>
                  <a:pt x="11" y="30"/>
                </a:cubicBezTo>
                <a:cubicBezTo>
                  <a:pt x="7" y="30"/>
                  <a:pt x="4" y="28"/>
                  <a:pt x="3" y="25"/>
                </a:cubicBezTo>
                <a:cubicBezTo>
                  <a:pt x="0" y="18"/>
                  <a:pt x="0" y="12"/>
                  <a:pt x="2" y="5"/>
                </a:cubicBezTo>
                <a:cubicBezTo>
                  <a:pt x="4" y="1"/>
                  <a:pt x="7" y="0"/>
                  <a:pt x="11" y="0"/>
                </a:cubicBezTo>
                <a:cubicBezTo>
                  <a:pt x="38" y="0"/>
                  <a:pt x="65" y="0"/>
                  <a:pt x="92" y="0"/>
                </a:cubicBezTo>
                <a:cubicBezTo>
                  <a:pt x="96" y="0"/>
                  <a:pt x="98" y="1"/>
                  <a:pt x="100" y="5"/>
                </a:cubicBezTo>
                <a:cubicBezTo>
                  <a:pt x="103" y="12"/>
                  <a:pt x="103" y="18"/>
                  <a:pt x="100" y="25"/>
                </a:cubicBezTo>
                <a:cubicBezTo>
                  <a:pt x="98" y="29"/>
                  <a:pt x="96" y="30"/>
                  <a:pt x="92" y="30"/>
                </a:cubicBezTo>
                <a:cubicBezTo>
                  <a:pt x="78" y="30"/>
                  <a:pt x="65" y="30"/>
                  <a:pt x="51" y="3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ṩḻîḍé">
            <a:extLst>
              <a:ext uri="{FF2B5EF4-FFF2-40B4-BE49-F238E27FC236}">
                <a16:creationId xmlns:a16="http://schemas.microsoft.com/office/drawing/2014/main" id="{CA0A465E-9F3F-488B-9DB3-08BAC6CDEAA9}"/>
              </a:ext>
            </a:extLst>
          </p:cNvPr>
          <p:cNvSpPr/>
          <p:nvPr/>
        </p:nvSpPr>
        <p:spPr>
          <a:xfrm rot="5400000">
            <a:off x="2612439" y="1794610"/>
            <a:ext cx="430920" cy="137939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1ide">
            <a:extLst>
              <a:ext uri="{FF2B5EF4-FFF2-40B4-BE49-F238E27FC236}">
                <a16:creationId xmlns:a16="http://schemas.microsoft.com/office/drawing/2014/main" id="{7B389C6A-FA6D-41DE-8D3A-70C9B1677348}"/>
              </a:ext>
            </a:extLst>
          </p:cNvPr>
          <p:cNvSpPr/>
          <p:nvPr/>
        </p:nvSpPr>
        <p:spPr>
          <a:xfrm>
            <a:off x="1903371" y="1"/>
            <a:ext cx="431012" cy="2484345"/>
          </a:xfrm>
          <a:custGeom>
            <a:avLst/>
            <a:gdLst>
              <a:gd name="connsiteX0" fmla="*/ 0 w 431012"/>
              <a:gd name="connsiteY0" fmla="*/ 0 h 2484345"/>
              <a:gd name="connsiteX1" fmla="*/ 431012 w 431012"/>
              <a:gd name="connsiteY1" fmla="*/ 0 h 2484345"/>
              <a:gd name="connsiteX2" fmla="*/ 431012 w 431012"/>
              <a:gd name="connsiteY2" fmla="*/ 2484345 h 2484345"/>
              <a:gd name="connsiteX3" fmla="*/ 0 w 431012"/>
              <a:gd name="connsiteY3" fmla="*/ 2484345 h 24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12" h="2484345">
                <a:moveTo>
                  <a:pt x="0" y="0"/>
                </a:moveTo>
                <a:lnTo>
                  <a:pt x="431012" y="0"/>
                </a:lnTo>
                <a:lnTo>
                  <a:pt x="431012" y="2484345"/>
                </a:lnTo>
                <a:lnTo>
                  <a:pt x="0" y="248434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iṧḻîḍê">
            <a:extLst>
              <a:ext uri="{FF2B5EF4-FFF2-40B4-BE49-F238E27FC236}">
                <a16:creationId xmlns:a16="http://schemas.microsoft.com/office/drawing/2014/main" id="{BDA22C8F-C395-47CB-AE8F-F906CC6DAB99}"/>
              </a:ext>
            </a:extLst>
          </p:cNvPr>
          <p:cNvSpPr/>
          <p:nvPr/>
        </p:nvSpPr>
        <p:spPr>
          <a:xfrm>
            <a:off x="1903199" y="2245402"/>
            <a:ext cx="454365" cy="454364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slïďé">
            <a:extLst>
              <a:ext uri="{FF2B5EF4-FFF2-40B4-BE49-F238E27FC236}">
                <a16:creationId xmlns:a16="http://schemas.microsoft.com/office/drawing/2014/main" id="{91DFED27-63F0-4592-96A5-797584A6A3CD}"/>
              </a:ext>
            </a:extLst>
          </p:cNvPr>
          <p:cNvSpPr txBox="1"/>
          <p:nvPr/>
        </p:nvSpPr>
        <p:spPr>
          <a:xfrm>
            <a:off x="6792454" y="1223677"/>
            <a:ext cx="539201" cy="43821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</a:p>
        </p:txBody>
      </p:sp>
      <p:sp>
        <p:nvSpPr>
          <p:cNvPr id="12" name="iŝļiḍé">
            <a:extLst>
              <a:ext uri="{FF2B5EF4-FFF2-40B4-BE49-F238E27FC236}">
                <a16:creationId xmlns:a16="http://schemas.microsoft.com/office/drawing/2014/main" id="{476C5EAA-3F7D-425E-87A8-CC961CF08322}"/>
              </a:ext>
            </a:extLst>
          </p:cNvPr>
          <p:cNvSpPr/>
          <p:nvPr/>
        </p:nvSpPr>
        <p:spPr>
          <a:xfrm rot="18900000">
            <a:off x="5254742" y="3524649"/>
            <a:ext cx="355704" cy="355704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ṣļïḑê">
            <a:extLst>
              <a:ext uri="{FF2B5EF4-FFF2-40B4-BE49-F238E27FC236}">
                <a16:creationId xmlns:a16="http://schemas.microsoft.com/office/drawing/2014/main" id="{02A716C4-F708-4F68-8027-DC9BE29FAC3A}"/>
              </a:ext>
            </a:extLst>
          </p:cNvPr>
          <p:cNvSpPr txBox="1"/>
          <p:nvPr/>
        </p:nvSpPr>
        <p:spPr>
          <a:xfrm>
            <a:off x="3816781" y="2167717"/>
            <a:ext cx="1512169" cy="584775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 words</a:t>
            </a:r>
          </a:p>
        </p:txBody>
      </p:sp>
      <p:sp>
        <p:nvSpPr>
          <p:cNvPr id="14" name="işľïḋe">
            <a:extLst>
              <a:ext uri="{FF2B5EF4-FFF2-40B4-BE49-F238E27FC236}">
                <a16:creationId xmlns:a16="http://schemas.microsoft.com/office/drawing/2014/main" id="{32488F28-2637-40A2-A70B-78A102F934F9}"/>
              </a:ext>
            </a:extLst>
          </p:cNvPr>
          <p:cNvSpPr txBox="1"/>
          <p:nvPr/>
        </p:nvSpPr>
        <p:spPr>
          <a:xfrm>
            <a:off x="6654835" y="1806008"/>
            <a:ext cx="4865653" cy="15432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1" name="iśḻíďé">
            <a:extLst>
              <a:ext uri="{FF2B5EF4-FFF2-40B4-BE49-F238E27FC236}">
                <a16:creationId xmlns:a16="http://schemas.microsoft.com/office/drawing/2014/main" id="{D27A7347-185A-4943-A0B7-0811D2F87903}"/>
              </a:ext>
            </a:extLst>
          </p:cNvPr>
          <p:cNvSpPr/>
          <p:nvPr/>
        </p:nvSpPr>
        <p:spPr>
          <a:xfrm rot="18900000">
            <a:off x="4899520" y="4343400"/>
            <a:ext cx="371806" cy="3718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ṧ1iďê">
            <a:extLst>
              <a:ext uri="{FF2B5EF4-FFF2-40B4-BE49-F238E27FC236}">
                <a16:creationId xmlns:a16="http://schemas.microsoft.com/office/drawing/2014/main" id="{8673FD2B-BA73-414B-BB1B-04D018D3AA49}"/>
              </a:ext>
            </a:extLst>
          </p:cNvPr>
          <p:cNvSpPr/>
          <p:nvPr/>
        </p:nvSpPr>
        <p:spPr bwMode="auto">
          <a:xfrm>
            <a:off x="4969867" y="4390178"/>
            <a:ext cx="231116" cy="218513"/>
          </a:xfrm>
          <a:custGeom>
            <a:avLst/>
            <a:gdLst>
              <a:gd name="connsiteX0" fmla="*/ 446385 w 597810"/>
              <a:gd name="connsiteY0" fmla="*/ 350589 h 565214"/>
              <a:gd name="connsiteX1" fmla="*/ 478157 w 597810"/>
              <a:gd name="connsiteY1" fmla="*/ 350589 h 565214"/>
              <a:gd name="connsiteX2" fmla="*/ 478157 w 597810"/>
              <a:gd name="connsiteY2" fmla="*/ 422953 h 565214"/>
              <a:gd name="connsiteX3" fmla="*/ 535248 w 597810"/>
              <a:gd name="connsiteY3" fmla="*/ 422953 h 565214"/>
              <a:gd name="connsiteX4" fmla="*/ 535248 w 597810"/>
              <a:gd name="connsiteY4" fmla="*/ 454674 h 565214"/>
              <a:gd name="connsiteX5" fmla="*/ 446385 w 597810"/>
              <a:gd name="connsiteY5" fmla="*/ 454674 h 565214"/>
              <a:gd name="connsiteX6" fmla="*/ 463750 w 597810"/>
              <a:gd name="connsiteY6" fmla="*/ 337170 h 565214"/>
              <a:gd name="connsiteX7" fmla="*/ 369411 w 597810"/>
              <a:gd name="connsiteY7" fmla="*/ 431362 h 565214"/>
              <a:gd name="connsiteX8" fmla="*/ 463750 w 597810"/>
              <a:gd name="connsiteY8" fmla="*/ 525554 h 565214"/>
              <a:gd name="connsiteX9" fmla="*/ 558088 w 597810"/>
              <a:gd name="connsiteY9" fmla="*/ 431362 h 565214"/>
              <a:gd name="connsiteX10" fmla="*/ 463750 w 597810"/>
              <a:gd name="connsiteY10" fmla="*/ 337170 h 565214"/>
              <a:gd name="connsiteX11" fmla="*/ 463750 w 597810"/>
              <a:gd name="connsiteY11" fmla="*/ 297510 h 565214"/>
              <a:gd name="connsiteX12" fmla="*/ 597810 w 597810"/>
              <a:gd name="connsiteY12" fmla="*/ 431362 h 565214"/>
              <a:gd name="connsiteX13" fmla="*/ 463750 w 597810"/>
              <a:gd name="connsiteY13" fmla="*/ 565214 h 565214"/>
              <a:gd name="connsiteX14" fmla="*/ 393740 w 597810"/>
              <a:gd name="connsiteY14" fmla="*/ 545384 h 565214"/>
              <a:gd name="connsiteX15" fmla="*/ 0 w 597810"/>
              <a:gd name="connsiteY15" fmla="*/ 545384 h 565214"/>
              <a:gd name="connsiteX16" fmla="*/ 97318 w 597810"/>
              <a:gd name="connsiteY16" fmla="*/ 383274 h 565214"/>
              <a:gd name="connsiteX17" fmla="*/ 122144 w 597810"/>
              <a:gd name="connsiteY17" fmla="*/ 361957 h 565214"/>
              <a:gd name="connsiteX18" fmla="*/ 190167 w 597810"/>
              <a:gd name="connsiteY18" fmla="*/ 330725 h 565214"/>
              <a:gd name="connsiteX19" fmla="*/ 222937 w 597810"/>
              <a:gd name="connsiteY19" fmla="*/ 302963 h 565214"/>
              <a:gd name="connsiteX20" fmla="*/ 279541 w 597810"/>
              <a:gd name="connsiteY20" fmla="*/ 358983 h 565214"/>
              <a:gd name="connsiteX21" fmla="*/ 335647 w 597810"/>
              <a:gd name="connsiteY21" fmla="*/ 302963 h 565214"/>
              <a:gd name="connsiteX22" fmla="*/ 368418 w 597810"/>
              <a:gd name="connsiteY22" fmla="*/ 330725 h 565214"/>
              <a:gd name="connsiteX23" fmla="*/ 373383 w 597810"/>
              <a:gd name="connsiteY23" fmla="*/ 332708 h 565214"/>
              <a:gd name="connsiteX24" fmla="*/ 463750 w 597810"/>
              <a:gd name="connsiteY24" fmla="*/ 297510 h 565214"/>
              <a:gd name="connsiteX25" fmla="*/ 279051 w 597810"/>
              <a:gd name="connsiteY25" fmla="*/ 0 h 565214"/>
              <a:gd name="connsiteX26" fmla="*/ 279547 w 597810"/>
              <a:gd name="connsiteY26" fmla="*/ 0 h 565214"/>
              <a:gd name="connsiteX27" fmla="*/ 280044 w 597810"/>
              <a:gd name="connsiteY27" fmla="*/ 0 h 565214"/>
              <a:gd name="connsiteX28" fmla="*/ 408651 w 597810"/>
              <a:gd name="connsiteY28" fmla="*/ 126938 h 565214"/>
              <a:gd name="connsiteX29" fmla="*/ 279547 w 597810"/>
              <a:gd name="connsiteY29" fmla="*/ 309908 h 565214"/>
              <a:gd name="connsiteX30" fmla="*/ 279051 w 597810"/>
              <a:gd name="connsiteY30" fmla="*/ 309908 h 565214"/>
              <a:gd name="connsiteX31" fmla="*/ 149947 w 597810"/>
              <a:gd name="connsiteY31" fmla="*/ 126938 h 565214"/>
              <a:gd name="connsiteX32" fmla="*/ 279051 w 597810"/>
              <a:gd name="connsiteY32" fmla="*/ 0 h 56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810" h="565214">
                <a:moveTo>
                  <a:pt x="446385" y="350589"/>
                </a:moveTo>
                <a:lnTo>
                  <a:pt x="478157" y="350589"/>
                </a:lnTo>
                <a:lnTo>
                  <a:pt x="478157" y="422953"/>
                </a:lnTo>
                <a:lnTo>
                  <a:pt x="535248" y="422953"/>
                </a:lnTo>
                <a:lnTo>
                  <a:pt x="535248" y="454674"/>
                </a:lnTo>
                <a:lnTo>
                  <a:pt x="446385" y="454674"/>
                </a:lnTo>
                <a:close/>
                <a:moveTo>
                  <a:pt x="463750" y="337170"/>
                </a:moveTo>
                <a:cubicBezTo>
                  <a:pt x="411615" y="337170"/>
                  <a:pt x="369411" y="379308"/>
                  <a:pt x="369411" y="431362"/>
                </a:cubicBezTo>
                <a:cubicBezTo>
                  <a:pt x="369411" y="483416"/>
                  <a:pt x="411615" y="525554"/>
                  <a:pt x="463750" y="525554"/>
                </a:cubicBezTo>
                <a:cubicBezTo>
                  <a:pt x="515884" y="525554"/>
                  <a:pt x="558088" y="483416"/>
                  <a:pt x="558088" y="431362"/>
                </a:cubicBezTo>
                <a:cubicBezTo>
                  <a:pt x="558088" y="379308"/>
                  <a:pt x="515884" y="337170"/>
                  <a:pt x="463750" y="337170"/>
                </a:cubicBezTo>
                <a:close/>
                <a:moveTo>
                  <a:pt x="463750" y="297510"/>
                </a:moveTo>
                <a:cubicBezTo>
                  <a:pt x="537731" y="297510"/>
                  <a:pt x="597810" y="357496"/>
                  <a:pt x="597810" y="431362"/>
                </a:cubicBezTo>
                <a:cubicBezTo>
                  <a:pt x="597810" y="505228"/>
                  <a:pt x="537731" y="565214"/>
                  <a:pt x="463750" y="565214"/>
                </a:cubicBezTo>
                <a:cubicBezTo>
                  <a:pt x="437931" y="565214"/>
                  <a:pt x="414098" y="557778"/>
                  <a:pt x="393740" y="545384"/>
                </a:cubicBezTo>
                <a:lnTo>
                  <a:pt x="0" y="545384"/>
                </a:lnTo>
                <a:lnTo>
                  <a:pt x="97318" y="383274"/>
                </a:lnTo>
                <a:cubicBezTo>
                  <a:pt x="103276" y="373359"/>
                  <a:pt x="112214" y="365923"/>
                  <a:pt x="122144" y="361957"/>
                </a:cubicBezTo>
                <a:lnTo>
                  <a:pt x="190167" y="330725"/>
                </a:lnTo>
                <a:lnTo>
                  <a:pt x="222937" y="302963"/>
                </a:lnTo>
                <a:lnTo>
                  <a:pt x="279541" y="358983"/>
                </a:lnTo>
                <a:lnTo>
                  <a:pt x="335647" y="302963"/>
                </a:lnTo>
                <a:lnTo>
                  <a:pt x="368418" y="330725"/>
                </a:lnTo>
                <a:lnTo>
                  <a:pt x="373383" y="332708"/>
                </a:lnTo>
                <a:cubicBezTo>
                  <a:pt x="397216" y="310895"/>
                  <a:pt x="428993" y="297510"/>
                  <a:pt x="463750" y="297510"/>
                </a:cubicBezTo>
                <a:close/>
                <a:moveTo>
                  <a:pt x="279051" y="0"/>
                </a:moveTo>
                <a:cubicBezTo>
                  <a:pt x="279051" y="0"/>
                  <a:pt x="279547" y="0"/>
                  <a:pt x="279547" y="0"/>
                </a:cubicBezTo>
                <a:cubicBezTo>
                  <a:pt x="279547" y="0"/>
                  <a:pt x="279547" y="0"/>
                  <a:pt x="280044" y="0"/>
                </a:cubicBezTo>
                <a:cubicBezTo>
                  <a:pt x="360485" y="1983"/>
                  <a:pt x="409644" y="47602"/>
                  <a:pt x="408651" y="126938"/>
                </a:cubicBezTo>
                <a:cubicBezTo>
                  <a:pt x="407658" y="241481"/>
                  <a:pt x="359492" y="310900"/>
                  <a:pt x="279547" y="309908"/>
                </a:cubicBezTo>
                <a:cubicBezTo>
                  <a:pt x="279547" y="309908"/>
                  <a:pt x="279051" y="309908"/>
                  <a:pt x="279051" y="309908"/>
                </a:cubicBezTo>
                <a:cubicBezTo>
                  <a:pt x="199602" y="310900"/>
                  <a:pt x="151437" y="241481"/>
                  <a:pt x="149947" y="126938"/>
                </a:cubicBezTo>
                <a:cubicBezTo>
                  <a:pt x="148954" y="47602"/>
                  <a:pt x="198609" y="1983"/>
                  <a:pt x="279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9" name="íšľíḓé">
            <a:extLst>
              <a:ext uri="{FF2B5EF4-FFF2-40B4-BE49-F238E27FC236}">
                <a16:creationId xmlns:a16="http://schemas.microsoft.com/office/drawing/2014/main" id="{A8E8203B-B1EC-4B9A-8912-D0D42B84F418}"/>
              </a:ext>
            </a:extLst>
          </p:cNvPr>
          <p:cNvSpPr/>
          <p:nvPr/>
        </p:nvSpPr>
        <p:spPr>
          <a:xfrm rot="18900000">
            <a:off x="5353282" y="4858774"/>
            <a:ext cx="432200" cy="4322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şļíďé">
            <a:extLst>
              <a:ext uri="{FF2B5EF4-FFF2-40B4-BE49-F238E27FC236}">
                <a16:creationId xmlns:a16="http://schemas.microsoft.com/office/drawing/2014/main" id="{D87A7280-124E-4D8C-BCAC-B4E84345A462}"/>
              </a:ext>
            </a:extLst>
          </p:cNvPr>
          <p:cNvSpPr/>
          <p:nvPr/>
        </p:nvSpPr>
        <p:spPr bwMode="auto">
          <a:xfrm>
            <a:off x="5435055" y="4913150"/>
            <a:ext cx="268657" cy="254007"/>
          </a:xfrm>
          <a:custGeom>
            <a:avLst/>
            <a:gdLst>
              <a:gd name="connsiteX0" fmla="*/ 446385 w 597810"/>
              <a:gd name="connsiteY0" fmla="*/ 350589 h 565214"/>
              <a:gd name="connsiteX1" fmla="*/ 478157 w 597810"/>
              <a:gd name="connsiteY1" fmla="*/ 350589 h 565214"/>
              <a:gd name="connsiteX2" fmla="*/ 478157 w 597810"/>
              <a:gd name="connsiteY2" fmla="*/ 422953 h 565214"/>
              <a:gd name="connsiteX3" fmla="*/ 535248 w 597810"/>
              <a:gd name="connsiteY3" fmla="*/ 422953 h 565214"/>
              <a:gd name="connsiteX4" fmla="*/ 535248 w 597810"/>
              <a:gd name="connsiteY4" fmla="*/ 454674 h 565214"/>
              <a:gd name="connsiteX5" fmla="*/ 446385 w 597810"/>
              <a:gd name="connsiteY5" fmla="*/ 454674 h 565214"/>
              <a:gd name="connsiteX6" fmla="*/ 463750 w 597810"/>
              <a:gd name="connsiteY6" fmla="*/ 337170 h 565214"/>
              <a:gd name="connsiteX7" fmla="*/ 369411 w 597810"/>
              <a:gd name="connsiteY7" fmla="*/ 431362 h 565214"/>
              <a:gd name="connsiteX8" fmla="*/ 463750 w 597810"/>
              <a:gd name="connsiteY8" fmla="*/ 525554 h 565214"/>
              <a:gd name="connsiteX9" fmla="*/ 558088 w 597810"/>
              <a:gd name="connsiteY9" fmla="*/ 431362 h 565214"/>
              <a:gd name="connsiteX10" fmla="*/ 463750 w 597810"/>
              <a:gd name="connsiteY10" fmla="*/ 337170 h 565214"/>
              <a:gd name="connsiteX11" fmla="*/ 463750 w 597810"/>
              <a:gd name="connsiteY11" fmla="*/ 297510 h 565214"/>
              <a:gd name="connsiteX12" fmla="*/ 597810 w 597810"/>
              <a:gd name="connsiteY12" fmla="*/ 431362 h 565214"/>
              <a:gd name="connsiteX13" fmla="*/ 463750 w 597810"/>
              <a:gd name="connsiteY13" fmla="*/ 565214 h 565214"/>
              <a:gd name="connsiteX14" fmla="*/ 393740 w 597810"/>
              <a:gd name="connsiteY14" fmla="*/ 545384 h 565214"/>
              <a:gd name="connsiteX15" fmla="*/ 0 w 597810"/>
              <a:gd name="connsiteY15" fmla="*/ 545384 h 565214"/>
              <a:gd name="connsiteX16" fmla="*/ 97318 w 597810"/>
              <a:gd name="connsiteY16" fmla="*/ 383274 h 565214"/>
              <a:gd name="connsiteX17" fmla="*/ 122144 w 597810"/>
              <a:gd name="connsiteY17" fmla="*/ 361957 h 565214"/>
              <a:gd name="connsiteX18" fmla="*/ 190167 w 597810"/>
              <a:gd name="connsiteY18" fmla="*/ 330725 h 565214"/>
              <a:gd name="connsiteX19" fmla="*/ 222937 w 597810"/>
              <a:gd name="connsiteY19" fmla="*/ 302963 h 565214"/>
              <a:gd name="connsiteX20" fmla="*/ 279541 w 597810"/>
              <a:gd name="connsiteY20" fmla="*/ 358983 h 565214"/>
              <a:gd name="connsiteX21" fmla="*/ 335647 w 597810"/>
              <a:gd name="connsiteY21" fmla="*/ 302963 h 565214"/>
              <a:gd name="connsiteX22" fmla="*/ 368418 w 597810"/>
              <a:gd name="connsiteY22" fmla="*/ 330725 h 565214"/>
              <a:gd name="connsiteX23" fmla="*/ 373383 w 597810"/>
              <a:gd name="connsiteY23" fmla="*/ 332708 h 565214"/>
              <a:gd name="connsiteX24" fmla="*/ 463750 w 597810"/>
              <a:gd name="connsiteY24" fmla="*/ 297510 h 565214"/>
              <a:gd name="connsiteX25" fmla="*/ 279051 w 597810"/>
              <a:gd name="connsiteY25" fmla="*/ 0 h 565214"/>
              <a:gd name="connsiteX26" fmla="*/ 279547 w 597810"/>
              <a:gd name="connsiteY26" fmla="*/ 0 h 565214"/>
              <a:gd name="connsiteX27" fmla="*/ 280044 w 597810"/>
              <a:gd name="connsiteY27" fmla="*/ 0 h 565214"/>
              <a:gd name="connsiteX28" fmla="*/ 408651 w 597810"/>
              <a:gd name="connsiteY28" fmla="*/ 126938 h 565214"/>
              <a:gd name="connsiteX29" fmla="*/ 279547 w 597810"/>
              <a:gd name="connsiteY29" fmla="*/ 309908 h 565214"/>
              <a:gd name="connsiteX30" fmla="*/ 279051 w 597810"/>
              <a:gd name="connsiteY30" fmla="*/ 309908 h 565214"/>
              <a:gd name="connsiteX31" fmla="*/ 149947 w 597810"/>
              <a:gd name="connsiteY31" fmla="*/ 126938 h 565214"/>
              <a:gd name="connsiteX32" fmla="*/ 279051 w 597810"/>
              <a:gd name="connsiteY32" fmla="*/ 0 h 56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810" h="565214">
                <a:moveTo>
                  <a:pt x="446385" y="350589"/>
                </a:moveTo>
                <a:lnTo>
                  <a:pt x="478157" y="350589"/>
                </a:lnTo>
                <a:lnTo>
                  <a:pt x="478157" y="422953"/>
                </a:lnTo>
                <a:lnTo>
                  <a:pt x="535248" y="422953"/>
                </a:lnTo>
                <a:lnTo>
                  <a:pt x="535248" y="454674"/>
                </a:lnTo>
                <a:lnTo>
                  <a:pt x="446385" y="454674"/>
                </a:lnTo>
                <a:close/>
                <a:moveTo>
                  <a:pt x="463750" y="337170"/>
                </a:moveTo>
                <a:cubicBezTo>
                  <a:pt x="411615" y="337170"/>
                  <a:pt x="369411" y="379308"/>
                  <a:pt x="369411" y="431362"/>
                </a:cubicBezTo>
                <a:cubicBezTo>
                  <a:pt x="369411" y="483416"/>
                  <a:pt x="411615" y="525554"/>
                  <a:pt x="463750" y="525554"/>
                </a:cubicBezTo>
                <a:cubicBezTo>
                  <a:pt x="515884" y="525554"/>
                  <a:pt x="558088" y="483416"/>
                  <a:pt x="558088" y="431362"/>
                </a:cubicBezTo>
                <a:cubicBezTo>
                  <a:pt x="558088" y="379308"/>
                  <a:pt x="515884" y="337170"/>
                  <a:pt x="463750" y="337170"/>
                </a:cubicBezTo>
                <a:close/>
                <a:moveTo>
                  <a:pt x="463750" y="297510"/>
                </a:moveTo>
                <a:cubicBezTo>
                  <a:pt x="537731" y="297510"/>
                  <a:pt x="597810" y="357496"/>
                  <a:pt x="597810" y="431362"/>
                </a:cubicBezTo>
                <a:cubicBezTo>
                  <a:pt x="597810" y="505228"/>
                  <a:pt x="537731" y="565214"/>
                  <a:pt x="463750" y="565214"/>
                </a:cubicBezTo>
                <a:cubicBezTo>
                  <a:pt x="437931" y="565214"/>
                  <a:pt x="414098" y="557778"/>
                  <a:pt x="393740" y="545384"/>
                </a:cubicBezTo>
                <a:lnTo>
                  <a:pt x="0" y="545384"/>
                </a:lnTo>
                <a:lnTo>
                  <a:pt x="97318" y="383274"/>
                </a:lnTo>
                <a:cubicBezTo>
                  <a:pt x="103276" y="373359"/>
                  <a:pt x="112214" y="365923"/>
                  <a:pt x="122144" y="361957"/>
                </a:cubicBezTo>
                <a:lnTo>
                  <a:pt x="190167" y="330725"/>
                </a:lnTo>
                <a:lnTo>
                  <a:pt x="222937" y="302963"/>
                </a:lnTo>
                <a:lnTo>
                  <a:pt x="279541" y="358983"/>
                </a:lnTo>
                <a:lnTo>
                  <a:pt x="335647" y="302963"/>
                </a:lnTo>
                <a:lnTo>
                  <a:pt x="368418" y="330725"/>
                </a:lnTo>
                <a:lnTo>
                  <a:pt x="373383" y="332708"/>
                </a:lnTo>
                <a:cubicBezTo>
                  <a:pt x="397216" y="310895"/>
                  <a:pt x="428993" y="297510"/>
                  <a:pt x="463750" y="297510"/>
                </a:cubicBezTo>
                <a:close/>
                <a:moveTo>
                  <a:pt x="279051" y="0"/>
                </a:moveTo>
                <a:cubicBezTo>
                  <a:pt x="279051" y="0"/>
                  <a:pt x="279547" y="0"/>
                  <a:pt x="279547" y="0"/>
                </a:cubicBezTo>
                <a:cubicBezTo>
                  <a:pt x="279547" y="0"/>
                  <a:pt x="279547" y="0"/>
                  <a:pt x="280044" y="0"/>
                </a:cubicBezTo>
                <a:cubicBezTo>
                  <a:pt x="360485" y="1983"/>
                  <a:pt x="409644" y="47602"/>
                  <a:pt x="408651" y="126938"/>
                </a:cubicBezTo>
                <a:cubicBezTo>
                  <a:pt x="407658" y="241481"/>
                  <a:pt x="359492" y="310900"/>
                  <a:pt x="279547" y="309908"/>
                </a:cubicBezTo>
                <a:cubicBezTo>
                  <a:pt x="279547" y="309908"/>
                  <a:pt x="279051" y="309908"/>
                  <a:pt x="279051" y="309908"/>
                </a:cubicBezTo>
                <a:cubicBezTo>
                  <a:pt x="199602" y="310900"/>
                  <a:pt x="151437" y="241481"/>
                  <a:pt x="149947" y="126938"/>
                </a:cubicBezTo>
                <a:cubicBezTo>
                  <a:pt x="148954" y="47602"/>
                  <a:pt x="198609" y="1983"/>
                  <a:pt x="279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7" name="îSliḑè">
            <a:extLst>
              <a:ext uri="{FF2B5EF4-FFF2-40B4-BE49-F238E27FC236}">
                <a16:creationId xmlns:a16="http://schemas.microsoft.com/office/drawing/2014/main" id="{6077CDC7-D93B-4EA0-BCEF-B0C2DA06FAAB}"/>
              </a:ext>
            </a:extLst>
          </p:cNvPr>
          <p:cNvSpPr/>
          <p:nvPr/>
        </p:nvSpPr>
        <p:spPr>
          <a:xfrm rot="18900000">
            <a:off x="5609118" y="3970527"/>
            <a:ext cx="254765" cy="254765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íSḻiḓé">
            <a:extLst>
              <a:ext uri="{FF2B5EF4-FFF2-40B4-BE49-F238E27FC236}">
                <a16:creationId xmlns:a16="http://schemas.microsoft.com/office/drawing/2014/main" id="{199CDBD0-05DA-4783-9B6F-ADBA491CA7CD}"/>
              </a:ext>
            </a:extLst>
          </p:cNvPr>
          <p:cNvSpPr/>
          <p:nvPr/>
        </p:nvSpPr>
        <p:spPr>
          <a:xfrm rot="18900000">
            <a:off x="5368425" y="4284238"/>
            <a:ext cx="292694" cy="292694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ŝḻïdé">
            <a:extLst>
              <a:ext uri="{FF2B5EF4-FFF2-40B4-BE49-F238E27FC236}">
                <a16:creationId xmlns:a16="http://schemas.microsoft.com/office/drawing/2014/main" id="{0BF0D335-A313-4D6F-A947-5B559B40FA88}"/>
              </a:ext>
            </a:extLst>
          </p:cNvPr>
          <p:cNvSpPr/>
          <p:nvPr/>
        </p:nvSpPr>
        <p:spPr>
          <a:xfrm rot="18900000">
            <a:off x="5016291" y="4868930"/>
            <a:ext cx="275704" cy="275704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šḷîḑé">
            <a:extLst>
              <a:ext uri="{FF2B5EF4-FFF2-40B4-BE49-F238E27FC236}">
                <a16:creationId xmlns:a16="http://schemas.microsoft.com/office/drawing/2014/main" id="{3315B924-32EA-476E-B57B-BB10539C3A9D}"/>
              </a:ext>
            </a:extLst>
          </p:cNvPr>
          <p:cNvSpPr/>
          <p:nvPr/>
        </p:nvSpPr>
        <p:spPr>
          <a:xfrm rot="18900000">
            <a:off x="5252710" y="5380039"/>
            <a:ext cx="346876" cy="346876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ŝlîḓe">
            <a:extLst>
              <a:ext uri="{FF2B5EF4-FFF2-40B4-BE49-F238E27FC236}">
                <a16:creationId xmlns:a16="http://schemas.microsoft.com/office/drawing/2014/main" id="{FCBBF634-FAE6-4037-A961-CC64A2AD1C34}"/>
              </a:ext>
            </a:extLst>
          </p:cNvPr>
          <p:cNvSpPr/>
          <p:nvPr/>
        </p:nvSpPr>
        <p:spPr>
          <a:xfrm rot="18900000">
            <a:off x="5350267" y="4004303"/>
            <a:ext cx="136281" cy="136281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685AC7B-B23B-4BCF-A6CA-D1392327569D}"/>
              </a:ext>
            </a:extLst>
          </p:cNvPr>
          <p:cNvCxnSpPr>
            <a:cxnSpLocks/>
          </p:cNvCxnSpPr>
          <p:nvPr/>
        </p:nvCxnSpPr>
        <p:spPr>
          <a:xfrm>
            <a:off x="6743700" y="3607001"/>
            <a:ext cx="4776788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ṣľíḓê">
            <a:extLst>
              <a:ext uri="{FF2B5EF4-FFF2-40B4-BE49-F238E27FC236}">
                <a16:creationId xmlns:a16="http://schemas.microsoft.com/office/drawing/2014/main" id="{C9E33436-7ACD-42BD-B880-BB47B165772B}"/>
              </a:ext>
            </a:extLst>
          </p:cNvPr>
          <p:cNvSpPr/>
          <p:nvPr/>
        </p:nvSpPr>
        <p:spPr bwMode="auto">
          <a:xfrm>
            <a:off x="6654834" y="4792210"/>
            <a:ext cx="4865653" cy="13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endParaRPr lang="en-US" altLang="zh-CN" sz="8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4" name="îşlîḓê">
            <a:extLst>
              <a:ext uri="{FF2B5EF4-FFF2-40B4-BE49-F238E27FC236}">
                <a16:creationId xmlns:a16="http://schemas.microsoft.com/office/drawing/2014/main" id="{8FCE5D18-06BF-4684-B685-0AE8334D820F}"/>
              </a:ext>
            </a:extLst>
          </p:cNvPr>
          <p:cNvSpPr txBox="1"/>
          <p:nvPr/>
        </p:nvSpPr>
        <p:spPr bwMode="auto">
          <a:xfrm>
            <a:off x="6654834" y="4372976"/>
            <a:ext cx="4865653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5" name="ï$1ïḍe">
            <a:extLst>
              <a:ext uri="{FF2B5EF4-FFF2-40B4-BE49-F238E27FC236}">
                <a16:creationId xmlns:a16="http://schemas.microsoft.com/office/drawing/2014/main" id="{001EBA9B-600E-486A-BFB2-9DC69EA2C8AB}"/>
              </a:ext>
            </a:extLst>
          </p:cNvPr>
          <p:cNvSpPr/>
          <p:nvPr/>
        </p:nvSpPr>
        <p:spPr bwMode="auto">
          <a:xfrm>
            <a:off x="653465" y="4792210"/>
            <a:ext cx="4169052" cy="13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endParaRPr lang="en-US" altLang="zh-CN" sz="8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6" name="ïśḻïḓe">
            <a:extLst>
              <a:ext uri="{FF2B5EF4-FFF2-40B4-BE49-F238E27FC236}">
                <a16:creationId xmlns:a16="http://schemas.microsoft.com/office/drawing/2014/main" id="{46B9C923-0318-4A1F-B792-7C110675CA89}"/>
              </a:ext>
            </a:extLst>
          </p:cNvPr>
          <p:cNvSpPr txBox="1"/>
          <p:nvPr/>
        </p:nvSpPr>
        <p:spPr bwMode="auto">
          <a:xfrm>
            <a:off x="653465" y="4337846"/>
            <a:ext cx="4169052" cy="4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3E2E6F9-F6D0-4126-A1F4-1A7DEC4AD8F4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742950" y="4715206"/>
            <a:ext cx="4342473" cy="187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16F0359-5026-42B3-8B8E-7AAAC27B5A4E}"/>
              </a:ext>
            </a:extLst>
          </p:cNvPr>
          <p:cNvCxnSpPr>
            <a:stCxn id="29" idx="7"/>
          </p:cNvCxnSpPr>
          <p:nvPr/>
        </p:nvCxnSpPr>
        <p:spPr>
          <a:xfrm flipV="1">
            <a:off x="5569382" y="4742326"/>
            <a:ext cx="5951105" cy="2693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CF007512-4E57-44E5-AFA2-901E3A8D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9" y="1"/>
            <a:ext cx="10850563" cy="1028699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56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F6AC7-91D6-407B-9021-B0BC380B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D589FA-4EE6-409F-98F9-5A13DC65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F6AE5F-AE15-401B-9CD1-1206A6AE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C7B164-AB3F-4E03-B5CA-38CF4ADB5253}"/>
              </a:ext>
            </a:extLst>
          </p:cNvPr>
          <p:cNvCxnSpPr>
            <a:stCxn id="21" idx="2"/>
            <a:endCxn id="35" idx="0"/>
          </p:cNvCxnSpPr>
          <p:nvPr/>
        </p:nvCxnSpPr>
        <p:spPr>
          <a:xfrm>
            <a:off x="2063787" y="3812030"/>
            <a:ext cx="0" cy="4810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7B3AAA6-B9A9-4802-8F18-8A1D147047EC}"/>
              </a:ext>
            </a:extLst>
          </p:cNvPr>
          <p:cNvCxnSpPr>
            <a:stCxn id="22" idx="2"/>
            <a:endCxn id="33" idx="0"/>
          </p:cNvCxnSpPr>
          <p:nvPr/>
        </p:nvCxnSpPr>
        <p:spPr>
          <a:xfrm>
            <a:off x="4080674" y="3812030"/>
            <a:ext cx="0" cy="129961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C77C7EB-DAF5-44C2-B687-9A889902F406}"/>
              </a:ext>
            </a:extLst>
          </p:cNvPr>
          <p:cNvCxnSpPr>
            <a:stCxn id="23" idx="2"/>
            <a:endCxn id="31" idx="0"/>
          </p:cNvCxnSpPr>
          <p:nvPr/>
        </p:nvCxnSpPr>
        <p:spPr>
          <a:xfrm flipH="1">
            <a:off x="6097560" y="3812030"/>
            <a:ext cx="1" cy="4810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BDD5361-947B-4BF9-AD16-FB4D2779A57D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 flipH="1">
            <a:off x="8112886" y="3812030"/>
            <a:ext cx="1562" cy="129961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1089299-1FE1-4EE5-B021-6B9E3FF20846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flipH="1">
            <a:off x="10128213" y="3812030"/>
            <a:ext cx="3122" cy="4810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îśļîḍé">
            <a:extLst>
              <a:ext uri="{FF2B5EF4-FFF2-40B4-BE49-F238E27FC236}">
                <a16:creationId xmlns:a16="http://schemas.microsoft.com/office/drawing/2014/main" id="{1DCE4FFF-C106-41B4-9018-CC5625CDAA54}"/>
              </a:ext>
            </a:extLst>
          </p:cNvPr>
          <p:cNvSpPr/>
          <p:nvPr/>
        </p:nvSpPr>
        <p:spPr>
          <a:xfrm>
            <a:off x="1758183" y="1699119"/>
            <a:ext cx="611212" cy="5468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45804" y="108591"/>
                  <a:pt x="45804" y="108591"/>
                  <a:pt x="45804" y="108591"/>
                </a:cubicBezTo>
                <a:cubicBezTo>
                  <a:pt x="48454" y="115774"/>
                  <a:pt x="54132" y="120000"/>
                  <a:pt x="60189" y="120000"/>
                </a:cubicBezTo>
                <a:cubicBezTo>
                  <a:pt x="66246" y="120000"/>
                  <a:pt x="71545" y="115774"/>
                  <a:pt x="74574" y="108591"/>
                </a:cubicBez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Sḻïḋê">
            <a:extLst>
              <a:ext uri="{FF2B5EF4-FFF2-40B4-BE49-F238E27FC236}">
                <a16:creationId xmlns:a16="http://schemas.microsoft.com/office/drawing/2014/main" id="{D2FAEF7D-A449-4C7F-BB9C-CD16F53B1AF2}"/>
              </a:ext>
            </a:extLst>
          </p:cNvPr>
          <p:cNvSpPr/>
          <p:nvPr/>
        </p:nvSpPr>
        <p:spPr>
          <a:xfrm>
            <a:off x="1522030" y="1441500"/>
            <a:ext cx="1083515" cy="19233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459" y="13573"/>
                </a:moveTo>
                <a:cubicBezTo>
                  <a:pt x="120000" y="13573"/>
                  <a:pt x="120000" y="13573"/>
                  <a:pt x="120000" y="13573"/>
                </a:cubicBezTo>
                <a:cubicBezTo>
                  <a:pt x="120000" y="8888"/>
                  <a:pt x="120000" y="8888"/>
                  <a:pt x="120000" y="8888"/>
                </a:cubicBezTo>
                <a:cubicBezTo>
                  <a:pt x="120000" y="3963"/>
                  <a:pt x="112953" y="0"/>
                  <a:pt x="104199" y="0"/>
                </a:cubicBezTo>
                <a:cubicBezTo>
                  <a:pt x="15800" y="0"/>
                  <a:pt x="15800" y="0"/>
                  <a:pt x="15800" y="0"/>
                </a:cubicBezTo>
                <a:cubicBezTo>
                  <a:pt x="7046" y="0"/>
                  <a:pt x="0" y="3963"/>
                  <a:pt x="0" y="8888"/>
                </a:cubicBezTo>
                <a:cubicBezTo>
                  <a:pt x="0" y="13573"/>
                  <a:pt x="0" y="13573"/>
                  <a:pt x="0" y="13573"/>
                </a:cubicBezTo>
                <a:cubicBezTo>
                  <a:pt x="8540" y="13573"/>
                  <a:pt x="8540" y="13573"/>
                  <a:pt x="8540" y="13573"/>
                </a:cubicBezTo>
                <a:cubicBezTo>
                  <a:pt x="8540" y="28228"/>
                  <a:pt x="8540" y="28228"/>
                  <a:pt x="8540" y="28228"/>
                </a:cubicBezTo>
                <a:cubicBezTo>
                  <a:pt x="8540" y="32312"/>
                  <a:pt x="10462" y="36396"/>
                  <a:pt x="13879" y="39879"/>
                </a:cubicBezTo>
                <a:cubicBezTo>
                  <a:pt x="30747" y="57177"/>
                  <a:pt x="30747" y="57177"/>
                  <a:pt x="30747" y="57177"/>
                </a:cubicBezTo>
                <a:cubicBezTo>
                  <a:pt x="32455" y="58858"/>
                  <a:pt x="32455" y="61021"/>
                  <a:pt x="30747" y="62702"/>
                </a:cubicBezTo>
                <a:cubicBezTo>
                  <a:pt x="14519" y="78198"/>
                  <a:pt x="14519" y="78198"/>
                  <a:pt x="14519" y="78198"/>
                </a:cubicBezTo>
                <a:cubicBezTo>
                  <a:pt x="10676" y="81921"/>
                  <a:pt x="8540" y="86126"/>
                  <a:pt x="8540" y="90450"/>
                </a:cubicBezTo>
                <a:cubicBezTo>
                  <a:pt x="8540" y="106306"/>
                  <a:pt x="8540" y="106306"/>
                  <a:pt x="8540" y="106306"/>
                </a:cubicBezTo>
                <a:cubicBezTo>
                  <a:pt x="0" y="106306"/>
                  <a:pt x="0" y="106306"/>
                  <a:pt x="0" y="106306"/>
                </a:cubicBezTo>
                <a:cubicBezTo>
                  <a:pt x="0" y="111111"/>
                  <a:pt x="0" y="111111"/>
                  <a:pt x="0" y="111111"/>
                </a:cubicBezTo>
                <a:cubicBezTo>
                  <a:pt x="0" y="115915"/>
                  <a:pt x="7046" y="120000"/>
                  <a:pt x="15800" y="120000"/>
                </a:cubicBezTo>
                <a:cubicBezTo>
                  <a:pt x="104199" y="120000"/>
                  <a:pt x="104199" y="120000"/>
                  <a:pt x="104199" y="120000"/>
                </a:cubicBezTo>
                <a:cubicBezTo>
                  <a:pt x="112953" y="120000"/>
                  <a:pt x="120000" y="115915"/>
                  <a:pt x="120000" y="111111"/>
                </a:cubicBezTo>
                <a:cubicBezTo>
                  <a:pt x="120000" y="106306"/>
                  <a:pt x="120000" y="106306"/>
                  <a:pt x="120000" y="106306"/>
                </a:cubicBezTo>
                <a:cubicBezTo>
                  <a:pt x="111459" y="106306"/>
                  <a:pt x="111459" y="106306"/>
                  <a:pt x="111459" y="106306"/>
                </a:cubicBezTo>
                <a:cubicBezTo>
                  <a:pt x="111459" y="90450"/>
                  <a:pt x="111459" y="90450"/>
                  <a:pt x="111459" y="90450"/>
                </a:cubicBezTo>
                <a:cubicBezTo>
                  <a:pt x="111459" y="86126"/>
                  <a:pt x="109323" y="81921"/>
                  <a:pt x="105480" y="78198"/>
                </a:cubicBezTo>
                <a:cubicBezTo>
                  <a:pt x="89252" y="62702"/>
                  <a:pt x="89252" y="62702"/>
                  <a:pt x="89252" y="62702"/>
                </a:cubicBezTo>
                <a:cubicBezTo>
                  <a:pt x="87544" y="61021"/>
                  <a:pt x="87544" y="58858"/>
                  <a:pt x="89252" y="57177"/>
                </a:cubicBezTo>
                <a:cubicBezTo>
                  <a:pt x="106120" y="39879"/>
                  <a:pt x="106120" y="39879"/>
                  <a:pt x="106120" y="39879"/>
                </a:cubicBezTo>
                <a:cubicBezTo>
                  <a:pt x="109537" y="36396"/>
                  <a:pt x="111459" y="32312"/>
                  <a:pt x="111459" y="28228"/>
                </a:cubicBezTo>
                <a:lnTo>
                  <a:pt x="111459" y="13573"/>
                </a:lnTo>
                <a:close/>
                <a:moveTo>
                  <a:pt x="97793" y="27027"/>
                </a:moveTo>
                <a:cubicBezTo>
                  <a:pt x="97793" y="30630"/>
                  <a:pt x="96085" y="34114"/>
                  <a:pt x="93096" y="37357"/>
                </a:cubicBezTo>
                <a:cubicBezTo>
                  <a:pt x="75160" y="55495"/>
                  <a:pt x="75160" y="55495"/>
                  <a:pt x="75160" y="55495"/>
                </a:cubicBezTo>
                <a:cubicBezTo>
                  <a:pt x="72384" y="58258"/>
                  <a:pt x="72597" y="61861"/>
                  <a:pt x="75373" y="64624"/>
                </a:cubicBezTo>
                <a:cubicBezTo>
                  <a:pt x="92455" y="80960"/>
                  <a:pt x="92455" y="80960"/>
                  <a:pt x="92455" y="80960"/>
                </a:cubicBezTo>
                <a:cubicBezTo>
                  <a:pt x="95871" y="84204"/>
                  <a:pt x="97793" y="87927"/>
                  <a:pt x="97793" y="91771"/>
                </a:cubicBezTo>
                <a:cubicBezTo>
                  <a:pt x="97793" y="106306"/>
                  <a:pt x="97793" y="106306"/>
                  <a:pt x="97793" y="106306"/>
                </a:cubicBezTo>
                <a:cubicBezTo>
                  <a:pt x="88185" y="106306"/>
                  <a:pt x="88185" y="106306"/>
                  <a:pt x="88185" y="106306"/>
                </a:cubicBezTo>
                <a:cubicBezTo>
                  <a:pt x="83701" y="102942"/>
                  <a:pt x="72811" y="100540"/>
                  <a:pt x="60000" y="100540"/>
                </a:cubicBezTo>
                <a:cubicBezTo>
                  <a:pt x="47188" y="100540"/>
                  <a:pt x="36085" y="102942"/>
                  <a:pt x="31814" y="106306"/>
                </a:cubicBezTo>
                <a:cubicBezTo>
                  <a:pt x="22206" y="106306"/>
                  <a:pt x="22206" y="106306"/>
                  <a:pt x="22206" y="106306"/>
                </a:cubicBezTo>
                <a:cubicBezTo>
                  <a:pt x="22206" y="91771"/>
                  <a:pt x="22206" y="91771"/>
                  <a:pt x="22206" y="91771"/>
                </a:cubicBezTo>
                <a:cubicBezTo>
                  <a:pt x="22206" y="87927"/>
                  <a:pt x="23914" y="84204"/>
                  <a:pt x="27544" y="80960"/>
                </a:cubicBezTo>
                <a:cubicBezTo>
                  <a:pt x="44412" y="64624"/>
                  <a:pt x="44412" y="64624"/>
                  <a:pt x="44412" y="64624"/>
                </a:cubicBezTo>
                <a:cubicBezTo>
                  <a:pt x="47402" y="61861"/>
                  <a:pt x="47402" y="58258"/>
                  <a:pt x="44626" y="55495"/>
                </a:cubicBezTo>
                <a:cubicBezTo>
                  <a:pt x="26903" y="37357"/>
                  <a:pt x="26903" y="37357"/>
                  <a:pt x="26903" y="37357"/>
                </a:cubicBezTo>
                <a:cubicBezTo>
                  <a:pt x="23914" y="34114"/>
                  <a:pt x="22206" y="30630"/>
                  <a:pt x="22206" y="27027"/>
                </a:cubicBezTo>
                <a:cubicBezTo>
                  <a:pt x="22206" y="13573"/>
                  <a:pt x="22206" y="13573"/>
                  <a:pt x="22206" y="13573"/>
                </a:cubicBezTo>
                <a:cubicBezTo>
                  <a:pt x="97793" y="13573"/>
                  <a:pt x="97793" y="13573"/>
                  <a:pt x="97793" y="13573"/>
                </a:cubicBezTo>
                <a:lnTo>
                  <a:pt x="97793" y="270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ṧḻïḓe">
            <a:extLst>
              <a:ext uri="{FF2B5EF4-FFF2-40B4-BE49-F238E27FC236}">
                <a16:creationId xmlns:a16="http://schemas.microsoft.com/office/drawing/2014/main" id="{1358A89B-AB1E-4BE8-B9B5-1A64D57291C9}"/>
              </a:ext>
            </a:extLst>
          </p:cNvPr>
          <p:cNvSpPr/>
          <p:nvPr/>
        </p:nvSpPr>
        <p:spPr>
          <a:xfrm>
            <a:off x="3539548" y="1435230"/>
            <a:ext cx="1082253" cy="1924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459" y="13573"/>
                </a:moveTo>
                <a:cubicBezTo>
                  <a:pt x="120000" y="13573"/>
                  <a:pt x="120000" y="13573"/>
                  <a:pt x="120000" y="13573"/>
                </a:cubicBezTo>
                <a:cubicBezTo>
                  <a:pt x="120000" y="8888"/>
                  <a:pt x="120000" y="8888"/>
                  <a:pt x="120000" y="8888"/>
                </a:cubicBezTo>
                <a:cubicBezTo>
                  <a:pt x="120000" y="3963"/>
                  <a:pt x="112953" y="0"/>
                  <a:pt x="104199" y="0"/>
                </a:cubicBezTo>
                <a:cubicBezTo>
                  <a:pt x="15800" y="0"/>
                  <a:pt x="15800" y="0"/>
                  <a:pt x="15800" y="0"/>
                </a:cubicBezTo>
                <a:cubicBezTo>
                  <a:pt x="7046" y="0"/>
                  <a:pt x="0" y="3963"/>
                  <a:pt x="0" y="8888"/>
                </a:cubicBezTo>
                <a:cubicBezTo>
                  <a:pt x="0" y="13573"/>
                  <a:pt x="0" y="13573"/>
                  <a:pt x="0" y="13573"/>
                </a:cubicBezTo>
                <a:cubicBezTo>
                  <a:pt x="8540" y="13573"/>
                  <a:pt x="8540" y="13573"/>
                  <a:pt x="8540" y="13573"/>
                </a:cubicBezTo>
                <a:cubicBezTo>
                  <a:pt x="8540" y="28228"/>
                  <a:pt x="8540" y="28228"/>
                  <a:pt x="8540" y="28228"/>
                </a:cubicBezTo>
                <a:cubicBezTo>
                  <a:pt x="8540" y="32312"/>
                  <a:pt x="10462" y="36396"/>
                  <a:pt x="13879" y="40000"/>
                </a:cubicBezTo>
                <a:cubicBezTo>
                  <a:pt x="30747" y="57297"/>
                  <a:pt x="30747" y="57297"/>
                  <a:pt x="30747" y="57297"/>
                </a:cubicBezTo>
                <a:cubicBezTo>
                  <a:pt x="32455" y="58978"/>
                  <a:pt x="32455" y="61021"/>
                  <a:pt x="30747" y="62702"/>
                </a:cubicBezTo>
                <a:cubicBezTo>
                  <a:pt x="14519" y="78198"/>
                  <a:pt x="14519" y="78198"/>
                  <a:pt x="14519" y="78198"/>
                </a:cubicBezTo>
                <a:cubicBezTo>
                  <a:pt x="10676" y="81921"/>
                  <a:pt x="8540" y="86126"/>
                  <a:pt x="8540" y="90450"/>
                </a:cubicBezTo>
                <a:cubicBezTo>
                  <a:pt x="8540" y="106426"/>
                  <a:pt x="8540" y="106426"/>
                  <a:pt x="8540" y="106426"/>
                </a:cubicBezTo>
                <a:cubicBezTo>
                  <a:pt x="0" y="106426"/>
                  <a:pt x="0" y="106426"/>
                  <a:pt x="0" y="106426"/>
                </a:cubicBezTo>
                <a:cubicBezTo>
                  <a:pt x="0" y="111111"/>
                  <a:pt x="0" y="111111"/>
                  <a:pt x="0" y="111111"/>
                </a:cubicBezTo>
                <a:cubicBezTo>
                  <a:pt x="0" y="116036"/>
                  <a:pt x="7046" y="120000"/>
                  <a:pt x="15800" y="120000"/>
                </a:cubicBezTo>
                <a:cubicBezTo>
                  <a:pt x="104199" y="120000"/>
                  <a:pt x="104199" y="120000"/>
                  <a:pt x="104199" y="120000"/>
                </a:cubicBezTo>
                <a:cubicBezTo>
                  <a:pt x="112953" y="120000"/>
                  <a:pt x="120000" y="116036"/>
                  <a:pt x="120000" y="111111"/>
                </a:cubicBezTo>
                <a:cubicBezTo>
                  <a:pt x="120000" y="106426"/>
                  <a:pt x="120000" y="106426"/>
                  <a:pt x="120000" y="106426"/>
                </a:cubicBezTo>
                <a:cubicBezTo>
                  <a:pt x="111459" y="106426"/>
                  <a:pt x="111459" y="106426"/>
                  <a:pt x="111459" y="106426"/>
                </a:cubicBezTo>
                <a:cubicBezTo>
                  <a:pt x="111459" y="90450"/>
                  <a:pt x="111459" y="90450"/>
                  <a:pt x="111459" y="90450"/>
                </a:cubicBezTo>
                <a:cubicBezTo>
                  <a:pt x="111459" y="86126"/>
                  <a:pt x="109323" y="81921"/>
                  <a:pt x="105480" y="78198"/>
                </a:cubicBezTo>
                <a:cubicBezTo>
                  <a:pt x="89252" y="62702"/>
                  <a:pt x="89252" y="62702"/>
                  <a:pt x="89252" y="62702"/>
                </a:cubicBezTo>
                <a:cubicBezTo>
                  <a:pt x="87544" y="61021"/>
                  <a:pt x="87544" y="58978"/>
                  <a:pt x="89252" y="57177"/>
                </a:cubicBezTo>
                <a:cubicBezTo>
                  <a:pt x="106120" y="40000"/>
                  <a:pt x="106120" y="40000"/>
                  <a:pt x="106120" y="40000"/>
                </a:cubicBezTo>
                <a:cubicBezTo>
                  <a:pt x="109537" y="36396"/>
                  <a:pt x="111459" y="32312"/>
                  <a:pt x="111459" y="28228"/>
                </a:cubicBezTo>
                <a:lnTo>
                  <a:pt x="111459" y="13573"/>
                </a:lnTo>
                <a:close/>
                <a:moveTo>
                  <a:pt x="97793" y="27027"/>
                </a:moveTo>
                <a:cubicBezTo>
                  <a:pt x="97793" y="30630"/>
                  <a:pt x="96085" y="34234"/>
                  <a:pt x="93096" y="37357"/>
                </a:cubicBezTo>
                <a:cubicBezTo>
                  <a:pt x="75160" y="55495"/>
                  <a:pt x="75160" y="55495"/>
                  <a:pt x="75160" y="55495"/>
                </a:cubicBezTo>
                <a:cubicBezTo>
                  <a:pt x="72384" y="58378"/>
                  <a:pt x="72597" y="61861"/>
                  <a:pt x="75373" y="64624"/>
                </a:cubicBezTo>
                <a:cubicBezTo>
                  <a:pt x="92455" y="80960"/>
                  <a:pt x="92455" y="80960"/>
                  <a:pt x="92455" y="80960"/>
                </a:cubicBezTo>
                <a:cubicBezTo>
                  <a:pt x="95871" y="84204"/>
                  <a:pt x="97793" y="88048"/>
                  <a:pt x="97793" y="91771"/>
                </a:cubicBezTo>
                <a:cubicBezTo>
                  <a:pt x="97793" y="106426"/>
                  <a:pt x="97793" y="106426"/>
                  <a:pt x="97793" y="106426"/>
                </a:cubicBezTo>
                <a:cubicBezTo>
                  <a:pt x="88185" y="106426"/>
                  <a:pt x="88185" y="106426"/>
                  <a:pt x="88185" y="106426"/>
                </a:cubicBezTo>
                <a:cubicBezTo>
                  <a:pt x="83701" y="102942"/>
                  <a:pt x="72811" y="100540"/>
                  <a:pt x="60000" y="100540"/>
                </a:cubicBezTo>
                <a:cubicBezTo>
                  <a:pt x="47188" y="100540"/>
                  <a:pt x="36085" y="102942"/>
                  <a:pt x="31814" y="106426"/>
                </a:cubicBezTo>
                <a:cubicBezTo>
                  <a:pt x="22206" y="106426"/>
                  <a:pt x="22206" y="106426"/>
                  <a:pt x="22206" y="106426"/>
                </a:cubicBezTo>
                <a:cubicBezTo>
                  <a:pt x="22206" y="91771"/>
                  <a:pt x="22206" y="91771"/>
                  <a:pt x="22206" y="91771"/>
                </a:cubicBezTo>
                <a:cubicBezTo>
                  <a:pt x="22206" y="88048"/>
                  <a:pt x="23914" y="84204"/>
                  <a:pt x="27544" y="80960"/>
                </a:cubicBezTo>
                <a:cubicBezTo>
                  <a:pt x="44412" y="64624"/>
                  <a:pt x="44412" y="64624"/>
                  <a:pt x="44412" y="64624"/>
                </a:cubicBezTo>
                <a:cubicBezTo>
                  <a:pt x="47402" y="61861"/>
                  <a:pt x="47402" y="58378"/>
                  <a:pt x="44626" y="55495"/>
                </a:cubicBezTo>
                <a:cubicBezTo>
                  <a:pt x="26903" y="37357"/>
                  <a:pt x="26903" y="37357"/>
                  <a:pt x="26903" y="37357"/>
                </a:cubicBezTo>
                <a:cubicBezTo>
                  <a:pt x="23914" y="34234"/>
                  <a:pt x="22206" y="30630"/>
                  <a:pt x="22206" y="27027"/>
                </a:cubicBezTo>
                <a:cubicBezTo>
                  <a:pt x="22206" y="13573"/>
                  <a:pt x="22206" y="13573"/>
                  <a:pt x="22206" y="13573"/>
                </a:cubicBezTo>
                <a:cubicBezTo>
                  <a:pt x="97793" y="13573"/>
                  <a:pt x="97793" y="13573"/>
                  <a:pt x="97793" y="13573"/>
                </a:cubicBezTo>
                <a:lnTo>
                  <a:pt x="97793" y="270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ṡľïḍè">
            <a:extLst>
              <a:ext uri="{FF2B5EF4-FFF2-40B4-BE49-F238E27FC236}">
                <a16:creationId xmlns:a16="http://schemas.microsoft.com/office/drawing/2014/main" id="{2DE49669-D9E2-4511-870D-9FF2E9F9BD25}"/>
              </a:ext>
            </a:extLst>
          </p:cNvPr>
          <p:cNvSpPr/>
          <p:nvPr/>
        </p:nvSpPr>
        <p:spPr>
          <a:xfrm>
            <a:off x="3852732" y="2493490"/>
            <a:ext cx="455885" cy="2614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45569" y="11470"/>
                  <a:pt x="45569" y="11470"/>
                  <a:pt x="45569" y="11470"/>
                </a:cubicBezTo>
                <a:cubicBezTo>
                  <a:pt x="48101" y="4411"/>
                  <a:pt x="53670" y="0"/>
                  <a:pt x="59746" y="0"/>
                </a:cubicBezTo>
                <a:cubicBezTo>
                  <a:pt x="65822" y="0"/>
                  <a:pt x="71392" y="4411"/>
                  <a:pt x="74430" y="11470"/>
                </a:cubicBezTo>
                <a:lnTo>
                  <a:pt x="12000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ṧḻîďe">
            <a:extLst>
              <a:ext uri="{FF2B5EF4-FFF2-40B4-BE49-F238E27FC236}">
                <a16:creationId xmlns:a16="http://schemas.microsoft.com/office/drawing/2014/main" id="{607AD52A-99D5-47B2-9999-B192D5517915}"/>
              </a:ext>
            </a:extLst>
          </p:cNvPr>
          <p:cNvSpPr/>
          <p:nvPr/>
        </p:nvSpPr>
        <p:spPr>
          <a:xfrm>
            <a:off x="3780539" y="1888592"/>
            <a:ext cx="600270" cy="452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45652" y="108972"/>
                  <a:pt x="45652" y="108972"/>
                  <a:pt x="45652" y="108972"/>
                </a:cubicBezTo>
                <a:cubicBezTo>
                  <a:pt x="48260" y="116108"/>
                  <a:pt x="53913" y="120000"/>
                  <a:pt x="60000" y="120000"/>
                </a:cubicBezTo>
                <a:cubicBezTo>
                  <a:pt x="66086" y="120000"/>
                  <a:pt x="71739" y="116108"/>
                  <a:pt x="74347" y="108972"/>
                </a:cubicBez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šľîḋè">
            <a:extLst>
              <a:ext uri="{FF2B5EF4-FFF2-40B4-BE49-F238E27FC236}">
                <a16:creationId xmlns:a16="http://schemas.microsoft.com/office/drawing/2014/main" id="{B1AC749A-E8F8-4AD5-B7CE-D3A3449FBB98}"/>
              </a:ext>
            </a:extLst>
          </p:cNvPr>
          <p:cNvSpPr/>
          <p:nvPr/>
        </p:nvSpPr>
        <p:spPr>
          <a:xfrm>
            <a:off x="5555804" y="1435230"/>
            <a:ext cx="1083515" cy="1924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459" y="13573"/>
                </a:moveTo>
                <a:cubicBezTo>
                  <a:pt x="120000" y="13573"/>
                  <a:pt x="120000" y="13573"/>
                  <a:pt x="120000" y="13573"/>
                </a:cubicBezTo>
                <a:cubicBezTo>
                  <a:pt x="120000" y="8888"/>
                  <a:pt x="120000" y="8888"/>
                  <a:pt x="120000" y="8888"/>
                </a:cubicBezTo>
                <a:cubicBezTo>
                  <a:pt x="120000" y="3963"/>
                  <a:pt x="112953" y="0"/>
                  <a:pt x="104199" y="0"/>
                </a:cubicBezTo>
                <a:cubicBezTo>
                  <a:pt x="15800" y="0"/>
                  <a:pt x="15800" y="0"/>
                  <a:pt x="15800" y="0"/>
                </a:cubicBezTo>
                <a:cubicBezTo>
                  <a:pt x="7046" y="0"/>
                  <a:pt x="0" y="3963"/>
                  <a:pt x="0" y="8888"/>
                </a:cubicBezTo>
                <a:cubicBezTo>
                  <a:pt x="0" y="13573"/>
                  <a:pt x="0" y="13573"/>
                  <a:pt x="0" y="13573"/>
                </a:cubicBezTo>
                <a:cubicBezTo>
                  <a:pt x="8540" y="13573"/>
                  <a:pt x="8540" y="13573"/>
                  <a:pt x="8540" y="13573"/>
                </a:cubicBezTo>
                <a:cubicBezTo>
                  <a:pt x="8540" y="28228"/>
                  <a:pt x="8540" y="28228"/>
                  <a:pt x="8540" y="28228"/>
                </a:cubicBezTo>
                <a:cubicBezTo>
                  <a:pt x="8540" y="32312"/>
                  <a:pt x="10462" y="36396"/>
                  <a:pt x="13879" y="40000"/>
                </a:cubicBezTo>
                <a:cubicBezTo>
                  <a:pt x="30960" y="57297"/>
                  <a:pt x="30960" y="57297"/>
                  <a:pt x="30960" y="57297"/>
                </a:cubicBezTo>
                <a:cubicBezTo>
                  <a:pt x="32455" y="58978"/>
                  <a:pt x="32455" y="61021"/>
                  <a:pt x="30747" y="62702"/>
                </a:cubicBezTo>
                <a:cubicBezTo>
                  <a:pt x="14519" y="78198"/>
                  <a:pt x="14519" y="78198"/>
                  <a:pt x="14519" y="78198"/>
                </a:cubicBezTo>
                <a:cubicBezTo>
                  <a:pt x="10676" y="81921"/>
                  <a:pt x="8540" y="86126"/>
                  <a:pt x="8540" y="90450"/>
                </a:cubicBezTo>
                <a:cubicBezTo>
                  <a:pt x="8540" y="106426"/>
                  <a:pt x="8540" y="106426"/>
                  <a:pt x="8540" y="106426"/>
                </a:cubicBezTo>
                <a:cubicBezTo>
                  <a:pt x="0" y="106426"/>
                  <a:pt x="0" y="106426"/>
                  <a:pt x="0" y="106426"/>
                </a:cubicBezTo>
                <a:cubicBezTo>
                  <a:pt x="0" y="111111"/>
                  <a:pt x="0" y="111111"/>
                  <a:pt x="0" y="111111"/>
                </a:cubicBezTo>
                <a:cubicBezTo>
                  <a:pt x="0" y="116036"/>
                  <a:pt x="7046" y="120000"/>
                  <a:pt x="15800" y="120000"/>
                </a:cubicBezTo>
                <a:cubicBezTo>
                  <a:pt x="104199" y="120000"/>
                  <a:pt x="104199" y="120000"/>
                  <a:pt x="104199" y="120000"/>
                </a:cubicBezTo>
                <a:cubicBezTo>
                  <a:pt x="112953" y="120000"/>
                  <a:pt x="120000" y="116036"/>
                  <a:pt x="120000" y="111111"/>
                </a:cubicBezTo>
                <a:cubicBezTo>
                  <a:pt x="120000" y="106426"/>
                  <a:pt x="120000" y="106426"/>
                  <a:pt x="120000" y="106426"/>
                </a:cubicBezTo>
                <a:cubicBezTo>
                  <a:pt x="111459" y="106426"/>
                  <a:pt x="111459" y="106426"/>
                  <a:pt x="111459" y="106426"/>
                </a:cubicBezTo>
                <a:cubicBezTo>
                  <a:pt x="111459" y="90450"/>
                  <a:pt x="111459" y="90450"/>
                  <a:pt x="111459" y="90450"/>
                </a:cubicBezTo>
                <a:cubicBezTo>
                  <a:pt x="111459" y="86126"/>
                  <a:pt x="109537" y="81921"/>
                  <a:pt x="105480" y="78198"/>
                </a:cubicBezTo>
                <a:cubicBezTo>
                  <a:pt x="89466" y="62702"/>
                  <a:pt x="89466" y="62702"/>
                  <a:pt x="89466" y="62702"/>
                </a:cubicBezTo>
                <a:cubicBezTo>
                  <a:pt x="87544" y="61021"/>
                  <a:pt x="87544" y="58978"/>
                  <a:pt x="89252" y="57177"/>
                </a:cubicBezTo>
                <a:cubicBezTo>
                  <a:pt x="106120" y="40000"/>
                  <a:pt x="106120" y="40000"/>
                  <a:pt x="106120" y="40000"/>
                </a:cubicBezTo>
                <a:cubicBezTo>
                  <a:pt x="109750" y="36396"/>
                  <a:pt x="111459" y="32312"/>
                  <a:pt x="111459" y="28228"/>
                </a:cubicBezTo>
                <a:lnTo>
                  <a:pt x="111459" y="13573"/>
                </a:lnTo>
                <a:close/>
                <a:moveTo>
                  <a:pt x="97793" y="27027"/>
                </a:moveTo>
                <a:cubicBezTo>
                  <a:pt x="97793" y="30630"/>
                  <a:pt x="96085" y="34234"/>
                  <a:pt x="93096" y="37357"/>
                </a:cubicBezTo>
                <a:cubicBezTo>
                  <a:pt x="75373" y="55495"/>
                  <a:pt x="75373" y="55495"/>
                  <a:pt x="75373" y="55495"/>
                </a:cubicBezTo>
                <a:cubicBezTo>
                  <a:pt x="72597" y="58378"/>
                  <a:pt x="72597" y="61861"/>
                  <a:pt x="75587" y="64624"/>
                </a:cubicBezTo>
                <a:cubicBezTo>
                  <a:pt x="92669" y="80960"/>
                  <a:pt x="92669" y="80960"/>
                  <a:pt x="92669" y="80960"/>
                </a:cubicBezTo>
                <a:cubicBezTo>
                  <a:pt x="96085" y="84204"/>
                  <a:pt x="97793" y="88048"/>
                  <a:pt x="97793" y="91771"/>
                </a:cubicBezTo>
                <a:cubicBezTo>
                  <a:pt x="97793" y="106426"/>
                  <a:pt x="97793" y="106426"/>
                  <a:pt x="97793" y="106426"/>
                </a:cubicBezTo>
                <a:cubicBezTo>
                  <a:pt x="88185" y="106426"/>
                  <a:pt x="88185" y="106426"/>
                  <a:pt x="88185" y="106426"/>
                </a:cubicBezTo>
                <a:cubicBezTo>
                  <a:pt x="83914" y="102942"/>
                  <a:pt x="73024" y="100540"/>
                  <a:pt x="60000" y="100540"/>
                </a:cubicBezTo>
                <a:cubicBezTo>
                  <a:pt x="47188" y="100540"/>
                  <a:pt x="36298" y="102942"/>
                  <a:pt x="31814" y="106426"/>
                </a:cubicBezTo>
                <a:cubicBezTo>
                  <a:pt x="22206" y="106426"/>
                  <a:pt x="22206" y="106426"/>
                  <a:pt x="22206" y="106426"/>
                </a:cubicBezTo>
                <a:cubicBezTo>
                  <a:pt x="22206" y="91771"/>
                  <a:pt x="22206" y="91771"/>
                  <a:pt x="22206" y="91771"/>
                </a:cubicBezTo>
                <a:cubicBezTo>
                  <a:pt x="22206" y="88048"/>
                  <a:pt x="24128" y="84204"/>
                  <a:pt x="27544" y="80960"/>
                </a:cubicBezTo>
                <a:cubicBezTo>
                  <a:pt x="44626" y="64624"/>
                  <a:pt x="44626" y="64624"/>
                  <a:pt x="44626" y="64624"/>
                </a:cubicBezTo>
                <a:cubicBezTo>
                  <a:pt x="47402" y="61861"/>
                  <a:pt x="47615" y="58378"/>
                  <a:pt x="44839" y="55495"/>
                </a:cubicBezTo>
                <a:cubicBezTo>
                  <a:pt x="26903" y="37357"/>
                  <a:pt x="26903" y="37357"/>
                  <a:pt x="26903" y="37357"/>
                </a:cubicBezTo>
                <a:cubicBezTo>
                  <a:pt x="23914" y="34234"/>
                  <a:pt x="22206" y="30630"/>
                  <a:pt x="22206" y="27027"/>
                </a:cubicBezTo>
                <a:cubicBezTo>
                  <a:pt x="22206" y="13573"/>
                  <a:pt x="22206" y="13573"/>
                  <a:pt x="22206" y="13573"/>
                </a:cubicBezTo>
                <a:cubicBezTo>
                  <a:pt x="97793" y="13573"/>
                  <a:pt x="97793" y="13573"/>
                  <a:pt x="97793" y="13573"/>
                </a:cubicBezTo>
                <a:lnTo>
                  <a:pt x="97793" y="270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ṣļïḍe">
            <a:extLst>
              <a:ext uri="{FF2B5EF4-FFF2-40B4-BE49-F238E27FC236}">
                <a16:creationId xmlns:a16="http://schemas.microsoft.com/office/drawing/2014/main" id="{2D4A302B-A757-4672-BDD0-45134351487E}"/>
              </a:ext>
            </a:extLst>
          </p:cNvPr>
          <p:cNvSpPr/>
          <p:nvPr/>
        </p:nvSpPr>
        <p:spPr>
          <a:xfrm>
            <a:off x="5832996" y="2017447"/>
            <a:ext cx="529129" cy="3195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45569" y="109014"/>
                  <a:pt x="45569" y="109014"/>
                  <a:pt x="45569" y="109014"/>
                </a:cubicBezTo>
                <a:cubicBezTo>
                  <a:pt x="48101" y="115774"/>
                  <a:pt x="53670" y="120000"/>
                  <a:pt x="59746" y="120000"/>
                </a:cubicBezTo>
                <a:cubicBezTo>
                  <a:pt x="65822" y="120000"/>
                  <a:pt x="71392" y="115774"/>
                  <a:pt x="74430" y="109014"/>
                </a:cubicBezTo>
                <a:lnTo>
                  <a:pt x="1200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ŝḻidè">
            <a:extLst>
              <a:ext uri="{FF2B5EF4-FFF2-40B4-BE49-F238E27FC236}">
                <a16:creationId xmlns:a16="http://schemas.microsoft.com/office/drawing/2014/main" id="{451C1672-AD35-47CE-A829-6A05B0EDD830}"/>
              </a:ext>
            </a:extLst>
          </p:cNvPr>
          <p:cNvSpPr/>
          <p:nvPr/>
        </p:nvSpPr>
        <p:spPr>
          <a:xfrm rot="10800000">
            <a:off x="5832996" y="2438470"/>
            <a:ext cx="529129" cy="3195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45569" y="109014"/>
                  <a:pt x="45569" y="109014"/>
                  <a:pt x="45569" y="109014"/>
                </a:cubicBezTo>
                <a:cubicBezTo>
                  <a:pt x="48101" y="115774"/>
                  <a:pt x="53670" y="120000"/>
                  <a:pt x="59746" y="120000"/>
                </a:cubicBezTo>
                <a:cubicBezTo>
                  <a:pt x="65822" y="120000"/>
                  <a:pt x="71392" y="115774"/>
                  <a:pt x="74430" y="109014"/>
                </a:cubicBezTo>
                <a:lnTo>
                  <a:pt x="1200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şḻíḑé">
            <a:extLst>
              <a:ext uri="{FF2B5EF4-FFF2-40B4-BE49-F238E27FC236}">
                <a16:creationId xmlns:a16="http://schemas.microsoft.com/office/drawing/2014/main" id="{E0520CB7-BB8D-48EA-9EB5-B7A4068BD778}"/>
              </a:ext>
            </a:extLst>
          </p:cNvPr>
          <p:cNvSpPr/>
          <p:nvPr/>
        </p:nvSpPr>
        <p:spPr>
          <a:xfrm>
            <a:off x="7571761" y="1435230"/>
            <a:ext cx="1082253" cy="1924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459" y="13573"/>
                </a:moveTo>
                <a:cubicBezTo>
                  <a:pt x="120000" y="13573"/>
                  <a:pt x="120000" y="13573"/>
                  <a:pt x="120000" y="13573"/>
                </a:cubicBezTo>
                <a:cubicBezTo>
                  <a:pt x="120000" y="8888"/>
                  <a:pt x="120000" y="8888"/>
                  <a:pt x="120000" y="8888"/>
                </a:cubicBezTo>
                <a:cubicBezTo>
                  <a:pt x="120000" y="3963"/>
                  <a:pt x="112953" y="0"/>
                  <a:pt x="104199" y="0"/>
                </a:cubicBezTo>
                <a:cubicBezTo>
                  <a:pt x="15800" y="0"/>
                  <a:pt x="15800" y="0"/>
                  <a:pt x="15800" y="0"/>
                </a:cubicBezTo>
                <a:cubicBezTo>
                  <a:pt x="7046" y="0"/>
                  <a:pt x="0" y="3963"/>
                  <a:pt x="0" y="8888"/>
                </a:cubicBezTo>
                <a:cubicBezTo>
                  <a:pt x="0" y="13573"/>
                  <a:pt x="0" y="13573"/>
                  <a:pt x="0" y="13573"/>
                </a:cubicBezTo>
                <a:cubicBezTo>
                  <a:pt x="8540" y="13573"/>
                  <a:pt x="8540" y="13573"/>
                  <a:pt x="8540" y="13573"/>
                </a:cubicBezTo>
                <a:cubicBezTo>
                  <a:pt x="8540" y="28228"/>
                  <a:pt x="8540" y="28228"/>
                  <a:pt x="8540" y="28228"/>
                </a:cubicBezTo>
                <a:cubicBezTo>
                  <a:pt x="8540" y="32312"/>
                  <a:pt x="10462" y="36396"/>
                  <a:pt x="13879" y="40000"/>
                </a:cubicBezTo>
                <a:cubicBezTo>
                  <a:pt x="30747" y="57297"/>
                  <a:pt x="30747" y="57297"/>
                  <a:pt x="30747" y="57297"/>
                </a:cubicBezTo>
                <a:cubicBezTo>
                  <a:pt x="32455" y="58978"/>
                  <a:pt x="32455" y="61021"/>
                  <a:pt x="30747" y="62702"/>
                </a:cubicBezTo>
                <a:cubicBezTo>
                  <a:pt x="14519" y="78198"/>
                  <a:pt x="14519" y="78198"/>
                  <a:pt x="14519" y="78198"/>
                </a:cubicBezTo>
                <a:cubicBezTo>
                  <a:pt x="10676" y="81921"/>
                  <a:pt x="8540" y="86126"/>
                  <a:pt x="8540" y="90450"/>
                </a:cubicBezTo>
                <a:cubicBezTo>
                  <a:pt x="8540" y="106426"/>
                  <a:pt x="8540" y="106426"/>
                  <a:pt x="8540" y="106426"/>
                </a:cubicBezTo>
                <a:cubicBezTo>
                  <a:pt x="0" y="106426"/>
                  <a:pt x="0" y="106426"/>
                  <a:pt x="0" y="106426"/>
                </a:cubicBezTo>
                <a:cubicBezTo>
                  <a:pt x="0" y="111111"/>
                  <a:pt x="0" y="111111"/>
                  <a:pt x="0" y="111111"/>
                </a:cubicBezTo>
                <a:cubicBezTo>
                  <a:pt x="0" y="116036"/>
                  <a:pt x="7046" y="120000"/>
                  <a:pt x="15800" y="120000"/>
                </a:cubicBezTo>
                <a:cubicBezTo>
                  <a:pt x="104199" y="120000"/>
                  <a:pt x="104199" y="120000"/>
                  <a:pt x="104199" y="120000"/>
                </a:cubicBezTo>
                <a:cubicBezTo>
                  <a:pt x="112953" y="120000"/>
                  <a:pt x="120000" y="116036"/>
                  <a:pt x="120000" y="111111"/>
                </a:cubicBezTo>
                <a:cubicBezTo>
                  <a:pt x="120000" y="106426"/>
                  <a:pt x="120000" y="106426"/>
                  <a:pt x="120000" y="106426"/>
                </a:cubicBezTo>
                <a:cubicBezTo>
                  <a:pt x="111459" y="106426"/>
                  <a:pt x="111459" y="106426"/>
                  <a:pt x="111459" y="106426"/>
                </a:cubicBezTo>
                <a:cubicBezTo>
                  <a:pt x="111459" y="90450"/>
                  <a:pt x="111459" y="90450"/>
                  <a:pt x="111459" y="90450"/>
                </a:cubicBezTo>
                <a:cubicBezTo>
                  <a:pt x="111459" y="86126"/>
                  <a:pt x="109323" y="81921"/>
                  <a:pt x="105480" y="78198"/>
                </a:cubicBezTo>
                <a:cubicBezTo>
                  <a:pt x="89252" y="62702"/>
                  <a:pt x="89252" y="62702"/>
                  <a:pt x="89252" y="62702"/>
                </a:cubicBezTo>
                <a:cubicBezTo>
                  <a:pt x="87544" y="61021"/>
                  <a:pt x="87544" y="58978"/>
                  <a:pt x="89252" y="57177"/>
                </a:cubicBezTo>
                <a:cubicBezTo>
                  <a:pt x="106120" y="40000"/>
                  <a:pt x="106120" y="40000"/>
                  <a:pt x="106120" y="40000"/>
                </a:cubicBezTo>
                <a:cubicBezTo>
                  <a:pt x="109537" y="36396"/>
                  <a:pt x="111459" y="32312"/>
                  <a:pt x="111459" y="28228"/>
                </a:cubicBezTo>
                <a:lnTo>
                  <a:pt x="111459" y="13573"/>
                </a:lnTo>
                <a:close/>
                <a:moveTo>
                  <a:pt x="97793" y="27027"/>
                </a:moveTo>
                <a:cubicBezTo>
                  <a:pt x="97793" y="30630"/>
                  <a:pt x="96085" y="34234"/>
                  <a:pt x="93096" y="37357"/>
                </a:cubicBezTo>
                <a:cubicBezTo>
                  <a:pt x="75160" y="55495"/>
                  <a:pt x="75160" y="55495"/>
                  <a:pt x="75160" y="55495"/>
                </a:cubicBezTo>
                <a:cubicBezTo>
                  <a:pt x="72384" y="58378"/>
                  <a:pt x="72597" y="61861"/>
                  <a:pt x="75373" y="64624"/>
                </a:cubicBezTo>
                <a:cubicBezTo>
                  <a:pt x="92455" y="80960"/>
                  <a:pt x="92455" y="80960"/>
                  <a:pt x="92455" y="80960"/>
                </a:cubicBezTo>
                <a:cubicBezTo>
                  <a:pt x="95871" y="84204"/>
                  <a:pt x="97793" y="88048"/>
                  <a:pt x="97793" y="91771"/>
                </a:cubicBezTo>
                <a:cubicBezTo>
                  <a:pt x="97793" y="106426"/>
                  <a:pt x="97793" y="106426"/>
                  <a:pt x="97793" y="106426"/>
                </a:cubicBezTo>
                <a:cubicBezTo>
                  <a:pt x="88185" y="106426"/>
                  <a:pt x="88185" y="106426"/>
                  <a:pt x="88185" y="106426"/>
                </a:cubicBezTo>
                <a:cubicBezTo>
                  <a:pt x="83701" y="102942"/>
                  <a:pt x="72811" y="100540"/>
                  <a:pt x="60000" y="100540"/>
                </a:cubicBezTo>
                <a:cubicBezTo>
                  <a:pt x="47188" y="100540"/>
                  <a:pt x="36085" y="102942"/>
                  <a:pt x="31814" y="106426"/>
                </a:cubicBezTo>
                <a:cubicBezTo>
                  <a:pt x="22206" y="106426"/>
                  <a:pt x="22206" y="106426"/>
                  <a:pt x="22206" y="106426"/>
                </a:cubicBezTo>
                <a:cubicBezTo>
                  <a:pt x="22206" y="91771"/>
                  <a:pt x="22206" y="91771"/>
                  <a:pt x="22206" y="91771"/>
                </a:cubicBezTo>
                <a:cubicBezTo>
                  <a:pt x="22206" y="88048"/>
                  <a:pt x="23914" y="84204"/>
                  <a:pt x="27544" y="80960"/>
                </a:cubicBezTo>
                <a:cubicBezTo>
                  <a:pt x="44412" y="64624"/>
                  <a:pt x="44412" y="64624"/>
                  <a:pt x="44412" y="64624"/>
                </a:cubicBezTo>
                <a:cubicBezTo>
                  <a:pt x="47402" y="61861"/>
                  <a:pt x="47402" y="58378"/>
                  <a:pt x="44626" y="55495"/>
                </a:cubicBezTo>
                <a:cubicBezTo>
                  <a:pt x="26903" y="37357"/>
                  <a:pt x="26903" y="37357"/>
                  <a:pt x="26903" y="37357"/>
                </a:cubicBezTo>
                <a:cubicBezTo>
                  <a:pt x="23914" y="34234"/>
                  <a:pt x="22206" y="30630"/>
                  <a:pt x="22206" y="27027"/>
                </a:cubicBezTo>
                <a:cubicBezTo>
                  <a:pt x="22206" y="13573"/>
                  <a:pt x="22206" y="13573"/>
                  <a:pt x="22206" y="13573"/>
                </a:cubicBezTo>
                <a:cubicBezTo>
                  <a:pt x="97793" y="13573"/>
                  <a:pt x="97793" y="13573"/>
                  <a:pt x="97793" y="13573"/>
                </a:cubicBezTo>
                <a:lnTo>
                  <a:pt x="97793" y="270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ṧḻiḍé">
            <a:extLst>
              <a:ext uri="{FF2B5EF4-FFF2-40B4-BE49-F238E27FC236}">
                <a16:creationId xmlns:a16="http://schemas.microsoft.com/office/drawing/2014/main" id="{89587C74-170D-4C40-B65B-EC2A3083AC84}"/>
              </a:ext>
            </a:extLst>
          </p:cNvPr>
          <p:cNvSpPr/>
          <p:nvPr/>
        </p:nvSpPr>
        <p:spPr>
          <a:xfrm rot="10800000">
            <a:off x="7812752" y="2441233"/>
            <a:ext cx="600270" cy="452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45652" y="108972"/>
                  <a:pt x="45652" y="108972"/>
                  <a:pt x="45652" y="108972"/>
                </a:cubicBezTo>
                <a:cubicBezTo>
                  <a:pt x="48260" y="116108"/>
                  <a:pt x="53913" y="120000"/>
                  <a:pt x="60000" y="120000"/>
                </a:cubicBezTo>
                <a:cubicBezTo>
                  <a:pt x="66086" y="120000"/>
                  <a:pt x="71739" y="116108"/>
                  <a:pt x="74347" y="108972"/>
                </a:cubicBez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š1ïḍè">
            <a:extLst>
              <a:ext uri="{FF2B5EF4-FFF2-40B4-BE49-F238E27FC236}">
                <a16:creationId xmlns:a16="http://schemas.microsoft.com/office/drawing/2014/main" id="{95CF35BC-5556-4E56-B6A5-A706A357D864}"/>
              </a:ext>
            </a:extLst>
          </p:cNvPr>
          <p:cNvSpPr/>
          <p:nvPr/>
        </p:nvSpPr>
        <p:spPr>
          <a:xfrm rot="10800000">
            <a:off x="7884944" y="2076765"/>
            <a:ext cx="455885" cy="2614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45569" y="11470"/>
                  <a:pt x="45569" y="11470"/>
                  <a:pt x="45569" y="11470"/>
                </a:cubicBezTo>
                <a:cubicBezTo>
                  <a:pt x="48101" y="4411"/>
                  <a:pt x="53670" y="0"/>
                  <a:pt x="59746" y="0"/>
                </a:cubicBezTo>
                <a:cubicBezTo>
                  <a:pt x="65822" y="0"/>
                  <a:pt x="71392" y="4411"/>
                  <a:pt x="74430" y="11470"/>
                </a:cubicBezTo>
                <a:lnTo>
                  <a:pt x="12000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Sļîḓe">
            <a:extLst>
              <a:ext uri="{FF2B5EF4-FFF2-40B4-BE49-F238E27FC236}">
                <a16:creationId xmlns:a16="http://schemas.microsoft.com/office/drawing/2014/main" id="{FEF28142-C87D-4B70-8E93-26F2AA9F8443}"/>
              </a:ext>
            </a:extLst>
          </p:cNvPr>
          <p:cNvSpPr/>
          <p:nvPr/>
        </p:nvSpPr>
        <p:spPr>
          <a:xfrm>
            <a:off x="9822608" y="2488439"/>
            <a:ext cx="611212" cy="5228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45425" y="11070"/>
                  <a:pt x="45425" y="11070"/>
                  <a:pt x="45425" y="11070"/>
                </a:cubicBezTo>
                <a:cubicBezTo>
                  <a:pt x="48454" y="3985"/>
                  <a:pt x="53753" y="0"/>
                  <a:pt x="59810" y="0"/>
                </a:cubicBezTo>
                <a:cubicBezTo>
                  <a:pt x="65867" y="0"/>
                  <a:pt x="71545" y="3985"/>
                  <a:pt x="74574" y="11070"/>
                </a:cubicBezTo>
                <a:lnTo>
                  <a:pt x="12000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śḻídé">
            <a:extLst>
              <a:ext uri="{FF2B5EF4-FFF2-40B4-BE49-F238E27FC236}">
                <a16:creationId xmlns:a16="http://schemas.microsoft.com/office/drawing/2014/main" id="{A1CF5D66-19A2-4287-899E-4D7A6B00BAD5}"/>
              </a:ext>
            </a:extLst>
          </p:cNvPr>
          <p:cNvSpPr/>
          <p:nvPr/>
        </p:nvSpPr>
        <p:spPr>
          <a:xfrm>
            <a:off x="9586456" y="1435230"/>
            <a:ext cx="1083515" cy="1924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459" y="13573"/>
                </a:moveTo>
                <a:cubicBezTo>
                  <a:pt x="120000" y="13573"/>
                  <a:pt x="120000" y="13573"/>
                  <a:pt x="120000" y="13573"/>
                </a:cubicBezTo>
                <a:cubicBezTo>
                  <a:pt x="120000" y="8888"/>
                  <a:pt x="120000" y="8888"/>
                  <a:pt x="120000" y="8888"/>
                </a:cubicBezTo>
                <a:cubicBezTo>
                  <a:pt x="120000" y="3963"/>
                  <a:pt x="112953" y="0"/>
                  <a:pt x="104199" y="0"/>
                </a:cubicBezTo>
                <a:cubicBezTo>
                  <a:pt x="15800" y="0"/>
                  <a:pt x="15800" y="0"/>
                  <a:pt x="15800" y="0"/>
                </a:cubicBezTo>
                <a:cubicBezTo>
                  <a:pt x="7046" y="0"/>
                  <a:pt x="0" y="3963"/>
                  <a:pt x="0" y="8888"/>
                </a:cubicBezTo>
                <a:cubicBezTo>
                  <a:pt x="0" y="13573"/>
                  <a:pt x="0" y="13573"/>
                  <a:pt x="0" y="13573"/>
                </a:cubicBezTo>
                <a:cubicBezTo>
                  <a:pt x="8540" y="13573"/>
                  <a:pt x="8540" y="13573"/>
                  <a:pt x="8540" y="13573"/>
                </a:cubicBezTo>
                <a:cubicBezTo>
                  <a:pt x="8540" y="28228"/>
                  <a:pt x="8540" y="28228"/>
                  <a:pt x="8540" y="28228"/>
                </a:cubicBezTo>
                <a:cubicBezTo>
                  <a:pt x="8540" y="32312"/>
                  <a:pt x="10462" y="36396"/>
                  <a:pt x="13879" y="40000"/>
                </a:cubicBezTo>
                <a:cubicBezTo>
                  <a:pt x="30747" y="57297"/>
                  <a:pt x="30747" y="57297"/>
                  <a:pt x="30747" y="57297"/>
                </a:cubicBezTo>
                <a:cubicBezTo>
                  <a:pt x="32455" y="58978"/>
                  <a:pt x="32455" y="61021"/>
                  <a:pt x="30747" y="62702"/>
                </a:cubicBezTo>
                <a:cubicBezTo>
                  <a:pt x="14519" y="78198"/>
                  <a:pt x="14519" y="78198"/>
                  <a:pt x="14519" y="78198"/>
                </a:cubicBezTo>
                <a:cubicBezTo>
                  <a:pt x="10676" y="81921"/>
                  <a:pt x="8540" y="86126"/>
                  <a:pt x="8540" y="90450"/>
                </a:cubicBezTo>
                <a:cubicBezTo>
                  <a:pt x="8540" y="106426"/>
                  <a:pt x="8540" y="106426"/>
                  <a:pt x="8540" y="106426"/>
                </a:cubicBezTo>
                <a:cubicBezTo>
                  <a:pt x="0" y="106426"/>
                  <a:pt x="0" y="106426"/>
                  <a:pt x="0" y="106426"/>
                </a:cubicBezTo>
                <a:cubicBezTo>
                  <a:pt x="0" y="111111"/>
                  <a:pt x="0" y="111111"/>
                  <a:pt x="0" y="111111"/>
                </a:cubicBezTo>
                <a:cubicBezTo>
                  <a:pt x="0" y="116036"/>
                  <a:pt x="7046" y="120000"/>
                  <a:pt x="15800" y="120000"/>
                </a:cubicBezTo>
                <a:cubicBezTo>
                  <a:pt x="104199" y="120000"/>
                  <a:pt x="104199" y="120000"/>
                  <a:pt x="104199" y="120000"/>
                </a:cubicBezTo>
                <a:cubicBezTo>
                  <a:pt x="112953" y="120000"/>
                  <a:pt x="120000" y="116036"/>
                  <a:pt x="120000" y="111111"/>
                </a:cubicBezTo>
                <a:cubicBezTo>
                  <a:pt x="120000" y="106426"/>
                  <a:pt x="120000" y="106426"/>
                  <a:pt x="120000" y="106426"/>
                </a:cubicBezTo>
                <a:cubicBezTo>
                  <a:pt x="111459" y="106426"/>
                  <a:pt x="111459" y="106426"/>
                  <a:pt x="111459" y="106426"/>
                </a:cubicBezTo>
                <a:cubicBezTo>
                  <a:pt x="111459" y="90450"/>
                  <a:pt x="111459" y="90450"/>
                  <a:pt x="111459" y="90450"/>
                </a:cubicBezTo>
                <a:cubicBezTo>
                  <a:pt x="111459" y="86126"/>
                  <a:pt x="109323" y="81921"/>
                  <a:pt x="105480" y="78198"/>
                </a:cubicBezTo>
                <a:cubicBezTo>
                  <a:pt x="89252" y="62702"/>
                  <a:pt x="89252" y="62702"/>
                  <a:pt x="89252" y="62702"/>
                </a:cubicBezTo>
                <a:cubicBezTo>
                  <a:pt x="87544" y="61021"/>
                  <a:pt x="87544" y="58978"/>
                  <a:pt x="89252" y="57177"/>
                </a:cubicBezTo>
                <a:cubicBezTo>
                  <a:pt x="106120" y="40000"/>
                  <a:pt x="106120" y="40000"/>
                  <a:pt x="106120" y="40000"/>
                </a:cubicBezTo>
                <a:cubicBezTo>
                  <a:pt x="109537" y="36396"/>
                  <a:pt x="111459" y="32312"/>
                  <a:pt x="111459" y="28228"/>
                </a:cubicBezTo>
                <a:lnTo>
                  <a:pt x="111459" y="13573"/>
                </a:lnTo>
                <a:close/>
                <a:moveTo>
                  <a:pt x="97793" y="27027"/>
                </a:moveTo>
                <a:cubicBezTo>
                  <a:pt x="97793" y="30630"/>
                  <a:pt x="96085" y="34234"/>
                  <a:pt x="93096" y="37357"/>
                </a:cubicBezTo>
                <a:cubicBezTo>
                  <a:pt x="75160" y="55495"/>
                  <a:pt x="75160" y="55495"/>
                  <a:pt x="75160" y="55495"/>
                </a:cubicBezTo>
                <a:cubicBezTo>
                  <a:pt x="72384" y="58378"/>
                  <a:pt x="72597" y="61861"/>
                  <a:pt x="75373" y="64624"/>
                </a:cubicBezTo>
                <a:cubicBezTo>
                  <a:pt x="92455" y="80960"/>
                  <a:pt x="92455" y="80960"/>
                  <a:pt x="92455" y="80960"/>
                </a:cubicBezTo>
                <a:cubicBezTo>
                  <a:pt x="95871" y="84204"/>
                  <a:pt x="97793" y="88048"/>
                  <a:pt x="97793" y="91771"/>
                </a:cubicBezTo>
                <a:cubicBezTo>
                  <a:pt x="97793" y="106426"/>
                  <a:pt x="97793" y="106426"/>
                  <a:pt x="97793" y="106426"/>
                </a:cubicBezTo>
                <a:cubicBezTo>
                  <a:pt x="88185" y="106426"/>
                  <a:pt x="88185" y="106426"/>
                  <a:pt x="88185" y="106426"/>
                </a:cubicBezTo>
                <a:cubicBezTo>
                  <a:pt x="83701" y="102942"/>
                  <a:pt x="72811" y="100540"/>
                  <a:pt x="60000" y="100540"/>
                </a:cubicBezTo>
                <a:cubicBezTo>
                  <a:pt x="47188" y="100540"/>
                  <a:pt x="36085" y="102942"/>
                  <a:pt x="31814" y="106426"/>
                </a:cubicBezTo>
                <a:cubicBezTo>
                  <a:pt x="22206" y="106426"/>
                  <a:pt x="22206" y="106426"/>
                  <a:pt x="22206" y="106426"/>
                </a:cubicBezTo>
                <a:cubicBezTo>
                  <a:pt x="22206" y="91771"/>
                  <a:pt x="22206" y="91771"/>
                  <a:pt x="22206" y="91771"/>
                </a:cubicBezTo>
                <a:cubicBezTo>
                  <a:pt x="22206" y="88048"/>
                  <a:pt x="23914" y="84204"/>
                  <a:pt x="27544" y="80960"/>
                </a:cubicBezTo>
                <a:cubicBezTo>
                  <a:pt x="44412" y="64624"/>
                  <a:pt x="44412" y="64624"/>
                  <a:pt x="44412" y="64624"/>
                </a:cubicBezTo>
                <a:cubicBezTo>
                  <a:pt x="47402" y="61861"/>
                  <a:pt x="47402" y="58378"/>
                  <a:pt x="44626" y="55495"/>
                </a:cubicBezTo>
                <a:cubicBezTo>
                  <a:pt x="26903" y="37357"/>
                  <a:pt x="26903" y="37357"/>
                  <a:pt x="26903" y="37357"/>
                </a:cubicBezTo>
                <a:cubicBezTo>
                  <a:pt x="23914" y="34234"/>
                  <a:pt x="22206" y="30630"/>
                  <a:pt x="22206" y="27027"/>
                </a:cubicBezTo>
                <a:cubicBezTo>
                  <a:pt x="22206" y="13573"/>
                  <a:pt x="22206" y="13573"/>
                  <a:pt x="22206" y="13573"/>
                </a:cubicBezTo>
                <a:cubicBezTo>
                  <a:pt x="97793" y="13573"/>
                  <a:pt x="97793" y="13573"/>
                  <a:pt x="97793" y="13573"/>
                </a:cubicBezTo>
                <a:lnTo>
                  <a:pt x="97793" y="270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sḷíďê">
            <a:extLst>
              <a:ext uri="{FF2B5EF4-FFF2-40B4-BE49-F238E27FC236}">
                <a16:creationId xmlns:a16="http://schemas.microsoft.com/office/drawing/2014/main" id="{04780004-3186-49D9-9428-DE360B0C954D}"/>
              </a:ext>
            </a:extLst>
          </p:cNvPr>
          <p:cNvSpPr/>
          <p:nvPr/>
        </p:nvSpPr>
        <p:spPr bwMode="auto">
          <a:xfrm>
            <a:off x="983902" y="4644235"/>
            <a:ext cx="215977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5" name="iSlïdè">
            <a:extLst>
              <a:ext uri="{FF2B5EF4-FFF2-40B4-BE49-F238E27FC236}">
                <a16:creationId xmlns:a16="http://schemas.microsoft.com/office/drawing/2014/main" id="{1EAB11C7-5738-44A9-B832-C1399CB19669}"/>
              </a:ext>
            </a:extLst>
          </p:cNvPr>
          <p:cNvSpPr txBox="1"/>
          <p:nvPr/>
        </p:nvSpPr>
        <p:spPr bwMode="auto">
          <a:xfrm>
            <a:off x="983902" y="4293096"/>
            <a:ext cx="215977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</a:t>
            </a:r>
            <a:r>
              <a:rPr lang="zh-CN" altLang="en-US" b="1" dirty="0"/>
              <a:t> </a:t>
            </a:r>
            <a:r>
              <a:rPr lang="en-US" altLang="zh-CN" b="1" dirty="0"/>
              <a:t>here</a:t>
            </a:r>
            <a:endParaRPr lang="en-US" altLang="zh-CN" sz="1800" b="1" dirty="0"/>
          </a:p>
        </p:txBody>
      </p:sp>
      <p:sp>
        <p:nvSpPr>
          <p:cNvPr id="32" name="íšlïďé">
            <a:extLst>
              <a:ext uri="{FF2B5EF4-FFF2-40B4-BE49-F238E27FC236}">
                <a16:creationId xmlns:a16="http://schemas.microsoft.com/office/drawing/2014/main" id="{4AC638FA-387D-4B92-ACA8-2DA7559F9140}"/>
              </a:ext>
            </a:extLst>
          </p:cNvPr>
          <p:cNvSpPr/>
          <p:nvPr/>
        </p:nvSpPr>
        <p:spPr bwMode="auto">
          <a:xfrm>
            <a:off x="3001452" y="5462781"/>
            <a:ext cx="215844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3" name="ïşlíďe">
            <a:extLst>
              <a:ext uri="{FF2B5EF4-FFF2-40B4-BE49-F238E27FC236}">
                <a16:creationId xmlns:a16="http://schemas.microsoft.com/office/drawing/2014/main" id="{BEC094E4-D8BC-48C1-B0CC-B9E10FA9F008}"/>
              </a:ext>
            </a:extLst>
          </p:cNvPr>
          <p:cNvSpPr txBox="1"/>
          <p:nvPr/>
        </p:nvSpPr>
        <p:spPr bwMode="auto">
          <a:xfrm>
            <a:off x="3001452" y="5111642"/>
            <a:ext cx="215844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/>
              <a:t>Text</a:t>
            </a:r>
            <a:r>
              <a:rPr lang="zh-CN" altLang="en-US" b="1" dirty="0"/>
              <a:t> </a:t>
            </a:r>
            <a:r>
              <a:rPr lang="en-US" altLang="zh-CN" b="1" dirty="0"/>
              <a:t>here</a:t>
            </a:r>
          </a:p>
        </p:txBody>
      </p:sp>
      <p:sp>
        <p:nvSpPr>
          <p:cNvPr id="30" name="ï$lïďe">
            <a:extLst>
              <a:ext uri="{FF2B5EF4-FFF2-40B4-BE49-F238E27FC236}">
                <a16:creationId xmlns:a16="http://schemas.microsoft.com/office/drawing/2014/main" id="{519B5F05-DF4B-4447-94F2-7003DE7309E6}"/>
              </a:ext>
            </a:extLst>
          </p:cNvPr>
          <p:cNvSpPr/>
          <p:nvPr/>
        </p:nvSpPr>
        <p:spPr bwMode="auto">
          <a:xfrm>
            <a:off x="5019899" y="4644235"/>
            <a:ext cx="215532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ïṡḷiḓè">
            <a:extLst>
              <a:ext uri="{FF2B5EF4-FFF2-40B4-BE49-F238E27FC236}">
                <a16:creationId xmlns:a16="http://schemas.microsoft.com/office/drawing/2014/main" id="{F75108DF-4BCE-4610-BDD9-838116DB9DFD}"/>
              </a:ext>
            </a:extLst>
          </p:cNvPr>
          <p:cNvSpPr txBox="1"/>
          <p:nvPr/>
        </p:nvSpPr>
        <p:spPr bwMode="auto">
          <a:xfrm>
            <a:off x="5019899" y="4293096"/>
            <a:ext cx="215532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/>
              <a:t>Text</a:t>
            </a:r>
            <a:r>
              <a:rPr lang="zh-CN" altLang="en-US" b="1" dirty="0"/>
              <a:t> </a:t>
            </a:r>
            <a:r>
              <a:rPr lang="en-US" altLang="zh-CN" b="1" dirty="0"/>
              <a:t>here</a:t>
            </a:r>
          </a:p>
        </p:txBody>
      </p:sp>
      <p:sp>
        <p:nvSpPr>
          <p:cNvPr id="28" name="ïṩḻíďè">
            <a:extLst>
              <a:ext uri="{FF2B5EF4-FFF2-40B4-BE49-F238E27FC236}">
                <a16:creationId xmlns:a16="http://schemas.microsoft.com/office/drawing/2014/main" id="{DF4A814B-8774-4D7D-BF57-62AE16D09DE5}"/>
              </a:ext>
            </a:extLst>
          </p:cNvPr>
          <p:cNvSpPr/>
          <p:nvPr/>
        </p:nvSpPr>
        <p:spPr bwMode="auto">
          <a:xfrm>
            <a:off x="7033428" y="5462781"/>
            <a:ext cx="215891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iṥ1iḋê">
            <a:extLst>
              <a:ext uri="{FF2B5EF4-FFF2-40B4-BE49-F238E27FC236}">
                <a16:creationId xmlns:a16="http://schemas.microsoft.com/office/drawing/2014/main" id="{A8919A4D-DD8D-4BF3-BF87-629D61571306}"/>
              </a:ext>
            </a:extLst>
          </p:cNvPr>
          <p:cNvSpPr txBox="1"/>
          <p:nvPr/>
        </p:nvSpPr>
        <p:spPr bwMode="auto">
          <a:xfrm>
            <a:off x="7033428" y="5111642"/>
            <a:ext cx="215891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/>
              <a:t>Text</a:t>
            </a:r>
            <a:r>
              <a:rPr lang="zh-CN" altLang="en-US" b="1" dirty="0"/>
              <a:t> </a:t>
            </a:r>
            <a:r>
              <a:rPr lang="en-US" altLang="zh-CN" b="1" dirty="0"/>
              <a:t>here</a:t>
            </a:r>
          </a:p>
        </p:txBody>
      </p:sp>
      <p:sp>
        <p:nvSpPr>
          <p:cNvPr id="26" name="ïṣliḋe">
            <a:extLst>
              <a:ext uri="{FF2B5EF4-FFF2-40B4-BE49-F238E27FC236}">
                <a16:creationId xmlns:a16="http://schemas.microsoft.com/office/drawing/2014/main" id="{A1496DEA-3215-4C29-BDE9-172DFA1F62A8}"/>
              </a:ext>
            </a:extLst>
          </p:cNvPr>
          <p:cNvSpPr/>
          <p:nvPr/>
        </p:nvSpPr>
        <p:spPr bwMode="auto">
          <a:xfrm>
            <a:off x="9048757" y="4644235"/>
            <a:ext cx="215891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7" name="íSlîḑé">
            <a:extLst>
              <a:ext uri="{FF2B5EF4-FFF2-40B4-BE49-F238E27FC236}">
                <a16:creationId xmlns:a16="http://schemas.microsoft.com/office/drawing/2014/main" id="{FDCFE01C-146E-4525-A192-D2852BF160AB}"/>
              </a:ext>
            </a:extLst>
          </p:cNvPr>
          <p:cNvSpPr txBox="1"/>
          <p:nvPr/>
        </p:nvSpPr>
        <p:spPr bwMode="auto">
          <a:xfrm>
            <a:off x="9048757" y="4293096"/>
            <a:ext cx="215891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/>
              <a:t>Text</a:t>
            </a:r>
            <a:r>
              <a:rPr lang="zh-CN" altLang="en-US" b="1" dirty="0"/>
              <a:t> </a:t>
            </a:r>
            <a:r>
              <a:rPr lang="en-US" altLang="zh-CN" b="1" dirty="0"/>
              <a:t>here</a:t>
            </a:r>
          </a:p>
        </p:txBody>
      </p:sp>
      <p:sp>
        <p:nvSpPr>
          <p:cNvPr id="21" name="î$liďé">
            <a:extLst>
              <a:ext uri="{FF2B5EF4-FFF2-40B4-BE49-F238E27FC236}">
                <a16:creationId xmlns:a16="http://schemas.microsoft.com/office/drawing/2014/main" id="{5034A3F1-10DD-44E8-90E4-34B4050EB6B6}"/>
              </a:ext>
            </a:extLst>
          </p:cNvPr>
          <p:cNvSpPr/>
          <p:nvPr/>
        </p:nvSpPr>
        <p:spPr>
          <a:xfrm>
            <a:off x="1631739" y="3433936"/>
            <a:ext cx="864096" cy="378094"/>
          </a:xfrm>
          <a:prstGeom prst="roundRect">
            <a:avLst>
              <a:gd name="adj" fmla="val 11253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</a:p>
        </p:txBody>
      </p:sp>
      <p:sp>
        <p:nvSpPr>
          <p:cNvPr id="22" name="î$lïdé">
            <a:extLst>
              <a:ext uri="{FF2B5EF4-FFF2-40B4-BE49-F238E27FC236}">
                <a16:creationId xmlns:a16="http://schemas.microsoft.com/office/drawing/2014/main" id="{59EF5568-4883-45C9-9DE4-4D86FC22229B}"/>
              </a:ext>
            </a:extLst>
          </p:cNvPr>
          <p:cNvSpPr/>
          <p:nvPr/>
        </p:nvSpPr>
        <p:spPr>
          <a:xfrm>
            <a:off x="3648626" y="3433936"/>
            <a:ext cx="864096" cy="378094"/>
          </a:xfrm>
          <a:prstGeom prst="roundRect">
            <a:avLst>
              <a:gd name="adj" fmla="val 11253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</a:p>
        </p:txBody>
      </p:sp>
      <p:sp>
        <p:nvSpPr>
          <p:cNvPr id="23" name="îŝ1iḍè">
            <a:extLst>
              <a:ext uri="{FF2B5EF4-FFF2-40B4-BE49-F238E27FC236}">
                <a16:creationId xmlns:a16="http://schemas.microsoft.com/office/drawing/2014/main" id="{7EE42796-EBAF-46A5-B007-F77362B1E827}"/>
              </a:ext>
            </a:extLst>
          </p:cNvPr>
          <p:cNvSpPr/>
          <p:nvPr/>
        </p:nvSpPr>
        <p:spPr>
          <a:xfrm>
            <a:off x="5665513" y="3433936"/>
            <a:ext cx="864096" cy="378094"/>
          </a:xfrm>
          <a:prstGeom prst="roundRect">
            <a:avLst>
              <a:gd name="adj" fmla="val 11253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</a:p>
        </p:txBody>
      </p:sp>
      <p:sp>
        <p:nvSpPr>
          <p:cNvPr id="24" name="iṣḻíďè">
            <a:extLst>
              <a:ext uri="{FF2B5EF4-FFF2-40B4-BE49-F238E27FC236}">
                <a16:creationId xmlns:a16="http://schemas.microsoft.com/office/drawing/2014/main" id="{8D5CF9F3-E881-401A-9493-F030F2F0CBD4}"/>
              </a:ext>
            </a:extLst>
          </p:cNvPr>
          <p:cNvSpPr/>
          <p:nvPr/>
        </p:nvSpPr>
        <p:spPr>
          <a:xfrm>
            <a:off x="7682400" y="3433936"/>
            <a:ext cx="864096" cy="378094"/>
          </a:xfrm>
          <a:prstGeom prst="roundRect">
            <a:avLst>
              <a:gd name="adj" fmla="val 11253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</a:p>
        </p:txBody>
      </p:sp>
      <p:sp>
        <p:nvSpPr>
          <p:cNvPr id="25" name="ïṣ1îďé">
            <a:extLst>
              <a:ext uri="{FF2B5EF4-FFF2-40B4-BE49-F238E27FC236}">
                <a16:creationId xmlns:a16="http://schemas.microsoft.com/office/drawing/2014/main" id="{471C038B-F5A7-4A02-A332-F0578D5E6CCC}"/>
              </a:ext>
            </a:extLst>
          </p:cNvPr>
          <p:cNvSpPr/>
          <p:nvPr/>
        </p:nvSpPr>
        <p:spPr>
          <a:xfrm>
            <a:off x="9699287" y="3433936"/>
            <a:ext cx="864096" cy="378094"/>
          </a:xfrm>
          <a:prstGeom prst="roundRect">
            <a:avLst>
              <a:gd name="adj" fmla="val 11253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413921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76B21-10DE-4EDB-8ED0-D3E0F851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724EA5-4835-4C4B-AA22-17002269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3075F4-8135-4DD2-9526-D829638A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9" name="íš1ïḓè">
            <a:extLst>
              <a:ext uri="{FF2B5EF4-FFF2-40B4-BE49-F238E27FC236}">
                <a16:creationId xmlns:a16="http://schemas.microsoft.com/office/drawing/2014/main" id="{F272EBC4-4CC5-4479-BDD9-0D3553010883}"/>
              </a:ext>
            </a:extLst>
          </p:cNvPr>
          <p:cNvSpPr/>
          <p:nvPr/>
        </p:nvSpPr>
        <p:spPr bwMode="auto">
          <a:xfrm>
            <a:off x="7141925" y="5156320"/>
            <a:ext cx="227013" cy="95250"/>
          </a:xfrm>
          <a:custGeom>
            <a:avLst/>
            <a:gdLst>
              <a:gd name="T0" fmla="*/ 34 w 69"/>
              <a:gd name="T1" fmla="*/ 29 h 29"/>
              <a:gd name="T2" fmla="*/ 69 w 69"/>
              <a:gd name="T3" fmla="*/ 0 h 29"/>
              <a:gd name="T4" fmla="*/ 1 w 69"/>
              <a:gd name="T5" fmla="*/ 0 h 29"/>
              <a:gd name="T6" fmla="*/ 34 w 69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29">
                <a:moveTo>
                  <a:pt x="34" y="29"/>
                </a:moveTo>
                <a:cubicBezTo>
                  <a:pt x="34" y="29"/>
                  <a:pt x="69" y="26"/>
                  <a:pt x="69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29"/>
                  <a:pt x="34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ṥlíďè">
            <a:extLst>
              <a:ext uri="{FF2B5EF4-FFF2-40B4-BE49-F238E27FC236}">
                <a16:creationId xmlns:a16="http://schemas.microsoft.com/office/drawing/2014/main" id="{B9495962-6683-42FD-89D9-F779624E5205}"/>
              </a:ext>
            </a:extLst>
          </p:cNvPr>
          <p:cNvSpPr/>
          <p:nvPr/>
        </p:nvSpPr>
        <p:spPr bwMode="auto">
          <a:xfrm>
            <a:off x="7253050" y="5156320"/>
            <a:ext cx="1370013" cy="95250"/>
          </a:xfrm>
          <a:custGeom>
            <a:avLst/>
            <a:gdLst>
              <a:gd name="T0" fmla="*/ 0 w 415"/>
              <a:gd name="T1" fmla="*/ 29 h 29"/>
              <a:gd name="T2" fmla="*/ 376 w 415"/>
              <a:gd name="T3" fmla="*/ 29 h 29"/>
              <a:gd name="T4" fmla="*/ 413 w 415"/>
              <a:gd name="T5" fmla="*/ 0 h 29"/>
              <a:gd name="T6" fmla="*/ 35 w 415"/>
              <a:gd name="T7" fmla="*/ 0 h 29"/>
              <a:gd name="T8" fmla="*/ 0 w 415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29">
                <a:moveTo>
                  <a:pt x="0" y="29"/>
                </a:moveTo>
                <a:cubicBezTo>
                  <a:pt x="0" y="29"/>
                  <a:pt x="337" y="29"/>
                  <a:pt x="376" y="29"/>
                </a:cubicBezTo>
                <a:cubicBezTo>
                  <a:pt x="415" y="29"/>
                  <a:pt x="413" y="0"/>
                  <a:pt x="41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6"/>
                  <a:pt x="0" y="29"/>
                  <a:pt x="0" y="29"/>
                </a:cubicBezTo>
                <a:close/>
              </a:path>
            </a:pathLst>
          </a:custGeom>
          <a:solidFill>
            <a:srgbClr val="F3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ŝḻiḑê">
            <a:extLst>
              <a:ext uri="{FF2B5EF4-FFF2-40B4-BE49-F238E27FC236}">
                <a16:creationId xmlns:a16="http://schemas.microsoft.com/office/drawing/2014/main" id="{3609D71D-F9AA-4D79-953E-2E8C9B5F02AA}"/>
              </a:ext>
            </a:extLst>
          </p:cNvPr>
          <p:cNvSpPr/>
          <p:nvPr/>
        </p:nvSpPr>
        <p:spPr bwMode="auto">
          <a:xfrm>
            <a:off x="7368938" y="2527420"/>
            <a:ext cx="1250950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şlíḑe">
            <a:extLst>
              <a:ext uri="{FF2B5EF4-FFF2-40B4-BE49-F238E27FC236}">
                <a16:creationId xmlns:a16="http://schemas.microsoft.com/office/drawing/2014/main" id="{EC7CC430-6137-4A6C-BFD4-C8166A0B8A0C}"/>
              </a:ext>
            </a:extLst>
          </p:cNvPr>
          <p:cNvSpPr/>
          <p:nvPr/>
        </p:nvSpPr>
        <p:spPr bwMode="auto">
          <a:xfrm>
            <a:off x="7368938" y="2527420"/>
            <a:ext cx="12509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sļïḍê">
            <a:extLst>
              <a:ext uri="{FF2B5EF4-FFF2-40B4-BE49-F238E27FC236}">
                <a16:creationId xmlns:a16="http://schemas.microsoft.com/office/drawing/2014/main" id="{154AE4AA-75A9-4DD6-9993-98401CB4B415}"/>
              </a:ext>
            </a:extLst>
          </p:cNvPr>
          <p:cNvSpPr/>
          <p:nvPr/>
        </p:nvSpPr>
        <p:spPr bwMode="auto">
          <a:xfrm>
            <a:off x="8619888" y="2435345"/>
            <a:ext cx="227013" cy="92075"/>
          </a:xfrm>
          <a:custGeom>
            <a:avLst/>
            <a:gdLst>
              <a:gd name="T0" fmla="*/ 35 w 69"/>
              <a:gd name="T1" fmla="*/ 0 h 28"/>
              <a:gd name="T2" fmla="*/ 0 w 69"/>
              <a:gd name="T3" fmla="*/ 28 h 28"/>
              <a:gd name="T4" fmla="*/ 67 w 69"/>
              <a:gd name="T5" fmla="*/ 28 h 28"/>
              <a:gd name="T6" fmla="*/ 35 w 69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28">
                <a:moveTo>
                  <a:pt x="35" y="0"/>
                </a:moveTo>
                <a:cubicBezTo>
                  <a:pt x="35" y="0"/>
                  <a:pt x="0" y="3"/>
                  <a:pt x="0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8"/>
                  <a:pt x="69" y="0"/>
                  <a:pt x="3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ŝ1ïḍê">
            <a:extLst>
              <a:ext uri="{FF2B5EF4-FFF2-40B4-BE49-F238E27FC236}">
                <a16:creationId xmlns:a16="http://schemas.microsoft.com/office/drawing/2014/main" id="{7C980B49-74A8-4B8B-8C6E-B2BDEBE130C4}"/>
              </a:ext>
            </a:extLst>
          </p:cNvPr>
          <p:cNvSpPr/>
          <p:nvPr/>
        </p:nvSpPr>
        <p:spPr bwMode="auto">
          <a:xfrm>
            <a:off x="7365763" y="2435345"/>
            <a:ext cx="1370013" cy="92075"/>
          </a:xfrm>
          <a:custGeom>
            <a:avLst/>
            <a:gdLst>
              <a:gd name="T0" fmla="*/ 415 w 415"/>
              <a:gd name="T1" fmla="*/ 0 h 28"/>
              <a:gd name="T2" fmla="*/ 39 w 415"/>
              <a:gd name="T3" fmla="*/ 0 h 28"/>
              <a:gd name="T4" fmla="*/ 1 w 415"/>
              <a:gd name="T5" fmla="*/ 28 h 28"/>
              <a:gd name="T6" fmla="*/ 380 w 415"/>
              <a:gd name="T7" fmla="*/ 28 h 28"/>
              <a:gd name="T8" fmla="*/ 415 w 415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28">
                <a:moveTo>
                  <a:pt x="415" y="0"/>
                </a:moveTo>
                <a:cubicBezTo>
                  <a:pt x="415" y="0"/>
                  <a:pt x="78" y="0"/>
                  <a:pt x="39" y="0"/>
                </a:cubicBezTo>
                <a:cubicBezTo>
                  <a:pt x="0" y="0"/>
                  <a:pt x="1" y="28"/>
                  <a:pt x="1" y="28"/>
                </a:cubicBezTo>
                <a:cubicBezTo>
                  <a:pt x="380" y="28"/>
                  <a:pt x="380" y="28"/>
                  <a:pt x="380" y="28"/>
                </a:cubicBezTo>
                <a:cubicBezTo>
                  <a:pt x="380" y="3"/>
                  <a:pt x="415" y="0"/>
                  <a:pt x="41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ṧ1ïďe">
            <a:extLst>
              <a:ext uri="{FF2B5EF4-FFF2-40B4-BE49-F238E27FC236}">
                <a16:creationId xmlns:a16="http://schemas.microsoft.com/office/drawing/2014/main" id="{A42955DF-FB78-46C1-9A06-4DB8E3609282}"/>
              </a:ext>
            </a:extLst>
          </p:cNvPr>
          <p:cNvSpPr/>
          <p:nvPr/>
        </p:nvSpPr>
        <p:spPr bwMode="auto">
          <a:xfrm>
            <a:off x="7445138" y="2633783"/>
            <a:ext cx="134938" cy="22225"/>
          </a:xfrm>
          <a:custGeom>
            <a:avLst/>
            <a:gdLst>
              <a:gd name="T0" fmla="*/ 38 w 41"/>
              <a:gd name="T1" fmla="*/ 7 h 7"/>
              <a:gd name="T2" fmla="*/ 3 w 41"/>
              <a:gd name="T3" fmla="*/ 7 h 7"/>
              <a:gd name="T4" fmla="*/ 0 w 41"/>
              <a:gd name="T5" fmla="*/ 3 h 7"/>
              <a:gd name="T6" fmla="*/ 3 w 41"/>
              <a:gd name="T7" fmla="*/ 0 h 7"/>
              <a:gd name="T8" fmla="*/ 38 w 41"/>
              <a:gd name="T9" fmla="*/ 0 h 7"/>
              <a:gd name="T10" fmla="*/ 41 w 41"/>
              <a:gd name="T11" fmla="*/ 3 h 7"/>
              <a:gd name="T12" fmla="*/ 38 w 41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7">
                <a:moveTo>
                  <a:pt x="38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1" y="1"/>
                  <a:pt x="41" y="3"/>
                </a:cubicBezTo>
                <a:cubicBezTo>
                  <a:pt x="41" y="5"/>
                  <a:pt x="40" y="7"/>
                  <a:pt x="38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šḷïḍê">
            <a:extLst>
              <a:ext uri="{FF2B5EF4-FFF2-40B4-BE49-F238E27FC236}">
                <a16:creationId xmlns:a16="http://schemas.microsoft.com/office/drawing/2014/main" id="{54B5E1B1-464A-4685-BB12-6C670CB72B8D}"/>
              </a:ext>
            </a:extLst>
          </p:cNvPr>
          <p:cNvSpPr/>
          <p:nvPr/>
        </p:nvSpPr>
        <p:spPr bwMode="auto">
          <a:xfrm>
            <a:off x="7622938" y="2633783"/>
            <a:ext cx="152400" cy="22225"/>
          </a:xfrm>
          <a:custGeom>
            <a:avLst/>
            <a:gdLst>
              <a:gd name="T0" fmla="*/ 43 w 46"/>
              <a:gd name="T1" fmla="*/ 7 h 7"/>
              <a:gd name="T2" fmla="*/ 3 w 46"/>
              <a:gd name="T3" fmla="*/ 7 h 7"/>
              <a:gd name="T4" fmla="*/ 0 w 46"/>
              <a:gd name="T5" fmla="*/ 3 h 7"/>
              <a:gd name="T6" fmla="*/ 3 w 46"/>
              <a:gd name="T7" fmla="*/ 0 h 7"/>
              <a:gd name="T8" fmla="*/ 43 w 46"/>
              <a:gd name="T9" fmla="*/ 0 h 7"/>
              <a:gd name="T10" fmla="*/ 46 w 46"/>
              <a:gd name="T11" fmla="*/ 3 h 7"/>
              <a:gd name="T12" fmla="*/ 43 w 46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">
                <a:moveTo>
                  <a:pt x="43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6" y="1"/>
                  <a:pt x="46" y="3"/>
                </a:cubicBezTo>
                <a:cubicBezTo>
                  <a:pt x="46" y="5"/>
                  <a:pt x="45" y="7"/>
                  <a:pt x="43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ḻïḑè">
            <a:extLst>
              <a:ext uri="{FF2B5EF4-FFF2-40B4-BE49-F238E27FC236}">
                <a16:creationId xmlns:a16="http://schemas.microsoft.com/office/drawing/2014/main" id="{F222A390-5219-4ABF-BDE7-C2E966BCF89C}"/>
              </a:ext>
            </a:extLst>
          </p:cNvPr>
          <p:cNvSpPr/>
          <p:nvPr/>
        </p:nvSpPr>
        <p:spPr bwMode="auto">
          <a:xfrm>
            <a:off x="7445138" y="2722683"/>
            <a:ext cx="465138" cy="22225"/>
          </a:xfrm>
          <a:custGeom>
            <a:avLst/>
            <a:gdLst>
              <a:gd name="T0" fmla="*/ 137 w 141"/>
              <a:gd name="T1" fmla="*/ 7 h 7"/>
              <a:gd name="T2" fmla="*/ 3 w 141"/>
              <a:gd name="T3" fmla="*/ 7 h 7"/>
              <a:gd name="T4" fmla="*/ 0 w 141"/>
              <a:gd name="T5" fmla="*/ 4 h 7"/>
              <a:gd name="T6" fmla="*/ 3 w 141"/>
              <a:gd name="T7" fmla="*/ 0 h 7"/>
              <a:gd name="T8" fmla="*/ 137 w 141"/>
              <a:gd name="T9" fmla="*/ 0 h 7"/>
              <a:gd name="T10" fmla="*/ 141 w 141"/>
              <a:gd name="T11" fmla="*/ 4 h 7"/>
              <a:gd name="T12" fmla="*/ 137 w 141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7">
                <a:moveTo>
                  <a:pt x="137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9" y="0"/>
                  <a:pt x="141" y="2"/>
                  <a:pt x="141" y="4"/>
                </a:cubicBezTo>
                <a:cubicBezTo>
                  <a:pt x="141" y="6"/>
                  <a:pt x="139" y="7"/>
                  <a:pt x="137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Sľïḍé">
            <a:extLst>
              <a:ext uri="{FF2B5EF4-FFF2-40B4-BE49-F238E27FC236}">
                <a16:creationId xmlns:a16="http://schemas.microsoft.com/office/drawing/2014/main" id="{71F08F60-B914-41BB-96F2-84B342817386}"/>
              </a:ext>
            </a:extLst>
          </p:cNvPr>
          <p:cNvSpPr/>
          <p:nvPr/>
        </p:nvSpPr>
        <p:spPr bwMode="auto">
          <a:xfrm>
            <a:off x="7445138" y="2821108"/>
            <a:ext cx="241300" cy="23813"/>
          </a:xfrm>
          <a:custGeom>
            <a:avLst/>
            <a:gdLst>
              <a:gd name="T0" fmla="*/ 70 w 73"/>
              <a:gd name="T1" fmla="*/ 7 h 7"/>
              <a:gd name="T2" fmla="*/ 3 w 73"/>
              <a:gd name="T3" fmla="*/ 7 h 7"/>
              <a:gd name="T4" fmla="*/ 0 w 73"/>
              <a:gd name="T5" fmla="*/ 3 h 7"/>
              <a:gd name="T6" fmla="*/ 3 w 73"/>
              <a:gd name="T7" fmla="*/ 0 h 7"/>
              <a:gd name="T8" fmla="*/ 70 w 73"/>
              <a:gd name="T9" fmla="*/ 0 h 7"/>
              <a:gd name="T10" fmla="*/ 73 w 73"/>
              <a:gd name="T11" fmla="*/ 3 h 7"/>
              <a:gd name="T12" fmla="*/ 70 w 73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7">
                <a:moveTo>
                  <a:pt x="70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0"/>
                  <a:pt x="73" y="1"/>
                  <a:pt x="73" y="3"/>
                </a:cubicBezTo>
                <a:cubicBezTo>
                  <a:pt x="73" y="5"/>
                  <a:pt x="72" y="7"/>
                  <a:pt x="70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ŝ1íde">
            <a:extLst>
              <a:ext uri="{FF2B5EF4-FFF2-40B4-BE49-F238E27FC236}">
                <a16:creationId xmlns:a16="http://schemas.microsoft.com/office/drawing/2014/main" id="{2E6F7CCD-F1B3-4365-A3DD-F9F577229314}"/>
              </a:ext>
            </a:extLst>
          </p:cNvPr>
          <p:cNvSpPr/>
          <p:nvPr/>
        </p:nvSpPr>
        <p:spPr bwMode="auto">
          <a:xfrm>
            <a:off x="7732475" y="2821108"/>
            <a:ext cx="88900" cy="23813"/>
          </a:xfrm>
          <a:custGeom>
            <a:avLst/>
            <a:gdLst>
              <a:gd name="T0" fmla="*/ 24 w 27"/>
              <a:gd name="T1" fmla="*/ 7 h 7"/>
              <a:gd name="T2" fmla="*/ 3 w 27"/>
              <a:gd name="T3" fmla="*/ 7 h 7"/>
              <a:gd name="T4" fmla="*/ 0 w 27"/>
              <a:gd name="T5" fmla="*/ 3 h 7"/>
              <a:gd name="T6" fmla="*/ 3 w 27"/>
              <a:gd name="T7" fmla="*/ 0 h 7"/>
              <a:gd name="T8" fmla="*/ 24 w 27"/>
              <a:gd name="T9" fmla="*/ 0 h 7"/>
              <a:gd name="T10" fmla="*/ 27 w 27"/>
              <a:gd name="T11" fmla="*/ 3 h 7"/>
              <a:gd name="T12" fmla="*/ 24 w 27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7">
                <a:moveTo>
                  <a:pt x="24" y="7"/>
                </a:move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ṥliḋê">
            <a:extLst>
              <a:ext uri="{FF2B5EF4-FFF2-40B4-BE49-F238E27FC236}">
                <a16:creationId xmlns:a16="http://schemas.microsoft.com/office/drawing/2014/main" id="{2B7C1640-C980-4309-85B6-F55F0ED1B69E}"/>
              </a:ext>
            </a:extLst>
          </p:cNvPr>
          <p:cNvSpPr/>
          <p:nvPr/>
        </p:nvSpPr>
        <p:spPr bwMode="auto">
          <a:xfrm>
            <a:off x="7537213" y="2989383"/>
            <a:ext cx="385763" cy="23813"/>
          </a:xfrm>
          <a:custGeom>
            <a:avLst/>
            <a:gdLst>
              <a:gd name="T0" fmla="*/ 114 w 117"/>
              <a:gd name="T1" fmla="*/ 7 h 7"/>
              <a:gd name="T2" fmla="*/ 3 w 117"/>
              <a:gd name="T3" fmla="*/ 7 h 7"/>
              <a:gd name="T4" fmla="*/ 0 w 117"/>
              <a:gd name="T5" fmla="*/ 4 h 7"/>
              <a:gd name="T6" fmla="*/ 3 w 117"/>
              <a:gd name="T7" fmla="*/ 0 h 7"/>
              <a:gd name="T8" fmla="*/ 114 w 117"/>
              <a:gd name="T9" fmla="*/ 0 h 7"/>
              <a:gd name="T10" fmla="*/ 117 w 117"/>
              <a:gd name="T11" fmla="*/ 4 h 7"/>
              <a:gd name="T12" fmla="*/ 114 w 117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7">
                <a:moveTo>
                  <a:pt x="114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4"/>
                </a:cubicBezTo>
                <a:cubicBezTo>
                  <a:pt x="117" y="6"/>
                  <a:pt x="116" y="7"/>
                  <a:pt x="114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ṥ1iďé">
            <a:extLst>
              <a:ext uri="{FF2B5EF4-FFF2-40B4-BE49-F238E27FC236}">
                <a16:creationId xmlns:a16="http://schemas.microsoft.com/office/drawing/2014/main" id="{B9E9800C-D1B9-433A-BC96-7375A99C1D69}"/>
              </a:ext>
            </a:extLst>
          </p:cNvPr>
          <p:cNvSpPr/>
          <p:nvPr/>
        </p:nvSpPr>
        <p:spPr bwMode="auto">
          <a:xfrm>
            <a:off x="7962663" y="2989383"/>
            <a:ext cx="501650" cy="23813"/>
          </a:xfrm>
          <a:custGeom>
            <a:avLst/>
            <a:gdLst>
              <a:gd name="T0" fmla="*/ 149 w 152"/>
              <a:gd name="T1" fmla="*/ 7 h 7"/>
              <a:gd name="T2" fmla="*/ 3 w 152"/>
              <a:gd name="T3" fmla="*/ 7 h 7"/>
              <a:gd name="T4" fmla="*/ 0 w 152"/>
              <a:gd name="T5" fmla="*/ 4 h 7"/>
              <a:gd name="T6" fmla="*/ 3 w 152"/>
              <a:gd name="T7" fmla="*/ 0 h 7"/>
              <a:gd name="T8" fmla="*/ 149 w 152"/>
              <a:gd name="T9" fmla="*/ 0 h 7"/>
              <a:gd name="T10" fmla="*/ 152 w 152"/>
              <a:gd name="T11" fmla="*/ 4 h 7"/>
              <a:gd name="T12" fmla="*/ 149 w 15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7">
                <a:moveTo>
                  <a:pt x="149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2" y="2"/>
                  <a:pt x="152" y="4"/>
                </a:cubicBezTo>
                <a:cubicBezTo>
                  <a:pt x="152" y="6"/>
                  <a:pt x="151" y="7"/>
                  <a:pt x="149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ṧḷîḓè">
            <a:extLst>
              <a:ext uri="{FF2B5EF4-FFF2-40B4-BE49-F238E27FC236}">
                <a16:creationId xmlns:a16="http://schemas.microsoft.com/office/drawing/2014/main" id="{A6FDD070-DEB9-4A28-B954-708AEF8F86C1}"/>
              </a:ext>
            </a:extLst>
          </p:cNvPr>
          <p:cNvSpPr/>
          <p:nvPr/>
        </p:nvSpPr>
        <p:spPr bwMode="auto">
          <a:xfrm>
            <a:off x="7445138" y="3121145"/>
            <a:ext cx="715963" cy="23813"/>
          </a:xfrm>
          <a:custGeom>
            <a:avLst/>
            <a:gdLst>
              <a:gd name="T0" fmla="*/ 214 w 217"/>
              <a:gd name="T1" fmla="*/ 7 h 7"/>
              <a:gd name="T2" fmla="*/ 3 w 217"/>
              <a:gd name="T3" fmla="*/ 7 h 7"/>
              <a:gd name="T4" fmla="*/ 0 w 217"/>
              <a:gd name="T5" fmla="*/ 3 h 7"/>
              <a:gd name="T6" fmla="*/ 3 w 217"/>
              <a:gd name="T7" fmla="*/ 0 h 7"/>
              <a:gd name="T8" fmla="*/ 214 w 217"/>
              <a:gd name="T9" fmla="*/ 0 h 7"/>
              <a:gd name="T10" fmla="*/ 217 w 217"/>
              <a:gd name="T11" fmla="*/ 3 h 7"/>
              <a:gd name="T12" fmla="*/ 214 w 217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7" h="7">
                <a:moveTo>
                  <a:pt x="214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6" y="0"/>
                  <a:pt x="217" y="1"/>
                  <a:pt x="217" y="3"/>
                </a:cubicBezTo>
                <a:cubicBezTo>
                  <a:pt x="217" y="5"/>
                  <a:pt x="216" y="7"/>
                  <a:pt x="214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$1îďè">
            <a:extLst>
              <a:ext uri="{FF2B5EF4-FFF2-40B4-BE49-F238E27FC236}">
                <a16:creationId xmlns:a16="http://schemas.microsoft.com/office/drawing/2014/main" id="{9D57C6E6-86E7-42E3-AB22-7252160FBB12}"/>
              </a:ext>
            </a:extLst>
          </p:cNvPr>
          <p:cNvSpPr/>
          <p:nvPr/>
        </p:nvSpPr>
        <p:spPr bwMode="auto">
          <a:xfrm>
            <a:off x="8200788" y="3121145"/>
            <a:ext cx="346075" cy="23813"/>
          </a:xfrm>
          <a:custGeom>
            <a:avLst/>
            <a:gdLst>
              <a:gd name="T0" fmla="*/ 102 w 105"/>
              <a:gd name="T1" fmla="*/ 7 h 7"/>
              <a:gd name="T2" fmla="*/ 4 w 105"/>
              <a:gd name="T3" fmla="*/ 7 h 7"/>
              <a:gd name="T4" fmla="*/ 0 w 105"/>
              <a:gd name="T5" fmla="*/ 3 h 7"/>
              <a:gd name="T6" fmla="*/ 4 w 105"/>
              <a:gd name="T7" fmla="*/ 0 h 7"/>
              <a:gd name="T8" fmla="*/ 102 w 105"/>
              <a:gd name="T9" fmla="*/ 0 h 7"/>
              <a:gd name="T10" fmla="*/ 105 w 105"/>
              <a:gd name="T11" fmla="*/ 3 h 7"/>
              <a:gd name="T12" fmla="*/ 102 w 105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7">
                <a:moveTo>
                  <a:pt x="102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3" y="0"/>
                  <a:pt x="105" y="1"/>
                  <a:pt x="105" y="3"/>
                </a:cubicBezTo>
                <a:cubicBezTo>
                  <a:pt x="105" y="5"/>
                  <a:pt x="103" y="7"/>
                  <a:pt x="102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sľíďe">
            <a:extLst>
              <a:ext uri="{FF2B5EF4-FFF2-40B4-BE49-F238E27FC236}">
                <a16:creationId xmlns:a16="http://schemas.microsoft.com/office/drawing/2014/main" id="{95DE49BA-A42C-4809-993D-65AD9FBD0BCC}"/>
              </a:ext>
            </a:extLst>
          </p:cNvPr>
          <p:cNvSpPr/>
          <p:nvPr/>
        </p:nvSpPr>
        <p:spPr bwMode="auto">
          <a:xfrm>
            <a:off x="7445138" y="3267195"/>
            <a:ext cx="280988" cy="23813"/>
          </a:xfrm>
          <a:custGeom>
            <a:avLst/>
            <a:gdLst>
              <a:gd name="T0" fmla="*/ 82 w 85"/>
              <a:gd name="T1" fmla="*/ 7 h 7"/>
              <a:gd name="T2" fmla="*/ 3 w 85"/>
              <a:gd name="T3" fmla="*/ 7 h 7"/>
              <a:gd name="T4" fmla="*/ 0 w 85"/>
              <a:gd name="T5" fmla="*/ 4 h 7"/>
              <a:gd name="T6" fmla="*/ 3 w 85"/>
              <a:gd name="T7" fmla="*/ 0 h 7"/>
              <a:gd name="T8" fmla="*/ 82 w 85"/>
              <a:gd name="T9" fmla="*/ 0 h 7"/>
              <a:gd name="T10" fmla="*/ 85 w 85"/>
              <a:gd name="T11" fmla="*/ 4 h 7"/>
              <a:gd name="T12" fmla="*/ 82 w 85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">
                <a:moveTo>
                  <a:pt x="82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5" y="2"/>
                  <a:pt x="85" y="4"/>
                </a:cubicBezTo>
                <a:cubicBezTo>
                  <a:pt x="85" y="5"/>
                  <a:pt x="84" y="7"/>
                  <a:pt x="82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sḷîḍê">
            <a:extLst>
              <a:ext uri="{FF2B5EF4-FFF2-40B4-BE49-F238E27FC236}">
                <a16:creationId xmlns:a16="http://schemas.microsoft.com/office/drawing/2014/main" id="{B65D3926-0DF5-43FA-BD1F-49171E61E540}"/>
              </a:ext>
            </a:extLst>
          </p:cNvPr>
          <p:cNvSpPr/>
          <p:nvPr/>
        </p:nvSpPr>
        <p:spPr bwMode="auto">
          <a:xfrm>
            <a:off x="7778513" y="3267195"/>
            <a:ext cx="514350" cy="23813"/>
          </a:xfrm>
          <a:custGeom>
            <a:avLst/>
            <a:gdLst>
              <a:gd name="T0" fmla="*/ 152 w 156"/>
              <a:gd name="T1" fmla="*/ 7 h 7"/>
              <a:gd name="T2" fmla="*/ 3 w 156"/>
              <a:gd name="T3" fmla="*/ 7 h 7"/>
              <a:gd name="T4" fmla="*/ 0 w 156"/>
              <a:gd name="T5" fmla="*/ 4 h 7"/>
              <a:gd name="T6" fmla="*/ 3 w 156"/>
              <a:gd name="T7" fmla="*/ 0 h 7"/>
              <a:gd name="T8" fmla="*/ 152 w 156"/>
              <a:gd name="T9" fmla="*/ 0 h 7"/>
              <a:gd name="T10" fmla="*/ 156 w 156"/>
              <a:gd name="T11" fmla="*/ 4 h 7"/>
              <a:gd name="T12" fmla="*/ 152 w 156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7">
                <a:moveTo>
                  <a:pt x="152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5"/>
                  <a:pt x="154" y="7"/>
                  <a:pt x="152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$ḻïde">
            <a:extLst>
              <a:ext uri="{FF2B5EF4-FFF2-40B4-BE49-F238E27FC236}">
                <a16:creationId xmlns:a16="http://schemas.microsoft.com/office/drawing/2014/main" id="{A61237C9-ECBA-4BA3-895A-C120515928CD}"/>
              </a:ext>
            </a:extLst>
          </p:cNvPr>
          <p:cNvSpPr/>
          <p:nvPr/>
        </p:nvSpPr>
        <p:spPr bwMode="auto">
          <a:xfrm>
            <a:off x="8329375" y="3267195"/>
            <a:ext cx="119063" cy="23813"/>
          </a:xfrm>
          <a:custGeom>
            <a:avLst/>
            <a:gdLst>
              <a:gd name="T0" fmla="*/ 32 w 36"/>
              <a:gd name="T1" fmla="*/ 7 h 7"/>
              <a:gd name="T2" fmla="*/ 4 w 36"/>
              <a:gd name="T3" fmla="*/ 7 h 7"/>
              <a:gd name="T4" fmla="*/ 0 w 36"/>
              <a:gd name="T5" fmla="*/ 4 h 7"/>
              <a:gd name="T6" fmla="*/ 4 w 36"/>
              <a:gd name="T7" fmla="*/ 0 h 7"/>
              <a:gd name="T8" fmla="*/ 32 w 36"/>
              <a:gd name="T9" fmla="*/ 0 h 7"/>
              <a:gd name="T10" fmla="*/ 36 w 36"/>
              <a:gd name="T11" fmla="*/ 4 h 7"/>
              <a:gd name="T12" fmla="*/ 32 w 36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7">
                <a:moveTo>
                  <a:pt x="32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6" y="2"/>
                  <a:pt x="36" y="4"/>
                </a:cubicBezTo>
                <a:cubicBezTo>
                  <a:pt x="36" y="5"/>
                  <a:pt x="34" y="7"/>
                  <a:pt x="32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ṣ1îḑé">
            <a:extLst>
              <a:ext uri="{FF2B5EF4-FFF2-40B4-BE49-F238E27FC236}">
                <a16:creationId xmlns:a16="http://schemas.microsoft.com/office/drawing/2014/main" id="{4972485B-2AD9-4732-A08B-97EEA53ACA17}"/>
              </a:ext>
            </a:extLst>
          </p:cNvPr>
          <p:cNvSpPr/>
          <p:nvPr/>
        </p:nvSpPr>
        <p:spPr bwMode="auto">
          <a:xfrm>
            <a:off x="7445138" y="3413245"/>
            <a:ext cx="79375" cy="22225"/>
          </a:xfrm>
          <a:custGeom>
            <a:avLst/>
            <a:gdLst>
              <a:gd name="T0" fmla="*/ 20 w 24"/>
              <a:gd name="T1" fmla="*/ 7 h 7"/>
              <a:gd name="T2" fmla="*/ 3 w 24"/>
              <a:gd name="T3" fmla="*/ 7 h 7"/>
              <a:gd name="T4" fmla="*/ 0 w 24"/>
              <a:gd name="T5" fmla="*/ 4 h 7"/>
              <a:gd name="T6" fmla="*/ 3 w 24"/>
              <a:gd name="T7" fmla="*/ 0 h 7"/>
              <a:gd name="T8" fmla="*/ 20 w 24"/>
              <a:gd name="T9" fmla="*/ 0 h 7"/>
              <a:gd name="T10" fmla="*/ 24 w 24"/>
              <a:gd name="T11" fmla="*/ 4 h 7"/>
              <a:gd name="T12" fmla="*/ 20 w 2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7">
                <a:moveTo>
                  <a:pt x="20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4" y="2"/>
                  <a:pt x="24" y="4"/>
                </a:cubicBezTo>
                <a:cubicBezTo>
                  <a:pt x="24" y="6"/>
                  <a:pt x="22" y="7"/>
                  <a:pt x="20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ś1îḋê">
            <a:extLst>
              <a:ext uri="{FF2B5EF4-FFF2-40B4-BE49-F238E27FC236}">
                <a16:creationId xmlns:a16="http://schemas.microsoft.com/office/drawing/2014/main" id="{0C982029-043D-4561-A78D-FD837EBEC81D}"/>
              </a:ext>
            </a:extLst>
          </p:cNvPr>
          <p:cNvSpPr/>
          <p:nvPr/>
        </p:nvSpPr>
        <p:spPr bwMode="auto">
          <a:xfrm>
            <a:off x="7573725" y="3413245"/>
            <a:ext cx="600075" cy="22225"/>
          </a:xfrm>
          <a:custGeom>
            <a:avLst/>
            <a:gdLst>
              <a:gd name="T0" fmla="*/ 178 w 182"/>
              <a:gd name="T1" fmla="*/ 7 h 7"/>
              <a:gd name="T2" fmla="*/ 3 w 182"/>
              <a:gd name="T3" fmla="*/ 7 h 7"/>
              <a:gd name="T4" fmla="*/ 0 w 182"/>
              <a:gd name="T5" fmla="*/ 4 h 7"/>
              <a:gd name="T6" fmla="*/ 3 w 182"/>
              <a:gd name="T7" fmla="*/ 0 h 7"/>
              <a:gd name="T8" fmla="*/ 178 w 182"/>
              <a:gd name="T9" fmla="*/ 0 h 7"/>
              <a:gd name="T10" fmla="*/ 182 w 182"/>
              <a:gd name="T11" fmla="*/ 4 h 7"/>
              <a:gd name="T12" fmla="*/ 178 w 18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7">
                <a:moveTo>
                  <a:pt x="178" y="7"/>
                </a:move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0" y="0"/>
                  <a:pt x="182" y="2"/>
                  <a:pt x="182" y="4"/>
                </a:cubicBezTo>
                <a:cubicBezTo>
                  <a:pt x="182" y="6"/>
                  <a:pt x="180" y="7"/>
                  <a:pt x="178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ṧļiḑe">
            <a:extLst>
              <a:ext uri="{FF2B5EF4-FFF2-40B4-BE49-F238E27FC236}">
                <a16:creationId xmlns:a16="http://schemas.microsoft.com/office/drawing/2014/main" id="{B6491540-9FE3-4FD0-8413-F3292AFB7990}"/>
              </a:ext>
            </a:extLst>
          </p:cNvPr>
          <p:cNvSpPr/>
          <p:nvPr/>
        </p:nvSpPr>
        <p:spPr bwMode="auto">
          <a:xfrm>
            <a:off x="8219838" y="3413245"/>
            <a:ext cx="327025" cy="22225"/>
          </a:xfrm>
          <a:custGeom>
            <a:avLst/>
            <a:gdLst>
              <a:gd name="T0" fmla="*/ 96 w 99"/>
              <a:gd name="T1" fmla="*/ 7 h 7"/>
              <a:gd name="T2" fmla="*/ 4 w 99"/>
              <a:gd name="T3" fmla="*/ 7 h 7"/>
              <a:gd name="T4" fmla="*/ 0 w 99"/>
              <a:gd name="T5" fmla="*/ 4 h 7"/>
              <a:gd name="T6" fmla="*/ 4 w 99"/>
              <a:gd name="T7" fmla="*/ 0 h 7"/>
              <a:gd name="T8" fmla="*/ 96 w 99"/>
              <a:gd name="T9" fmla="*/ 0 h 7"/>
              <a:gd name="T10" fmla="*/ 99 w 99"/>
              <a:gd name="T11" fmla="*/ 4 h 7"/>
              <a:gd name="T12" fmla="*/ 96 w 99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7">
                <a:moveTo>
                  <a:pt x="96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6"/>
                  <a:pt x="97" y="7"/>
                  <a:pt x="96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ṡļïdê">
            <a:extLst>
              <a:ext uri="{FF2B5EF4-FFF2-40B4-BE49-F238E27FC236}">
                <a16:creationId xmlns:a16="http://schemas.microsoft.com/office/drawing/2014/main" id="{325957D1-0872-4515-A038-D1C602246516}"/>
              </a:ext>
            </a:extLst>
          </p:cNvPr>
          <p:cNvSpPr/>
          <p:nvPr/>
        </p:nvSpPr>
        <p:spPr bwMode="auto">
          <a:xfrm>
            <a:off x="7537213" y="3581520"/>
            <a:ext cx="171450" cy="22225"/>
          </a:xfrm>
          <a:custGeom>
            <a:avLst/>
            <a:gdLst>
              <a:gd name="T0" fmla="*/ 49 w 52"/>
              <a:gd name="T1" fmla="*/ 7 h 7"/>
              <a:gd name="T2" fmla="*/ 3 w 52"/>
              <a:gd name="T3" fmla="*/ 7 h 7"/>
              <a:gd name="T4" fmla="*/ 0 w 52"/>
              <a:gd name="T5" fmla="*/ 3 h 7"/>
              <a:gd name="T6" fmla="*/ 3 w 52"/>
              <a:gd name="T7" fmla="*/ 0 h 7"/>
              <a:gd name="T8" fmla="*/ 49 w 52"/>
              <a:gd name="T9" fmla="*/ 0 h 7"/>
              <a:gd name="T10" fmla="*/ 52 w 52"/>
              <a:gd name="T11" fmla="*/ 3 h 7"/>
              <a:gd name="T12" fmla="*/ 49 w 5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7">
                <a:moveTo>
                  <a:pt x="49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1" y="0"/>
                  <a:pt x="52" y="1"/>
                  <a:pt x="52" y="3"/>
                </a:cubicBezTo>
                <a:cubicBezTo>
                  <a:pt x="52" y="5"/>
                  <a:pt x="51" y="7"/>
                  <a:pt x="49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ľïdè">
            <a:extLst>
              <a:ext uri="{FF2B5EF4-FFF2-40B4-BE49-F238E27FC236}">
                <a16:creationId xmlns:a16="http://schemas.microsoft.com/office/drawing/2014/main" id="{C1CD737A-F541-4469-A837-5019E9C19B4C}"/>
              </a:ext>
            </a:extLst>
          </p:cNvPr>
          <p:cNvSpPr/>
          <p:nvPr/>
        </p:nvSpPr>
        <p:spPr bwMode="auto">
          <a:xfrm>
            <a:off x="7751525" y="3581520"/>
            <a:ext cx="712788" cy="22225"/>
          </a:xfrm>
          <a:custGeom>
            <a:avLst/>
            <a:gdLst>
              <a:gd name="T0" fmla="*/ 213 w 216"/>
              <a:gd name="T1" fmla="*/ 7 h 7"/>
              <a:gd name="T2" fmla="*/ 4 w 216"/>
              <a:gd name="T3" fmla="*/ 7 h 7"/>
              <a:gd name="T4" fmla="*/ 0 w 216"/>
              <a:gd name="T5" fmla="*/ 3 h 7"/>
              <a:gd name="T6" fmla="*/ 4 w 216"/>
              <a:gd name="T7" fmla="*/ 0 h 7"/>
              <a:gd name="T8" fmla="*/ 213 w 216"/>
              <a:gd name="T9" fmla="*/ 0 h 7"/>
              <a:gd name="T10" fmla="*/ 216 w 216"/>
              <a:gd name="T11" fmla="*/ 3 h 7"/>
              <a:gd name="T12" fmla="*/ 213 w 216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7">
                <a:moveTo>
                  <a:pt x="213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5" y="0"/>
                  <a:pt x="216" y="1"/>
                  <a:pt x="216" y="3"/>
                </a:cubicBezTo>
                <a:cubicBezTo>
                  <a:pt x="216" y="5"/>
                  <a:pt x="215" y="7"/>
                  <a:pt x="213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sliḑè">
            <a:extLst>
              <a:ext uri="{FF2B5EF4-FFF2-40B4-BE49-F238E27FC236}">
                <a16:creationId xmlns:a16="http://schemas.microsoft.com/office/drawing/2014/main" id="{195E8827-F3CD-43FD-9544-CD060EE5BF10}"/>
              </a:ext>
            </a:extLst>
          </p:cNvPr>
          <p:cNvSpPr/>
          <p:nvPr/>
        </p:nvSpPr>
        <p:spPr bwMode="auto">
          <a:xfrm>
            <a:off x="7445138" y="3716458"/>
            <a:ext cx="131763" cy="22225"/>
          </a:xfrm>
          <a:custGeom>
            <a:avLst/>
            <a:gdLst>
              <a:gd name="T0" fmla="*/ 36 w 40"/>
              <a:gd name="T1" fmla="*/ 7 h 7"/>
              <a:gd name="T2" fmla="*/ 3 w 40"/>
              <a:gd name="T3" fmla="*/ 7 h 7"/>
              <a:gd name="T4" fmla="*/ 0 w 40"/>
              <a:gd name="T5" fmla="*/ 4 h 7"/>
              <a:gd name="T6" fmla="*/ 3 w 40"/>
              <a:gd name="T7" fmla="*/ 0 h 7"/>
              <a:gd name="T8" fmla="*/ 36 w 40"/>
              <a:gd name="T9" fmla="*/ 0 h 7"/>
              <a:gd name="T10" fmla="*/ 40 w 40"/>
              <a:gd name="T11" fmla="*/ 4 h 7"/>
              <a:gd name="T12" fmla="*/ 36 w 40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7">
                <a:moveTo>
                  <a:pt x="36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6"/>
                  <a:pt x="38" y="7"/>
                  <a:pt x="36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ṧļïḑé">
            <a:extLst>
              <a:ext uri="{FF2B5EF4-FFF2-40B4-BE49-F238E27FC236}">
                <a16:creationId xmlns:a16="http://schemas.microsoft.com/office/drawing/2014/main" id="{71E26E1F-2AEB-4FA8-A4E4-048027AEF78D}"/>
              </a:ext>
            </a:extLst>
          </p:cNvPr>
          <p:cNvSpPr/>
          <p:nvPr/>
        </p:nvSpPr>
        <p:spPr bwMode="auto">
          <a:xfrm>
            <a:off x="7613413" y="3716458"/>
            <a:ext cx="465138" cy="22225"/>
          </a:xfrm>
          <a:custGeom>
            <a:avLst/>
            <a:gdLst>
              <a:gd name="T0" fmla="*/ 138 w 141"/>
              <a:gd name="T1" fmla="*/ 7 h 7"/>
              <a:gd name="T2" fmla="*/ 3 w 141"/>
              <a:gd name="T3" fmla="*/ 7 h 7"/>
              <a:gd name="T4" fmla="*/ 0 w 141"/>
              <a:gd name="T5" fmla="*/ 4 h 7"/>
              <a:gd name="T6" fmla="*/ 3 w 141"/>
              <a:gd name="T7" fmla="*/ 0 h 7"/>
              <a:gd name="T8" fmla="*/ 138 w 141"/>
              <a:gd name="T9" fmla="*/ 0 h 7"/>
              <a:gd name="T10" fmla="*/ 141 w 141"/>
              <a:gd name="T11" fmla="*/ 4 h 7"/>
              <a:gd name="T12" fmla="*/ 138 w 141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7">
                <a:moveTo>
                  <a:pt x="138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0" y="0"/>
                  <a:pt x="141" y="2"/>
                  <a:pt x="141" y="4"/>
                </a:cubicBezTo>
                <a:cubicBezTo>
                  <a:pt x="141" y="6"/>
                  <a:pt x="140" y="7"/>
                  <a:pt x="138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ṩḻïḑé">
            <a:extLst>
              <a:ext uri="{FF2B5EF4-FFF2-40B4-BE49-F238E27FC236}">
                <a16:creationId xmlns:a16="http://schemas.microsoft.com/office/drawing/2014/main" id="{95541D2A-700C-442F-B938-2A34B5E8BBC3}"/>
              </a:ext>
            </a:extLst>
          </p:cNvPr>
          <p:cNvSpPr/>
          <p:nvPr/>
        </p:nvSpPr>
        <p:spPr bwMode="auto">
          <a:xfrm>
            <a:off x="8137288" y="3716458"/>
            <a:ext cx="396875" cy="22225"/>
          </a:xfrm>
          <a:custGeom>
            <a:avLst/>
            <a:gdLst>
              <a:gd name="T0" fmla="*/ 117 w 120"/>
              <a:gd name="T1" fmla="*/ 7 h 7"/>
              <a:gd name="T2" fmla="*/ 4 w 120"/>
              <a:gd name="T3" fmla="*/ 7 h 7"/>
              <a:gd name="T4" fmla="*/ 0 w 120"/>
              <a:gd name="T5" fmla="*/ 4 h 7"/>
              <a:gd name="T6" fmla="*/ 4 w 120"/>
              <a:gd name="T7" fmla="*/ 0 h 7"/>
              <a:gd name="T8" fmla="*/ 117 w 120"/>
              <a:gd name="T9" fmla="*/ 0 h 7"/>
              <a:gd name="T10" fmla="*/ 120 w 120"/>
              <a:gd name="T11" fmla="*/ 4 h 7"/>
              <a:gd name="T12" fmla="*/ 117 w 120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7">
                <a:moveTo>
                  <a:pt x="117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9" y="0"/>
                  <a:pt x="120" y="2"/>
                  <a:pt x="120" y="4"/>
                </a:cubicBezTo>
                <a:cubicBezTo>
                  <a:pt x="120" y="6"/>
                  <a:pt x="119" y="7"/>
                  <a:pt x="117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ṣḷïḑé">
            <a:extLst>
              <a:ext uri="{FF2B5EF4-FFF2-40B4-BE49-F238E27FC236}">
                <a16:creationId xmlns:a16="http://schemas.microsoft.com/office/drawing/2014/main" id="{A602F085-0079-4F65-88A2-AD1EF7067CAC}"/>
              </a:ext>
            </a:extLst>
          </p:cNvPr>
          <p:cNvSpPr/>
          <p:nvPr/>
        </p:nvSpPr>
        <p:spPr bwMode="auto">
          <a:xfrm>
            <a:off x="7445138" y="3872033"/>
            <a:ext cx="884238" cy="22225"/>
          </a:xfrm>
          <a:custGeom>
            <a:avLst/>
            <a:gdLst>
              <a:gd name="T0" fmla="*/ 264 w 268"/>
              <a:gd name="T1" fmla="*/ 7 h 7"/>
              <a:gd name="T2" fmla="*/ 3 w 268"/>
              <a:gd name="T3" fmla="*/ 7 h 7"/>
              <a:gd name="T4" fmla="*/ 0 w 268"/>
              <a:gd name="T5" fmla="*/ 4 h 7"/>
              <a:gd name="T6" fmla="*/ 3 w 268"/>
              <a:gd name="T7" fmla="*/ 0 h 7"/>
              <a:gd name="T8" fmla="*/ 264 w 268"/>
              <a:gd name="T9" fmla="*/ 0 h 7"/>
              <a:gd name="T10" fmla="*/ 268 w 268"/>
              <a:gd name="T11" fmla="*/ 4 h 7"/>
              <a:gd name="T12" fmla="*/ 264 w 268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7">
                <a:moveTo>
                  <a:pt x="264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66" y="0"/>
                  <a:pt x="268" y="2"/>
                  <a:pt x="268" y="4"/>
                </a:cubicBezTo>
                <a:cubicBezTo>
                  <a:pt x="268" y="6"/>
                  <a:pt x="266" y="7"/>
                  <a:pt x="264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$ļíḓê">
            <a:extLst>
              <a:ext uri="{FF2B5EF4-FFF2-40B4-BE49-F238E27FC236}">
                <a16:creationId xmlns:a16="http://schemas.microsoft.com/office/drawing/2014/main" id="{55371601-82F2-49DC-96F4-733BFA0932B7}"/>
              </a:ext>
            </a:extLst>
          </p:cNvPr>
          <p:cNvSpPr/>
          <p:nvPr/>
        </p:nvSpPr>
        <p:spPr bwMode="auto">
          <a:xfrm>
            <a:off x="8372238" y="3872033"/>
            <a:ext cx="161925" cy="22225"/>
          </a:xfrm>
          <a:custGeom>
            <a:avLst/>
            <a:gdLst>
              <a:gd name="T0" fmla="*/ 46 w 49"/>
              <a:gd name="T1" fmla="*/ 7 h 7"/>
              <a:gd name="T2" fmla="*/ 4 w 49"/>
              <a:gd name="T3" fmla="*/ 7 h 7"/>
              <a:gd name="T4" fmla="*/ 0 w 49"/>
              <a:gd name="T5" fmla="*/ 4 h 7"/>
              <a:gd name="T6" fmla="*/ 4 w 49"/>
              <a:gd name="T7" fmla="*/ 0 h 7"/>
              <a:gd name="T8" fmla="*/ 46 w 49"/>
              <a:gd name="T9" fmla="*/ 0 h 7"/>
              <a:gd name="T10" fmla="*/ 49 w 49"/>
              <a:gd name="T11" fmla="*/ 4 h 7"/>
              <a:gd name="T12" fmla="*/ 46 w 49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7">
                <a:moveTo>
                  <a:pt x="46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8" y="0"/>
                  <a:pt x="49" y="2"/>
                  <a:pt x="49" y="4"/>
                </a:cubicBezTo>
                <a:cubicBezTo>
                  <a:pt x="49" y="6"/>
                  <a:pt x="48" y="7"/>
                  <a:pt x="46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lîde">
            <a:extLst>
              <a:ext uri="{FF2B5EF4-FFF2-40B4-BE49-F238E27FC236}">
                <a16:creationId xmlns:a16="http://schemas.microsoft.com/office/drawing/2014/main" id="{17C6660D-1AAB-497C-90F4-950CEF762017}"/>
              </a:ext>
            </a:extLst>
          </p:cNvPr>
          <p:cNvSpPr/>
          <p:nvPr/>
        </p:nvSpPr>
        <p:spPr bwMode="auto">
          <a:xfrm>
            <a:off x="7445138" y="4033958"/>
            <a:ext cx="214313" cy="22225"/>
          </a:xfrm>
          <a:custGeom>
            <a:avLst/>
            <a:gdLst>
              <a:gd name="T0" fmla="*/ 62 w 65"/>
              <a:gd name="T1" fmla="*/ 7 h 7"/>
              <a:gd name="T2" fmla="*/ 3 w 65"/>
              <a:gd name="T3" fmla="*/ 7 h 7"/>
              <a:gd name="T4" fmla="*/ 0 w 65"/>
              <a:gd name="T5" fmla="*/ 3 h 7"/>
              <a:gd name="T6" fmla="*/ 3 w 65"/>
              <a:gd name="T7" fmla="*/ 0 h 7"/>
              <a:gd name="T8" fmla="*/ 62 w 65"/>
              <a:gd name="T9" fmla="*/ 0 h 7"/>
              <a:gd name="T10" fmla="*/ 65 w 65"/>
              <a:gd name="T11" fmla="*/ 3 h 7"/>
              <a:gd name="T12" fmla="*/ 62 w 65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7">
                <a:moveTo>
                  <a:pt x="62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4" y="0"/>
                  <a:pt x="65" y="2"/>
                  <a:pt x="65" y="3"/>
                </a:cubicBezTo>
                <a:cubicBezTo>
                  <a:pt x="65" y="5"/>
                  <a:pt x="64" y="7"/>
                  <a:pt x="62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Sliḓê">
            <a:extLst>
              <a:ext uri="{FF2B5EF4-FFF2-40B4-BE49-F238E27FC236}">
                <a16:creationId xmlns:a16="http://schemas.microsoft.com/office/drawing/2014/main" id="{E45CC71D-B92A-4A1A-AACE-3353348B4D49}"/>
              </a:ext>
            </a:extLst>
          </p:cNvPr>
          <p:cNvSpPr/>
          <p:nvPr/>
        </p:nvSpPr>
        <p:spPr bwMode="auto">
          <a:xfrm>
            <a:off x="7705488" y="4033958"/>
            <a:ext cx="828675" cy="22225"/>
          </a:xfrm>
          <a:custGeom>
            <a:avLst/>
            <a:gdLst>
              <a:gd name="T0" fmla="*/ 248 w 251"/>
              <a:gd name="T1" fmla="*/ 7 h 7"/>
              <a:gd name="T2" fmla="*/ 3 w 251"/>
              <a:gd name="T3" fmla="*/ 7 h 7"/>
              <a:gd name="T4" fmla="*/ 0 w 251"/>
              <a:gd name="T5" fmla="*/ 3 h 7"/>
              <a:gd name="T6" fmla="*/ 3 w 251"/>
              <a:gd name="T7" fmla="*/ 0 h 7"/>
              <a:gd name="T8" fmla="*/ 248 w 251"/>
              <a:gd name="T9" fmla="*/ 0 h 7"/>
              <a:gd name="T10" fmla="*/ 251 w 251"/>
              <a:gd name="T11" fmla="*/ 3 h 7"/>
              <a:gd name="T12" fmla="*/ 248 w 251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7">
                <a:moveTo>
                  <a:pt x="248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0" y="0"/>
                  <a:pt x="251" y="2"/>
                  <a:pt x="251" y="3"/>
                </a:cubicBezTo>
                <a:cubicBezTo>
                  <a:pt x="251" y="5"/>
                  <a:pt x="250" y="7"/>
                  <a:pt x="248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ṣḷïďé">
            <a:extLst>
              <a:ext uri="{FF2B5EF4-FFF2-40B4-BE49-F238E27FC236}">
                <a16:creationId xmlns:a16="http://schemas.microsoft.com/office/drawing/2014/main" id="{6233565E-40CE-4B67-A984-0266E55263ED}"/>
              </a:ext>
            </a:extLst>
          </p:cNvPr>
          <p:cNvSpPr/>
          <p:nvPr/>
        </p:nvSpPr>
        <p:spPr bwMode="auto">
          <a:xfrm>
            <a:off x="7445138" y="4184770"/>
            <a:ext cx="617538" cy="23813"/>
          </a:xfrm>
          <a:custGeom>
            <a:avLst/>
            <a:gdLst>
              <a:gd name="T0" fmla="*/ 183 w 187"/>
              <a:gd name="T1" fmla="*/ 7 h 7"/>
              <a:gd name="T2" fmla="*/ 3 w 187"/>
              <a:gd name="T3" fmla="*/ 7 h 7"/>
              <a:gd name="T4" fmla="*/ 0 w 187"/>
              <a:gd name="T5" fmla="*/ 3 h 7"/>
              <a:gd name="T6" fmla="*/ 3 w 187"/>
              <a:gd name="T7" fmla="*/ 0 h 7"/>
              <a:gd name="T8" fmla="*/ 183 w 187"/>
              <a:gd name="T9" fmla="*/ 0 h 7"/>
              <a:gd name="T10" fmla="*/ 187 w 187"/>
              <a:gd name="T11" fmla="*/ 3 h 7"/>
              <a:gd name="T12" fmla="*/ 183 w 187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7">
                <a:moveTo>
                  <a:pt x="183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5" y="0"/>
                  <a:pt x="187" y="2"/>
                  <a:pt x="187" y="3"/>
                </a:cubicBezTo>
                <a:cubicBezTo>
                  <a:pt x="187" y="5"/>
                  <a:pt x="185" y="7"/>
                  <a:pt x="183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$lïḍè">
            <a:extLst>
              <a:ext uri="{FF2B5EF4-FFF2-40B4-BE49-F238E27FC236}">
                <a16:creationId xmlns:a16="http://schemas.microsoft.com/office/drawing/2014/main" id="{7077E7F0-8C6D-4D09-A384-CFFC03334E33}"/>
              </a:ext>
            </a:extLst>
          </p:cNvPr>
          <p:cNvSpPr/>
          <p:nvPr/>
        </p:nvSpPr>
        <p:spPr bwMode="auto">
          <a:xfrm>
            <a:off x="8124588" y="4184770"/>
            <a:ext cx="119063" cy="23813"/>
          </a:xfrm>
          <a:custGeom>
            <a:avLst/>
            <a:gdLst>
              <a:gd name="T0" fmla="*/ 33 w 36"/>
              <a:gd name="T1" fmla="*/ 7 h 7"/>
              <a:gd name="T2" fmla="*/ 3 w 36"/>
              <a:gd name="T3" fmla="*/ 7 h 7"/>
              <a:gd name="T4" fmla="*/ 0 w 36"/>
              <a:gd name="T5" fmla="*/ 3 h 7"/>
              <a:gd name="T6" fmla="*/ 3 w 36"/>
              <a:gd name="T7" fmla="*/ 0 h 7"/>
              <a:gd name="T8" fmla="*/ 33 w 36"/>
              <a:gd name="T9" fmla="*/ 0 h 7"/>
              <a:gd name="T10" fmla="*/ 36 w 36"/>
              <a:gd name="T11" fmla="*/ 3 h 7"/>
              <a:gd name="T12" fmla="*/ 33 w 36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7">
                <a:moveTo>
                  <a:pt x="33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6" y="2"/>
                  <a:pt x="36" y="3"/>
                </a:cubicBezTo>
                <a:cubicBezTo>
                  <a:pt x="36" y="5"/>
                  <a:pt x="34" y="7"/>
                  <a:pt x="33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ṣļîḑè">
            <a:extLst>
              <a:ext uri="{FF2B5EF4-FFF2-40B4-BE49-F238E27FC236}">
                <a16:creationId xmlns:a16="http://schemas.microsoft.com/office/drawing/2014/main" id="{DCCCDBEE-E851-47A5-8D14-7794663D8A27}"/>
              </a:ext>
            </a:extLst>
          </p:cNvPr>
          <p:cNvSpPr/>
          <p:nvPr/>
        </p:nvSpPr>
        <p:spPr bwMode="auto">
          <a:xfrm>
            <a:off x="7445138" y="4327645"/>
            <a:ext cx="79375" cy="19050"/>
          </a:xfrm>
          <a:custGeom>
            <a:avLst/>
            <a:gdLst>
              <a:gd name="T0" fmla="*/ 20 w 24"/>
              <a:gd name="T1" fmla="*/ 6 h 6"/>
              <a:gd name="T2" fmla="*/ 3 w 24"/>
              <a:gd name="T3" fmla="*/ 6 h 6"/>
              <a:gd name="T4" fmla="*/ 0 w 24"/>
              <a:gd name="T5" fmla="*/ 3 h 6"/>
              <a:gd name="T6" fmla="*/ 3 w 24"/>
              <a:gd name="T7" fmla="*/ 0 h 6"/>
              <a:gd name="T8" fmla="*/ 20 w 24"/>
              <a:gd name="T9" fmla="*/ 0 h 6"/>
              <a:gd name="T10" fmla="*/ 24 w 24"/>
              <a:gd name="T11" fmla="*/ 3 h 6"/>
              <a:gd name="T12" fmla="*/ 20 w 24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6">
                <a:moveTo>
                  <a:pt x="20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4" y="1"/>
                  <a:pt x="24" y="3"/>
                </a:cubicBezTo>
                <a:cubicBezTo>
                  <a:pt x="24" y="5"/>
                  <a:pt x="22" y="6"/>
                  <a:pt x="20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ş1îḓè">
            <a:extLst>
              <a:ext uri="{FF2B5EF4-FFF2-40B4-BE49-F238E27FC236}">
                <a16:creationId xmlns:a16="http://schemas.microsoft.com/office/drawing/2014/main" id="{AEEBAB62-0BC8-4E66-9240-54FF0FB872F6}"/>
              </a:ext>
            </a:extLst>
          </p:cNvPr>
          <p:cNvSpPr/>
          <p:nvPr/>
        </p:nvSpPr>
        <p:spPr bwMode="auto">
          <a:xfrm>
            <a:off x="7573725" y="4327645"/>
            <a:ext cx="600075" cy="19050"/>
          </a:xfrm>
          <a:custGeom>
            <a:avLst/>
            <a:gdLst>
              <a:gd name="T0" fmla="*/ 178 w 182"/>
              <a:gd name="T1" fmla="*/ 6 h 6"/>
              <a:gd name="T2" fmla="*/ 3 w 182"/>
              <a:gd name="T3" fmla="*/ 6 h 6"/>
              <a:gd name="T4" fmla="*/ 0 w 182"/>
              <a:gd name="T5" fmla="*/ 3 h 6"/>
              <a:gd name="T6" fmla="*/ 3 w 182"/>
              <a:gd name="T7" fmla="*/ 0 h 6"/>
              <a:gd name="T8" fmla="*/ 178 w 182"/>
              <a:gd name="T9" fmla="*/ 0 h 6"/>
              <a:gd name="T10" fmla="*/ 182 w 182"/>
              <a:gd name="T11" fmla="*/ 3 h 6"/>
              <a:gd name="T12" fmla="*/ 178 w 18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6">
                <a:moveTo>
                  <a:pt x="178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0" y="0"/>
                  <a:pt x="182" y="1"/>
                  <a:pt x="182" y="3"/>
                </a:cubicBezTo>
                <a:cubicBezTo>
                  <a:pt x="182" y="5"/>
                  <a:pt x="180" y="6"/>
                  <a:pt x="178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ṣľïdè">
            <a:extLst>
              <a:ext uri="{FF2B5EF4-FFF2-40B4-BE49-F238E27FC236}">
                <a16:creationId xmlns:a16="http://schemas.microsoft.com/office/drawing/2014/main" id="{E28E4825-A378-4480-87E4-0CE42398D450}"/>
              </a:ext>
            </a:extLst>
          </p:cNvPr>
          <p:cNvSpPr/>
          <p:nvPr/>
        </p:nvSpPr>
        <p:spPr bwMode="auto">
          <a:xfrm>
            <a:off x="8219838" y="4327645"/>
            <a:ext cx="327025" cy="19050"/>
          </a:xfrm>
          <a:custGeom>
            <a:avLst/>
            <a:gdLst>
              <a:gd name="T0" fmla="*/ 96 w 99"/>
              <a:gd name="T1" fmla="*/ 6 h 6"/>
              <a:gd name="T2" fmla="*/ 4 w 99"/>
              <a:gd name="T3" fmla="*/ 6 h 6"/>
              <a:gd name="T4" fmla="*/ 0 w 99"/>
              <a:gd name="T5" fmla="*/ 3 h 6"/>
              <a:gd name="T6" fmla="*/ 4 w 99"/>
              <a:gd name="T7" fmla="*/ 0 h 6"/>
              <a:gd name="T8" fmla="*/ 96 w 99"/>
              <a:gd name="T9" fmla="*/ 0 h 6"/>
              <a:gd name="T10" fmla="*/ 99 w 99"/>
              <a:gd name="T11" fmla="*/ 3 h 6"/>
              <a:gd name="T12" fmla="*/ 96 w 9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6">
                <a:moveTo>
                  <a:pt x="96" y="6"/>
                </a:move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0"/>
                  <a:pt x="99" y="1"/>
                  <a:pt x="99" y="3"/>
                </a:cubicBezTo>
                <a:cubicBezTo>
                  <a:pt x="99" y="5"/>
                  <a:pt x="97" y="6"/>
                  <a:pt x="96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$ḷïḋê">
            <a:extLst>
              <a:ext uri="{FF2B5EF4-FFF2-40B4-BE49-F238E27FC236}">
                <a16:creationId xmlns:a16="http://schemas.microsoft.com/office/drawing/2014/main" id="{D520EDD7-D76E-4201-B35F-861EE71B690D}"/>
              </a:ext>
            </a:extLst>
          </p:cNvPr>
          <p:cNvSpPr/>
          <p:nvPr/>
        </p:nvSpPr>
        <p:spPr bwMode="auto">
          <a:xfrm>
            <a:off x="7537213" y="4492745"/>
            <a:ext cx="171450" cy="22225"/>
          </a:xfrm>
          <a:custGeom>
            <a:avLst/>
            <a:gdLst>
              <a:gd name="T0" fmla="*/ 49 w 52"/>
              <a:gd name="T1" fmla="*/ 7 h 7"/>
              <a:gd name="T2" fmla="*/ 3 w 52"/>
              <a:gd name="T3" fmla="*/ 7 h 7"/>
              <a:gd name="T4" fmla="*/ 0 w 52"/>
              <a:gd name="T5" fmla="*/ 3 h 7"/>
              <a:gd name="T6" fmla="*/ 3 w 52"/>
              <a:gd name="T7" fmla="*/ 0 h 7"/>
              <a:gd name="T8" fmla="*/ 49 w 52"/>
              <a:gd name="T9" fmla="*/ 0 h 7"/>
              <a:gd name="T10" fmla="*/ 52 w 52"/>
              <a:gd name="T11" fmla="*/ 3 h 7"/>
              <a:gd name="T12" fmla="*/ 49 w 5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7">
                <a:moveTo>
                  <a:pt x="49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1" y="0"/>
                  <a:pt x="52" y="2"/>
                  <a:pt x="52" y="3"/>
                </a:cubicBezTo>
                <a:cubicBezTo>
                  <a:pt x="52" y="5"/>
                  <a:pt x="51" y="7"/>
                  <a:pt x="49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ṥliḋè">
            <a:extLst>
              <a:ext uri="{FF2B5EF4-FFF2-40B4-BE49-F238E27FC236}">
                <a16:creationId xmlns:a16="http://schemas.microsoft.com/office/drawing/2014/main" id="{316754E8-71AD-41A2-A90D-99C7E0A8A89A}"/>
              </a:ext>
            </a:extLst>
          </p:cNvPr>
          <p:cNvSpPr/>
          <p:nvPr/>
        </p:nvSpPr>
        <p:spPr bwMode="auto">
          <a:xfrm>
            <a:off x="7751525" y="4492745"/>
            <a:ext cx="712788" cy="22225"/>
          </a:xfrm>
          <a:custGeom>
            <a:avLst/>
            <a:gdLst>
              <a:gd name="T0" fmla="*/ 213 w 216"/>
              <a:gd name="T1" fmla="*/ 7 h 7"/>
              <a:gd name="T2" fmla="*/ 4 w 216"/>
              <a:gd name="T3" fmla="*/ 7 h 7"/>
              <a:gd name="T4" fmla="*/ 0 w 216"/>
              <a:gd name="T5" fmla="*/ 3 h 7"/>
              <a:gd name="T6" fmla="*/ 4 w 216"/>
              <a:gd name="T7" fmla="*/ 0 h 7"/>
              <a:gd name="T8" fmla="*/ 213 w 216"/>
              <a:gd name="T9" fmla="*/ 0 h 7"/>
              <a:gd name="T10" fmla="*/ 216 w 216"/>
              <a:gd name="T11" fmla="*/ 3 h 7"/>
              <a:gd name="T12" fmla="*/ 213 w 216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7">
                <a:moveTo>
                  <a:pt x="213" y="7"/>
                </a:move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2"/>
                  <a:pt x="2" y="0"/>
                  <a:pt x="4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5" y="0"/>
                  <a:pt x="216" y="2"/>
                  <a:pt x="216" y="3"/>
                </a:cubicBezTo>
                <a:cubicBezTo>
                  <a:pt x="216" y="5"/>
                  <a:pt x="215" y="7"/>
                  <a:pt x="213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śḷïḓè">
            <a:extLst>
              <a:ext uri="{FF2B5EF4-FFF2-40B4-BE49-F238E27FC236}">
                <a16:creationId xmlns:a16="http://schemas.microsoft.com/office/drawing/2014/main" id="{F7FFA851-873F-40DD-8228-D96E6902DF74}"/>
              </a:ext>
            </a:extLst>
          </p:cNvPr>
          <p:cNvSpPr/>
          <p:nvPr/>
        </p:nvSpPr>
        <p:spPr bwMode="auto">
          <a:xfrm>
            <a:off x="8619888" y="2527420"/>
            <a:ext cx="220663" cy="24177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$ľïḍê">
            <a:extLst>
              <a:ext uri="{FF2B5EF4-FFF2-40B4-BE49-F238E27FC236}">
                <a16:creationId xmlns:a16="http://schemas.microsoft.com/office/drawing/2014/main" id="{77F56C38-A98A-4118-A8D9-E28DE61BF3CD}"/>
              </a:ext>
            </a:extLst>
          </p:cNvPr>
          <p:cNvSpPr/>
          <p:nvPr/>
        </p:nvSpPr>
        <p:spPr bwMode="auto">
          <a:xfrm>
            <a:off x="8613538" y="4945183"/>
            <a:ext cx="227013" cy="95250"/>
          </a:xfrm>
          <a:custGeom>
            <a:avLst/>
            <a:gdLst>
              <a:gd name="T0" fmla="*/ 34 w 69"/>
              <a:gd name="T1" fmla="*/ 29 h 29"/>
              <a:gd name="T2" fmla="*/ 69 w 69"/>
              <a:gd name="T3" fmla="*/ 0 h 29"/>
              <a:gd name="T4" fmla="*/ 2 w 69"/>
              <a:gd name="T5" fmla="*/ 0 h 29"/>
              <a:gd name="T6" fmla="*/ 34 w 69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29">
                <a:moveTo>
                  <a:pt x="34" y="29"/>
                </a:moveTo>
                <a:cubicBezTo>
                  <a:pt x="34" y="29"/>
                  <a:pt x="69" y="25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29"/>
                  <a:pt x="34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şḻíḍe">
            <a:extLst>
              <a:ext uri="{FF2B5EF4-FFF2-40B4-BE49-F238E27FC236}">
                <a16:creationId xmlns:a16="http://schemas.microsoft.com/office/drawing/2014/main" id="{227FCBA0-CCF4-4CB5-83CC-A85395853AB6}"/>
              </a:ext>
            </a:extLst>
          </p:cNvPr>
          <p:cNvSpPr/>
          <p:nvPr/>
        </p:nvSpPr>
        <p:spPr bwMode="auto">
          <a:xfrm>
            <a:off x="8724663" y="4945183"/>
            <a:ext cx="1373188" cy="95250"/>
          </a:xfrm>
          <a:custGeom>
            <a:avLst/>
            <a:gdLst>
              <a:gd name="T0" fmla="*/ 0 w 416"/>
              <a:gd name="T1" fmla="*/ 29 h 29"/>
              <a:gd name="T2" fmla="*/ 377 w 416"/>
              <a:gd name="T3" fmla="*/ 29 h 29"/>
              <a:gd name="T4" fmla="*/ 414 w 416"/>
              <a:gd name="T5" fmla="*/ 0 h 29"/>
              <a:gd name="T6" fmla="*/ 35 w 416"/>
              <a:gd name="T7" fmla="*/ 0 h 29"/>
              <a:gd name="T8" fmla="*/ 0 w 416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29">
                <a:moveTo>
                  <a:pt x="0" y="29"/>
                </a:moveTo>
                <a:cubicBezTo>
                  <a:pt x="0" y="29"/>
                  <a:pt x="337" y="29"/>
                  <a:pt x="377" y="29"/>
                </a:cubicBezTo>
                <a:cubicBezTo>
                  <a:pt x="416" y="29"/>
                  <a:pt x="414" y="0"/>
                  <a:pt x="41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5"/>
                  <a:pt x="0" y="29"/>
                  <a:pt x="0" y="29"/>
                </a:cubicBezTo>
                <a:close/>
              </a:path>
            </a:pathLst>
          </a:custGeom>
          <a:solidFill>
            <a:srgbClr val="F3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$lîḍe">
            <a:extLst>
              <a:ext uri="{FF2B5EF4-FFF2-40B4-BE49-F238E27FC236}">
                <a16:creationId xmlns:a16="http://schemas.microsoft.com/office/drawing/2014/main" id="{6023A764-783C-43DA-8017-3D6384172A5F}"/>
              </a:ext>
            </a:extLst>
          </p:cNvPr>
          <p:cNvSpPr/>
          <p:nvPr/>
        </p:nvSpPr>
        <p:spPr bwMode="auto">
          <a:xfrm>
            <a:off x="10085150" y="4502270"/>
            <a:ext cx="227013" cy="95250"/>
          </a:xfrm>
          <a:custGeom>
            <a:avLst/>
            <a:gdLst>
              <a:gd name="T0" fmla="*/ 34 w 69"/>
              <a:gd name="T1" fmla="*/ 29 h 29"/>
              <a:gd name="T2" fmla="*/ 69 w 69"/>
              <a:gd name="T3" fmla="*/ 0 h 29"/>
              <a:gd name="T4" fmla="*/ 2 w 69"/>
              <a:gd name="T5" fmla="*/ 0 h 29"/>
              <a:gd name="T6" fmla="*/ 34 w 69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29">
                <a:moveTo>
                  <a:pt x="34" y="29"/>
                </a:moveTo>
                <a:cubicBezTo>
                  <a:pt x="34" y="29"/>
                  <a:pt x="69" y="26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29"/>
                  <a:pt x="34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šlîḓe">
            <a:extLst>
              <a:ext uri="{FF2B5EF4-FFF2-40B4-BE49-F238E27FC236}">
                <a16:creationId xmlns:a16="http://schemas.microsoft.com/office/drawing/2014/main" id="{2DC22DCB-A04A-4347-A9E3-8906178EF883}"/>
              </a:ext>
            </a:extLst>
          </p:cNvPr>
          <p:cNvSpPr/>
          <p:nvPr/>
        </p:nvSpPr>
        <p:spPr bwMode="auto">
          <a:xfrm>
            <a:off x="10196275" y="4502270"/>
            <a:ext cx="1370013" cy="95250"/>
          </a:xfrm>
          <a:custGeom>
            <a:avLst/>
            <a:gdLst>
              <a:gd name="T0" fmla="*/ 0 w 415"/>
              <a:gd name="T1" fmla="*/ 29 h 29"/>
              <a:gd name="T2" fmla="*/ 376 w 415"/>
              <a:gd name="T3" fmla="*/ 29 h 29"/>
              <a:gd name="T4" fmla="*/ 414 w 415"/>
              <a:gd name="T5" fmla="*/ 0 h 29"/>
              <a:gd name="T6" fmla="*/ 35 w 415"/>
              <a:gd name="T7" fmla="*/ 0 h 29"/>
              <a:gd name="T8" fmla="*/ 0 w 415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29">
                <a:moveTo>
                  <a:pt x="0" y="29"/>
                </a:moveTo>
                <a:cubicBezTo>
                  <a:pt x="0" y="29"/>
                  <a:pt x="337" y="29"/>
                  <a:pt x="376" y="29"/>
                </a:cubicBezTo>
                <a:cubicBezTo>
                  <a:pt x="415" y="29"/>
                  <a:pt x="414" y="0"/>
                  <a:pt x="41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6"/>
                  <a:pt x="0" y="29"/>
                  <a:pt x="0" y="29"/>
                </a:cubicBezTo>
                <a:close/>
              </a:path>
            </a:pathLst>
          </a:custGeom>
          <a:solidFill>
            <a:srgbClr val="F3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ṣḷîďè">
            <a:extLst>
              <a:ext uri="{FF2B5EF4-FFF2-40B4-BE49-F238E27FC236}">
                <a16:creationId xmlns:a16="http://schemas.microsoft.com/office/drawing/2014/main" id="{E912C8AB-1EFD-4953-B606-A25270C366B1}"/>
              </a:ext>
            </a:extLst>
          </p:cNvPr>
          <p:cNvSpPr/>
          <p:nvPr/>
        </p:nvSpPr>
        <p:spPr bwMode="auto">
          <a:xfrm>
            <a:off x="8840550" y="2989383"/>
            <a:ext cx="1250950" cy="19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ṣḻïḋê">
            <a:extLst>
              <a:ext uri="{FF2B5EF4-FFF2-40B4-BE49-F238E27FC236}">
                <a16:creationId xmlns:a16="http://schemas.microsoft.com/office/drawing/2014/main" id="{135648F9-A53D-407B-92D1-54D5E8FC2105}"/>
              </a:ext>
            </a:extLst>
          </p:cNvPr>
          <p:cNvSpPr/>
          <p:nvPr/>
        </p:nvSpPr>
        <p:spPr bwMode="auto">
          <a:xfrm>
            <a:off x="10091500" y="2897308"/>
            <a:ext cx="227013" cy="92075"/>
          </a:xfrm>
          <a:custGeom>
            <a:avLst/>
            <a:gdLst>
              <a:gd name="T0" fmla="*/ 35 w 69"/>
              <a:gd name="T1" fmla="*/ 0 h 28"/>
              <a:gd name="T2" fmla="*/ 0 w 69"/>
              <a:gd name="T3" fmla="*/ 28 h 28"/>
              <a:gd name="T4" fmla="*/ 67 w 69"/>
              <a:gd name="T5" fmla="*/ 28 h 28"/>
              <a:gd name="T6" fmla="*/ 35 w 69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28">
                <a:moveTo>
                  <a:pt x="35" y="0"/>
                </a:moveTo>
                <a:cubicBezTo>
                  <a:pt x="35" y="0"/>
                  <a:pt x="0" y="3"/>
                  <a:pt x="0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8"/>
                  <a:pt x="69" y="0"/>
                  <a:pt x="3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ṥḷiḋè">
            <a:extLst>
              <a:ext uri="{FF2B5EF4-FFF2-40B4-BE49-F238E27FC236}">
                <a16:creationId xmlns:a16="http://schemas.microsoft.com/office/drawing/2014/main" id="{65FF807A-08B5-4E6B-AAA4-0EB85B473864}"/>
              </a:ext>
            </a:extLst>
          </p:cNvPr>
          <p:cNvSpPr/>
          <p:nvPr/>
        </p:nvSpPr>
        <p:spPr bwMode="auto">
          <a:xfrm>
            <a:off x="8834200" y="2897308"/>
            <a:ext cx="1373188" cy="92075"/>
          </a:xfrm>
          <a:custGeom>
            <a:avLst/>
            <a:gdLst>
              <a:gd name="T0" fmla="*/ 416 w 416"/>
              <a:gd name="T1" fmla="*/ 0 h 28"/>
              <a:gd name="T2" fmla="*/ 40 w 416"/>
              <a:gd name="T3" fmla="*/ 0 h 28"/>
              <a:gd name="T4" fmla="*/ 2 w 416"/>
              <a:gd name="T5" fmla="*/ 28 h 28"/>
              <a:gd name="T6" fmla="*/ 381 w 416"/>
              <a:gd name="T7" fmla="*/ 28 h 28"/>
              <a:gd name="T8" fmla="*/ 416 w 41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28">
                <a:moveTo>
                  <a:pt x="416" y="0"/>
                </a:moveTo>
                <a:cubicBezTo>
                  <a:pt x="416" y="0"/>
                  <a:pt x="79" y="0"/>
                  <a:pt x="40" y="0"/>
                </a:cubicBezTo>
                <a:cubicBezTo>
                  <a:pt x="0" y="0"/>
                  <a:pt x="2" y="28"/>
                  <a:pt x="2" y="28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3"/>
                  <a:pt x="416" y="0"/>
                  <a:pt x="4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ṩ1iďe">
            <a:extLst>
              <a:ext uri="{FF2B5EF4-FFF2-40B4-BE49-F238E27FC236}">
                <a16:creationId xmlns:a16="http://schemas.microsoft.com/office/drawing/2014/main" id="{97C04937-8170-4B28-B7F6-F0F0DC83FEF1}"/>
              </a:ext>
            </a:extLst>
          </p:cNvPr>
          <p:cNvSpPr/>
          <p:nvPr/>
        </p:nvSpPr>
        <p:spPr bwMode="auto">
          <a:xfrm>
            <a:off x="11563113" y="2511545"/>
            <a:ext cx="223838" cy="95250"/>
          </a:xfrm>
          <a:custGeom>
            <a:avLst/>
            <a:gdLst>
              <a:gd name="T0" fmla="*/ 34 w 68"/>
              <a:gd name="T1" fmla="*/ 0 h 29"/>
              <a:gd name="T2" fmla="*/ 0 w 68"/>
              <a:gd name="T3" fmla="*/ 29 h 29"/>
              <a:gd name="T4" fmla="*/ 67 w 68"/>
              <a:gd name="T5" fmla="*/ 29 h 29"/>
              <a:gd name="T6" fmla="*/ 34 w 68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9">
                <a:moveTo>
                  <a:pt x="34" y="0"/>
                </a:moveTo>
                <a:cubicBezTo>
                  <a:pt x="34" y="0"/>
                  <a:pt x="0" y="4"/>
                  <a:pt x="0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29"/>
                  <a:pt x="68" y="0"/>
                  <a:pt x="3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şḻîḋê">
            <a:extLst>
              <a:ext uri="{FF2B5EF4-FFF2-40B4-BE49-F238E27FC236}">
                <a16:creationId xmlns:a16="http://schemas.microsoft.com/office/drawing/2014/main" id="{F583381C-30AA-4564-988E-7013A46FB593}"/>
              </a:ext>
            </a:extLst>
          </p:cNvPr>
          <p:cNvSpPr/>
          <p:nvPr/>
        </p:nvSpPr>
        <p:spPr bwMode="auto">
          <a:xfrm>
            <a:off x="10305813" y="2511545"/>
            <a:ext cx="1368425" cy="95250"/>
          </a:xfrm>
          <a:custGeom>
            <a:avLst/>
            <a:gdLst>
              <a:gd name="T0" fmla="*/ 415 w 415"/>
              <a:gd name="T1" fmla="*/ 0 h 29"/>
              <a:gd name="T2" fmla="*/ 39 w 415"/>
              <a:gd name="T3" fmla="*/ 0 h 29"/>
              <a:gd name="T4" fmla="*/ 2 w 415"/>
              <a:gd name="T5" fmla="*/ 29 h 29"/>
              <a:gd name="T6" fmla="*/ 381 w 415"/>
              <a:gd name="T7" fmla="*/ 29 h 29"/>
              <a:gd name="T8" fmla="*/ 415 w 415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29">
                <a:moveTo>
                  <a:pt x="415" y="0"/>
                </a:moveTo>
                <a:cubicBezTo>
                  <a:pt x="415" y="0"/>
                  <a:pt x="78" y="0"/>
                  <a:pt x="39" y="0"/>
                </a:cubicBezTo>
                <a:cubicBezTo>
                  <a:pt x="0" y="0"/>
                  <a:pt x="2" y="29"/>
                  <a:pt x="2" y="29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381" y="4"/>
                  <a:pt x="415" y="0"/>
                  <a:pt x="41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ṧľíḓê">
            <a:extLst>
              <a:ext uri="{FF2B5EF4-FFF2-40B4-BE49-F238E27FC236}">
                <a16:creationId xmlns:a16="http://schemas.microsoft.com/office/drawing/2014/main" id="{D1F4F8F6-2867-48B5-9937-52E89B9E913E}"/>
              </a:ext>
            </a:extLst>
          </p:cNvPr>
          <p:cNvSpPr/>
          <p:nvPr/>
        </p:nvSpPr>
        <p:spPr bwMode="auto">
          <a:xfrm>
            <a:off x="10091500" y="2989383"/>
            <a:ext cx="220663" cy="15128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1îḓê">
            <a:extLst>
              <a:ext uri="{FF2B5EF4-FFF2-40B4-BE49-F238E27FC236}">
                <a16:creationId xmlns:a16="http://schemas.microsoft.com/office/drawing/2014/main" id="{561C9629-3B01-4B1D-B338-D05292CBD861}"/>
              </a:ext>
            </a:extLst>
          </p:cNvPr>
          <p:cNvSpPr/>
          <p:nvPr/>
        </p:nvSpPr>
        <p:spPr bwMode="auto">
          <a:xfrm>
            <a:off x="10312163" y="2606795"/>
            <a:ext cx="1250950" cy="1895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śḻíḓê">
            <a:extLst>
              <a:ext uri="{FF2B5EF4-FFF2-40B4-BE49-F238E27FC236}">
                <a16:creationId xmlns:a16="http://schemas.microsoft.com/office/drawing/2014/main" id="{07C51232-E222-4BF0-9A9A-E973A22C6152}"/>
              </a:ext>
            </a:extLst>
          </p:cNvPr>
          <p:cNvSpPr/>
          <p:nvPr/>
        </p:nvSpPr>
        <p:spPr bwMode="auto">
          <a:xfrm>
            <a:off x="8956438" y="3102095"/>
            <a:ext cx="260350" cy="19050"/>
          </a:xfrm>
          <a:custGeom>
            <a:avLst/>
            <a:gdLst>
              <a:gd name="T0" fmla="*/ 76 w 79"/>
              <a:gd name="T1" fmla="*/ 6 h 6"/>
              <a:gd name="T2" fmla="*/ 3 w 79"/>
              <a:gd name="T3" fmla="*/ 6 h 6"/>
              <a:gd name="T4" fmla="*/ 0 w 79"/>
              <a:gd name="T5" fmla="*/ 3 h 6"/>
              <a:gd name="T6" fmla="*/ 3 w 79"/>
              <a:gd name="T7" fmla="*/ 0 h 6"/>
              <a:gd name="T8" fmla="*/ 76 w 79"/>
              <a:gd name="T9" fmla="*/ 0 h 6"/>
              <a:gd name="T10" fmla="*/ 79 w 79"/>
              <a:gd name="T11" fmla="*/ 3 h 6"/>
              <a:gd name="T12" fmla="*/ 76 w 7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6">
                <a:moveTo>
                  <a:pt x="76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8" y="0"/>
                  <a:pt x="79" y="2"/>
                  <a:pt x="79" y="3"/>
                </a:cubicBezTo>
                <a:cubicBezTo>
                  <a:pt x="79" y="5"/>
                  <a:pt x="78" y="6"/>
                  <a:pt x="76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ṣļïḓe">
            <a:extLst>
              <a:ext uri="{FF2B5EF4-FFF2-40B4-BE49-F238E27FC236}">
                <a16:creationId xmlns:a16="http://schemas.microsoft.com/office/drawing/2014/main" id="{04F28C42-AEA7-4048-9405-8F14483F99CF}"/>
              </a:ext>
            </a:extLst>
          </p:cNvPr>
          <p:cNvSpPr/>
          <p:nvPr/>
        </p:nvSpPr>
        <p:spPr bwMode="auto">
          <a:xfrm>
            <a:off x="9262825" y="3102095"/>
            <a:ext cx="474663" cy="19050"/>
          </a:xfrm>
          <a:custGeom>
            <a:avLst/>
            <a:gdLst>
              <a:gd name="T0" fmla="*/ 141 w 144"/>
              <a:gd name="T1" fmla="*/ 6 h 6"/>
              <a:gd name="T2" fmla="*/ 3 w 144"/>
              <a:gd name="T3" fmla="*/ 6 h 6"/>
              <a:gd name="T4" fmla="*/ 0 w 144"/>
              <a:gd name="T5" fmla="*/ 3 h 6"/>
              <a:gd name="T6" fmla="*/ 3 w 144"/>
              <a:gd name="T7" fmla="*/ 0 h 6"/>
              <a:gd name="T8" fmla="*/ 141 w 144"/>
              <a:gd name="T9" fmla="*/ 0 h 6"/>
              <a:gd name="T10" fmla="*/ 144 w 144"/>
              <a:gd name="T11" fmla="*/ 3 h 6"/>
              <a:gd name="T12" fmla="*/ 141 w 144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6">
                <a:moveTo>
                  <a:pt x="141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2" y="0"/>
                  <a:pt x="144" y="2"/>
                  <a:pt x="144" y="3"/>
                </a:cubicBezTo>
                <a:cubicBezTo>
                  <a:pt x="144" y="5"/>
                  <a:pt x="142" y="6"/>
                  <a:pt x="141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şḷîḋê">
            <a:extLst>
              <a:ext uri="{FF2B5EF4-FFF2-40B4-BE49-F238E27FC236}">
                <a16:creationId xmlns:a16="http://schemas.microsoft.com/office/drawing/2014/main" id="{74831B1E-EDC1-4CF2-B8BE-C0BF2451F345}"/>
              </a:ext>
            </a:extLst>
          </p:cNvPr>
          <p:cNvSpPr/>
          <p:nvPr/>
        </p:nvSpPr>
        <p:spPr bwMode="auto">
          <a:xfrm>
            <a:off x="9774000" y="3102095"/>
            <a:ext cx="106363" cy="19050"/>
          </a:xfrm>
          <a:custGeom>
            <a:avLst/>
            <a:gdLst>
              <a:gd name="T0" fmla="*/ 29 w 32"/>
              <a:gd name="T1" fmla="*/ 6 h 6"/>
              <a:gd name="T2" fmla="*/ 3 w 32"/>
              <a:gd name="T3" fmla="*/ 6 h 6"/>
              <a:gd name="T4" fmla="*/ 0 w 32"/>
              <a:gd name="T5" fmla="*/ 3 h 6"/>
              <a:gd name="T6" fmla="*/ 3 w 32"/>
              <a:gd name="T7" fmla="*/ 0 h 6"/>
              <a:gd name="T8" fmla="*/ 29 w 32"/>
              <a:gd name="T9" fmla="*/ 0 h 6"/>
              <a:gd name="T10" fmla="*/ 32 w 32"/>
              <a:gd name="T11" fmla="*/ 3 h 6"/>
              <a:gd name="T12" fmla="*/ 29 w 3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">
                <a:moveTo>
                  <a:pt x="29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2" y="2"/>
                  <a:pt x="32" y="3"/>
                </a:cubicBezTo>
                <a:cubicBezTo>
                  <a:pt x="32" y="5"/>
                  <a:pt x="31" y="6"/>
                  <a:pt x="29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şľiḓè">
            <a:extLst>
              <a:ext uri="{FF2B5EF4-FFF2-40B4-BE49-F238E27FC236}">
                <a16:creationId xmlns:a16="http://schemas.microsoft.com/office/drawing/2014/main" id="{1772D7E0-87F7-4143-AC1E-3B2B6F307D73}"/>
              </a:ext>
            </a:extLst>
          </p:cNvPr>
          <p:cNvSpPr/>
          <p:nvPr/>
        </p:nvSpPr>
        <p:spPr bwMode="auto">
          <a:xfrm>
            <a:off x="8956438" y="3237033"/>
            <a:ext cx="73025" cy="20638"/>
          </a:xfrm>
          <a:custGeom>
            <a:avLst/>
            <a:gdLst>
              <a:gd name="T0" fmla="*/ 19 w 22"/>
              <a:gd name="T1" fmla="*/ 6 h 6"/>
              <a:gd name="T2" fmla="*/ 3 w 22"/>
              <a:gd name="T3" fmla="*/ 6 h 6"/>
              <a:gd name="T4" fmla="*/ 0 w 22"/>
              <a:gd name="T5" fmla="*/ 3 h 6"/>
              <a:gd name="T6" fmla="*/ 3 w 22"/>
              <a:gd name="T7" fmla="*/ 0 h 6"/>
              <a:gd name="T8" fmla="*/ 19 w 22"/>
              <a:gd name="T9" fmla="*/ 0 h 6"/>
              <a:gd name="T10" fmla="*/ 22 w 22"/>
              <a:gd name="T11" fmla="*/ 3 h 6"/>
              <a:gd name="T12" fmla="*/ 19 w 2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6">
                <a:moveTo>
                  <a:pt x="19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2" y="1"/>
                  <a:pt x="22" y="3"/>
                </a:cubicBezTo>
                <a:cubicBezTo>
                  <a:pt x="22" y="5"/>
                  <a:pt x="21" y="6"/>
                  <a:pt x="19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ṥḷïďe">
            <a:extLst>
              <a:ext uri="{FF2B5EF4-FFF2-40B4-BE49-F238E27FC236}">
                <a16:creationId xmlns:a16="http://schemas.microsoft.com/office/drawing/2014/main" id="{D9A219A7-C697-4695-88C8-D4A89F06BDBD}"/>
              </a:ext>
            </a:extLst>
          </p:cNvPr>
          <p:cNvSpPr/>
          <p:nvPr/>
        </p:nvSpPr>
        <p:spPr bwMode="auto">
          <a:xfrm>
            <a:off x="9078675" y="3237033"/>
            <a:ext cx="550863" cy="20638"/>
          </a:xfrm>
          <a:custGeom>
            <a:avLst/>
            <a:gdLst>
              <a:gd name="T0" fmla="*/ 164 w 167"/>
              <a:gd name="T1" fmla="*/ 6 h 6"/>
              <a:gd name="T2" fmla="*/ 3 w 167"/>
              <a:gd name="T3" fmla="*/ 6 h 6"/>
              <a:gd name="T4" fmla="*/ 0 w 167"/>
              <a:gd name="T5" fmla="*/ 3 h 6"/>
              <a:gd name="T6" fmla="*/ 3 w 167"/>
              <a:gd name="T7" fmla="*/ 0 h 6"/>
              <a:gd name="T8" fmla="*/ 164 w 167"/>
              <a:gd name="T9" fmla="*/ 0 h 6"/>
              <a:gd name="T10" fmla="*/ 167 w 167"/>
              <a:gd name="T11" fmla="*/ 3 h 6"/>
              <a:gd name="T12" fmla="*/ 164 w 16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6">
                <a:moveTo>
                  <a:pt x="164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5" y="0"/>
                  <a:pt x="167" y="1"/>
                  <a:pt x="167" y="3"/>
                </a:cubicBezTo>
                <a:cubicBezTo>
                  <a:pt x="167" y="5"/>
                  <a:pt x="165" y="6"/>
                  <a:pt x="164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ṡļiďé">
            <a:extLst>
              <a:ext uri="{FF2B5EF4-FFF2-40B4-BE49-F238E27FC236}">
                <a16:creationId xmlns:a16="http://schemas.microsoft.com/office/drawing/2014/main" id="{01396A38-FEDD-4486-9E99-8C068F7C2DBA}"/>
              </a:ext>
            </a:extLst>
          </p:cNvPr>
          <p:cNvSpPr/>
          <p:nvPr/>
        </p:nvSpPr>
        <p:spPr bwMode="auto">
          <a:xfrm>
            <a:off x="9672400" y="3237033"/>
            <a:ext cx="300038" cy="20638"/>
          </a:xfrm>
          <a:custGeom>
            <a:avLst/>
            <a:gdLst>
              <a:gd name="T0" fmla="*/ 88 w 91"/>
              <a:gd name="T1" fmla="*/ 6 h 6"/>
              <a:gd name="T2" fmla="*/ 3 w 91"/>
              <a:gd name="T3" fmla="*/ 6 h 6"/>
              <a:gd name="T4" fmla="*/ 0 w 91"/>
              <a:gd name="T5" fmla="*/ 3 h 6"/>
              <a:gd name="T6" fmla="*/ 3 w 91"/>
              <a:gd name="T7" fmla="*/ 0 h 6"/>
              <a:gd name="T8" fmla="*/ 88 w 91"/>
              <a:gd name="T9" fmla="*/ 0 h 6"/>
              <a:gd name="T10" fmla="*/ 91 w 91"/>
              <a:gd name="T11" fmla="*/ 3 h 6"/>
              <a:gd name="T12" fmla="*/ 88 w 91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6">
                <a:moveTo>
                  <a:pt x="88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1" y="1"/>
                  <a:pt x="91" y="3"/>
                </a:cubicBezTo>
                <a:cubicBezTo>
                  <a:pt x="91" y="5"/>
                  <a:pt x="90" y="6"/>
                  <a:pt x="88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Slïḋé">
            <a:extLst>
              <a:ext uri="{FF2B5EF4-FFF2-40B4-BE49-F238E27FC236}">
                <a16:creationId xmlns:a16="http://schemas.microsoft.com/office/drawing/2014/main" id="{49B9EC6A-0E11-4149-83CD-F8463D1E5F24}"/>
              </a:ext>
            </a:extLst>
          </p:cNvPr>
          <p:cNvSpPr/>
          <p:nvPr/>
        </p:nvSpPr>
        <p:spPr bwMode="auto">
          <a:xfrm>
            <a:off x="9042163" y="3389433"/>
            <a:ext cx="161925" cy="23813"/>
          </a:xfrm>
          <a:custGeom>
            <a:avLst/>
            <a:gdLst>
              <a:gd name="T0" fmla="*/ 45 w 49"/>
              <a:gd name="T1" fmla="*/ 7 h 7"/>
              <a:gd name="T2" fmla="*/ 3 w 49"/>
              <a:gd name="T3" fmla="*/ 7 h 7"/>
              <a:gd name="T4" fmla="*/ 0 w 49"/>
              <a:gd name="T5" fmla="*/ 4 h 7"/>
              <a:gd name="T6" fmla="*/ 3 w 49"/>
              <a:gd name="T7" fmla="*/ 0 h 7"/>
              <a:gd name="T8" fmla="*/ 45 w 49"/>
              <a:gd name="T9" fmla="*/ 0 h 7"/>
              <a:gd name="T10" fmla="*/ 49 w 49"/>
              <a:gd name="T11" fmla="*/ 4 h 7"/>
              <a:gd name="T12" fmla="*/ 45 w 49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7">
                <a:moveTo>
                  <a:pt x="45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2"/>
                  <a:pt x="49" y="4"/>
                </a:cubicBezTo>
                <a:cubicBezTo>
                  <a:pt x="49" y="5"/>
                  <a:pt x="47" y="7"/>
                  <a:pt x="45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$1iḍê">
            <a:extLst>
              <a:ext uri="{FF2B5EF4-FFF2-40B4-BE49-F238E27FC236}">
                <a16:creationId xmlns:a16="http://schemas.microsoft.com/office/drawing/2014/main" id="{19D181CE-36BF-4FCC-AF1E-906152DD02E4}"/>
              </a:ext>
            </a:extLst>
          </p:cNvPr>
          <p:cNvSpPr/>
          <p:nvPr/>
        </p:nvSpPr>
        <p:spPr bwMode="auto">
          <a:xfrm>
            <a:off x="9243775" y="3389433"/>
            <a:ext cx="652463" cy="23813"/>
          </a:xfrm>
          <a:custGeom>
            <a:avLst/>
            <a:gdLst>
              <a:gd name="T0" fmla="*/ 195 w 198"/>
              <a:gd name="T1" fmla="*/ 7 h 7"/>
              <a:gd name="T2" fmla="*/ 3 w 198"/>
              <a:gd name="T3" fmla="*/ 7 h 7"/>
              <a:gd name="T4" fmla="*/ 0 w 198"/>
              <a:gd name="T5" fmla="*/ 4 h 7"/>
              <a:gd name="T6" fmla="*/ 3 w 198"/>
              <a:gd name="T7" fmla="*/ 0 h 7"/>
              <a:gd name="T8" fmla="*/ 195 w 198"/>
              <a:gd name="T9" fmla="*/ 0 h 7"/>
              <a:gd name="T10" fmla="*/ 198 w 198"/>
              <a:gd name="T11" fmla="*/ 4 h 7"/>
              <a:gd name="T12" fmla="*/ 195 w 198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7">
                <a:moveTo>
                  <a:pt x="195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7" y="0"/>
                  <a:pt x="198" y="2"/>
                  <a:pt x="198" y="4"/>
                </a:cubicBezTo>
                <a:cubicBezTo>
                  <a:pt x="198" y="5"/>
                  <a:pt x="197" y="7"/>
                  <a:pt x="195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ṥḷidê">
            <a:extLst>
              <a:ext uri="{FF2B5EF4-FFF2-40B4-BE49-F238E27FC236}">
                <a16:creationId xmlns:a16="http://schemas.microsoft.com/office/drawing/2014/main" id="{60FE2240-F98B-46B5-989C-08BA9028D105}"/>
              </a:ext>
            </a:extLst>
          </p:cNvPr>
          <p:cNvSpPr/>
          <p:nvPr/>
        </p:nvSpPr>
        <p:spPr bwMode="auto">
          <a:xfrm>
            <a:off x="8956438" y="3518020"/>
            <a:ext cx="122238" cy="20638"/>
          </a:xfrm>
          <a:custGeom>
            <a:avLst/>
            <a:gdLst>
              <a:gd name="T0" fmla="*/ 34 w 37"/>
              <a:gd name="T1" fmla="*/ 6 h 6"/>
              <a:gd name="T2" fmla="*/ 3 w 37"/>
              <a:gd name="T3" fmla="*/ 6 h 6"/>
              <a:gd name="T4" fmla="*/ 0 w 37"/>
              <a:gd name="T5" fmla="*/ 3 h 6"/>
              <a:gd name="T6" fmla="*/ 3 w 37"/>
              <a:gd name="T7" fmla="*/ 0 h 6"/>
              <a:gd name="T8" fmla="*/ 34 w 37"/>
              <a:gd name="T9" fmla="*/ 0 h 6"/>
              <a:gd name="T10" fmla="*/ 37 w 37"/>
              <a:gd name="T11" fmla="*/ 3 h 6"/>
              <a:gd name="T12" fmla="*/ 34 w 3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6">
                <a:moveTo>
                  <a:pt x="34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0"/>
                  <a:pt x="37" y="1"/>
                  <a:pt x="37" y="3"/>
                </a:cubicBezTo>
                <a:cubicBezTo>
                  <a:pt x="37" y="4"/>
                  <a:pt x="36" y="6"/>
                  <a:pt x="34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sļîďe">
            <a:extLst>
              <a:ext uri="{FF2B5EF4-FFF2-40B4-BE49-F238E27FC236}">
                <a16:creationId xmlns:a16="http://schemas.microsoft.com/office/drawing/2014/main" id="{BD6738AC-7842-40AC-A47C-D4DBB4225C7E}"/>
              </a:ext>
            </a:extLst>
          </p:cNvPr>
          <p:cNvSpPr/>
          <p:nvPr/>
        </p:nvSpPr>
        <p:spPr bwMode="auto">
          <a:xfrm>
            <a:off x="9112013" y="3518020"/>
            <a:ext cx="428625" cy="20638"/>
          </a:xfrm>
          <a:custGeom>
            <a:avLst/>
            <a:gdLst>
              <a:gd name="T0" fmla="*/ 127 w 130"/>
              <a:gd name="T1" fmla="*/ 6 h 6"/>
              <a:gd name="T2" fmla="*/ 3 w 130"/>
              <a:gd name="T3" fmla="*/ 6 h 6"/>
              <a:gd name="T4" fmla="*/ 0 w 130"/>
              <a:gd name="T5" fmla="*/ 3 h 6"/>
              <a:gd name="T6" fmla="*/ 3 w 130"/>
              <a:gd name="T7" fmla="*/ 0 h 6"/>
              <a:gd name="T8" fmla="*/ 127 w 130"/>
              <a:gd name="T9" fmla="*/ 0 h 6"/>
              <a:gd name="T10" fmla="*/ 130 w 130"/>
              <a:gd name="T11" fmla="*/ 3 h 6"/>
              <a:gd name="T12" fmla="*/ 127 w 130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6">
                <a:moveTo>
                  <a:pt x="127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9" y="0"/>
                  <a:pt x="130" y="1"/>
                  <a:pt x="130" y="3"/>
                </a:cubicBezTo>
                <a:cubicBezTo>
                  <a:pt x="130" y="4"/>
                  <a:pt x="129" y="6"/>
                  <a:pt x="127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ṥḷíḑè">
            <a:extLst>
              <a:ext uri="{FF2B5EF4-FFF2-40B4-BE49-F238E27FC236}">
                <a16:creationId xmlns:a16="http://schemas.microsoft.com/office/drawing/2014/main" id="{CDF1BB1A-BEB0-4DEB-91A8-D562B95B8DBB}"/>
              </a:ext>
            </a:extLst>
          </p:cNvPr>
          <p:cNvSpPr/>
          <p:nvPr/>
        </p:nvSpPr>
        <p:spPr bwMode="auto">
          <a:xfrm>
            <a:off x="9596200" y="3518020"/>
            <a:ext cx="366713" cy="20638"/>
          </a:xfrm>
          <a:custGeom>
            <a:avLst/>
            <a:gdLst>
              <a:gd name="T0" fmla="*/ 107 w 111"/>
              <a:gd name="T1" fmla="*/ 6 h 6"/>
              <a:gd name="T2" fmla="*/ 3 w 111"/>
              <a:gd name="T3" fmla="*/ 6 h 6"/>
              <a:gd name="T4" fmla="*/ 0 w 111"/>
              <a:gd name="T5" fmla="*/ 3 h 6"/>
              <a:gd name="T6" fmla="*/ 3 w 111"/>
              <a:gd name="T7" fmla="*/ 0 h 6"/>
              <a:gd name="T8" fmla="*/ 107 w 111"/>
              <a:gd name="T9" fmla="*/ 0 h 6"/>
              <a:gd name="T10" fmla="*/ 111 w 111"/>
              <a:gd name="T11" fmla="*/ 3 h 6"/>
              <a:gd name="T12" fmla="*/ 107 w 111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6">
                <a:moveTo>
                  <a:pt x="107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1"/>
                  <a:pt x="111" y="3"/>
                </a:cubicBezTo>
                <a:cubicBezTo>
                  <a:pt x="111" y="4"/>
                  <a:pt x="109" y="6"/>
                  <a:pt x="107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ŝ1iḍè">
            <a:extLst>
              <a:ext uri="{FF2B5EF4-FFF2-40B4-BE49-F238E27FC236}">
                <a16:creationId xmlns:a16="http://schemas.microsoft.com/office/drawing/2014/main" id="{4808FD0C-2715-4104-8007-223DDD8B336A}"/>
              </a:ext>
            </a:extLst>
          </p:cNvPr>
          <p:cNvSpPr/>
          <p:nvPr/>
        </p:nvSpPr>
        <p:spPr bwMode="auto">
          <a:xfrm>
            <a:off x="8956438" y="3659308"/>
            <a:ext cx="814388" cy="20638"/>
          </a:xfrm>
          <a:custGeom>
            <a:avLst/>
            <a:gdLst>
              <a:gd name="T0" fmla="*/ 244 w 247"/>
              <a:gd name="T1" fmla="*/ 6 h 6"/>
              <a:gd name="T2" fmla="*/ 3 w 247"/>
              <a:gd name="T3" fmla="*/ 6 h 6"/>
              <a:gd name="T4" fmla="*/ 0 w 247"/>
              <a:gd name="T5" fmla="*/ 3 h 6"/>
              <a:gd name="T6" fmla="*/ 3 w 247"/>
              <a:gd name="T7" fmla="*/ 0 h 6"/>
              <a:gd name="T8" fmla="*/ 244 w 247"/>
              <a:gd name="T9" fmla="*/ 0 h 6"/>
              <a:gd name="T10" fmla="*/ 247 w 247"/>
              <a:gd name="T11" fmla="*/ 3 h 6"/>
              <a:gd name="T12" fmla="*/ 244 w 24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" h="6">
                <a:moveTo>
                  <a:pt x="244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6" y="0"/>
                  <a:pt x="247" y="1"/>
                  <a:pt x="247" y="3"/>
                </a:cubicBezTo>
                <a:cubicBezTo>
                  <a:pt x="247" y="5"/>
                  <a:pt x="246" y="6"/>
                  <a:pt x="244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ṥļïďé">
            <a:extLst>
              <a:ext uri="{FF2B5EF4-FFF2-40B4-BE49-F238E27FC236}">
                <a16:creationId xmlns:a16="http://schemas.microsoft.com/office/drawing/2014/main" id="{D9261762-186E-46C5-BF9D-8852B8A8F8A0}"/>
              </a:ext>
            </a:extLst>
          </p:cNvPr>
          <p:cNvSpPr/>
          <p:nvPr/>
        </p:nvSpPr>
        <p:spPr bwMode="auto">
          <a:xfrm>
            <a:off x="9810513" y="3659308"/>
            <a:ext cx="152400" cy="20638"/>
          </a:xfrm>
          <a:custGeom>
            <a:avLst/>
            <a:gdLst>
              <a:gd name="T0" fmla="*/ 42 w 46"/>
              <a:gd name="T1" fmla="*/ 6 h 6"/>
              <a:gd name="T2" fmla="*/ 3 w 46"/>
              <a:gd name="T3" fmla="*/ 6 h 6"/>
              <a:gd name="T4" fmla="*/ 0 w 46"/>
              <a:gd name="T5" fmla="*/ 3 h 6"/>
              <a:gd name="T6" fmla="*/ 3 w 46"/>
              <a:gd name="T7" fmla="*/ 0 h 6"/>
              <a:gd name="T8" fmla="*/ 42 w 46"/>
              <a:gd name="T9" fmla="*/ 0 h 6"/>
              <a:gd name="T10" fmla="*/ 46 w 46"/>
              <a:gd name="T11" fmla="*/ 3 h 6"/>
              <a:gd name="T12" fmla="*/ 42 w 46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6">
                <a:moveTo>
                  <a:pt x="42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6" y="1"/>
                  <a:pt x="46" y="3"/>
                </a:cubicBezTo>
                <a:cubicBezTo>
                  <a:pt x="46" y="5"/>
                  <a:pt x="44" y="6"/>
                  <a:pt x="42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s1ïḓè">
            <a:extLst>
              <a:ext uri="{FF2B5EF4-FFF2-40B4-BE49-F238E27FC236}">
                <a16:creationId xmlns:a16="http://schemas.microsoft.com/office/drawing/2014/main" id="{946B441C-CA08-401E-9833-F4725DBD4D9F}"/>
              </a:ext>
            </a:extLst>
          </p:cNvPr>
          <p:cNvSpPr/>
          <p:nvPr/>
        </p:nvSpPr>
        <p:spPr bwMode="auto">
          <a:xfrm>
            <a:off x="8959613" y="4502270"/>
            <a:ext cx="260350" cy="22225"/>
          </a:xfrm>
          <a:custGeom>
            <a:avLst/>
            <a:gdLst>
              <a:gd name="T0" fmla="*/ 76 w 79"/>
              <a:gd name="T1" fmla="*/ 7 h 7"/>
              <a:gd name="T2" fmla="*/ 3 w 79"/>
              <a:gd name="T3" fmla="*/ 7 h 7"/>
              <a:gd name="T4" fmla="*/ 0 w 79"/>
              <a:gd name="T5" fmla="*/ 4 h 7"/>
              <a:gd name="T6" fmla="*/ 3 w 79"/>
              <a:gd name="T7" fmla="*/ 0 h 7"/>
              <a:gd name="T8" fmla="*/ 76 w 79"/>
              <a:gd name="T9" fmla="*/ 0 h 7"/>
              <a:gd name="T10" fmla="*/ 79 w 79"/>
              <a:gd name="T11" fmla="*/ 4 h 7"/>
              <a:gd name="T12" fmla="*/ 76 w 79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7">
                <a:moveTo>
                  <a:pt x="76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7" y="0"/>
                  <a:pt x="79" y="2"/>
                  <a:pt x="79" y="4"/>
                </a:cubicBezTo>
                <a:cubicBezTo>
                  <a:pt x="79" y="5"/>
                  <a:pt x="77" y="7"/>
                  <a:pt x="76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$ľîḓé">
            <a:extLst>
              <a:ext uri="{FF2B5EF4-FFF2-40B4-BE49-F238E27FC236}">
                <a16:creationId xmlns:a16="http://schemas.microsoft.com/office/drawing/2014/main" id="{757BA4A4-B353-42DF-B2DE-7796AB3259B7}"/>
              </a:ext>
            </a:extLst>
          </p:cNvPr>
          <p:cNvSpPr/>
          <p:nvPr/>
        </p:nvSpPr>
        <p:spPr bwMode="auto">
          <a:xfrm>
            <a:off x="9266000" y="4502270"/>
            <a:ext cx="471488" cy="22225"/>
          </a:xfrm>
          <a:custGeom>
            <a:avLst/>
            <a:gdLst>
              <a:gd name="T0" fmla="*/ 140 w 143"/>
              <a:gd name="T1" fmla="*/ 7 h 7"/>
              <a:gd name="T2" fmla="*/ 3 w 143"/>
              <a:gd name="T3" fmla="*/ 7 h 7"/>
              <a:gd name="T4" fmla="*/ 0 w 143"/>
              <a:gd name="T5" fmla="*/ 4 h 7"/>
              <a:gd name="T6" fmla="*/ 3 w 143"/>
              <a:gd name="T7" fmla="*/ 0 h 7"/>
              <a:gd name="T8" fmla="*/ 140 w 143"/>
              <a:gd name="T9" fmla="*/ 0 h 7"/>
              <a:gd name="T10" fmla="*/ 143 w 143"/>
              <a:gd name="T11" fmla="*/ 4 h 7"/>
              <a:gd name="T12" fmla="*/ 140 w 143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7">
                <a:moveTo>
                  <a:pt x="140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2" y="0"/>
                  <a:pt x="143" y="2"/>
                  <a:pt x="143" y="4"/>
                </a:cubicBezTo>
                <a:cubicBezTo>
                  <a:pt x="143" y="5"/>
                  <a:pt x="142" y="7"/>
                  <a:pt x="140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ṣ1iḓé">
            <a:extLst>
              <a:ext uri="{FF2B5EF4-FFF2-40B4-BE49-F238E27FC236}">
                <a16:creationId xmlns:a16="http://schemas.microsoft.com/office/drawing/2014/main" id="{8F13CF0B-E703-4157-A9FE-3CAF77D2911E}"/>
              </a:ext>
            </a:extLst>
          </p:cNvPr>
          <p:cNvSpPr/>
          <p:nvPr/>
        </p:nvSpPr>
        <p:spPr bwMode="auto">
          <a:xfrm>
            <a:off x="9774000" y="4502270"/>
            <a:ext cx="106363" cy="22225"/>
          </a:xfrm>
          <a:custGeom>
            <a:avLst/>
            <a:gdLst>
              <a:gd name="T0" fmla="*/ 29 w 32"/>
              <a:gd name="T1" fmla="*/ 7 h 7"/>
              <a:gd name="T2" fmla="*/ 3 w 32"/>
              <a:gd name="T3" fmla="*/ 7 h 7"/>
              <a:gd name="T4" fmla="*/ 0 w 32"/>
              <a:gd name="T5" fmla="*/ 4 h 7"/>
              <a:gd name="T6" fmla="*/ 3 w 32"/>
              <a:gd name="T7" fmla="*/ 0 h 7"/>
              <a:gd name="T8" fmla="*/ 29 w 32"/>
              <a:gd name="T9" fmla="*/ 0 h 7"/>
              <a:gd name="T10" fmla="*/ 32 w 32"/>
              <a:gd name="T11" fmla="*/ 4 h 7"/>
              <a:gd name="T12" fmla="*/ 29 w 3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7">
                <a:moveTo>
                  <a:pt x="29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2" y="2"/>
                  <a:pt x="32" y="4"/>
                </a:cubicBezTo>
                <a:cubicBezTo>
                  <a:pt x="32" y="5"/>
                  <a:pt x="31" y="7"/>
                  <a:pt x="29" y="7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ŝḷïḑê">
            <a:extLst>
              <a:ext uri="{FF2B5EF4-FFF2-40B4-BE49-F238E27FC236}">
                <a16:creationId xmlns:a16="http://schemas.microsoft.com/office/drawing/2014/main" id="{FDD6D607-24AB-4542-8F07-F76E5001C2F4}"/>
              </a:ext>
            </a:extLst>
          </p:cNvPr>
          <p:cNvSpPr/>
          <p:nvPr/>
        </p:nvSpPr>
        <p:spPr bwMode="auto">
          <a:xfrm>
            <a:off x="8959613" y="4637208"/>
            <a:ext cx="73025" cy="20638"/>
          </a:xfrm>
          <a:custGeom>
            <a:avLst/>
            <a:gdLst>
              <a:gd name="T0" fmla="*/ 19 w 22"/>
              <a:gd name="T1" fmla="*/ 6 h 6"/>
              <a:gd name="T2" fmla="*/ 3 w 22"/>
              <a:gd name="T3" fmla="*/ 6 h 6"/>
              <a:gd name="T4" fmla="*/ 0 w 22"/>
              <a:gd name="T5" fmla="*/ 3 h 6"/>
              <a:gd name="T6" fmla="*/ 3 w 22"/>
              <a:gd name="T7" fmla="*/ 0 h 6"/>
              <a:gd name="T8" fmla="*/ 19 w 22"/>
              <a:gd name="T9" fmla="*/ 0 h 6"/>
              <a:gd name="T10" fmla="*/ 22 w 22"/>
              <a:gd name="T11" fmla="*/ 3 h 6"/>
              <a:gd name="T12" fmla="*/ 19 w 2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6">
                <a:moveTo>
                  <a:pt x="19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2" y="2"/>
                  <a:pt x="22" y="3"/>
                </a:cubicBezTo>
                <a:cubicBezTo>
                  <a:pt x="22" y="5"/>
                  <a:pt x="21" y="6"/>
                  <a:pt x="19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S1íḍè">
            <a:extLst>
              <a:ext uri="{FF2B5EF4-FFF2-40B4-BE49-F238E27FC236}">
                <a16:creationId xmlns:a16="http://schemas.microsoft.com/office/drawing/2014/main" id="{02792566-12DC-44DF-BD7C-F4330DDE86F2}"/>
              </a:ext>
            </a:extLst>
          </p:cNvPr>
          <p:cNvSpPr/>
          <p:nvPr/>
        </p:nvSpPr>
        <p:spPr bwMode="auto">
          <a:xfrm>
            <a:off x="9078675" y="4637208"/>
            <a:ext cx="550863" cy="20638"/>
          </a:xfrm>
          <a:custGeom>
            <a:avLst/>
            <a:gdLst>
              <a:gd name="T0" fmla="*/ 164 w 167"/>
              <a:gd name="T1" fmla="*/ 6 h 6"/>
              <a:gd name="T2" fmla="*/ 3 w 167"/>
              <a:gd name="T3" fmla="*/ 6 h 6"/>
              <a:gd name="T4" fmla="*/ 0 w 167"/>
              <a:gd name="T5" fmla="*/ 3 h 6"/>
              <a:gd name="T6" fmla="*/ 3 w 167"/>
              <a:gd name="T7" fmla="*/ 0 h 6"/>
              <a:gd name="T8" fmla="*/ 164 w 167"/>
              <a:gd name="T9" fmla="*/ 0 h 6"/>
              <a:gd name="T10" fmla="*/ 167 w 167"/>
              <a:gd name="T11" fmla="*/ 3 h 6"/>
              <a:gd name="T12" fmla="*/ 164 w 16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6">
                <a:moveTo>
                  <a:pt x="164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6" y="0"/>
                  <a:pt x="167" y="2"/>
                  <a:pt x="167" y="3"/>
                </a:cubicBezTo>
                <a:cubicBezTo>
                  <a:pt x="167" y="5"/>
                  <a:pt x="166" y="6"/>
                  <a:pt x="164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ŝ1ïḋê">
            <a:extLst>
              <a:ext uri="{FF2B5EF4-FFF2-40B4-BE49-F238E27FC236}">
                <a16:creationId xmlns:a16="http://schemas.microsoft.com/office/drawing/2014/main" id="{5DF1F35D-8EAA-47AB-9936-BDAAA5638499}"/>
              </a:ext>
            </a:extLst>
          </p:cNvPr>
          <p:cNvSpPr/>
          <p:nvPr/>
        </p:nvSpPr>
        <p:spPr bwMode="auto">
          <a:xfrm>
            <a:off x="9675575" y="4637208"/>
            <a:ext cx="296863" cy="20638"/>
          </a:xfrm>
          <a:custGeom>
            <a:avLst/>
            <a:gdLst>
              <a:gd name="T0" fmla="*/ 87 w 90"/>
              <a:gd name="T1" fmla="*/ 6 h 6"/>
              <a:gd name="T2" fmla="*/ 3 w 90"/>
              <a:gd name="T3" fmla="*/ 6 h 6"/>
              <a:gd name="T4" fmla="*/ 0 w 90"/>
              <a:gd name="T5" fmla="*/ 3 h 6"/>
              <a:gd name="T6" fmla="*/ 3 w 90"/>
              <a:gd name="T7" fmla="*/ 0 h 6"/>
              <a:gd name="T8" fmla="*/ 87 w 90"/>
              <a:gd name="T9" fmla="*/ 0 h 6"/>
              <a:gd name="T10" fmla="*/ 90 w 90"/>
              <a:gd name="T11" fmla="*/ 3 h 6"/>
              <a:gd name="T12" fmla="*/ 87 w 90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6">
                <a:moveTo>
                  <a:pt x="87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9" y="0"/>
                  <a:pt x="90" y="2"/>
                  <a:pt x="90" y="3"/>
                </a:cubicBezTo>
                <a:cubicBezTo>
                  <a:pt x="90" y="5"/>
                  <a:pt x="89" y="6"/>
                  <a:pt x="87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śḷíďè">
            <a:extLst>
              <a:ext uri="{FF2B5EF4-FFF2-40B4-BE49-F238E27FC236}">
                <a16:creationId xmlns:a16="http://schemas.microsoft.com/office/drawing/2014/main" id="{AAF27250-AB9F-4956-A96D-C7D0A5097EDA}"/>
              </a:ext>
            </a:extLst>
          </p:cNvPr>
          <p:cNvSpPr/>
          <p:nvPr/>
        </p:nvSpPr>
        <p:spPr bwMode="auto">
          <a:xfrm>
            <a:off x="9045338" y="4792783"/>
            <a:ext cx="158750" cy="19050"/>
          </a:xfrm>
          <a:custGeom>
            <a:avLst/>
            <a:gdLst>
              <a:gd name="T0" fmla="*/ 45 w 48"/>
              <a:gd name="T1" fmla="*/ 6 h 6"/>
              <a:gd name="T2" fmla="*/ 3 w 48"/>
              <a:gd name="T3" fmla="*/ 6 h 6"/>
              <a:gd name="T4" fmla="*/ 0 w 48"/>
              <a:gd name="T5" fmla="*/ 3 h 6"/>
              <a:gd name="T6" fmla="*/ 3 w 48"/>
              <a:gd name="T7" fmla="*/ 0 h 6"/>
              <a:gd name="T8" fmla="*/ 45 w 48"/>
              <a:gd name="T9" fmla="*/ 0 h 6"/>
              <a:gd name="T10" fmla="*/ 48 w 48"/>
              <a:gd name="T11" fmla="*/ 3 h 6"/>
              <a:gd name="T12" fmla="*/ 45 w 48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6">
                <a:moveTo>
                  <a:pt x="45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5"/>
                  <a:pt x="47" y="6"/>
                  <a:pt x="45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š1íďê">
            <a:extLst>
              <a:ext uri="{FF2B5EF4-FFF2-40B4-BE49-F238E27FC236}">
                <a16:creationId xmlns:a16="http://schemas.microsoft.com/office/drawing/2014/main" id="{AF75534D-4E20-4C24-9812-23B15379C6E3}"/>
              </a:ext>
            </a:extLst>
          </p:cNvPr>
          <p:cNvSpPr/>
          <p:nvPr/>
        </p:nvSpPr>
        <p:spPr bwMode="auto">
          <a:xfrm>
            <a:off x="9243775" y="4792783"/>
            <a:ext cx="655638" cy="19050"/>
          </a:xfrm>
          <a:custGeom>
            <a:avLst/>
            <a:gdLst>
              <a:gd name="T0" fmla="*/ 195 w 199"/>
              <a:gd name="T1" fmla="*/ 6 h 6"/>
              <a:gd name="T2" fmla="*/ 3 w 199"/>
              <a:gd name="T3" fmla="*/ 6 h 6"/>
              <a:gd name="T4" fmla="*/ 0 w 199"/>
              <a:gd name="T5" fmla="*/ 3 h 6"/>
              <a:gd name="T6" fmla="*/ 3 w 199"/>
              <a:gd name="T7" fmla="*/ 0 h 6"/>
              <a:gd name="T8" fmla="*/ 195 w 199"/>
              <a:gd name="T9" fmla="*/ 0 h 6"/>
              <a:gd name="T10" fmla="*/ 199 w 199"/>
              <a:gd name="T11" fmla="*/ 3 h 6"/>
              <a:gd name="T12" fmla="*/ 195 w 19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" h="6">
                <a:moveTo>
                  <a:pt x="195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7" y="0"/>
                  <a:pt x="199" y="1"/>
                  <a:pt x="199" y="3"/>
                </a:cubicBezTo>
                <a:cubicBezTo>
                  <a:pt x="199" y="5"/>
                  <a:pt x="197" y="6"/>
                  <a:pt x="195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ṥḷïďe">
            <a:extLst>
              <a:ext uri="{FF2B5EF4-FFF2-40B4-BE49-F238E27FC236}">
                <a16:creationId xmlns:a16="http://schemas.microsoft.com/office/drawing/2014/main" id="{DCFB4F6E-75CB-4DB1-8D96-5AC284ED1075}"/>
              </a:ext>
            </a:extLst>
          </p:cNvPr>
          <p:cNvSpPr/>
          <p:nvPr/>
        </p:nvSpPr>
        <p:spPr bwMode="auto">
          <a:xfrm>
            <a:off x="8956438" y="3808533"/>
            <a:ext cx="201613" cy="20638"/>
          </a:xfrm>
          <a:custGeom>
            <a:avLst/>
            <a:gdLst>
              <a:gd name="T0" fmla="*/ 58 w 61"/>
              <a:gd name="T1" fmla="*/ 6 h 6"/>
              <a:gd name="T2" fmla="*/ 3 w 61"/>
              <a:gd name="T3" fmla="*/ 6 h 6"/>
              <a:gd name="T4" fmla="*/ 0 w 61"/>
              <a:gd name="T5" fmla="*/ 3 h 6"/>
              <a:gd name="T6" fmla="*/ 3 w 61"/>
              <a:gd name="T7" fmla="*/ 0 h 6"/>
              <a:gd name="T8" fmla="*/ 58 w 61"/>
              <a:gd name="T9" fmla="*/ 0 h 6"/>
              <a:gd name="T10" fmla="*/ 61 w 61"/>
              <a:gd name="T11" fmla="*/ 3 h 6"/>
              <a:gd name="T12" fmla="*/ 58 w 61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6">
                <a:moveTo>
                  <a:pt x="58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1" y="1"/>
                  <a:pt x="61" y="3"/>
                </a:cubicBezTo>
                <a:cubicBezTo>
                  <a:pt x="61" y="4"/>
                  <a:pt x="59" y="6"/>
                  <a:pt x="58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ṩļídé">
            <a:extLst>
              <a:ext uri="{FF2B5EF4-FFF2-40B4-BE49-F238E27FC236}">
                <a16:creationId xmlns:a16="http://schemas.microsoft.com/office/drawing/2014/main" id="{EAE34DAC-75CC-4AD8-A7E4-C077D95987AD}"/>
              </a:ext>
            </a:extLst>
          </p:cNvPr>
          <p:cNvSpPr/>
          <p:nvPr/>
        </p:nvSpPr>
        <p:spPr bwMode="auto">
          <a:xfrm>
            <a:off x="9197738" y="3808533"/>
            <a:ext cx="765175" cy="20638"/>
          </a:xfrm>
          <a:custGeom>
            <a:avLst/>
            <a:gdLst>
              <a:gd name="T0" fmla="*/ 228 w 232"/>
              <a:gd name="T1" fmla="*/ 6 h 6"/>
              <a:gd name="T2" fmla="*/ 3 w 232"/>
              <a:gd name="T3" fmla="*/ 6 h 6"/>
              <a:gd name="T4" fmla="*/ 0 w 232"/>
              <a:gd name="T5" fmla="*/ 3 h 6"/>
              <a:gd name="T6" fmla="*/ 3 w 232"/>
              <a:gd name="T7" fmla="*/ 0 h 6"/>
              <a:gd name="T8" fmla="*/ 228 w 232"/>
              <a:gd name="T9" fmla="*/ 0 h 6"/>
              <a:gd name="T10" fmla="*/ 232 w 232"/>
              <a:gd name="T11" fmla="*/ 3 h 6"/>
              <a:gd name="T12" fmla="*/ 228 w 23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6">
                <a:moveTo>
                  <a:pt x="228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30" y="0"/>
                  <a:pt x="232" y="1"/>
                  <a:pt x="232" y="3"/>
                </a:cubicBezTo>
                <a:cubicBezTo>
                  <a:pt x="232" y="4"/>
                  <a:pt x="230" y="6"/>
                  <a:pt x="228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Sḷïḑê">
            <a:extLst>
              <a:ext uri="{FF2B5EF4-FFF2-40B4-BE49-F238E27FC236}">
                <a16:creationId xmlns:a16="http://schemas.microsoft.com/office/drawing/2014/main" id="{F492A616-D3BA-4AB8-9166-8364EC480594}"/>
              </a:ext>
            </a:extLst>
          </p:cNvPr>
          <p:cNvSpPr/>
          <p:nvPr/>
        </p:nvSpPr>
        <p:spPr bwMode="auto">
          <a:xfrm>
            <a:off x="8956438" y="3946645"/>
            <a:ext cx="566738" cy="20638"/>
          </a:xfrm>
          <a:custGeom>
            <a:avLst/>
            <a:gdLst>
              <a:gd name="T0" fmla="*/ 169 w 172"/>
              <a:gd name="T1" fmla="*/ 6 h 6"/>
              <a:gd name="T2" fmla="*/ 3 w 172"/>
              <a:gd name="T3" fmla="*/ 6 h 6"/>
              <a:gd name="T4" fmla="*/ 0 w 172"/>
              <a:gd name="T5" fmla="*/ 3 h 6"/>
              <a:gd name="T6" fmla="*/ 3 w 172"/>
              <a:gd name="T7" fmla="*/ 0 h 6"/>
              <a:gd name="T8" fmla="*/ 169 w 172"/>
              <a:gd name="T9" fmla="*/ 0 h 6"/>
              <a:gd name="T10" fmla="*/ 172 w 172"/>
              <a:gd name="T11" fmla="*/ 3 h 6"/>
              <a:gd name="T12" fmla="*/ 169 w 17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6">
                <a:moveTo>
                  <a:pt x="169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1" y="0"/>
                  <a:pt x="172" y="1"/>
                  <a:pt x="172" y="3"/>
                </a:cubicBezTo>
                <a:cubicBezTo>
                  <a:pt x="172" y="5"/>
                  <a:pt x="171" y="6"/>
                  <a:pt x="169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sľíďè">
            <a:extLst>
              <a:ext uri="{FF2B5EF4-FFF2-40B4-BE49-F238E27FC236}">
                <a16:creationId xmlns:a16="http://schemas.microsoft.com/office/drawing/2014/main" id="{494A44ED-C5D7-443D-B39B-2734F8D9B56D}"/>
              </a:ext>
            </a:extLst>
          </p:cNvPr>
          <p:cNvSpPr/>
          <p:nvPr/>
        </p:nvSpPr>
        <p:spPr bwMode="auto">
          <a:xfrm>
            <a:off x="9583500" y="3946645"/>
            <a:ext cx="107950" cy="20638"/>
          </a:xfrm>
          <a:custGeom>
            <a:avLst/>
            <a:gdLst>
              <a:gd name="T0" fmla="*/ 30 w 33"/>
              <a:gd name="T1" fmla="*/ 6 h 6"/>
              <a:gd name="T2" fmla="*/ 3 w 33"/>
              <a:gd name="T3" fmla="*/ 6 h 6"/>
              <a:gd name="T4" fmla="*/ 0 w 33"/>
              <a:gd name="T5" fmla="*/ 3 h 6"/>
              <a:gd name="T6" fmla="*/ 3 w 33"/>
              <a:gd name="T7" fmla="*/ 0 h 6"/>
              <a:gd name="T8" fmla="*/ 30 w 33"/>
              <a:gd name="T9" fmla="*/ 0 h 6"/>
              <a:gd name="T10" fmla="*/ 33 w 33"/>
              <a:gd name="T11" fmla="*/ 3 h 6"/>
              <a:gd name="T12" fmla="*/ 30 w 33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">
                <a:moveTo>
                  <a:pt x="30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5"/>
                  <a:pt x="32" y="6"/>
                  <a:pt x="30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ṥḷíďé">
            <a:extLst>
              <a:ext uri="{FF2B5EF4-FFF2-40B4-BE49-F238E27FC236}">
                <a16:creationId xmlns:a16="http://schemas.microsoft.com/office/drawing/2014/main" id="{D2E63D54-9C49-4964-A4A9-1C164ECA3572}"/>
              </a:ext>
            </a:extLst>
          </p:cNvPr>
          <p:cNvSpPr/>
          <p:nvPr/>
        </p:nvSpPr>
        <p:spPr bwMode="auto">
          <a:xfrm>
            <a:off x="8956438" y="4076820"/>
            <a:ext cx="73025" cy="19050"/>
          </a:xfrm>
          <a:custGeom>
            <a:avLst/>
            <a:gdLst>
              <a:gd name="T0" fmla="*/ 19 w 22"/>
              <a:gd name="T1" fmla="*/ 6 h 6"/>
              <a:gd name="T2" fmla="*/ 3 w 22"/>
              <a:gd name="T3" fmla="*/ 6 h 6"/>
              <a:gd name="T4" fmla="*/ 0 w 22"/>
              <a:gd name="T5" fmla="*/ 3 h 6"/>
              <a:gd name="T6" fmla="*/ 3 w 22"/>
              <a:gd name="T7" fmla="*/ 0 h 6"/>
              <a:gd name="T8" fmla="*/ 19 w 22"/>
              <a:gd name="T9" fmla="*/ 0 h 6"/>
              <a:gd name="T10" fmla="*/ 22 w 22"/>
              <a:gd name="T11" fmla="*/ 3 h 6"/>
              <a:gd name="T12" fmla="*/ 19 w 2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6">
                <a:moveTo>
                  <a:pt x="19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2" y="1"/>
                  <a:pt x="22" y="3"/>
                </a:cubicBezTo>
                <a:cubicBezTo>
                  <a:pt x="22" y="5"/>
                  <a:pt x="21" y="6"/>
                  <a:pt x="19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ṩ1íḋê">
            <a:extLst>
              <a:ext uri="{FF2B5EF4-FFF2-40B4-BE49-F238E27FC236}">
                <a16:creationId xmlns:a16="http://schemas.microsoft.com/office/drawing/2014/main" id="{BFB15416-B533-419B-9418-4223434D6EBE}"/>
              </a:ext>
            </a:extLst>
          </p:cNvPr>
          <p:cNvSpPr/>
          <p:nvPr/>
        </p:nvSpPr>
        <p:spPr bwMode="auto">
          <a:xfrm>
            <a:off x="9078675" y="4076820"/>
            <a:ext cx="550863" cy="19050"/>
          </a:xfrm>
          <a:custGeom>
            <a:avLst/>
            <a:gdLst>
              <a:gd name="T0" fmla="*/ 164 w 167"/>
              <a:gd name="T1" fmla="*/ 6 h 6"/>
              <a:gd name="T2" fmla="*/ 3 w 167"/>
              <a:gd name="T3" fmla="*/ 6 h 6"/>
              <a:gd name="T4" fmla="*/ 0 w 167"/>
              <a:gd name="T5" fmla="*/ 3 h 6"/>
              <a:gd name="T6" fmla="*/ 3 w 167"/>
              <a:gd name="T7" fmla="*/ 0 h 6"/>
              <a:gd name="T8" fmla="*/ 164 w 167"/>
              <a:gd name="T9" fmla="*/ 0 h 6"/>
              <a:gd name="T10" fmla="*/ 167 w 167"/>
              <a:gd name="T11" fmla="*/ 3 h 6"/>
              <a:gd name="T12" fmla="*/ 164 w 16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6">
                <a:moveTo>
                  <a:pt x="164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5" y="0"/>
                  <a:pt x="167" y="1"/>
                  <a:pt x="167" y="3"/>
                </a:cubicBezTo>
                <a:cubicBezTo>
                  <a:pt x="167" y="5"/>
                  <a:pt x="165" y="6"/>
                  <a:pt x="164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śḻïdé">
            <a:extLst>
              <a:ext uri="{FF2B5EF4-FFF2-40B4-BE49-F238E27FC236}">
                <a16:creationId xmlns:a16="http://schemas.microsoft.com/office/drawing/2014/main" id="{0A2204AF-2CDF-46FC-A8B6-ABFFA8F2B40F}"/>
              </a:ext>
            </a:extLst>
          </p:cNvPr>
          <p:cNvSpPr/>
          <p:nvPr/>
        </p:nvSpPr>
        <p:spPr bwMode="auto">
          <a:xfrm>
            <a:off x="9672400" y="4076820"/>
            <a:ext cx="300038" cy="19050"/>
          </a:xfrm>
          <a:custGeom>
            <a:avLst/>
            <a:gdLst>
              <a:gd name="T0" fmla="*/ 88 w 91"/>
              <a:gd name="T1" fmla="*/ 6 h 6"/>
              <a:gd name="T2" fmla="*/ 3 w 91"/>
              <a:gd name="T3" fmla="*/ 6 h 6"/>
              <a:gd name="T4" fmla="*/ 0 w 91"/>
              <a:gd name="T5" fmla="*/ 3 h 6"/>
              <a:gd name="T6" fmla="*/ 3 w 91"/>
              <a:gd name="T7" fmla="*/ 0 h 6"/>
              <a:gd name="T8" fmla="*/ 88 w 91"/>
              <a:gd name="T9" fmla="*/ 0 h 6"/>
              <a:gd name="T10" fmla="*/ 91 w 91"/>
              <a:gd name="T11" fmla="*/ 3 h 6"/>
              <a:gd name="T12" fmla="*/ 88 w 91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6">
                <a:moveTo>
                  <a:pt x="88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1" y="1"/>
                  <a:pt x="91" y="3"/>
                </a:cubicBezTo>
                <a:cubicBezTo>
                  <a:pt x="91" y="5"/>
                  <a:pt x="90" y="6"/>
                  <a:pt x="88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ṧliḋê">
            <a:extLst>
              <a:ext uri="{FF2B5EF4-FFF2-40B4-BE49-F238E27FC236}">
                <a16:creationId xmlns:a16="http://schemas.microsoft.com/office/drawing/2014/main" id="{C245FAFF-3169-49D5-B4B6-8D4367E4DAE4}"/>
              </a:ext>
            </a:extLst>
          </p:cNvPr>
          <p:cNvSpPr/>
          <p:nvPr/>
        </p:nvSpPr>
        <p:spPr bwMode="auto">
          <a:xfrm>
            <a:off x="9042163" y="4230808"/>
            <a:ext cx="161925" cy="20638"/>
          </a:xfrm>
          <a:custGeom>
            <a:avLst/>
            <a:gdLst>
              <a:gd name="T0" fmla="*/ 45 w 49"/>
              <a:gd name="T1" fmla="*/ 6 h 6"/>
              <a:gd name="T2" fmla="*/ 3 w 49"/>
              <a:gd name="T3" fmla="*/ 6 h 6"/>
              <a:gd name="T4" fmla="*/ 0 w 49"/>
              <a:gd name="T5" fmla="*/ 3 h 6"/>
              <a:gd name="T6" fmla="*/ 3 w 49"/>
              <a:gd name="T7" fmla="*/ 0 h 6"/>
              <a:gd name="T8" fmla="*/ 45 w 49"/>
              <a:gd name="T9" fmla="*/ 0 h 6"/>
              <a:gd name="T10" fmla="*/ 49 w 49"/>
              <a:gd name="T11" fmla="*/ 3 h 6"/>
              <a:gd name="T12" fmla="*/ 45 w 4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6">
                <a:moveTo>
                  <a:pt x="45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4"/>
                  <a:pt x="47" y="6"/>
                  <a:pt x="45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Sľiḓê">
            <a:extLst>
              <a:ext uri="{FF2B5EF4-FFF2-40B4-BE49-F238E27FC236}">
                <a16:creationId xmlns:a16="http://schemas.microsoft.com/office/drawing/2014/main" id="{ADB3B1C6-A5FC-44D2-91DF-5CD6AAACDEC7}"/>
              </a:ext>
            </a:extLst>
          </p:cNvPr>
          <p:cNvSpPr/>
          <p:nvPr/>
        </p:nvSpPr>
        <p:spPr bwMode="auto">
          <a:xfrm>
            <a:off x="9243775" y="4230808"/>
            <a:ext cx="652463" cy="20638"/>
          </a:xfrm>
          <a:custGeom>
            <a:avLst/>
            <a:gdLst>
              <a:gd name="T0" fmla="*/ 195 w 198"/>
              <a:gd name="T1" fmla="*/ 6 h 6"/>
              <a:gd name="T2" fmla="*/ 3 w 198"/>
              <a:gd name="T3" fmla="*/ 6 h 6"/>
              <a:gd name="T4" fmla="*/ 0 w 198"/>
              <a:gd name="T5" fmla="*/ 3 h 6"/>
              <a:gd name="T6" fmla="*/ 3 w 198"/>
              <a:gd name="T7" fmla="*/ 0 h 6"/>
              <a:gd name="T8" fmla="*/ 195 w 198"/>
              <a:gd name="T9" fmla="*/ 0 h 6"/>
              <a:gd name="T10" fmla="*/ 198 w 198"/>
              <a:gd name="T11" fmla="*/ 3 h 6"/>
              <a:gd name="T12" fmla="*/ 195 w 198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6">
                <a:moveTo>
                  <a:pt x="195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7" y="0"/>
                  <a:pt x="198" y="1"/>
                  <a:pt x="198" y="3"/>
                </a:cubicBezTo>
                <a:cubicBezTo>
                  <a:pt x="198" y="4"/>
                  <a:pt x="197" y="6"/>
                  <a:pt x="195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šļíďè">
            <a:extLst>
              <a:ext uri="{FF2B5EF4-FFF2-40B4-BE49-F238E27FC236}">
                <a16:creationId xmlns:a16="http://schemas.microsoft.com/office/drawing/2014/main" id="{DD0D67B3-DDAF-450F-945F-C8DE2FCBAE9F}"/>
              </a:ext>
            </a:extLst>
          </p:cNvPr>
          <p:cNvSpPr/>
          <p:nvPr/>
        </p:nvSpPr>
        <p:spPr bwMode="auto">
          <a:xfrm>
            <a:off x="8956438" y="4356220"/>
            <a:ext cx="122238" cy="20638"/>
          </a:xfrm>
          <a:custGeom>
            <a:avLst/>
            <a:gdLst>
              <a:gd name="T0" fmla="*/ 34 w 37"/>
              <a:gd name="T1" fmla="*/ 6 h 6"/>
              <a:gd name="T2" fmla="*/ 3 w 37"/>
              <a:gd name="T3" fmla="*/ 6 h 6"/>
              <a:gd name="T4" fmla="*/ 0 w 37"/>
              <a:gd name="T5" fmla="*/ 3 h 6"/>
              <a:gd name="T6" fmla="*/ 3 w 37"/>
              <a:gd name="T7" fmla="*/ 0 h 6"/>
              <a:gd name="T8" fmla="*/ 34 w 37"/>
              <a:gd name="T9" fmla="*/ 0 h 6"/>
              <a:gd name="T10" fmla="*/ 37 w 37"/>
              <a:gd name="T11" fmla="*/ 3 h 6"/>
              <a:gd name="T12" fmla="*/ 34 w 3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6">
                <a:moveTo>
                  <a:pt x="34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0"/>
                  <a:pt x="37" y="1"/>
                  <a:pt x="37" y="3"/>
                </a:cubicBezTo>
                <a:cubicBezTo>
                  <a:pt x="37" y="5"/>
                  <a:pt x="36" y="6"/>
                  <a:pt x="34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ṩļïḑé">
            <a:extLst>
              <a:ext uri="{FF2B5EF4-FFF2-40B4-BE49-F238E27FC236}">
                <a16:creationId xmlns:a16="http://schemas.microsoft.com/office/drawing/2014/main" id="{E7FAE8A7-2C4F-495C-94E7-382037FCB8FB}"/>
              </a:ext>
            </a:extLst>
          </p:cNvPr>
          <p:cNvSpPr/>
          <p:nvPr/>
        </p:nvSpPr>
        <p:spPr bwMode="auto">
          <a:xfrm>
            <a:off x="9112013" y="4356220"/>
            <a:ext cx="428625" cy="20638"/>
          </a:xfrm>
          <a:custGeom>
            <a:avLst/>
            <a:gdLst>
              <a:gd name="T0" fmla="*/ 127 w 130"/>
              <a:gd name="T1" fmla="*/ 6 h 6"/>
              <a:gd name="T2" fmla="*/ 3 w 130"/>
              <a:gd name="T3" fmla="*/ 6 h 6"/>
              <a:gd name="T4" fmla="*/ 0 w 130"/>
              <a:gd name="T5" fmla="*/ 3 h 6"/>
              <a:gd name="T6" fmla="*/ 3 w 130"/>
              <a:gd name="T7" fmla="*/ 0 h 6"/>
              <a:gd name="T8" fmla="*/ 127 w 130"/>
              <a:gd name="T9" fmla="*/ 0 h 6"/>
              <a:gd name="T10" fmla="*/ 130 w 130"/>
              <a:gd name="T11" fmla="*/ 3 h 6"/>
              <a:gd name="T12" fmla="*/ 127 w 130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6">
                <a:moveTo>
                  <a:pt x="127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9" y="0"/>
                  <a:pt x="130" y="1"/>
                  <a:pt x="130" y="3"/>
                </a:cubicBezTo>
                <a:cubicBezTo>
                  <a:pt x="130" y="5"/>
                  <a:pt x="129" y="6"/>
                  <a:pt x="127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šḻïḋe">
            <a:extLst>
              <a:ext uri="{FF2B5EF4-FFF2-40B4-BE49-F238E27FC236}">
                <a16:creationId xmlns:a16="http://schemas.microsoft.com/office/drawing/2014/main" id="{19D9CBBB-0DFC-49E4-9D44-E2C6CE5947DA}"/>
              </a:ext>
            </a:extLst>
          </p:cNvPr>
          <p:cNvSpPr/>
          <p:nvPr/>
        </p:nvSpPr>
        <p:spPr bwMode="auto">
          <a:xfrm>
            <a:off x="9596200" y="4356220"/>
            <a:ext cx="366713" cy="20638"/>
          </a:xfrm>
          <a:custGeom>
            <a:avLst/>
            <a:gdLst>
              <a:gd name="T0" fmla="*/ 107 w 111"/>
              <a:gd name="T1" fmla="*/ 6 h 6"/>
              <a:gd name="T2" fmla="*/ 3 w 111"/>
              <a:gd name="T3" fmla="*/ 6 h 6"/>
              <a:gd name="T4" fmla="*/ 0 w 111"/>
              <a:gd name="T5" fmla="*/ 3 h 6"/>
              <a:gd name="T6" fmla="*/ 3 w 111"/>
              <a:gd name="T7" fmla="*/ 0 h 6"/>
              <a:gd name="T8" fmla="*/ 107 w 111"/>
              <a:gd name="T9" fmla="*/ 0 h 6"/>
              <a:gd name="T10" fmla="*/ 111 w 111"/>
              <a:gd name="T11" fmla="*/ 3 h 6"/>
              <a:gd name="T12" fmla="*/ 107 w 111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6">
                <a:moveTo>
                  <a:pt x="107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1"/>
                  <a:pt x="111" y="3"/>
                </a:cubicBezTo>
                <a:cubicBezTo>
                  <a:pt x="111" y="5"/>
                  <a:pt x="109" y="6"/>
                  <a:pt x="107" y="6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ṣ1îde">
            <a:extLst>
              <a:ext uri="{FF2B5EF4-FFF2-40B4-BE49-F238E27FC236}">
                <a16:creationId xmlns:a16="http://schemas.microsoft.com/office/drawing/2014/main" id="{075F42BE-DE18-407F-A435-F81E4F08DB01}"/>
              </a:ext>
            </a:extLst>
          </p:cNvPr>
          <p:cNvSpPr/>
          <p:nvPr/>
        </p:nvSpPr>
        <p:spPr bwMode="auto">
          <a:xfrm>
            <a:off x="11183700" y="4389558"/>
            <a:ext cx="263525" cy="20638"/>
          </a:xfrm>
          <a:custGeom>
            <a:avLst/>
            <a:gdLst>
              <a:gd name="T0" fmla="*/ 3 w 80"/>
              <a:gd name="T1" fmla="*/ 0 h 6"/>
              <a:gd name="T2" fmla="*/ 76 w 80"/>
              <a:gd name="T3" fmla="*/ 0 h 6"/>
              <a:gd name="T4" fmla="*/ 80 w 80"/>
              <a:gd name="T5" fmla="*/ 3 h 6"/>
              <a:gd name="T6" fmla="*/ 76 w 80"/>
              <a:gd name="T7" fmla="*/ 6 h 6"/>
              <a:gd name="T8" fmla="*/ 3 w 80"/>
              <a:gd name="T9" fmla="*/ 6 h 6"/>
              <a:gd name="T10" fmla="*/ 0 w 80"/>
              <a:gd name="T11" fmla="*/ 3 h 6"/>
              <a:gd name="T12" fmla="*/ 3 w 80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6">
                <a:moveTo>
                  <a:pt x="3" y="0"/>
                </a:moveTo>
                <a:cubicBezTo>
                  <a:pt x="76" y="0"/>
                  <a:pt x="76" y="0"/>
                  <a:pt x="76" y="0"/>
                </a:cubicBezTo>
                <a:cubicBezTo>
                  <a:pt x="78" y="0"/>
                  <a:pt x="80" y="1"/>
                  <a:pt x="80" y="3"/>
                </a:cubicBezTo>
                <a:cubicBezTo>
                  <a:pt x="80" y="5"/>
                  <a:pt x="78" y="6"/>
                  <a:pt x="76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ṧľïďê">
            <a:extLst>
              <a:ext uri="{FF2B5EF4-FFF2-40B4-BE49-F238E27FC236}">
                <a16:creationId xmlns:a16="http://schemas.microsoft.com/office/drawing/2014/main" id="{FF7CBCD6-C6C2-4C45-9FCC-550BF2143BA8}"/>
              </a:ext>
            </a:extLst>
          </p:cNvPr>
          <p:cNvSpPr/>
          <p:nvPr/>
        </p:nvSpPr>
        <p:spPr bwMode="auto">
          <a:xfrm>
            <a:off x="10664588" y="4389558"/>
            <a:ext cx="473075" cy="20638"/>
          </a:xfrm>
          <a:custGeom>
            <a:avLst/>
            <a:gdLst>
              <a:gd name="T0" fmla="*/ 3 w 143"/>
              <a:gd name="T1" fmla="*/ 0 h 6"/>
              <a:gd name="T2" fmla="*/ 140 w 143"/>
              <a:gd name="T3" fmla="*/ 0 h 6"/>
              <a:gd name="T4" fmla="*/ 143 w 143"/>
              <a:gd name="T5" fmla="*/ 3 h 6"/>
              <a:gd name="T6" fmla="*/ 140 w 143"/>
              <a:gd name="T7" fmla="*/ 6 h 6"/>
              <a:gd name="T8" fmla="*/ 3 w 143"/>
              <a:gd name="T9" fmla="*/ 6 h 6"/>
              <a:gd name="T10" fmla="*/ 0 w 143"/>
              <a:gd name="T11" fmla="*/ 3 h 6"/>
              <a:gd name="T12" fmla="*/ 3 w 14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6">
                <a:moveTo>
                  <a:pt x="3" y="0"/>
                </a:moveTo>
                <a:cubicBezTo>
                  <a:pt x="140" y="0"/>
                  <a:pt x="140" y="0"/>
                  <a:pt x="140" y="0"/>
                </a:cubicBezTo>
                <a:cubicBezTo>
                  <a:pt x="142" y="0"/>
                  <a:pt x="143" y="1"/>
                  <a:pt x="143" y="3"/>
                </a:cubicBezTo>
                <a:cubicBezTo>
                  <a:pt x="143" y="5"/>
                  <a:pt x="142" y="6"/>
                  <a:pt x="14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ŝļiďè">
            <a:extLst>
              <a:ext uri="{FF2B5EF4-FFF2-40B4-BE49-F238E27FC236}">
                <a16:creationId xmlns:a16="http://schemas.microsoft.com/office/drawing/2014/main" id="{E22EE82A-3C3E-49A9-B858-6B59FD943F27}"/>
              </a:ext>
            </a:extLst>
          </p:cNvPr>
          <p:cNvSpPr/>
          <p:nvPr/>
        </p:nvSpPr>
        <p:spPr bwMode="auto">
          <a:xfrm>
            <a:off x="10523300" y="4389558"/>
            <a:ext cx="106363" cy="20638"/>
          </a:xfrm>
          <a:custGeom>
            <a:avLst/>
            <a:gdLst>
              <a:gd name="T0" fmla="*/ 3 w 32"/>
              <a:gd name="T1" fmla="*/ 0 h 6"/>
              <a:gd name="T2" fmla="*/ 29 w 32"/>
              <a:gd name="T3" fmla="*/ 0 h 6"/>
              <a:gd name="T4" fmla="*/ 32 w 32"/>
              <a:gd name="T5" fmla="*/ 3 h 6"/>
              <a:gd name="T6" fmla="*/ 29 w 32"/>
              <a:gd name="T7" fmla="*/ 6 h 6"/>
              <a:gd name="T8" fmla="*/ 3 w 32"/>
              <a:gd name="T9" fmla="*/ 6 h 6"/>
              <a:gd name="T10" fmla="*/ 0 w 32"/>
              <a:gd name="T11" fmla="*/ 3 h 6"/>
              <a:gd name="T12" fmla="*/ 3 w 32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">
                <a:moveTo>
                  <a:pt x="3" y="0"/>
                </a:move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2" y="1"/>
                  <a:pt x="32" y="3"/>
                </a:cubicBezTo>
                <a:cubicBezTo>
                  <a:pt x="32" y="5"/>
                  <a:pt x="31" y="6"/>
                  <a:pt x="29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ṡlîḍé">
            <a:extLst>
              <a:ext uri="{FF2B5EF4-FFF2-40B4-BE49-F238E27FC236}">
                <a16:creationId xmlns:a16="http://schemas.microsoft.com/office/drawing/2014/main" id="{65D407E6-2EFF-489E-A818-CEAF73431C90}"/>
              </a:ext>
            </a:extLst>
          </p:cNvPr>
          <p:cNvSpPr/>
          <p:nvPr/>
        </p:nvSpPr>
        <p:spPr bwMode="auto">
          <a:xfrm>
            <a:off x="11371025" y="4254620"/>
            <a:ext cx="76200" cy="19050"/>
          </a:xfrm>
          <a:custGeom>
            <a:avLst/>
            <a:gdLst>
              <a:gd name="T0" fmla="*/ 3 w 23"/>
              <a:gd name="T1" fmla="*/ 0 h 6"/>
              <a:gd name="T2" fmla="*/ 19 w 23"/>
              <a:gd name="T3" fmla="*/ 0 h 6"/>
              <a:gd name="T4" fmla="*/ 23 w 23"/>
              <a:gd name="T5" fmla="*/ 3 h 6"/>
              <a:gd name="T6" fmla="*/ 19 w 23"/>
              <a:gd name="T7" fmla="*/ 6 h 6"/>
              <a:gd name="T8" fmla="*/ 3 w 23"/>
              <a:gd name="T9" fmla="*/ 6 h 6"/>
              <a:gd name="T10" fmla="*/ 0 w 23"/>
              <a:gd name="T11" fmla="*/ 3 h 6"/>
              <a:gd name="T12" fmla="*/ 3 w 2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6">
                <a:moveTo>
                  <a:pt x="3" y="0"/>
                </a:move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3" y="2"/>
                  <a:pt x="23" y="3"/>
                </a:cubicBezTo>
                <a:cubicBezTo>
                  <a:pt x="23" y="5"/>
                  <a:pt x="21" y="6"/>
                  <a:pt x="19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ṩlîḑè">
            <a:extLst>
              <a:ext uri="{FF2B5EF4-FFF2-40B4-BE49-F238E27FC236}">
                <a16:creationId xmlns:a16="http://schemas.microsoft.com/office/drawing/2014/main" id="{C999ADE8-222A-4DBD-A919-F855E33086B9}"/>
              </a:ext>
            </a:extLst>
          </p:cNvPr>
          <p:cNvSpPr/>
          <p:nvPr/>
        </p:nvSpPr>
        <p:spPr bwMode="auto">
          <a:xfrm>
            <a:off x="10774125" y="4254620"/>
            <a:ext cx="550863" cy="19050"/>
          </a:xfrm>
          <a:custGeom>
            <a:avLst/>
            <a:gdLst>
              <a:gd name="T0" fmla="*/ 3 w 167"/>
              <a:gd name="T1" fmla="*/ 0 h 6"/>
              <a:gd name="T2" fmla="*/ 164 w 167"/>
              <a:gd name="T3" fmla="*/ 0 h 6"/>
              <a:gd name="T4" fmla="*/ 167 w 167"/>
              <a:gd name="T5" fmla="*/ 3 h 6"/>
              <a:gd name="T6" fmla="*/ 164 w 167"/>
              <a:gd name="T7" fmla="*/ 6 h 6"/>
              <a:gd name="T8" fmla="*/ 3 w 167"/>
              <a:gd name="T9" fmla="*/ 6 h 6"/>
              <a:gd name="T10" fmla="*/ 0 w 167"/>
              <a:gd name="T11" fmla="*/ 3 h 6"/>
              <a:gd name="T12" fmla="*/ 3 w 16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6">
                <a:moveTo>
                  <a:pt x="3" y="0"/>
                </a:moveTo>
                <a:cubicBezTo>
                  <a:pt x="164" y="0"/>
                  <a:pt x="164" y="0"/>
                  <a:pt x="164" y="0"/>
                </a:cubicBezTo>
                <a:cubicBezTo>
                  <a:pt x="166" y="0"/>
                  <a:pt x="167" y="2"/>
                  <a:pt x="167" y="3"/>
                </a:cubicBezTo>
                <a:cubicBezTo>
                  <a:pt x="167" y="5"/>
                  <a:pt x="166" y="6"/>
                  <a:pt x="164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ŝḷiďe">
            <a:extLst>
              <a:ext uri="{FF2B5EF4-FFF2-40B4-BE49-F238E27FC236}">
                <a16:creationId xmlns:a16="http://schemas.microsoft.com/office/drawing/2014/main" id="{F9B44B7C-6A04-45A4-9528-DDBB5464AD15}"/>
              </a:ext>
            </a:extLst>
          </p:cNvPr>
          <p:cNvSpPr/>
          <p:nvPr/>
        </p:nvSpPr>
        <p:spPr bwMode="auto">
          <a:xfrm>
            <a:off x="10431225" y="4254620"/>
            <a:ext cx="300038" cy="19050"/>
          </a:xfrm>
          <a:custGeom>
            <a:avLst/>
            <a:gdLst>
              <a:gd name="T0" fmla="*/ 3 w 91"/>
              <a:gd name="T1" fmla="*/ 0 h 6"/>
              <a:gd name="T2" fmla="*/ 88 w 91"/>
              <a:gd name="T3" fmla="*/ 0 h 6"/>
              <a:gd name="T4" fmla="*/ 91 w 91"/>
              <a:gd name="T5" fmla="*/ 3 h 6"/>
              <a:gd name="T6" fmla="*/ 88 w 91"/>
              <a:gd name="T7" fmla="*/ 6 h 6"/>
              <a:gd name="T8" fmla="*/ 3 w 91"/>
              <a:gd name="T9" fmla="*/ 6 h 6"/>
              <a:gd name="T10" fmla="*/ 0 w 91"/>
              <a:gd name="T11" fmla="*/ 3 h 6"/>
              <a:gd name="T12" fmla="*/ 3 w 91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6">
                <a:moveTo>
                  <a:pt x="3" y="0"/>
                </a:moveTo>
                <a:cubicBezTo>
                  <a:pt x="88" y="0"/>
                  <a:pt x="88" y="0"/>
                  <a:pt x="88" y="0"/>
                </a:cubicBezTo>
                <a:cubicBezTo>
                  <a:pt x="89" y="0"/>
                  <a:pt x="91" y="2"/>
                  <a:pt x="91" y="3"/>
                </a:cubicBezTo>
                <a:cubicBezTo>
                  <a:pt x="91" y="5"/>
                  <a:pt x="89" y="6"/>
                  <a:pt x="88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ŝḻíde">
            <a:extLst>
              <a:ext uri="{FF2B5EF4-FFF2-40B4-BE49-F238E27FC236}">
                <a16:creationId xmlns:a16="http://schemas.microsoft.com/office/drawing/2014/main" id="{3D1059D3-DA1F-46FD-A2D1-CB5B79EC3E3E}"/>
              </a:ext>
            </a:extLst>
          </p:cNvPr>
          <p:cNvSpPr/>
          <p:nvPr/>
        </p:nvSpPr>
        <p:spPr bwMode="auto">
          <a:xfrm>
            <a:off x="11199575" y="4102220"/>
            <a:ext cx="161925" cy="20638"/>
          </a:xfrm>
          <a:custGeom>
            <a:avLst/>
            <a:gdLst>
              <a:gd name="T0" fmla="*/ 3 w 49"/>
              <a:gd name="T1" fmla="*/ 0 h 6"/>
              <a:gd name="T2" fmla="*/ 46 w 49"/>
              <a:gd name="T3" fmla="*/ 0 h 6"/>
              <a:gd name="T4" fmla="*/ 49 w 49"/>
              <a:gd name="T5" fmla="*/ 3 h 6"/>
              <a:gd name="T6" fmla="*/ 46 w 49"/>
              <a:gd name="T7" fmla="*/ 6 h 6"/>
              <a:gd name="T8" fmla="*/ 3 w 49"/>
              <a:gd name="T9" fmla="*/ 6 h 6"/>
              <a:gd name="T10" fmla="*/ 0 w 49"/>
              <a:gd name="T11" fmla="*/ 3 h 6"/>
              <a:gd name="T12" fmla="*/ 3 w 49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6">
                <a:moveTo>
                  <a:pt x="3" y="0"/>
                </a:move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5"/>
                  <a:pt x="47" y="6"/>
                  <a:pt x="46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ṥļïḍê">
            <a:extLst>
              <a:ext uri="{FF2B5EF4-FFF2-40B4-BE49-F238E27FC236}">
                <a16:creationId xmlns:a16="http://schemas.microsoft.com/office/drawing/2014/main" id="{0E45A654-099B-467A-BD22-CEAAD373FE8A}"/>
              </a:ext>
            </a:extLst>
          </p:cNvPr>
          <p:cNvSpPr/>
          <p:nvPr/>
        </p:nvSpPr>
        <p:spPr bwMode="auto">
          <a:xfrm>
            <a:off x="10507425" y="4102220"/>
            <a:ext cx="652463" cy="20638"/>
          </a:xfrm>
          <a:custGeom>
            <a:avLst/>
            <a:gdLst>
              <a:gd name="T0" fmla="*/ 3 w 198"/>
              <a:gd name="T1" fmla="*/ 0 h 6"/>
              <a:gd name="T2" fmla="*/ 195 w 198"/>
              <a:gd name="T3" fmla="*/ 0 h 6"/>
              <a:gd name="T4" fmla="*/ 198 w 198"/>
              <a:gd name="T5" fmla="*/ 3 h 6"/>
              <a:gd name="T6" fmla="*/ 195 w 198"/>
              <a:gd name="T7" fmla="*/ 6 h 6"/>
              <a:gd name="T8" fmla="*/ 3 w 198"/>
              <a:gd name="T9" fmla="*/ 6 h 6"/>
              <a:gd name="T10" fmla="*/ 0 w 198"/>
              <a:gd name="T11" fmla="*/ 3 h 6"/>
              <a:gd name="T12" fmla="*/ 3 w 198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6">
                <a:moveTo>
                  <a:pt x="3" y="0"/>
                </a:moveTo>
                <a:cubicBezTo>
                  <a:pt x="195" y="0"/>
                  <a:pt x="195" y="0"/>
                  <a:pt x="195" y="0"/>
                </a:cubicBezTo>
                <a:cubicBezTo>
                  <a:pt x="197" y="0"/>
                  <a:pt x="198" y="1"/>
                  <a:pt x="198" y="3"/>
                </a:cubicBezTo>
                <a:cubicBezTo>
                  <a:pt x="198" y="5"/>
                  <a:pt x="197" y="6"/>
                  <a:pt x="19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ṩḻîḍê">
            <a:extLst>
              <a:ext uri="{FF2B5EF4-FFF2-40B4-BE49-F238E27FC236}">
                <a16:creationId xmlns:a16="http://schemas.microsoft.com/office/drawing/2014/main" id="{C04F96E1-F5C0-44E7-BB9A-B631A6D022AC}"/>
              </a:ext>
            </a:extLst>
          </p:cNvPr>
          <p:cNvSpPr/>
          <p:nvPr/>
        </p:nvSpPr>
        <p:spPr bwMode="auto">
          <a:xfrm>
            <a:off x="11321813" y="3976808"/>
            <a:ext cx="125413" cy="20638"/>
          </a:xfrm>
          <a:custGeom>
            <a:avLst/>
            <a:gdLst>
              <a:gd name="T0" fmla="*/ 3 w 38"/>
              <a:gd name="T1" fmla="*/ 0 h 6"/>
              <a:gd name="T2" fmla="*/ 34 w 38"/>
              <a:gd name="T3" fmla="*/ 0 h 6"/>
              <a:gd name="T4" fmla="*/ 38 w 38"/>
              <a:gd name="T5" fmla="*/ 3 h 6"/>
              <a:gd name="T6" fmla="*/ 34 w 38"/>
              <a:gd name="T7" fmla="*/ 6 h 6"/>
              <a:gd name="T8" fmla="*/ 3 w 38"/>
              <a:gd name="T9" fmla="*/ 6 h 6"/>
              <a:gd name="T10" fmla="*/ 0 w 38"/>
              <a:gd name="T11" fmla="*/ 3 h 6"/>
              <a:gd name="T12" fmla="*/ 3 w 38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6">
                <a:moveTo>
                  <a:pt x="3" y="0"/>
                </a:moveTo>
                <a:cubicBezTo>
                  <a:pt x="34" y="0"/>
                  <a:pt x="34" y="0"/>
                  <a:pt x="34" y="0"/>
                </a:cubicBezTo>
                <a:cubicBezTo>
                  <a:pt x="36" y="0"/>
                  <a:pt x="38" y="1"/>
                  <a:pt x="38" y="3"/>
                </a:cubicBezTo>
                <a:cubicBezTo>
                  <a:pt x="38" y="4"/>
                  <a:pt x="36" y="6"/>
                  <a:pt x="34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ṥ1íḑé">
            <a:extLst>
              <a:ext uri="{FF2B5EF4-FFF2-40B4-BE49-F238E27FC236}">
                <a16:creationId xmlns:a16="http://schemas.microsoft.com/office/drawing/2014/main" id="{E0C860DD-DCFF-4F4B-97DF-08976D9D011F}"/>
              </a:ext>
            </a:extLst>
          </p:cNvPr>
          <p:cNvSpPr/>
          <p:nvPr/>
        </p:nvSpPr>
        <p:spPr bwMode="auto">
          <a:xfrm>
            <a:off x="10859850" y="3976808"/>
            <a:ext cx="428625" cy="20638"/>
          </a:xfrm>
          <a:custGeom>
            <a:avLst/>
            <a:gdLst>
              <a:gd name="T0" fmla="*/ 3 w 130"/>
              <a:gd name="T1" fmla="*/ 0 h 6"/>
              <a:gd name="T2" fmla="*/ 127 w 130"/>
              <a:gd name="T3" fmla="*/ 0 h 6"/>
              <a:gd name="T4" fmla="*/ 130 w 130"/>
              <a:gd name="T5" fmla="*/ 3 h 6"/>
              <a:gd name="T6" fmla="*/ 127 w 130"/>
              <a:gd name="T7" fmla="*/ 6 h 6"/>
              <a:gd name="T8" fmla="*/ 3 w 130"/>
              <a:gd name="T9" fmla="*/ 6 h 6"/>
              <a:gd name="T10" fmla="*/ 0 w 130"/>
              <a:gd name="T11" fmla="*/ 3 h 6"/>
              <a:gd name="T12" fmla="*/ 3 w 130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6">
                <a:moveTo>
                  <a:pt x="3" y="0"/>
                </a:moveTo>
                <a:cubicBezTo>
                  <a:pt x="127" y="0"/>
                  <a:pt x="127" y="0"/>
                  <a:pt x="127" y="0"/>
                </a:cubicBezTo>
                <a:cubicBezTo>
                  <a:pt x="129" y="0"/>
                  <a:pt x="130" y="1"/>
                  <a:pt x="130" y="3"/>
                </a:cubicBezTo>
                <a:cubicBezTo>
                  <a:pt x="130" y="4"/>
                  <a:pt x="129" y="6"/>
                  <a:pt x="127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ṧliďe">
            <a:extLst>
              <a:ext uri="{FF2B5EF4-FFF2-40B4-BE49-F238E27FC236}">
                <a16:creationId xmlns:a16="http://schemas.microsoft.com/office/drawing/2014/main" id="{93411D75-9BAD-4641-AD78-4BE8B6F6B8C1}"/>
              </a:ext>
            </a:extLst>
          </p:cNvPr>
          <p:cNvSpPr/>
          <p:nvPr/>
        </p:nvSpPr>
        <p:spPr bwMode="auto">
          <a:xfrm>
            <a:off x="10440750" y="3976808"/>
            <a:ext cx="363538" cy="20638"/>
          </a:xfrm>
          <a:custGeom>
            <a:avLst/>
            <a:gdLst>
              <a:gd name="T0" fmla="*/ 3 w 110"/>
              <a:gd name="T1" fmla="*/ 0 h 6"/>
              <a:gd name="T2" fmla="*/ 107 w 110"/>
              <a:gd name="T3" fmla="*/ 0 h 6"/>
              <a:gd name="T4" fmla="*/ 110 w 110"/>
              <a:gd name="T5" fmla="*/ 3 h 6"/>
              <a:gd name="T6" fmla="*/ 107 w 110"/>
              <a:gd name="T7" fmla="*/ 6 h 6"/>
              <a:gd name="T8" fmla="*/ 3 w 110"/>
              <a:gd name="T9" fmla="*/ 6 h 6"/>
              <a:gd name="T10" fmla="*/ 0 w 110"/>
              <a:gd name="T11" fmla="*/ 3 h 6"/>
              <a:gd name="T12" fmla="*/ 3 w 110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6">
                <a:moveTo>
                  <a:pt x="3" y="0"/>
                </a:move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0" y="1"/>
                  <a:pt x="110" y="3"/>
                </a:cubicBezTo>
                <a:cubicBezTo>
                  <a:pt x="110" y="4"/>
                  <a:pt x="109" y="6"/>
                  <a:pt x="107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śḷíḋe">
            <a:extLst>
              <a:ext uri="{FF2B5EF4-FFF2-40B4-BE49-F238E27FC236}">
                <a16:creationId xmlns:a16="http://schemas.microsoft.com/office/drawing/2014/main" id="{5A51B3BC-CB59-4DED-9F75-5266183009B9}"/>
              </a:ext>
            </a:extLst>
          </p:cNvPr>
          <p:cNvSpPr/>
          <p:nvPr/>
        </p:nvSpPr>
        <p:spPr bwMode="auto">
          <a:xfrm>
            <a:off x="10632838" y="3832345"/>
            <a:ext cx="814388" cy="22225"/>
          </a:xfrm>
          <a:custGeom>
            <a:avLst/>
            <a:gdLst>
              <a:gd name="T0" fmla="*/ 3 w 247"/>
              <a:gd name="T1" fmla="*/ 0 h 7"/>
              <a:gd name="T2" fmla="*/ 243 w 247"/>
              <a:gd name="T3" fmla="*/ 0 h 7"/>
              <a:gd name="T4" fmla="*/ 247 w 247"/>
              <a:gd name="T5" fmla="*/ 3 h 7"/>
              <a:gd name="T6" fmla="*/ 243 w 247"/>
              <a:gd name="T7" fmla="*/ 7 h 7"/>
              <a:gd name="T8" fmla="*/ 3 w 247"/>
              <a:gd name="T9" fmla="*/ 7 h 7"/>
              <a:gd name="T10" fmla="*/ 0 w 247"/>
              <a:gd name="T11" fmla="*/ 3 h 7"/>
              <a:gd name="T12" fmla="*/ 3 w 24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" h="7">
                <a:moveTo>
                  <a:pt x="3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5" y="0"/>
                  <a:pt x="247" y="2"/>
                  <a:pt x="247" y="3"/>
                </a:cubicBezTo>
                <a:cubicBezTo>
                  <a:pt x="247" y="5"/>
                  <a:pt x="245" y="7"/>
                  <a:pt x="243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şľiḑê">
            <a:extLst>
              <a:ext uri="{FF2B5EF4-FFF2-40B4-BE49-F238E27FC236}">
                <a16:creationId xmlns:a16="http://schemas.microsoft.com/office/drawing/2014/main" id="{17E39B63-4C67-4C79-B644-49C238D75034}"/>
              </a:ext>
            </a:extLst>
          </p:cNvPr>
          <p:cNvSpPr/>
          <p:nvPr/>
        </p:nvSpPr>
        <p:spPr bwMode="auto">
          <a:xfrm>
            <a:off x="10440750" y="3832345"/>
            <a:ext cx="149225" cy="22225"/>
          </a:xfrm>
          <a:custGeom>
            <a:avLst/>
            <a:gdLst>
              <a:gd name="T0" fmla="*/ 3 w 45"/>
              <a:gd name="T1" fmla="*/ 0 h 7"/>
              <a:gd name="T2" fmla="*/ 42 w 45"/>
              <a:gd name="T3" fmla="*/ 0 h 7"/>
              <a:gd name="T4" fmla="*/ 45 w 45"/>
              <a:gd name="T5" fmla="*/ 3 h 7"/>
              <a:gd name="T6" fmla="*/ 42 w 45"/>
              <a:gd name="T7" fmla="*/ 7 h 7"/>
              <a:gd name="T8" fmla="*/ 3 w 45"/>
              <a:gd name="T9" fmla="*/ 7 h 7"/>
              <a:gd name="T10" fmla="*/ 0 w 45"/>
              <a:gd name="T11" fmla="*/ 3 h 7"/>
              <a:gd name="T12" fmla="*/ 3 w 4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7">
                <a:moveTo>
                  <a:pt x="3" y="0"/>
                </a:move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2"/>
                  <a:pt x="45" y="3"/>
                </a:cubicBezTo>
                <a:cubicBezTo>
                  <a:pt x="45" y="5"/>
                  <a:pt x="44" y="7"/>
                  <a:pt x="42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ṡ1íḍe">
            <a:extLst>
              <a:ext uri="{FF2B5EF4-FFF2-40B4-BE49-F238E27FC236}">
                <a16:creationId xmlns:a16="http://schemas.microsoft.com/office/drawing/2014/main" id="{79CAF329-CE54-456D-90A5-37ED2B84DA46}"/>
              </a:ext>
            </a:extLst>
          </p:cNvPr>
          <p:cNvSpPr/>
          <p:nvPr/>
        </p:nvSpPr>
        <p:spPr bwMode="auto">
          <a:xfrm>
            <a:off x="11183700" y="2989383"/>
            <a:ext cx="260350" cy="20638"/>
          </a:xfrm>
          <a:custGeom>
            <a:avLst/>
            <a:gdLst>
              <a:gd name="T0" fmla="*/ 3 w 79"/>
              <a:gd name="T1" fmla="*/ 0 h 6"/>
              <a:gd name="T2" fmla="*/ 76 w 79"/>
              <a:gd name="T3" fmla="*/ 0 h 6"/>
              <a:gd name="T4" fmla="*/ 79 w 79"/>
              <a:gd name="T5" fmla="*/ 3 h 6"/>
              <a:gd name="T6" fmla="*/ 76 w 79"/>
              <a:gd name="T7" fmla="*/ 6 h 6"/>
              <a:gd name="T8" fmla="*/ 3 w 79"/>
              <a:gd name="T9" fmla="*/ 6 h 6"/>
              <a:gd name="T10" fmla="*/ 0 w 79"/>
              <a:gd name="T11" fmla="*/ 3 h 6"/>
              <a:gd name="T12" fmla="*/ 3 w 79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6">
                <a:moveTo>
                  <a:pt x="3" y="0"/>
                </a:moveTo>
                <a:cubicBezTo>
                  <a:pt x="76" y="0"/>
                  <a:pt x="76" y="0"/>
                  <a:pt x="76" y="0"/>
                </a:cubicBezTo>
                <a:cubicBezTo>
                  <a:pt x="78" y="0"/>
                  <a:pt x="79" y="1"/>
                  <a:pt x="79" y="3"/>
                </a:cubicBezTo>
                <a:cubicBezTo>
                  <a:pt x="79" y="4"/>
                  <a:pt x="78" y="6"/>
                  <a:pt x="76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ṡlïḋè">
            <a:extLst>
              <a:ext uri="{FF2B5EF4-FFF2-40B4-BE49-F238E27FC236}">
                <a16:creationId xmlns:a16="http://schemas.microsoft.com/office/drawing/2014/main" id="{9303A9FD-67C0-4D63-BFE2-C8C97F0498B8}"/>
              </a:ext>
            </a:extLst>
          </p:cNvPr>
          <p:cNvSpPr/>
          <p:nvPr/>
        </p:nvSpPr>
        <p:spPr bwMode="auto">
          <a:xfrm>
            <a:off x="10661413" y="2989383"/>
            <a:ext cx="476250" cy="20638"/>
          </a:xfrm>
          <a:custGeom>
            <a:avLst/>
            <a:gdLst>
              <a:gd name="T0" fmla="*/ 3 w 144"/>
              <a:gd name="T1" fmla="*/ 0 h 6"/>
              <a:gd name="T2" fmla="*/ 141 w 144"/>
              <a:gd name="T3" fmla="*/ 0 h 6"/>
              <a:gd name="T4" fmla="*/ 144 w 144"/>
              <a:gd name="T5" fmla="*/ 3 h 6"/>
              <a:gd name="T6" fmla="*/ 141 w 144"/>
              <a:gd name="T7" fmla="*/ 6 h 6"/>
              <a:gd name="T8" fmla="*/ 3 w 144"/>
              <a:gd name="T9" fmla="*/ 6 h 6"/>
              <a:gd name="T10" fmla="*/ 0 w 144"/>
              <a:gd name="T11" fmla="*/ 3 h 6"/>
              <a:gd name="T12" fmla="*/ 3 w 14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6">
                <a:moveTo>
                  <a:pt x="3" y="0"/>
                </a:moveTo>
                <a:cubicBezTo>
                  <a:pt x="141" y="0"/>
                  <a:pt x="141" y="0"/>
                  <a:pt x="141" y="0"/>
                </a:cubicBezTo>
                <a:cubicBezTo>
                  <a:pt x="142" y="0"/>
                  <a:pt x="144" y="1"/>
                  <a:pt x="144" y="3"/>
                </a:cubicBezTo>
                <a:cubicBezTo>
                  <a:pt x="144" y="4"/>
                  <a:pt x="142" y="6"/>
                  <a:pt x="141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ṥlíḍe">
            <a:extLst>
              <a:ext uri="{FF2B5EF4-FFF2-40B4-BE49-F238E27FC236}">
                <a16:creationId xmlns:a16="http://schemas.microsoft.com/office/drawing/2014/main" id="{0C8BA61A-D2C6-4B05-AC98-0CE755FB8F2E}"/>
              </a:ext>
            </a:extLst>
          </p:cNvPr>
          <p:cNvSpPr/>
          <p:nvPr/>
        </p:nvSpPr>
        <p:spPr bwMode="auto">
          <a:xfrm>
            <a:off x="10520125" y="2989383"/>
            <a:ext cx="109538" cy="20638"/>
          </a:xfrm>
          <a:custGeom>
            <a:avLst/>
            <a:gdLst>
              <a:gd name="T0" fmla="*/ 3 w 33"/>
              <a:gd name="T1" fmla="*/ 0 h 6"/>
              <a:gd name="T2" fmla="*/ 30 w 33"/>
              <a:gd name="T3" fmla="*/ 0 h 6"/>
              <a:gd name="T4" fmla="*/ 33 w 33"/>
              <a:gd name="T5" fmla="*/ 3 h 6"/>
              <a:gd name="T6" fmla="*/ 30 w 33"/>
              <a:gd name="T7" fmla="*/ 6 h 6"/>
              <a:gd name="T8" fmla="*/ 3 w 33"/>
              <a:gd name="T9" fmla="*/ 6 h 6"/>
              <a:gd name="T10" fmla="*/ 0 w 33"/>
              <a:gd name="T11" fmla="*/ 3 h 6"/>
              <a:gd name="T12" fmla="*/ 3 w 3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">
                <a:moveTo>
                  <a:pt x="3" y="0"/>
                </a:move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3" y="1"/>
                  <a:pt x="33" y="3"/>
                </a:cubicBezTo>
                <a:cubicBezTo>
                  <a:pt x="33" y="4"/>
                  <a:pt x="31" y="6"/>
                  <a:pt x="30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şļíḓe">
            <a:extLst>
              <a:ext uri="{FF2B5EF4-FFF2-40B4-BE49-F238E27FC236}">
                <a16:creationId xmlns:a16="http://schemas.microsoft.com/office/drawing/2014/main" id="{DF32D3E7-2BD8-4DC1-92A8-ED11BB0CACCB}"/>
              </a:ext>
            </a:extLst>
          </p:cNvPr>
          <p:cNvSpPr/>
          <p:nvPr/>
        </p:nvSpPr>
        <p:spPr bwMode="auto">
          <a:xfrm>
            <a:off x="11371025" y="2854445"/>
            <a:ext cx="73025" cy="19050"/>
          </a:xfrm>
          <a:custGeom>
            <a:avLst/>
            <a:gdLst>
              <a:gd name="T0" fmla="*/ 3 w 22"/>
              <a:gd name="T1" fmla="*/ 0 h 6"/>
              <a:gd name="T2" fmla="*/ 19 w 22"/>
              <a:gd name="T3" fmla="*/ 0 h 6"/>
              <a:gd name="T4" fmla="*/ 22 w 22"/>
              <a:gd name="T5" fmla="*/ 3 h 6"/>
              <a:gd name="T6" fmla="*/ 19 w 22"/>
              <a:gd name="T7" fmla="*/ 6 h 6"/>
              <a:gd name="T8" fmla="*/ 3 w 22"/>
              <a:gd name="T9" fmla="*/ 6 h 6"/>
              <a:gd name="T10" fmla="*/ 0 w 22"/>
              <a:gd name="T11" fmla="*/ 3 h 6"/>
              <a:gd name="T12" fmla="*/ 3 w 22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6">
                <a:moveTo>
                  <a:pt x="3" y="0"/>
                </a:move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2" y="1"/>
                  <a:pt x="22" y="3"/>
                </a:cubicBezTo>
                <a:cubicBezTo>
                  <a:pt x="22" y="5"/>
                  <a:pt x="21" y="6"/>
                  <a:pt x="19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ṣ1îdé">
            <a:extLst>
              <a:ext uri="{FF2B5EF4-FFF2-40B4-BE49-F238E27FC236}">
                <a16:creationId xmlns:a16="http://schemas.microsoft.com/office/drawing/2014/main" id="{EB34CB84-80AA-4F50-BC08-54FBBC39C391}"/>
              </a:ext>
            </a:extLst>
          </p:cNvPr>
          <p:cNvSpPr/>
          <p:nvPr/>
        </p:nvSpPr>
        <p:spPr bwMode="auto">
          <a:xfrm>
            <a:off x="10770950" y="2854445"/>
            <a:ext cx="554038" cy="19050"/>
          </a:xfrm>
          <a:custGeom>
            <a:avLst/>
            <a:gdLst>
              <a:gd name="T0" fmla="*/ 3 w 168"/>
              <a:gd name="T1" fmla="*/ 0 h 6"/>
              <a:gd name="T2" fmla="*/ 164 w 168"/>
              <a:gd name="T3" fmla="*/ 0 h 6"/>
              <a:gd name="T4" fmla="*/ 168 w 168"/>
              <a:gd name="T5" fmla="*/ 3 h 6"/>
              <a:gd name="T6" fmla="*/ 164 w 168"/>
              <a:gd name="T7" fmla="*/ 6 h 6"/>
              <a:gd name="T8" fmla="*/ 3 w 168"/>
              <a:gd name="T9" fmla="*/ 6 h 6"/>
              <a:gd name="T10" fmla="*/ 0 w 168"/>
              <a:gd name="T11" fmla="*/ 3 h 6"/>
              <a:gd name="T12" fmla="*/ 3 w 168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6">
                <a:moveTo>
                  <a:pt x="3" y="0"/>
                </a:moveTo>
                <a:cubicBezTo>
                  <a:pt x="164" y="0"/>
                  <a:pt x="164" y="0"/>
                  <a:pt x="164" y="0"/>
                </a:cubicBezTo>
                <a:cubicBezTo>
                  <a:pt x="166" y="0"/>
                  <a:pt x="168" y="1"/>
                  <a:pt x="168" y="3"/>
                </a:cubicBezTo>
                <a:cubicBezTo>
                  <a:pt x="168" y="5"/>
                  <a:pt x="166" y="6"/>
                  <a:pt x="164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ṧ1iḋe">
            <a:extLst>
              <a:ext uri="{FF2B5EF4-FFF2-40B4-BE49-F238E27FC236}">
                <a16:creationId xmlns:a16="http://schemas.microsoft.com/office/drawing/2014/main" id="{662F2D1C-C5B5-4FED-874A-0E0C6C25846C}"/>
              </a:ext>
            </a:extLst>
          </p:cNvPr>
          <p:cNvSpPr/>
          <p:nvPr/>
        </p:nvSpPr>
        <p:spPr bwMode="auto">
          <a:xfrm>
            <a:off x="10428050" y="2854445"/>
            <a:ext cx="300038" cy="19050"/>
          </a:xfrm>
          <a:custGeom>
            <a:avLst/>
            <a:gdLst>
              <a:gd name="T0" fmla="*/ 3 w 91"/>
              <a:gd name="T1" fmla="*/ 0 h 6"/>
              <a:gd name="T2" fmla="*/ 88 w 91"/>
              <a:gd name="T3" fmla="*/ 0 h 6"/>
              <a:gd name="T4" fmla="*/ 91 w 91"/>
              <a:gd name="T5" fmla="*/ 3 h 6"/>
              <a:gd name="T6" fmla="*/ 88 w 91"/>
              <a:gd name="T7" fmla="*/ 6 h 6"/>
              <a:gd name="T8" fmla="*/ 3 w 91"/>
              <a:gd name="T9" fmla="*/ 6 h 6"/>
              <a:gd name="T10" fmla="*/ 0 w 91"/>
              <a:gd name="T11" fmla="*/ 3 h 6"/>
              <a:gd name="T12" fmla="*/ 3 w 91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6">
                <a:moveTo>
                  <a:pt x="3" y="0"/>
                </a:move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1" y="1"/>
                  <a:pt x="91" y="3"/>
                </a:cubicBezTo>
                <a:cubicBezTo>
                  <a:pt x="91" y="5"/>
                  <a:pt x="90" y="6"/>
                  <a:pt x="88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ṥľiḑé">
            <a:extLst>
              <a:ext uri="{FF2B5EF4-FFF2-40B4-BE49-F238E27FC236}">
                <a16:creationId xmlns:a16="http://schemas.microsoft.com/office/drawing/2014/main" id="{C86556A5-F496-4B34-B453-0C7970C9AEB2}"/>
              </a:ext>
            </a:extLst>
          </p:cNvPr>
          <p:cNvSpPr/>
          <p:nvPr/>
        </p:nvSpPr>
        <p:spPr bwMode="auto">
          <a:xfrm>
            <a:off x="11199575" y="2698870"/>
            <a:ext cx="158750" cy="23813"/>
          </a:xfrm>
          <a:custGeom>
            <a:avLst/>
            <a:gdLst>
              <a:gd name="T0" fmla="*/ 3 w 48"/>
              <a:gd name="T1" fmla="*/ 0 h 7"/>
              <a:gd name="T2" fmla="*/ 45 w 48"/>
              <a:gd name="T3" fmla="*/ 0 h 7"/>
              <a:gd name="T4" fmla="*/ 48 w 48"/>
              <a:gd name="T5" fmla="*/ 4 h 7"/>
              <a:gd name="T6" fmla="*/ 45 w 48"/>
              <a:gd name="T7" fmla="*/ 7 h 7"/>
              <a:gd name="T8" fmla="*/ 3 w 48"/>
              <a:gd name="T9" fmla="*/ 7 h 7"/>
              <a:gd name="T10" fmla="*/ 0 w 48"/>
              <a:gd name="T11" fmla="*/ 4 h 7"/>
              <a:gd name="T12" fmla="*/ 3 w 4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7">
                <a:moveTo>
                  <a:pt x="3" y="0"/>
                </a:move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5"/>
                  <a:pt x="47" y="7"/>
                  <a:pt x="45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$1íḍê">
            <a:extLst>
              <a:ext uri="{FF2B5EF4-FFF2-40B4-BE49-F238E27FC236}">
                <a16:creationId xmlns:a16="http://schemas.microsoft.com/office/drawing/2014/main" id="{A4F155CC-11F8-4087-9E4C-F074C76AB306}"/>
              </a:ext>
            </a:extLst>
          </p:cNvPr>
          <p:cNvSpPr/>
          <p:nvPr/>
        </p:nvSpPr>
        <p:spPr bwMode="auto">
          <a:xfrm>
            <a:off x="10504250" y="2698870"/>
            <a:ext cx="655638" cy="23813"/>
          </a:xfrm>
          <a:custGeom>
            <a:avLst/>
            <a:gdLst>
              <a:gd name="T0" fmla="*/ 3 w 199"/>
              <a:gd name="T1" fmla="*/ 0 h 7"/>
              <a:gd name="T2" fmla="*/ 195 w 199"/>
              <a:gd name="T3" fmla="*/ 0 h 7"/>
              <a:gd name="T4" fmla="*/ 199 w 199"/>
              <a:gd name="T5" fmla="*/ 4 h 7"/>
              <a:gd name="T6" fmla="*/ 195 w 199"/>
              <a:gd name="T7" fmla="*/ 7 h 7"/>
              <a:gd name="T8" fmla="*/ 3 w 199"/>
              <a:gd name="T9" fmla="*/ 7 h 7"/>
              <a:gd name="T10" fmla="*/ 0 w 199"/>
              <a:gd name="T11" fmla="*/ 4 h 7"/>
              <a:gd name="T12" fmla="*/ 3 w 199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" h="7">
                <a:moveTo>
                  <a:pt x="3" y="0"/>
                </a:moveTo>
                <a:cubicBezTo>
                  <a:pt x="195" y="0"/>
                  <a:pt x="195" y="0"/>
                  <a:pt x="195" y="0"/>
                </a:cubicBezTo>
                <a:cubicBezTo>
                  <a:pt x="197" y="0"/>
                  <a:pt x="199" y="2"/>
                  <a:pt x="199" y="4"/>
                </a:cubicBezTo>
                <a:cubicBezTo>
                  <a:pt x="199" y="5"/>
                  <a:pt x="197" y="7"/>
                  <a:pt x="195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$ľidé">
            <a:extLst>
              <a:ext uri="{FF2B5EF4-FFF2-40B4-BE49-F238E27FC236}">
                <a16:creationId xmlns:a16="http://schemas.microsoft.com/office/drawing/2014/main" id="{9D1148F9-8BD2-42C6-8071-457F59FA3A7C}"/>
              </a:ext>
            </a:extLst>
          </p:cNvPr>
          <p:cNvSpPr/>
          <p:nvPr/>
        </p:nvSpPr>
        <p:spPr bwMode="auto">
          <a:xfrm>
            <a:off x="11245613" y="3686295"/>
            <a:ext cx="201613" cy="20638"/>
          </a:xfrm>
          <a:custGeom>
            <a:avLst/>
            <a:gdLst>
              <a:gd name="T0" fmla="*/ 3 w 61"/>
              <a:gd name="T1" fmla="*/ 0 h 6"/>
              <a:gd name="T2" fmla="*/ 57 w 61"/>
              <a:gd name="T3" fmla="*/ 0 h 6"/>
              <a:gd name="T4" fmla="*/ 61 w 61"/>
              <a:gd name="T5" fmla="*/ 3 h 6"/>
              <a:gd name="T6" fmla="*/ 57 w 61"/>
              <a:gd name="T7" fmla="*/ 6 h 6"/>
              <a:gd name="T8" fmla="*/ 3 w 61"/>
              <a:gd name="T9" fmla="*/ 6 h 6"/>
              <a:gd name="T10" fmla="*/ 0 w 61"/>
              <a:gd name="T11" fmla="*/ 3 h 6"/>
              <a:gd name="T12" fmla="*/ 3 w 61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6">
                <a:moveTo>
                  <a:pt x="3" y="0"/>
                </a:move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1" y="1"/>
                  <a:pt x="61" y="3"/>
                </a:cubicBezTo>
                <a:cubicBezTo>
                  <a:pt x="61" y="4"/>
                  <a:pt x="59" y="6"/>
                  <a:pt x="57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ṣļiḋê">
            <a:extLst>
              <a:ext uri="{FF2B5EF4-FFF2-40B4-BE49-F238E27FC236}">
                <a16:creationId xmlns:a16="http://schemas.microsoft.com/office/drawing/2014/main" id="{F32ECA48-E523-406C-9C8F-1BD1C8947104}"/>
              </a:ext>
            </a:extLst>
          </p:cNvPr>
          <p:cNvSpPr/>
          <p:nvPr/>
        </p:nvSpPr>
        <p:spPr bwMode="auto">
          <a:xfrm>
            <a:off x="10440750" y="3686295"/>
            <a:ext cx="765175" cy="20638"/>
          </a:xfrm>
          <a:custGeom>
            <a:avLst/>
            <a:gdLst>
              <a:gd name="T0" fmla="*/ 3 w 232"/>
              <a:gd name="T1" fmla="*/ 0 h 6"/>
              <a:gd name="T2" fmla="*/ 228 w 232"/>
              <a:gd name="T3" fmla="*/ 0 h 6"/>
              <a:gd name="T4" fmla="*/ 232 w 232"/>
              <a:gd name="T5" fmla="*/ 3 h 6"/>
              <a:gd name="T6" fmla="*/ 228 w 232"/>
              <a:gd name="T7" fmla="*/ 6 h 6"/>
              <a:gd name="T8" fmla="*/ 3 w 232"/>
              <a:gd name="T9" fmla="*/ 6 h 6"/>
              <a:gd name="T10" fmla="*/ 0 w 232"/>
              <a:gd name="T11" fmla="*/ 3 h 6"/>
              <a:gd name="T12" fmla="*/ 3 w 232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6">
                <a:moveTo>
                  <a:pt x="3" y="0"/>
                </a:moveTo>
                <a:cubicBezTo>
                  <a:pt x="228" y="0"/>
                  <a:pt x="228" y="0"/>
                  <a:pt x="228" y="0"/>
                </a:cubicBezTo>
                <a:cubicBezTo>
                  <a:pt x="230" y="0"/>
                  <a:pt x="232" y="1"/>
                  <a:pt x="232" y="3"/>
                </a:cubicBezTo>
                <a:cubicBezTo>
                  <a:pt x="232" y="4"/>
                  <a:pt x="230" y="6"/>
                  <a:pt x="228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ṣlîḍè">
            <a:extLst>
              <a:ext uri="{FF2B5EF4-FFF2-40B4-BE49-F238E27FC236}">
                <a16:creationId xmlns:a16="http://schemas.microsoft.com/office/drawing/2014/main" id="{1BA070F7-983C-41F0-89A1-B9F7C6A26AFE}"/>
              </a:ext>
            </a:extLst>
          </p:cNvPr>
          <p:cNvSpPr/>
          <p:nvPr/>
        </p:nvSpPr>
        <p:spPr bwMode="auto">
          <a:xfrm>
            <a:off x="10875725" y="3545008"/>
            <a:ext cx="571500" cy="19050"/>
          </a:xfrm>
          <a:custGeom>
            <a:avLst/>
            <a:gdLst>
              <a:gd name="T0" fmla="*/ 3 w 173"/>
              <a:gd name="T1" fmla="*/ 0 h 6"/>
              <a:gd name="T2" fmla="*/ 169 w 173"/>
              <a:gd name="T3" fmla="*/ 0 h 6"/>
              <a:gd name="T4" fmla="*/ 173 w 173"/>
              <a:gd name="T5" fmla="*/ 3 h 6"/>
              <a:gd name="T6" fmla="*/ 169 w 173"/>
              <a:gd name="T7" fmla="*/ 6 h 6"/>
              <a:gd name="T8" fmla="*/ 3 w 173"/>
              <a:gd name="T9" fmla="*/ 6 h 6"/>
              <a:gd name="T10" fmla="*/ 0 w 173"/>
              <a:gd name="T11" fmla="*/ 3 h 6"/>
              <a:gd name="T12" fmla="*/ 3 w 17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6">
                <a:moveTo>
                  <a:pt x="3" y="0"/>
                </a:moveTo>
                <a:cubicBezTo>
                  <a:pt x="169" y="0"/>
                  <a:pt x="169" y="0"/>
                  <a:pt x="169" y="0"/>
                </a:cubicBezTo>
                <a:cubicBezTo>
                  <a:pt x="171" y="0"/>
                  <a:pt x="173" y="2"/>
                  <a:pt x="173" y="3"/>
                </a:cubicBezTo>
                <a:cubicBezTo>
                  <a:pt x="173" y="5"/>
                  <a:pt x="171" y="6"/>
                  <a:pt x="169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šlïḓê">
            <a:extLst>
              <a:ext uri="{FF2B5EF4-FFF2-40B4-BE49-F238E27FC236}">
                <a16:creationId xmlns:a16="http://schemas.microsoft.com/office/drawing/2014/main" id="{31CCFF61-DC5F-4C37-B1DD-29F0D538E29C}"/>
              </a:ext>
            </a:extLst>
          </p:cNvPr>
          <p:cNvSpPr/>
          <p:nvPr/>
        </p:nvSpPr>
        <p:spPr bwMode="auto">
          <a:xfrm>
            <a:off x="10707450" y="3545008"/>
            <a:ext cx="112713" cy="19050"/>
          </a:xfrm>
          <a:custGeom>
            <a:avLst/>
            <a:gdLst>
              <a:gd name="T0" fmla="*/ 4 w 34"/>
              <a:gd name="T1" fmla="*/ 0 h 6"/>
              <a:gd name="T2" fmla="*/ 31 w 34"/>
              <a:gd name="T3" fmla="*/ 0 h 6"/>
              <a:gd name="T4" fmla="*/ 34 w 34"/>
              <a:gd name="T5" fmla="*/ 3 h 6"/>
              <a:gd name="T6" fmla="*/ 31 w 34"/>
              <a:gd name="T7" fmla="*/ 6 h 6"/>
              <a:gd name="T8" fmla="*/ 4 w 34"/>
              <a:gd name="T9" fmla="*/ 6 h 6"/>
              <a:gd name="T10" fmla="*/ 0 w 34"/>
              <a:gd name="T11" fmla="*/ 3 h 6"/>
              <a:gd name="T12" fmla="*/ 4 w 3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6">
                <a:moveTo>
                  <a:pt x="4" y="0"/>
                </a:move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4" y="2"/>
                  <a:pt x="34" y="3"/>
                </a:cubicBezTo>
                <a:cubicBezTo>
                  <a:pt x="34" y="5"/>
                  <a:pt x="32" y="6"/>
                  <a:pt x="31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šľiḑé">
            <a:extLst>
              <a:ext uri="{FF2B5EF4-FFF2-40B4-BE49-F238E27FC236}">
                <a16:creationId xmlns:a16="http://schemas.microsoft.com/office/drawing/2014/main" id="{15BC630B-C075-4E95-AC6B-2B01A1B6634D}"/>
              </a:ext>
            </a:extLst>
          </p:cNvPr>
          <p:cNvSpPr/>
          <p:nvPr/>
        </p:nvSpPr>
        <p:spPr bwMode="auto">
          <a:xfrm>
            <a:off x="11371025" y="3416420"/>
            <a:ext cx="76200" cy="19050"/>
          </a:xfrm>
          <a:custGeom>
            <a:avLst/>
            <a:gdLst>
              <a:gd name="T0" fmla="*/ 3 w 23"/>
              <a:gd name="T1" fmla="*/ 0 h 6"/>
              <a:gd name="T2" fmla="*/ 19 w 23"/>
              <a:gd name="T3" fmla="*/ 0 h 6"/>
              <a:gd name="T4" fmla="*/ 23 w 23"/>
              <a:gd name="T5" fmla="*/ 3 h 6"/>
              <a:gd name="T6" fmla="*/ 19 w 23"/>
              <a:gd name="T7" fmla="*/ 6 h 6"/>
              <a:gd name="T8" fmla="*/ 3 w 23"/>
              <a:gd name="T9" fmla="*/ 6 h 6"/>
              <a:gd name="T10" fmla="*/ 0 w 23"/>
              <a:gd name="T11" fmla="*/ 3 h 6"/>
              <a:gd name="T12" fmla="*/ 3 w 2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6">
                <a:moveTo>
                  <a:pt x="3" y="0"/>
                </a:move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3" y="2"/>
                  <a:pt x="23" y="3"/>
                </a:cubicBezTo>
                <a:cubicBezTo>
                  <a:pt x="23" y="5"/>
                  <a:pt x="21" y="6"/>
                  <a:pt x="19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ṣlíḓê">
            <a:extLst>
              <a:ext uri="{FF2B5EF4-FFF2-40B4-BE49-F238E27FC236}">
                <a16:creationId xmlns:a16="http://schemas.microsoft.com/office/drawing/2014/main" id="{510FC204-6B92-4DE6-940B-3267CE1E187D}"/>
              </a:ext>
            </a:extLst>
          </p:cNvPr>
          <p:cNvSpPr/>
          <p:nvPr/>
        </p:nvSpPr>
        <p:spPr bwMode="auto">
          <a:xfrm>
            <a:off x="10774125" y="3416420"/>
            <a:ext cx="550863" cy="19050"/>
          </a:xfrm>
          <a:custGeom>
            <a:avLst/>
            <a:gdLst>
              <a:gd name="T0" fmla="*/ 3 w 167"/>
              <a:gd name="T1" fmla="*/ 0 h 6"/>
              <a:gd name="T2" fmla="*/ 164 w 167"/>
              <a:gd name="T3" fmla="*/ 0 h 6"/>
              <a:gd name="T4" fmla="*/ 167 w 167"/>
              <a:gd name="T5" fmla="*/ 3 h 6"/>
              <a:gd name="T6" fmla="*/ 164 w 167"/>
              <a:gd name="T7" fmla="*/ 6 h 6"/>
              <a:gd name="T8" fmla="*/ 3 w 167"/>
              <a:gd name="T9" fmla="*/ 6 h 6"/>
              <a:gd name="T10" fmla="*/ 0 w 167"/>
              <a:gd name="T11" fmla="*/ 3 h 6"/>
              <a:gd name="T12" fmla="*/ 3 w 16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6">
                <a:moveTo>
                  <a:pt x="3" y="0"/>
                </a:moveTo>
                <a:cubicBezTo>
                  <a:pt x="164" y="0"/>
                  <a:pt x="164" y="0"/>
                  <a:pt x="164" y="0"/>
                </a:cubicBezTo>
                <a:cubicBezTo>
                  <a:pt x="166" y="0"/>
                  <a:pt x="167" y="2"/>
                  <a:pt x="167" y="3"/>
                </a:cubicBezTo>
                <a:cubicBezTo>
                  <a:pt x="167" y="5"/>
                  <a:pt x="166" y="6"/>
                  <a:pt x="164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ṡḷíḓé">
            <a:extLst>
              <a:ext uri="{FF2B5EF4-FFF2-40B4-BE49-F238E27FC236}">
                <a16:creationId xmlns:a16="http://schemas.microsoft.com/office/drawing/2014/main" id="{A0A55AAC-60AD-46E9-BDEA-BA79B9E0C7D0}"/>
              </a:ext>
            </a:extLst>
          </p:cNvPr>
          <p:cNvSpPr/>
          <p:nvPr/>
        </p:nvSpPr>
        <p:spPr bwMode="auto">
          <a:xfrm>
            <a:off x="10431225" y="3416420"/>
            <a:ext cx="300038" cy="19050"/>
          </a:xfrm>
          <a:custGeom>
            <a:avLst/>
            <a:gdLst>
              <a:gd name="T0" fmla="*/ 3 w 91"/>
              <a:gd name="T1" fmla="*/ 0 h 6"/>
              <a:gd name="T2" fmla="*/ 88 w 91"/>
              <a:gd name="T3" fmla="*/ 0 h 6"/>
              <a:gd name="T4" fmla="*/ 91 w 91"/>
              <a:gd name="T5" fmla="*/ 3 h 6"/>
              <a:gd name="T6" fmla="*/ 88 w 91"/>
              <a:gd name="T7" fmla="*/ 6 h 6"/>
              <a:gd name="T8" fmla="*/ 3 w 91"/>
              <a:gd name="T9" fmla="*/ 6 h 6"/>
              <a:gd name="T10" fmla="*/ 0 w 91"/>
              <a:gd name="T11" fmla="*/ 3 h 6"/>
              <a:gd name="T12" fmla="*/ 3 w 91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6">
                <a:moveTo>
                  <a:pt x="3" y="0"/>
                </a:moveTo>
                <a:cubicBezTo>
                  <a:pt x="88" y="0"/>
                  <a:pt x="88" y="0"/>
                  <a:pt x="88" y="0"/>
                </a:cubicBezTo>
                <a:cubicBezTo>
                  <a:pt x="89" y="0"/>
                  <a:pt x="91" y="2"/>
                  <a:pt x="91" y="3"/>
                </a:cubicBezTo>
                <a:cubicBezTo>
                  <a:pt x="91" y="5"/>
                  <a:pt x="89" y="6"/>
                  <a:pt x="88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ṩlîdê">
            <a:extLst>
              <a:ext uri="{FF2B5EF4-FFF2-40B4-BE49-F238E27FC236}">
                <a16:creationId xmlns:a16="http://schemas.microsoft.com/office/drawing/2014/main" id="{8F0F68CA-A95D-402C-BA5E-44C791260260}"/>
              </a:ext>
            </a:extLst>
          </p:cNvPr>
          <p:cNvSpPr/>
          <p:nvPr/>
        </p:nvSpPr>
        <p:spPr bwMode="auto">
          <a:xfrm>
            <a:off x="11199575" y="3264020"/>
            <a:ext cx="161925" cy="19050"/>
          </a:xfrm>
          <a:custGeom>
            <a:avLst/>
            <a:gdLst>
              <a:gd name="T0" fmla="*/ 3 w 49"/>
              <a:gd name="T1" fmla="*/ 0 h 6"/>
              <a:gd name="T2" fmla="*/ 46 w 49"/>
              <a:gd name="T3" fmla="*/ 0 h 6"/>
              <a:gd name="T4" fmla="*/ 49 w 49"/>
              <a:gd name="T5" fmla="*/ 3 h 6"/>
              <a:gd name="T6" fmla="*/ 46 w 49"/>
              <a:gd name="T7" fmla="*/ 6 h 6"/>
              <a:gd name="T8" fmla="*/ 3 w 49"/>
              <a:gd name="T9" fmla="*/ 6 h 6"/>
              <a:gd name="T10" fmla="*/ 0 w 49"/>
              <a:gd name="T11" fmla="*/ 3 h 6"/>
              <a:gd name="T12" fmla="*/ 3 w 49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6">
                <a:moveTo>
                  <a:pt x="3" y="0"/>
                </a:move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4"/>
                  <a:pt x="47" y="6"/>
                  <a:pt x="46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$ḷîdè">
            <a:extLst>
              <a:ext uri="{FF2B5EF4-FFF2-40B4-BE49-F238E27FC236}">
                <a16:creationId xmlns:a16="http://schemas.microsoft.com/office/drawing/2014/main" id="{C21EC190-758A-4A56-9C7E-6CBEF0CC0CD3}"/>
              </a:ext>
            </a:extLst>
          </p:cNvPr>
          <p:cNvSpPr/>
          <p:nvPr/>
        </p:nvSpPr>
        <p:spPr bwMode="auto">
          <a:xfrm>
            <a:off x="10507425" y="3264020"/>
            <a:ext cx="652463" cy="19050"/>
          </a:xfrm>
          <a:custGeom>
            <a:avLst/>
            <a:gdLst>
              <a:gd name="T0" fmla="*/ 3 w 198"/>
              <a:gd name="T1" fmla="*/ 0 h 6"/>
              <a:gd name="T2" fmla="*/ 195 w 198"/>
              <a:gd name="T3" fmla="*/ 0 h 6"/>
              <a:gd name="T4" fmla="*/ 198 w 198"/>
              <a:gd name="T5" fmla="*/ 3 h 6"/>
              <a:gd name="T6" fmla="*/ 195 w 198"/>
              <a:gd name="T7" fmla="*/ 6 h 6"/>
              <a:gd name="T8" fmla="*/ 3 w 198"/>
              <a:gd name="T9" fmla="*/ 6 h 6"/>
              <a:gd name="T10" fmla="*/ 0 w 198"/>
              <a:gd name="T11" fmla="*/ 3 h 6"/>
              <a:gd name="T12" fmla="*/ 3 w 198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6">
                <a:moveTo>
                  <a:pt x="3" y="0"/>
                </a:moveTo>
                <a:cubicBezTo>
                  <a:pt x="195" y="0"/>
                  <a:pt x="195" y="0"/>
                  <a:pt x="195" y="0"/>
                </a:cubicBezTo>
                <a:cubicBezTo>
                  <a:pt x="197" y="0"/>
                  <a:pt x="198" y="1"/>
                  <a:pt x="198" y="3"/>
                </a:cubicBezTo>
                <a:cubicBezTo>
                  <a:pt x="198" y="4"/>
                  <a:pt x="197" y="6"/>
                  <a:pt x="19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Sľîḋe">
            <a:extLst>
              <a:ext uri="{FF2B5EF4-FFF2-40B4-BE49-F238E27FC236}">
                <a16:creationId xmlns:a16="http://schemas.microsoft.com/office/drawing/2014/main" id="{689D2165-4361-4BD6-9144-8E9C20493952}"/>
              </a:ext>
            </a:extLst>
          </p:cNvPr>
          <p:cNvSpPr/>
          <p:nvPr/>
        </p:nvSpPr>
        <p:spPr bwMode="auto">
          <a:xfrm>
            <a:off x="11321813" y="3135433"/>
            <a:ext cx="125413" cy="22225"/>
          </a:xfrm>
          <a:custGeom>
            <a:avLst/>
            <a:gdLst>
              <a:gd name="T0" fmla="*/ 3 w 38"/>
              <a:gd name="T1" fmla="*/ 0 h 7"/>
              <a:gd name="T2" fmla="*/ 34 w 38"/>
              <a:gd name="T3" fmla="*/ 0 h 7"/>
              <a:gd name="T4" fmla="*/ 38 w 38"/>
              <a:gd name="T5" fmla="*/ 4 h 7"/>
              <a:gd name="T6" fmla="*/ 34 w 38"/>
              <a:gd name="T7" fmla="*/ 7 h 7"/>
              <a:gd name="T8" fmla="*/ 3 w 38"/>
              <a:gd name="T9" fmla="*/ 7 h 7"/>
              <a:gd name="T10" fmla="*/ 0 w 38"/>
              <a:gd name="T11" fmla="*/ 4 h 7"/>
              <a:gd name="T12" fmla="*/ 3 w 3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7">
                <a:moveTo>
                  <a:pt x="3" y="0"/>
                </a:moveTo>
                <a:cubicBezTo>
                  <a:pt x="34" y="0"/>
                  <a:pt x="34" y="0"/>
                  <a:pt x="34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5"/>
                  <a:pt x="36" y="7"/>
                  <a:pt x="34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5"/>
                  <a:pt x="0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ś1iďé">
            <a:extLst>
              <a:ext uri="{FF2B5EF4-FFF2-40B4-BE49-F238E27FC236}">
                <a16:creationId xmlns:a16="http://schemas.microsoft.com/office/drawing/2014/main" id="{B05C16E4-7AC1-4306-AB66-AF9D59862620}"/>
              </a:ext>
            </a:extLst>
          </p:cNvPr>
          <p:cNvSpPr/>
          <p:nvPr/>
        </p:nvSpPr>
        <p:spPr bwMode="auto">
          <a:xfrm>
            <a:off x="10859850" y="3135433"/>
            <a:ext cx="428625" cy="22225"/>
          </a:xfrm>
          <a:custGeom>
            <a:avLst/>
            <a:gdLst>
              <a:gd name="T0" fmla="*/ 3 w 130"/>
              <a:gd name="T1" fmla="*/ 0 h 7"/>
              <a:gd name="T2" fmla="*/ 127 w 130"/>
              <a:gd name="T3" fmla="*/ 0 h 7"/>
              <a:gd name="T4" fmla="*/ 130 w 130"/>
              <a:gd name="T5" fmla="*/ 4 h 7"/>
              <a:gd name="T6" fmla="*/ 127 w 130"/>
              <a:gd name="T7" fmla="*/ 7 h 7"/>
              <a:gd name="T8" fmla="*/ 3 w 130"/>
              <a:gd name="T9" fmla="*/ 7 h 7"/>
              <a:gd name="T10" fmla="*/ 0 w 130"/>
              <a:gd name="T11" fmla="*/ 4 h 7"/>
              <a:gd name="T12" fmla="*/ 3 w 130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7">
                <a:moveTo>
                  <a:pt x="3" y="0"/>
                </a:moveTo>
                <a:cubicBezTo>
                  <a:pt x="127" y="0"/>
                  <a:pt x="127" y="0"/>
                  <a:pt x="127" y="0"/>
                </a:cubicBezTo>
                <a:cubicBezTo>
                  <a:pt x="129" y="0"/>
                  <a:pt x="130" y="2"/>
                  <a:pt x="130" y="4"/>
                </a:cubicBezTo>
                <a:cubicBezTo>
                  <a:pt x="130" y="5"/>
                  <a:pt x="129" y="7"/>
                  <a:pt x="127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5"/>
                  <a:pt x="0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ṣḻíḓê">
            <a:extLst>
              <a:ext uri="{FF2B5EF4-FFF2-40B4-BE49-F238E27FC236}">
                <a16:creationId xmlns:a16="http://schemas.microsoft.com/office/drawing/2014/main" id="{397BF340-62AD-401C-9B44-20DBC149B13C}"/>
              </a:ext>
            </a:extLst>
          </p:cNvPr>
          <p:cNvSpPr/>
          <p:nvPr/>
        </p:nvSpPr>
        <p:spPr bwMode="auto">
          <a:xfrm>
            <a:off x="10440750" y="3135433"/>
            <a:ext cx="363538" cy="22225"/>
          </a:xfrm>
          <a:custGeom>
            <a:avLst/>
            <a:gdLst>
              <a:gd name="T0" fmla="*/ 3 w 110"/>
              <a:gd name="T1" fmla="*/ 0 h 7"/>
              <a:gd name="T2" fmla="*/ 107 w 110"/>
              <a:gd name="T3" fmla="*/ 0 h 7"/>
              <a:gd name="T4" fmla="*/ 110 w 110"/>
              <a:gd name="T5" fmla="*/ 4 h 7"/>
              <a:gd name="T6" fmla="*/ 107 w 110"/>
              <a:gd name="T7" fmla="*/ 7 h 7"/>
              <a:gd name="T8" fmla="*/ 3 w 110"/>
              <a:gd name="T9" fmla="*/ 7 h 7"/>
              <a:gd name="T10" fmla="*/ 0 w 110"/>
              <a:gd name="T11" fmla="*/ 4 h 7"/>
              <a:gd name="T12" fmla="*/ 3 w 110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7">
                <a:moveTo>
                  <a:pt x="3" y="0"/>
                </a:move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0" y="2"/>
                  <a:pt x="110" y="4"/>
                </a:cubicBezTo>
                <a:cubicBezTo>
                  <a:pt x="110" y="5"/>
                  <a:pt x="109" y="7"/>
                  <a:pt x="107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5"/>
                  <a:pt x="0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D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ş1îḍè">
            <a:extLst>
              <a:ext uri="{FF2B5EF4-FFF2-40B4-BE49-F238E27FC236}">
                <a16:creationId xmlns:a16="http://schemas.microsoft.com/office/drawing/2014/main" id="{1F9764E0-316D-492D-B8FA-FB20715324A9}"/>
              </a:ext>
            </a:extLst>
          </p:cNvPr>
          <p:cNvSpPr/>
          <p:nvPr/>
        </p:nvSpPr>
        <p:spPr bwMode="auto">
          <a:xfrm>
            <a:off x="7511813" y="4680070"/>
            <a:ext cx="952500" cy="333375"/>
          </a:xfrm>
          <a:custGeom>
            <a:avLst/>
            <a:gdLst>
              <a:gd name="T0" fmla="*/ 10 w 289"/>
              <a:gd name="T1" fmla="*/ 4 h 101"/>
              <a:gd name="T2" fmla="*/ 10 w 289"/>
              <a:gd name="T3" fmla="*/ 4 h 101"/>
              <a:gd name="T4" fmla="*/ 7 w 289"/>
              <a:gd name="T5" fmla="*/ 8 h 101"/>
              <a:gd name="T6" fmla="*/ 10 w 289"/>
              <a:gd name="T7" fmla="*/ 4 h 101"/>
              <a:gd name="T8" fmla="*/ 97 w 289"/>
              <a:gd name="T9" fmla="*/ 80 h 101"/>
              <a:gd name="T10" fmla="*/ 95 w 289"/>
              <a:gd name="T11" fmla="*/ 78 h 101"/>
              <a:gd name="T12" fmla="*/ 97 w 289"/>
              <a:gd name="T13" fmla="*/ 76 h 101"/>
              <a:gd name="T14" fmla="*/ 208 w 289"/>
              <a:gd name="T15" fmla="*/ 76 h 101"/>
              <a:gd name="T16" fmla="*/ 210 w 289"/>
              <a:gd name="T17" fmla="*/ 78 h 101"/>
              <a:gd name="T18" fmla="*/ 208 w 289"/>
              <a:gd name="T19" fmla="*/ 80 h 101"/>
              <a:gd name="T20" fmla="*/ 97 w 289"/>
              <a:gd name="T21" fmla="*/ 80 h 101"/>
              <a:gd name="T22" fmla="*/ 68 w 289"/>
              <a:gd name="T23" fmla="*/ 62 h 101"/>
              <a:gd name="T24" fmla="*/ 66 w 289"/>
              <a:gd name="T25" fmla="*/ 60 h 101"/>
              <a:gd name="T26" fmla="*/ 68 w 289"/>
              <a:gd name="T27" fmla="*/ 59 h 101"/>
              <a:gd name="T28" fmla="*/ 161 w 289"/>
              <a:gd name="T29" fmla="*/ 59 h 101"/>
              <a:gd name="T30" fmla="*/ 163 w 289"/>
              <a:gd name="T31" fmla="*/ 60 h 101"/>
              <a:gd name="T32" fmla="*/ 161 w 289"/>
              <a:gd name="T33" fmla="*/ 62 h 101"/>
              <a:gd name="T34" fmla="*/ 68 w 289"/>
              <a:gd name="T35" fmla="*/ 62 h 101"/>
              <a:gd name="T36" fmla="*/ 172 w 289"/>
              <a:gd name="T37" fmla="*/ 62 h 101"/>
              <a:gd name="T38" fmla="*/ 171 w 289"/>
              <a:gd name="T39" fmla="*/ 60 h 101"/>
              <a:gd name="T40" fmla="*/ 172 w 289"/>
              <a:gd name="T41" fmla="*/ 59 h 101"/>
              <a:gd name="T42" fmla="*/ 221 w 289"/>
              <a:gd name="T43" fmla="*/ 59 h 101"/>
              <a:gd name="T44" fmla="*/ 223 w 289"/>
              <a:gd name="T45" fmla="*/ 60 h 101"/>
              <a:gd name="T46" fmla="*/ 221 w 289"/>
              <a:gd name="T47" fmla="*/ 62 h 101"/>
              <a:gd name="T48" fmla="*/ 172 w 289"/>
              <a:gd name="T49" fmla="*/ 62 h 101"/>
              <a:gd name="T50" fmla="*/ 266 w 289"/>
              <a:gd name="T51" fmla="*/ 0 h 101"/>
              <a:gd name="T52" fmla="*/ 39 w 289"/>
              <a:gd name="T53" fmla="*/ 0 h 101"/>
              <a:gd name="T54" fmla="*/ 42 w 289"/>
              <a:gd name="T55" fmla="*/ 2 h 101"/>
              <a:gd name="T56" fmla="*/ 55 w 289"/>
              <a:gd name="T57" fmla="*/ 44 h 101"/>
              <a:gd name="T58" fmla="*/ 48 w 289"/>
              <a:gd name="T59" fmla="*/ 42 h 101"/>
              <a:gd name="T60" fmla="*/ 48 w 289"/>
              <a:gd name="T61" fmla="*/ 42 h 101"/>
              <a:gd name="T62" fmla="*/ 13 w 289"/>
              <a:gd name="T63" fmla="*/ 30 h 101"/>
              <a:gd name="T64" fmla="*/ 2 w 289"/>
              <a:gd name="T65" fmla="*/ 15 h 101"/>
              <a:gd name="T66" fmla="*/ 0 w 289"/>
              <a:gd name="T67" fmla="*/ 25 h 101"/>
              <a:gd name="T68" fmla="*/ 0 w 289"/>
              <a:gd name="T69" fmla="*/ 75 h 101"/>
              <a:gd name="T70" fmla="*/ 23 w 289"/>
              <a:gd name="T71" fmla="*/ 101 h 101"/>
              <a:gd name="T72" fmla="*/ 266 w 289"/>
              <a:gd name="T73" fmla="*/ 101 h 101"/>
              <a:gd name="T74" fmla="*/ 289 w 289"/>
              <a:gd name="T75" fmla="*/ 75 h 101"/>
              <a:gd name="T76" fmla="*/ 289 w 289"/>
              <a:gd name="T77" fmla="*/ 25 h 101"/>
              <a:gd name="T78" fmla="*/ 266 w 289"/>
              <a:gd name="T7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9" h="101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7" y="8"/>
                  <a:pt x="7" y="8"/>
                  <a:pt x="7" y="8"/>
                </a:cubicBezTo>
                <a:cubicBezTo>
                  <a:pt x="10" y="4"/>
                  <a:pt x="10" y="4"/>
                  <a:pt x="10" y="4"/>
                </a:cubicBezTo>
                <a:moveTo>
                  <a:pt x="97" y="80"/>
                </a:moveTo>
                <a:cubicBezTo>
                  <a:pt x="96" y="80"/>
                  <a:pt x="95" y="79"/>
                  <a:pt x="95" y="78"/>
                </a:cubicBezTo>
                <a:cubicBezTo>
                  <a:pt x="95" y="77"/>
                  <a:pt x="96" y="76"/>
                  <a:pt x="97" y="76"/>
                </a:cubicBezTo>
                <a:cubicBezTo>
                  <a:pt x="208" y="76"/>
                  <a:pt x="208" y="76"/>
                  <a:pt x="208" y="76"/>
                </a:cubicBezTo>
                <a:cubicBezTo>
                  <a:pt x="209" y="76"/>
                  <a:pt x="210" y="77"/>
                  <a:pt x="210" y="78"/>
                </a:cubicBezTo>
                <a:cubicBezTo>
                  <a:pt x="210" y="79"/>
                  <a:pt x="209" y="80"/>
                  <a:pt x="208" y="80"/>
                </a:cubicBezTo>
                <a:cubicBezTo>
                  <a:pt x="97" y="80"/>
                  <a:pt x="97" y="80"/>
                  <a:pt x="97" y="80"/>
                </a:cubicBezTo>
                <a:moveTo>
                  <a:pt x="68" y="62"/>
                </a:moveTo>
                <a:cubicBezTo>
                  <a:pt x="67" y="62"/>
                  <a:pt x="66" y="61"/>
                  <a:pt x="66" y="60"/>
                </a:cubicBezTo>
                <a:cubicBezTo>
                  <a:pt x="66" y="59"/>
                  <a:pt x="67" y="59"/>
                  <a:pt x="68" y="59"/>
                </a:cubicBezTo>
                <a:cubicBezTo>
                  <a:pt x="161" y="59"/>
                  <a:pt x="161" y="59"/>
                  <a:pt x="161" y="59"/>
                </a:cubicBezTo>
                <a:cubicBezTo>
                  <a:pt x="162" y="59"/>
                  <a:pt x="163" y="59"/>
                  <a:pt x="163" y="60"/>
                </a:cubicBezTo>
                <a:cubicBezTo>
                  <a:pt x="163" y="61"/>
                  <a:pt x="162" y="62"/>
                  <a:pt x="161" y="62"/>
                </a:cubicBezTo>
                <a:cubicBezTo>
                  <a:pt x="68" y="62"/>
                  <a:pt x="68" y="62"/>
                  <a:pt x="68" y="62"/>
                </a:cubicBezTo>
                <a:moveTo>
                  <a:pt x="172" y="62"/>
                </a:moveTo>
                <a:cubicBezTo>
                  <a:pt x="171" y="62"/>
                  <a:pt x="171" y="61"/>
                  <a:pt x="171" y="60"/>
                </a:cubicBezTo>
                <a:cubicBezTo>
                  <a:pt x="171" y="59"/>
                  <a:pt x="171" y="59"/>
                  <a:pt x="172" y="59"/>
                </a:cubicBezTo>
                <a:cubicBezTo>
                  <a:pt x="221" y="59"/>
                  <a:pt x="221" y="59"/>
                  <a:pt x="221" y="59"/>
                </a:cubicBezTo>
                <a:cubicBezTo>
                  <a:pt x="222" y="59"/>
                  <a:pt x="223" y="59"/>
                  <a:pt x="223" y="60"/>
                </a:cubicBezTo>
                <a:cubicBezTo>
                  <a:pt x="223" y="61"/>
                  <a:pt x="222" y="62"/>
                  <a:pt x="221" y="62"/>
                </a:cubicBezTo>
                <a:cubicBezTo>
                  <a:pt x="172" y="62"/>
                  <a:pt x="172" y="62"/>
                  <a:pt x="172" y="62"/>
                </a:cubicBezTo>
                <a:moveTo>
                  <a:pt x="266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55" y="44"/>
                  <a:pt x="55" y="44"/>
                  <a:pt x="55" y="44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13" y="30"/>
                  <a:pt x="13" y="30"/>
                  <a:pt x="13" y="3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8"/>
                  <a:pt x="0" y="22"/>
                  <a:pt x="0" y="2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0"/>
                  <a:pt x="10" y="101"/>
                  <a:pt x="23" y="101"/>
                </a:cubicBezTo>
                <a:cubicBezTo>
                  <a:pt x="266" y="101"/>
                  <a:pt x="266" y="101"/>
                  <a:pt x="266" y="101"/>
                </a:cubicBezTo>
                <a:cubicBezTo>
                  <a:pt x="279" y="101"/>
                  <a:pt x="289" y="90"/>
                  <a:pt x="289" y="75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89" y="11"/>
                  <a:pt x="279" y="0"/>
                  <a:pt x="266" y="0"/>
                </a:cubicBezTo>
              </a:path>
            </a:pathLst>
          </a:custGeom>
          <a:solidFill>
            <a:srgbClr val="FBE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îṡḷíḓè">
            <a:extLst>
              <a:ext uri="{FF2B5EF4-FFF2-40B4-BE49-F238E27FC236}">
                <a16:creationId xmlns:a16="http://schemas.microsoft.com/office/drawing/2014/main" id="{2FF17833-1014-46B8-B5E1-DEC85E28234C}"/>
              </a:ext>
            </a:extLst>
          </p:cNvPr>
          <p:cNvSpPr/>
          <p:nvPr/>
        </p:nvSpPr>
        <p:spPr bwMode="auto">
          <a:xfrm>
            <a:off x="7729300" y="4875333"/>
            <a:ext cx="319088" cy="9525"/>
          </a:xfrm>
          <a:custGeom>
            <a:avLst/>
            <a:gdLst>
              <a:gd name="T0" fmla="*/ 95 w 97"/>
              <a:gd name="T1" fmla="*/ 0 h 3"/>
              <a:gd name="T2" fmla="*/ 2 w 97"/>
              <a:gd name="T3" fmla="*/ 0 h 3"/>
              <a:gd name="T4" fmla="*/ 0 w 97"/>
              <a:gd name="T5" fmla="*/ 1 h 3"/>
              <a:gd name="T6" fmla="*/ 2 w 97"/>
              <a:gd name="T7" fmla="*/ 3 h 3"/>
              <a:gd name="T8" fmla="*/ 95 w 97"/>
              <a:gd name="T9" fmla="*/ 3 h 3"/>
              <a:gd name="T10" fmla="*/ 97 w 97"/>
              <a:gd name="T11" fmla="*/ 1 h 3"/>
              <a:gd name="T12" fmla="*/ 95 w 97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6" y="3"/>
                  <a:pt x="97" y="2"/>
                  <a:pt x="97" y="1"/>
                </a:cubicBezTo>
                <a:cubicBezTo>
                  <a:pt x="97" y="0"/>
                  <a:pt x="96" y="0"/>
                  <a:pt x="95" y="0"/>
                </a:cubicBezTo>
              </a:path>
            </a:pathLst>
          </a:custGeom>
          <a:solidFill>
            <a:srgbClr val="BBA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ṥľïḓê">
            <a:extLst>
              <a:ext uri="{FF2B5EF4-FFF2-40B4-BE49-F238E27FC236}">
                <a16:creationId xmlns:a16="http://schemas.microsoft.com/office/drawing/2014/main" id="{518B0F1D-EFA0-4A71-9F33-655F3E9AA4E1}"/>
              </a:ext>
            </a:extLst>
          </p:cNvPr>
          <p:cNvSpPr/>
          <p:nvPr/>
        </p:nvSpPr>
        <p:spPr bwMode="auto">
          <a:xfrm>
            <a:off x="8075375" y="4875333"/>
            <a:ext cx="171450" cy="952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rgbClr val="BBA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îṩ1îdè">
            <a:extLst>
              <a:ext uri="{FF2B5EF4-FFF2-40B4-BE49-F238E27FC236}">
                <a16:creationId xmlns:a16="http://schemas.microsoft.com/office/drawing/2014/main" id="{59F35BC7-9A49-461F-92F1-6C3197941B64}"/>
              </a:ext>
            </a:extLst>
          </p:cNvPr>
          <p:cNvSpPr/>
          <p:nvPr/>
        </p:nvSpPr>
        <p:spPr bwMode="auto">
          <a:xfrm>
            <a:off x="7824550" y="4930895"/>
            <a:ext cx="379413" cy="14288"/>
          </a:xfrm>
          <a:custGeom>
            <a:avLst/>
            <a:gdLst>
              <a:gd name="T0" fmla="*/ 113 w 115"/>
              <a:gd name="T1" fmla="*/ 0 h 4"/>
              <a:gd name="T2" fmla="*/ 2 w 115"/>
              <a:gd name="T3" fmla="*/ 0 h 4"/>
              <a:gd name="T4" fmla="*/ 0 w 115"/>
              <a:gd name="T5" fmla="*/ 2 h 4"/>
              <a:gd name="T6" fmla="*/ 2 w 115"/>
              <a:gd name="T7" fmla="*/ 4 h 4"/>
              <a:gd name="T8" fmla="*/ 113 w 115"/>
              <a:gd name="T9" fmla="*/ 4 h 4"/>
              <a:gd name="T10" fmla="*/ 115 w 115"/>
              <a:gd name="T11" fmla="*/ 2 h 4"/>
              <a:gd name="T12" fmla="*/ 113 w 115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4">
                <a:moveTo>
                  <a:pt x="11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13" y="4"/>
                  <a:pt x="113" y="4"/>
                  <a:pt x="113" y="4"/>
                </a:cubicBezTo>
                <a:cubicBezTo>
                  <a:pt x="114" y="4"/>
                  <a:pt x="115" y="3"/>
                  <a:pt x="115" y="2"/>
                </a:cubicBezTo>
                <a:cubicBezTo>
                  <a:pt x="115" y="1"/>
                  <a:pt x="114" y="0"/>
                  <a:pt x="113" y="0"/>
                </a:cubicBezTo>
              </a:path>
            </a:pathLst>
          </a:custGeom>
          <a:solidFill>
            <a:srgbClr val="BBA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îṡļîďè">
            <a:extLst>
              <a:ext uri="{FF2B5EF4-FFF2-40B4-BE49-F238E27FC236}">
                <a16:creationId xmlns:a16="http://schemas.microsoft.com/office/drawing/2014/main" id="{61332CB7-0250-4356-9921-27D234E61823}"/>
              </a:ext>
            </a:extLst>
          </p:cNvPr>
          <p:cNvSpPr/>
          <p:nvPr/>
        </p:nvSpPr>
        <p:spPr bwMode="auto">
          <a:xfrm>
            <a:off x="7702313" y="4749920"/>
            <a:ext cx="538163" cy="85725"/>
          </a:xfrm>
          <a:custGeom>
            <a:avLst/>
            <a:gdLst>
              <a:gd name="T0" fmla="*/ 4 w 163"/>
              <a:gd name="T1" fmla="*/ 25 h 26"/>
              <a:gd name="T2" fmla="*/ 3 w 163"/>
              <a:gd name="T3" fmla="*/ 25 h 26"/>
              <a:gd name="T4" fmla="*/ 2 w 163"/>
              <a:gd name="T5" fmla="*/ 16 h 26"/>
              <a:gd name="T6" fmla="*/ 23 w 163"/>
              <a:gd name="T7" fmla="*/ 1 h 26"/>
              <a:gd name="T8" fmla="*/ 29 w 163"/>
              <a:gd name="T9" fmla="*/ 5 h 26"/>
              <a:gd name="T10" fmla="*/ 49 w 163"/>
              <a:gd name="T11" fmla="*/ 11 h 26"/>
              <a:gd name="T12" fmla="*/ 49 w 163"/>
              <a:gd name="T13" fmla="*/ 12 h 26"/>
              <a:gd name="T14" fmla="*/ 52 w 163"/>
              <a:gd name="T15" fmla="*/ 14 h 26"/>
              <a:gd name="T16" fmla="*/ 55 w 163"/>
              <a:gd name="T17" fmla="*/ 15 h 26"/>
              <a:gd name="T18" fmla="*/ 61 w 163"/>
              <a:gd name="T19" fmla="*/ 11 h 26"/>
              <a:gd name="T20" fmla="*/ 65 w 163"/>
              <a:gd name="T21" fmla="*/ 7 h 26"/>
              <a:gd name="T22" fmla="*/ 68 w 163"/>
              <a:gd name="T23" fmla="*/ 8 h 26"/>
              <a:gd name="T24" fmla="*/ 69 w 163"/>
              <a:gd name="T25" fmla="*/ 12 h 26"/>
              <a:gd name="T26" fmla="*/ 71 w 163"/>
              <a:gd name="T27" fmla="*/ 16 h 26"/>
              <a:gd name="T28" fmla="*/ 78 w 163"/>
              <a:gd name="T29" fmla="*/ 14 h 26"/>
              <a:gd name="T30" fmla="*/ 83 w 163"/>
              <a:gd name="T31" fmla="*/ 10 h 26"/>
              <a:gd name="T32" fmla="*/ 93 w 163"/>
              <a:gd name="T33" fmla="*/ 12 h 26"/>
              <a:gd name="T34" fmla="*/ 98 w 163"/>
              <a:gd name="T35" fmla="*/ 13 h 26"/>
              <a:gd name="T36" fmla="*/ 100 w 163"/>
              <a:gd name="T37" fmla="*/ 14 h 26"/>
              <a:gd name="T38" fmla="*/ 100 w 163"/>
              <a:gd name="T39" fmla="*/ 16 h 26"/>
              <a:gd name="T40" fmla="*/ 99 w 163"/>
              <a:gd name="T41" fmla="*/ 17 h 26"/>
              <a:gd name="T42" fmla="*/ 131 w 163"/>
              <a:gd name="T43" fmla="*/ 16 h 26"/>
              <a:gd name="T44" fmla="*/ 145 w 163"/>
              <a:gd name="T45" fmla="*/ 14 h 26"/>
              <a:gd name="T46" fmla="*/ 152 w 163"/>
              <a:gd name="T47" fmla="*/ 13 h 26"/>
              <a:gd name="T48" fmla="*/ 162 w 163"/>
              <a:gd name="T49" fmla="*/ 12 h 26"/>
              <a:gd name="T50" fmla="*/ 163 w 163"/>
              <a:gd name="T51" fmla="*/ 14 h 26"/>
              <a:gd name="T52" fmla="*/ 161 w 163"/>
              <a:gd name="T53" fmla="*/ 16 h 26"/>
              <a:gd name="T54" fmla="*/ 152 w 163"/>
              <a:gd name="T55" fmla="*/ 17 h 26"/>
              <a:gd name="T56" fmla="*/ 146 w 163"/>
              <a:gd name="T57" fmla="*/ 17 h 26"/>
              <a:gd name="T58" fmla="*/ 131 w 163"/>
              <a:gd name="T59" fmla="*/ 19 h 26"/>
              <a:gd name="T60" fmla="*/ 95 w 163"/>
              <a:gd name="T61" fmla="*/ 18 h 26"/>
              <a:gd name="T62" fmla="*/ 95 w 163"/>
              <a:gd name="T63" fmla="*/ 17 h 26"/>
              <a:gd name="T64" fmla="*/ 91 w 163"/>
              <a:gd name="T65" fmla="*/ 14 h 26"/>
              <a:gd name="T66" fmla="*/ 85 w 163"/>
              <a:gd name="T67" fmla="*/ 13 h 26"/>
              <a:gd name="T68" fmla="*/ 81 w 163"/>
              <a:gd name="T69" fmla="*/ 16 h 26"/>
              <a:gd name="T70" fmla="*/ 69 w 163"/>
              <a:gd name="T71" fmla="*/ 19 h 26"/>
              <a:gd name="T72" fmla="*/ 66 w 163"/>
              <a:gd name="T73" fmla="*/ 12 h 26"/>
              <a:gd name="T74" fmla="*/ 65 w 163"/>
              <a:gd name="T75" fmla="*/ 12 h 26"/>
              <a:gd name="T76" fmla="*/ 63 w 163"/>
              <a:gd name="T77" fmla="*/ 13 h 26"/>
              <a:gd name="T78" fmla="*/ 56 w 163"/>
              <a:gd name="T79" fmla="*/ 18 h 26"/>
              <a:gd name="T80" fmla="*/ 49 w 163"/>
              <a:gd name="T81" fmla="*/ 17 h 26"/>
              <a:gd name="T82" fmla="*/ 47 w 163"/>
              <a:gd name="T83" fmla="*/ 15 h 26"/>
              <a:gd name="T84" fmla="*/ 46 w 163"/>
              <a:gd name="T85" fmla="*/ 14 h 26"/>
              <a:gd name="T86" fmla="*/ 30 w 163"/>
              <a:gd name="T87" fmla="*/ 8 h 26"/>
              <a:gd name="T88" fmla="*/ 25 w 163"/>
              <a:gd name="T89" fmla="*/ 18 h 26"/>
              <a:gd name="T90" fmla="*/ 19 w 163"/>
              <a:gd name="T91" fmla="*/ 18 h 26"/>
              <a:gd name="T92" fmla="*/ 18 w 163"/>
              <a:gd name="T93" fmla="*/ 13 h 26"/>
              <a:gd name="T94" fmla="*/ 25 w 163"/>
              <a:gd name="T95" fmla="*/ 6 h 26"/>
              <a:gd name="T96" fmla="*/ 25 w 163"/>
              <a:gd name="T97" fmla="*/ 6 h 26"/>
              <a:gd name="T98" fmla="*/ 22 w 163"/>
              <a:gd name="T99" fmla="*/ 4 h 26"/>
              <a:gd name="T100" fmla="*/ 6 w 163"/>
              <a:gd name="T101" fmla="*/ 17 h 26"/>
              <a:gd name="T102" fmla="*/ 5 w 163"/>
              <a:gd name="T103" fmla="*/ 22 h 26"/>
              <a:gd name="T104" fmla="*/ 5 w 163"/>
              <a:gd name="T105" fmla="*/ 25 h 26"/>
              <a:gd name="T106" fmla="*/ 4 w 163"/>
              <a:gd name="T107" fmla="*/ 25 h 26"/>
              <a:gd name="T108" fmla="*/ 27 w 163"/>
              <a:gd name="T109" fmla="*/ 9 h 26"/>
              <a:gd name="T110" fmla="*/ 27 w 163"/>
              <a:gd name="T111" fmla="*/ 9 h 26"/>
              <a:gd name="T112" fmla="*/ 21 w 163"/>
              <a:gd name="T113" fmla="*/ 14 h 26"/>
              <a:gd name="T114" fmla="*/ 22 w 163"/>
              <a:gd name="T115" fmla="*/ 15 h 26"/>
              <a:gd name="T116" fmla="*/ 24 w 163"/>
              <a:gd name="T117" fmla="*/ 15 h 26"/>
              <a:gd name="T118" fmla="*/ 27 w 163"/>
              <a:gd name="T119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26">
                <a:moveTo>
                  <a:pt x="4" y="25"/>
                </a:moveTo>
                <a:cubicBezTo>
                  <a:pt x="4" y="25"/>
                  <a:pt x="3" y="25"/>
                  <a:pt x="3" y="25"/>
                </a:cubicBezTo>
                <a:cubicBezTo>
                  <a:pt x="2" y="23"/>
                  <a:pt x="0" y="21"/>
                  <a:pt x="2" y="16"/>
                </a:cubicBezTo>
                <a:cubicBezTo>
                  <a:pt x="6" y="8"/>
                  <a:pt x="16" y="0"/>
                  <a:pt x="23" y="1"/>
                </a:cubicBezTo>
                <a:cubicBezTo>
                  <a:pt x="26" y="1"/>
                  <a:pt x="28" y="3"/>
                  <a:pt x="29" y="5"/>
                </a:cubicBezTo>
                <a:cubicBezTo>
                  <a:pt x="38" y="3"/>
                  <a:pt x="42" y="7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51" y="13"/>
                  <a:pt x="51" y="14"/>
                  <a:pt x="52" y="14"/>
                </a:cubicBezTo>
                <a:cubicBezTo>
                  <a:pt x="53" y="15"/>
                  <a:pt x="53" y="15"/>
                  <a:pt x="55" y="15"/>
                </a:cubicBezTo>
                <a:cubicBezTo>
                  <a:pt x="57" y="15"/>
                  <a:pt x="59" y="13"/>
                  <a:pt x="61" y="11"/>
                </a:cubicBezTo>
                <a:cubicBezTo>
                  <a:pt x="62" y="9"/>
                  <a:pt x="64" y="8"/>
                  <a:pt x="65" y="7"/>
                </a:cubicBezTo>
                <a:cubicBezTo>
                  <a:pt x="66" y="7"/>
                  <a:pt x="67" y="7"/>
                  <a:pt x="68" y="8"/>
                </a:cubicBezTo>
                <a:cubicBezTo>
                  <a:pt x="68" y="9"/>
                  <a:pt x="69" y="10"/>
                  <a:pt x="69" y="12"/>
                </a:cubicBezTo>
                <a:cubicBezTo>
                  <a:pt x="70" y="14"/>
                  <a:pt x="70" y="16"/>
                  <a:pt x="71" y="16"/>
                </a:cubicBezTo>
                <a:cubicBezTo>
                  <a:pt x="74" y="18"/>
                  <a:pt x="75" y="17"/>
                  <a:pt x="78" y="14"/>
                </a:cubicBezTo>
                <a:cubicBezTo>
                  <a:pt x="80" y="12"/>
                  <a:pt x="81" y="11"/>
                  <a:pt x="83" y="10"/>
                </a:cubicBezTo>
                <a:cubicBezTo>
                  <a:pt x="88" y="8"/>
                  <a:pt x="91" y="10"/>
                  <a:pt x="93" y="12"/>
                </a:cubicBezTo>
                <a:cubicBezTo>
                  <a:pt x="95" y="13"/>
                  <a:pt x="96" y="14"/>
                  <a:pt x="98" y="13"/>
                </a:cubicBezTo>
                <a:cubicBezTo>
                  <a:pt x="99" y="13"/>
                  <a:pt x="100" y="13"/>
                  <a:pt x="100" y="14"/>
                </a:cubicBezTo>
                <a:cubicBezTo>
                  <a:pt x="101" y="15"/>
                  <a:pt x="101" y="16"/>
                  <a:pt x="100" y="16"/>
                </a:cubicBezTo>
                <a:cubicBezTo>
                  <a:pt x="99" y="17"/>
                  <a:pt x="99" y="17"/>
                  <a:pt x="99" y="17"/>
                </a:cubicBezTo>
                <a:cubicBezTo>
                  <a:pt x="106" y="21"/>
                  <a:pt x="120" y="18"/>
                  <a:pt x="131" y="16"/>
                </a:cubicBezTo>
                <a:cubicBezTo>
                  <a:pt x="136" y="15"/>
                  <a:pt x="142" y="14"/>
                  <a:pt x="145" y="14"/>
                </a:cubicBezTo>
                <a:cubicBezTo>
                  <a:pt x="147" y="14"/>
                  <a:pt x="150" y="13"/>
                  <a:pt x="152" y="13"/>
                </a:cubicBezTo>
                <a:cubicBezTo>
                  <a:pt x="156" y="13"/>
                  <a:pt x="159" y="12"/>
                  <a:pt x="162" y="12"/>
                </a:cubicBezTo>
                <a:cubicBezTo>
                  <a:pt x="163" y="13"/>
                  <a:pt x="163" y="13"/>
                  <a:pt x="163" y="14"/>
                </a:cubicBezTo>
                <a:cubicBezTo>
                  <a:pt x="163" y="15"/>
                  <a:pt x="162" y="16"/>
                  <a:pt x="161" y="16"/>
                </a:cubicBezTo>
                <a:cubicBezTo>
                  <a:pt x="159" y="16"/>
                  <a:pt x="156" y="16"/>
                  <a:pt x="152" y="17"/>
                </a:cubicBezTo>
                <a:cubicBezTo>
                  <a:pt x="150" y="17"/>
                  <a:pt x="147" y="17"/>
                  <a:pt x="146" y="17"/>
                </a:cubicBezTo>
                <a:cubicBezTo>
                  <a:pt x="142" y="17"/>
                  <a:pt x="137" y="18"/>
                  <a:pt x="131" y="19"/>
                </a:cubicBezTo>
                <a:cubicBezTo>
                  <a:pt x="118" y="22"/>
                  <a:pt x="102" y="26"/>
                  <a:pt x="95" y="18"/>
                </a:cubicBezTo>
                <a:cubicBezTo>
                  <a:pt x="95" y="18"/>
                  <a:pt x="95" y="17"/>
                  <a:pt x="95" y="17"/>
                </a:cubicBezTo>
                <a:cubicBezTo>
                  <a:pt x="93" y="16"/>
                  <a:pt x="92" y="15"/>
                  <a:pt x="91" y="14"/>
                </a:cubicBezTo>
                <a:cubicBezTo>
                  <a:pt x="88" y="13"/>
                  <a:pt x="87" y="12"/>
                  <a:pt x="85" y="13"/>
                </a:cubicBezTo>
                <a:cubicBezTo>
                  <a:pt x="83" y="14"/>
                  <a:pt x="82" y="15"/>
                  <a:pt x="81" y="16"/>
                </a:cubicBezTo>
                <a:cubicBezTo>
                  <a:pt x="78" y="19"/>
                  <a:pt x="75" y="23"/>
                  <a:pt x="69" y="19"/>
                </a:cubicBezTo>
                <a:cubicBezTo>
                  <a:pt x="67" y="18"/>
                  <a:pt x="66" y="15"/>
                  <a:pt x="66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4" y="13"/>
                  <a:pt x="63" y="13"/>
                </a:cubicBezTo>
                <a:cubicBezTo>
                  <a:pt x="61" y="16"/>
                  <a:pt x="59" y="18"/>
                  <a:pt x="56" y="18"/>
                </a:cubicBezTo>
                <a:cubicBezTo>
                  <a:pt x="52" y="19"/>
                  <a:pt x="51" y="19"/>
                  <a:pt x="49" y="17"/>
                </a:cubicBezTo>
                <a:cubicBezTo>
                  <a:pt x="49" y="16"/>
                  <a:pt x="48" y="16"/>
                  <a:pt x="47" y="15"/>
                </a:cubicBezTo>
                <a:cubicBezTo>
                  <a:pt x="46" y="14"/>
                  <a:pt x="46" y="14"/>
                  <a:pt x="46" y="14"/>
                </a:cubicBezTo>
                <a:cubicBezTo>
                  <a:pt x="41" y="10"/>
                  <a:pt x="37" y="7"/>
                  <a:pt x="30" y="8"/>
                </a:cubicBezTo>
                <a:cubicBezTo>
                  <a:pt x="31" y="12"/>
                  <a:pt x="28" y="17"/>
                  <a:pt x="25" y="18"/>
                </a:cubicBezTo>
                <a:cubicBezTo>
                  <a:pt x="23" y="19"/>
                  <a:pt x="21" y="19"/>
                  <a:pt x="19" y="18"/>
                </a:cubicBezTo>
                <a:cubicBezTo>
                  <a:pt x="18" y="16"/>
                  <a:pt x="17" y="14"/>
                  <a:pt x="18" y="13"/>
                </a:cubicBezTo>
                <a:cubicBezTo>
                  <a:pt x="19" y="9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4" y="5"/>
                  <a:pt x="22" y="4"/>
                </a:cubicBezTo>
                <a:cubicBezTo>
                  <a:pt x="18" y="4"/>
                  <a:pt x="9" y="11"/>
                  <a:pt x="6" y="17"/>
                </a:cubicBezTo>
                <a:cubicBezTo>
                  <a:pt x="5" y="19"/>
                  <a:pt x="4" y="21"/>
                  <a:pt x="5" y="22"/>
                </a:cubicBezTo>
                <a:cubicBezTo>
                  <a:pt x="6" y="23"/>
                  <a:pt x="6" y="24"/>
                  <a:pt x="5" y="25"/>
                </a:cubicBezTo>
                <a:cubicBezTo>
                  <a:pt x="5" y="25"/>
                  <a:pt x="5" y="25"/>
                  <a:pt x="4" y="25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5" y="10"/>
                  <a:pt x="22" y="12"/>
                  <a:pt x="21" y="14"/>
                </a:cubicBezTo>
                <a:cubicBezTo>
                  <a:pt x="21" y="14"/>
                  <a:pt x="21" y="14"/>
                  <a:pt x="22" y="15"/>
                </a:cubicBezTo>
                <a:cubicBezTo>
                  <a:pt x="22" y="15"/>
                  <a:pt x="23" y="15"/>
                  <a:pt x="24" y="15"/>
                </a:cubicBezTo>
                <a:cubicBezTo>
                  <a:pt x="25" y="14"/>
                  <a:pt x="27" y="12"/>
                  <a:pt x="27" y="9"/>
                </a:cubicBezTo>
                <a:close/>
              </a:path>
            </a:pathLst>
          </a:custGeom>
          <a:solidFill>
            <a:srgbClr val="6E6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šļïḓe">
            <a:extLst>
              <a:ext uri="{FF2B5EF4-FFF2-40B4-BE49-F238E27FC236}">
                <a16:creationId xmlns:a16="http://schemas.microsoft.com/office/drawing/2014/main" id="{129CBABD-2418-438B-BCB3-0822F6543CDD}"/>
              </a:ext>
            </a:extLst>
          </p:cNvPr>
          <p:cNvSpPr/>
          <p:nvPr/>
        </p:nvSpPr>
        <p:spPr bwMode="auto">
          <a:xfrm>
            <a:off x="6805375" y="3933945"/>
            <a:ext cx="787400" cy="792163"/>
          </a:xfrm>
          <a:custGeom>
            <a:avLst/>
            <a:gdLst>
              <a:gd name="T0" fmla="*/ 239 w 239"/>
              <a:gd name="T1" fmla="*/ 215 h 240"/>
              <a:gd name="T2" fmla="*/ 29 w 239"/>
              <a:gd name="T3" fmla="*/ 5 h 240"/>
              <a:gd name="T4" fmla="*/ 12 w 239"/>
              <a:gd name="T5" fmla="*/ 5 h 240"/>
              <a:gd name="T6" fmla="*/ 4 w 239"/>
              <a:gd name="T7" fmla="*/ 13 h 240"/>
              <a:gd name="T8" fmla="*/ 4 w 239"/>
              <a:gd name="T9" fmla="*/ 30 h 240"/>
              <a:gd name="T10" fmla="*/ 214 w 239"/>
              <a:gd name="T11" fmla="*/ 240 h 240"/>
              <a:gd name="T12" fmla="*/ 239 w 239"/>
              <a:gd name="T13" fmla="*/ 215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9" h="240">
                <a:moveTo>
                  <a:pt x="239" y="215"/>
                </a:moveTo>
                <a:cubicBezTo>
                  <a:pt x="29" y="5"/>
                  <a:pt x="29" y="5"/>
                  <a:pt x="29" y="5"/>
                </a:cubicBezTo>
                <a:cubicBezTo>
                  <a:pt x="24" y="0"/>
                  <a:pt x="17" y="0"/>
                  <a:pt x="12" y="5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17"/>
                  <a:pt x="0" y="25"/>
                  <a:pt x="4" y="30"/>
                </a:cubicBezTo>
                <a:cubicBezTo>
                  <a:pt x="214" y="240"/>
                  <a:pt x="214" y="240"/>
                  <a:pt x="214" y="240"/>
                </a:cubicBezTo>
                <a:cubicBezTo>
                  <a:pt x="239" y="215"/>
                  <a:pt x="239" y="215"/>
                  <a:pt x="239" y="215"/>
                </a:cubicBezTo>
              </a:path>
            </a:pathLst>
          </a:custGeom>
          <a:solidFill>
            <a:srgbClr val="3E43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şļïďê">
            <a:extLst>
              <a:ext uri="{FF2B5EF4-FFF2-40B4-BE49-F238E27FC236}">
                <a16:creationId xmlns:a16="http://schemas.microsoft.com/office/drawing/2014/main" id="{52FB26CD-69F5-4EB5-B90D-B613261110F1}"/>
              </a:ext>
            </a:extLst>
          </p:cNvPr>
          <p:cNvSpPr/>
          <p:nvPr/>
        </p:nvSpPr>
        <p:spPr bwMode="auto">
          <a:xfrm>
            <a:off x="6830775" y="3933945"/>
            <a:ext cx="762000" cy="723900"/>
          </a:xfrm>
          <a:custGeom>
            <a:avLst/>
            <a:gdLst>
              <a:gd name="T0" fmla="*/ 17 w 231"/>
              <a:gd name="T1" fmla="*/ 9 h 219"/>
              <a:gd name="T2" fmla="*/ 227 w 231"/>
              <a:gd name="T3" fmla="*/ 219 h 219"/>
              <a:gd name="T4" fmla="*/ 231 w 231"/>
              <a:gd name="T5" fmla="*/ 215 h 219"/>
              <a:gd name="T6" fmla="*/ 21 w 231"/>
              <a:gd name="T7" fmla="*/ 5 h 219"/>
              <a:gd name="T8" fmla="*/ 4 w 231"/>
              <a:gd name="T9" fmla="*/ 5 h 219"/>
              <a:gd name="T10" fmla="*/ 0 w 231"/>
              <a:gd name="T11" fmla="*/ 9 h 219"/>
              <a:gd name="T12" fmla="*/ 17 w 231"/>
              <a:gd name="T13" fmla="*/ 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" h="219">
                <a:moveTo>
                  <a:pt x="17" y="9"/>
                </a:moveTo>
                <a:cubicBezTo>
                  <a:pt x="227" y="219"/>
                  <a:pt x="227" y="219"/>
                  <a:pt x="227" y="219"/>
                </a:cubicBezTo>
                <a:cubicBezTo>
                  <a:pt x="231" y="215"/>
                  <a:pt x="231" y="215"/>
                  <a:pt x="231" y="215"/>
                </a:cubicBezTo>
                <a:cubicBezTo>
                  <a:pt x="21" y="5"/>
                  <a:pt x="21" y="5"/>
                  <a:pt x="21" y="5"/>
                </a:cubicBezTo>
                <a:cubicBezTo>
                  <a:pt x="16" y="0"/>
                  <a:pt x="9" y="0"/>
                  <a:pt x="4" y="5"/>
                </a:cubicBezTo>
                <a:cubicBezTo>
                  <a:pt x="0" y="9"/>
                  <a:pt x="0" y="9"/>
                  <a:pt x="0" y="9"/>
                </a:cubicBezTo>
                <a:cubicBezTo>
                  <a:pt x="4" y="5"/>
                  <a:pt x="12" y="5"/>
                  <a:pt x="17" y="9"/>
                </a:cubicBezTo>
              </a:path>
            </a:pathLst>
          </a:custGeom>
          <a:solidFill>
            <a:srgbClr val="4D5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šľïḍè">
            <a:extLst>
              <a:ext uri="{FF2B5EF4-FFF2-40B4-BE49-F238E27FC236}">
                <a16:creationId xmlns:a16="http://schemas.microsoft.com/office/drawing/2014/main" id="{24E67295-7113-458C-A11C-6329CBD5169A}"/>
              </a:ext>
            </a:extLst>
          </p:cNvPr>
          <p:cNvSpPr/>
          <p:nvPr/>
        </p:nvSpPr>
        <p:spPr bwMode="auto">
          <a:xfrm>
            <a:off x="6726000" y="3854570"/>
            <a:ext cx="349250" cy="350838"/>
          </a:xfrm>
          <a:custGeom>
            <a:avLst/>
            <a:gdLst>
              <a:gd name="T0" fmla="*/ 106 w 106"/>
              <a:gd name="T1" fmla="*/ 80 h 106"/>
              <a:gd name="T2" fmla="*/ 31 w 106"/>
              <a:gd name="T3" fmla="*/ 5 h 106"/>
              <a:gd name="T4" fmla="*/ 13 w 106"/>
              <a:gd name="T5" fmla="*/ 5 h 106"/>
              <a:gd name="T6" fmla="*/ 5 w 106"/>
              <a:gd name="T7" fmla="*/ 13 h 106"/>
              <a:gd name="T8" fmla="*/ 5 w 106"/>
              <a:gd name="T9" fmla="*/ 32 h 106"/>
              <a:gd name="T10" fmla="*/ 80 w 106"/>
              <a:gd name="T11" fmla="*/ 106 h 106"/>
              <a:gd name="T12" fmla="*/ 106 w 106"/>
              <a:gd name="T13" fmla="*/ 8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106">
                <a:moveTo>
                  <a:pt x="106" y="80"/>
                </a:moveTo>
                <a:cubicBezTo>
                  <a:pt x="31" y="5"/>
                  <a:pt x="31" y="5"/>
                  <a:pt x="31" y="5"/>
                </a:cubicBezTo>
                <a:cubicBezTo>
                  <a:pt x="26" y="0"/>
                  <a:pt x="18" y="0"/>
                  <a:pt x="13" y="5"/>
                </a:cubicBezTo>
                <a:cubicBezTo>
                  <a:pt x="5" y="13"/>
                  <a:pt x="5" y="13"/>
                  <a:pt x="5" y="13"/>
                </a:cubicBezTo>
                <a:cubicBezTo>
                  <a:pt x="0" y="18"/>
                  <a:pt x="0" y="27"/>
                  <a:pt x="5" y="32"/>
                </a:cubicBezTo>
                <a:cubicBezTo>
                  <a:pt x="80" y="106"/>
                  <a:pt x="80" y="106"/>
                  <a:pt x="80" y="106"/>
                </a:cubicBezTo>
                <a:lnTo>
                  <a:pt x="106" y="80"/>
                </a:lnTo>
                <a:close/>
              </a:path>
            </a:pathLst>
          </a:custGeom>
          <a:solidFill>
            <a:srgbClr val="44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ṧḻiḓe">
            <a:extLst>
              <a:ext uri="{FF2B5EF4-FFF2-40B4-BE49-F238E27FC236}">
                <a16:creationId xmlns:a16="http://schemas.microsoft.com/office/drawing/2014/main" id="{4C7B0B84-F7AA-48A4-AE71-5CF13BEF7DA2}"/>
              </a:ext>
            </a:extLst>
          </p:cNvPr>
          <p:cNvSpPr/>
          <p:nvPr/>
        </p:nvSpPr>
        <p:spPr bwMode="auto">
          <a:xfrm>
            <a:off x="6838713" y="3973633"/>
            <a:ext cx="328613" cy="333375"/>
          </a:xfrm>
          <a:custGeom>
            <a:avLst/>
            <a:gdLst>
              <a:gd name="T0" fmla="*/ 6 w 100"/>
              <a:gd name="T1" fmla="*/ 2 h 101"/>
              <a:gd name="T2" fmla="*/ 1 w 100"/>
              <a:gd name="T3" fmla="*/ 2 h 101"/>
              <a:gd name="T4" fmla="*/ 1 w 100"/>
              <a:gd name="T5" fmla="*/ 7 h 101"/>
              <a:gd name="T6" fmla="*/ 94 w 100"/>
              <a:gd name="T7" fmla="*/ 100 h 101"/>
              <a:gd name="T8" fmla="*/ 99 w 100"/>
              <a:gd name="T9" fmla="*/ 100 h 101"/>
              <a:gd name="T10" fmla="*/ 99 w 100"/>
              <a:gd name="T11" fmla="*/ 94 h 101"/>
              <a:gd name="T12" fmla="*/ 6 w 100"/>
              <a:gd name="T13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01">
                <a:moveTo>
                  <a:pt x="6" y="2"/>
                </a:moveTo>
                <a:cubicBezTo>
                  <a:pt x="5" y="0"/>
                  <a:pt x="3" y="0"/>
                  <a:pt x="1" y="2"/>
                </a:cubicBezTo>
                <a:cubicBezTo>
                  <a:pt x="0" y="3"/>
                  <a:pt x="0" y="6"/>
                  <a:pt x="1" y="7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5" y="101"/>
                  <a:pt x="97" y="101"/>
                  <a:pt x="99" y="100"/>
                </a:cubicBezTo>
                <a:cubicBezTo>
                  <a:pt x="100" y="98"/>
                  <a:pt x="100" y="96"/>
                  <a:pt x="99" y="94"/>
                </a:cubicBezTo>
                <a:lnTo>
                  <a:pt x="6" y="2"/>
                </a:lnTo>
                <a:close/>
              </a:path>
            </a:pathLst>
          </a:custGeom>
          <a:solidFill>
            <a:srgbClr val="A1A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$ḻîde">
            <a:extLst>
              <a:ext uri="{FF2B5EF4-FFF2-40B4-BE49-F238E27FC236}">
                <a16:creationId xmlns:a16="http://schemas.microsoft.com/office/drawing/2014/main" id="{A69D3304-E534-460D-AA46-741A52A8393F}"/>
              </a:ext>
            </a:extLst>
          </p:cNvPr>
          <p:cNvSpPr/>
          <p:nvPr/>
        </p:nvSpPr>
        <p:spPr bwMode="auto">
          <a:xfrm>
            <a:off x="6838713" y="3973633"/>
            <a:ext cx="331788" cy="330200"/>
          </a:xfrm>
          <a:custGeom>
            <a:avLst/>
            <a:gdLst>
              <a:gd name="T0" fmla="*/ 4 w 101"/>
              <a:gd name="T1" fmla="*/ 4 h 100"/>
              <a:gd name="T2" fmla="*/ 97 w 101"/>
              <a:gd name="T3" fmla="*/ 97 h 100"/>
              <a:gd name="T4" fmla="*/ 97 w 101"/>
              <a:gd name="T5" fmla="*/ 100 h 100"/>
              <a:gd name="T6" fmla="*/ 99 w 101"/>
              <a:gd name="T7" fmla="*/ 99 h 100"/>
              <a:gd name="T8" fmla="*/ 99 w 101"/>
              <a:gd name="T9" fmla="*/ 94 h 100"/>
              <a:gd name="T10" fmla="*/ 7 w 101"/>
              <a:gd name="T11" fmla="*/ 1 h 100"/>
              <a:gd name="T12" fmla="*/ 1 w 101"/>
              <a:gd name="T13" fmla="*/ 1 h 100"/>
              <a:gd name="T14" fmla="*/ 0 w 101"/>
              <a:gd name="T15" fmla="*/ 3 h 100"/>
              <a:gd name="T16" fmla="*/ 4 w 101"/>
              <a:gd name="T17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" h="100">
                <a:moveTo>
                  <a:pt x="4" y="4"/>
                </a:moveTo>
                <a:cubicBezTo>
                  <a:pt x="97" y="97"/>
                  <a:pt x="97" y="97"/>
                  <a:pt x="97" y="97"/>
                </a:cubicBezTo>
                <a:cubicBezTo>
                  <a:pt x="97" y="97"/>
                  <a:pt x="98" y="99"/>
                  <a:pt x="97" y="100"/>
                </a:cubicBezTo>
                <a:cubicBezTo>
                  <a:pt x="98" y="100"/>
                  <a:pt x="99" y="100"/>
                  <a:pt x="99" y="99"/>
                </a:cubicBezTo>
                <a:cubicBezTo>
                  <a:pt x="101" y="98"/>
                  <a:pt x="101" y="95"/>
                  <a:pt x="99" y="94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3" y="0"/>
                  <a:pt x="1" y="1"/>
                </a:cubicBezTo>
                <a:cubicBezTo>
                  <a:pt x="1" y="2"/>
                  <a:pt x="1" y="2"/>
                  <a:pt x="0" y="3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Sľíḍê">
            <a:extLst>
              <a:ext uri="{FF2B5EF4-FFF2-40B4-BE49-F238E27FC236}">
                <a16:creationId xmlns:a16="http://schemas.microsoft.com/office/drawing/2014/main" id="{BF7660A1-7F4E-4EF6-B4B7-62C3FECB764F}"/>
              </a:ext>
            </a:extLst>
          </p:cNvPr>
          <p:cNvSpPr/>
          <p:nvPr/>
        </p:nvSpPr>
        <p:spPr bwMode="auto">
          <a:xfrm>
            <a:off x="7475300" y="4607045"/>
            <a:ext cx="95250" cy="96838"/>
          </a:xfrm>
          <a:custGeom>
            <a:avLst/>
            <a:gdLst>
              <a:gd name="T0" fmla="*/ 0 w 60"/>
              <a:gd name="T1" fmla="*/ 50 h 61"/>
              <a:gd name="T2" fmla="*/ 52 w 60"/>
              <a:gd name="T3" fmla="*/ 0 h 61"/>
              <a:gd name="T4" fmla="*/ 60 w 60"/>
              <a:gd name="T5" fmla="*/ 9 h 61"/>
              <a:gd name="T6" fmla="*/ 10 w 60"/>
              <a:gd name="T7" fmla="*/ 61 h 61"/>
              <a:gd name="T8" fmla="*/ 0 w 60"/>
              <a:gd name="T9" fmla="*/ 5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1">
                <a:moveTo>
                  <a:pt x="0" y="50"/>
                </a:moveTo>
                <a:lnTo>
                  <a:pt x="52" y="0"/>
                </a:lnTo>
                <a:lnTo>
                  <a:pt x="60" y="9"/>
                </a:lnTo>
                <a:lnTo>
                  <a:pt x="10" y="61"/>
                </a:lnTo>
                <a:lnTo>
                  <a:pt x="0" y="50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šḷíḍê">
            <a:extLst>
              <a:ext uri="{FF2B5EF4-FFF2-40B4-BE49-F238E27FC236}">
                <a16:creationId xmlns:a16="http://schemas.microsoft.com/office/drawing/2014/main" id="{58604A43-A12A-4E07-8C69-25DF253A5A91}"/>
              </a:ext>
            </a:extLst>
          </p:cNvPr>
          <p:cNvSpPr/>
          <p:nvPr/>
        </p:nvSpPr>
        <p:spPr bwMode="auto">
          <a:xfrm>
            <a:off x="7488000" y="4621333"/>
            <a:ext cx="82550" cy="82550"/>
          </a:xfrm>
          <a:custGeom>
            <a:avLst/>
            <a:gdLst>
              <a:gd name="T0" fmla="*/ 0 w 52"/>
              <a:gd name="T1" fmla="*/ 50 h 52"/>
              <a:gd name="T2" fmla="*/ 52 w 52"/>
              <a:gd name="T3" fmla="*/ 0 h 52"/>
              <a:gd name="T4" fmla="*/ 52 w 52"/>
              <a:gd name="T5" fmla="*/ 0 h 52"/>
              <a:gd name="T6" fmla="*/ 2 w 52"/>
              <a:gd name="T7" fmla="*/ 52 h 52"/>
              <a:gd name="T8" fmla="*/ 0 w 52"/>
              <a:gd name="T9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2">
                <a:moveTo>
                  <a:pt x="0" y="50"/>
                </a:moveTo>
                <a:lnTo>
                  <a:pt x="52" y="0"/>
                </a:lnTo>
                <a:lnTo>
                  <a:pt x="52" y="0"/>
                </a:lnTo>
                <a:lnTo>
                  <a:pt x="2" y="52"/>
                </a:lnTo>
                <a:lnTo>
                  <a:pt x="0" y="50"/>
                </a:lnTo>
                <a:close/>
              </a:path>
            </a:pathLst>
          </a:custGeom>
          <a:solidFill>
            <a:srgbClr val="DD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ṣľide">
            <a:extLst>
              <a:ext uri="{FF2B5EF4-FFF2-40B4-BE49-F238E27FC236}">
                <a16:creationId xmlns:a16="http://schemas.microsoft.com/office/drawing/2014/main" id="{8657D0E0-2E17-4A24-8598-0D8BD8FA99E6}"/>
              </a:ext>
            </a:extLst>
          </p:cNvPr>
          <p:cNvSpPr/>
          <p:nvPr/>
        </p:nvSpPr>
        <p:spPr bwMode="auto">
          <a:xfrm>
            <a:off x="7475300" y="4607045"/>
            <a:ext cx="82550" cy="82550"/>
          </a:xfrm>
          <a:custGeom>
            <a:avLst/>
            <a:gdLst>
              <a:gd name="T0" fmla="*/ 0 w 52"/>
              <a:gd name="T1" fmla="*/ 50 h 52"/>
              <a:gd name="T2" fmla="*/ 52 w 52"/>
              <a:gd name="T3" fmla="*/ 0 h 52"/>
              <a:gd name="T4" fmla="*/ 52 w 52"/>
              <a:gd name="T5" fmla="*/ 0 h 52"/>
              <a:gd name="T6" fmla="*/ 2 w 52"/>
              <a:gd name="T7" fmla="*/ 52 h 52"/>
              <a:gd name="T8" fmla="*/ 0 w 52"/>
              <a:gd name="T9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2">
                <a:moveTo>
                  <a:pt x="0" y="50"/>
                </a:moveTo>
                <a:lnTo>
                  <a:pt x="52" y="0"/>
                </a:lnTo>
                <a:lnTo>
                  <a:pt x="52" y="0"/>
                </a:lnTo>
                <a:lnTo>
                  <a:pt x="2" y="52"/>
                </a:lnTo>
                <a:lnTo>
                  <a:pt x="0" y="50"/>
                </a:lnTo>
                <a:close/>
              </a:path>
            </a:pathLst>
          </a:custGeom>
          <a:solidFill>
            <a:srgbClr val="DD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ŝḻiḋe">
            <a:extLst>
              <a:ext uri="{FF2B5EF4-FFF2-40B4-BE49-F238E27FC236}">
                <a16:creationId xmlns:a16="http://schemas.microsoft.com/office/drawing/2014/main" id="{4B8CBF7C-8F50-4716-984C-1A0FE475A4B5}"/>
              </a:ext>
            </a:extLst>
          </p:cNvPr>
          <p:cNvSpPr/>
          <p:nvPr/>
        </p:nvSpPr>
        <p:spPr bwMode="auto">
          <a:xfrm>
            <a:off x="7445138" y="4578470"/>
            <a:ext cx="95250" cy="95250"/>
          </a:xfrm>
          <a:custGeom>
            <a:avLst/>
            <a:gdLst>
              <a:gd name="T0" fmla="*/ 0 w 60"/>
              <a:gd name="T1" fmla="*/ 50 h 60"/>
              <a:gd name="T2" fmla="*/ 52 w 60"/>
              <a:gd name="T3" fmla="*/ 0 h 60"/>
              <a:gd name="T4" fmla="*/ 60 w 60"/>
              <a:gd name="T5" fmla="*/ 8 h 60"/>
              <a:gd name="T6" fmla="*/ 10 w 60"/>
              <a:gd name="T7" fmla="*/ 60 h 60"/>
              <a:gd name="T8" fmla="*/ 0 w 60"/>
              <a:gd name="T9" fmla="*/ 5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0" y="50"/>
                </a:moveTo>
                <a:lnTo>
                  <a:pt x="52" y="0"/>
                </a:lnTo>
                <a:lnTo>
                  <a:pt x="60" y="8"/>
                </a:lnTo>
                <a:lnTo>
                  <a:pt x="10" y="60"/>
                </a:lnTo>
                <a:lnTo>
                  <a:pt x="0" y="50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îš1íďé">
            <a:extLst>
              <a:ext uri="{FF2B5EF4-FFF2-40B4-BE49-F238E27FC236}">
                <a16:creationId xmlns:a16="http://schemas.microsoft.com/office/drawing/2014/main" id="{954FDF24-04C8-4203-BA68-20B3E9D766D4}"/>
              </a:ext>
            </a:extLst>
          </p:cNvPr>
          <p:cNvSpPr/>
          <p:nvPr/>
        </p:nvSpPr>
        <p:spPr bwMode="auto">
          <a:xfrm>
            <a:off x="7457838" y="4591170"/>
            <a:ext cx="82550" cy="82550"/>
          </a:xfrm>
          <a:custGeom>
            <a:avLst/>
            <a:gdLst>
              <a:gd name="T0" fmla="*/ 0 w 52"/>
              <a:gd name="T1" fmla="*/ 50 h 52"/>
              <a:gd name="T2" fmla="*/ 50 w 52"/>
              <a:gd name="T3" fmla="*/ 0 h 52"/>
              <a:gd name="T4" fmla="*/ 52 w 52"/>
              <a:gd name="T5" fmla="*/ 0 h 52"/>
              <a:gd name="T6" fmla="*/ 2 w 52"/>
              <a:gd name="T7" fmla="*/ 52 h 52"/>
              <a:gd name="T8" fmla="*/ 0 w 52"/>
              <a:gd name="T9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2">
                <a:moveTo>
                  <a:pt x="0" y="50"/>
                </a:moveTo>
                <a:lnTo>
                  <a:pt x="50" y="0"/>
                </a:lnTo>
                <a:lnTo>
                  <a:pt x="52" y="0"/>
                </a:lnTo>
                <a:lnTo>
                  <a:pt x="2" y="52"/>
                </a:lnTo>
                <a:lnTo>
                  <a:pt x="0" y="50"/>
                </a:lnTo>
                <a:close/>
              </a:path>
            </a:pathLst>
          </a:custGeom>
          <a:solidFill>
            <a:srgbClr val="DD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ṧḻîdê">
            <a:extLst>
              <a:ext uri="{FF2B5EF4-FFF2-40B4-BE49-F238E27FC236}">
                <a16:creationId xmlns:a16="http://schemas.microsoft.com/office/drawing/2014/main" id="{76834681-95AD-4217-9B07-4C3607AE0B00}"/>
              </a:ext>
            </a:extLst>
          </p:cNvPr>
          <p:cNvSpPr/>
          <p:nvPr/>
        </p:nvSpPr>
        <p:spPr bwMode="auto">
          <a:xfrm>
            <a:off x="7445138" y="4578470"/>
            <a:ext cx="82550" cy="82550"/>
          </a:xfrm>
          <a:custGeom>
            <a:avLst/>
            <a:gdLst>
              <a:gd name="T0" fmla="*/ 0 w 52"/>
              <a:gd name="T1" fmla="*/ 50 h 52"/>
              <a:gd name="T2" fmla="*/ 52 w 52"/>
              <a:gd name="T3" fmla="*/ 0 h 52"/>
              <a:gd name="T4" fmla="*/ 52 w 52"/>
              <a:gd name="T5" fmla="*/ 0 h 52"/>
              <a:gd name="T6" fmla="*/ 2 w 52"/>
              <a:gd name="T7" fmla="*/ 52 h 52"/>
              <a:gd name="T8" fmla="*/ 0 w 52"/>
              <a:gd name="T9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2">
                <a:moveTo>
                  <a:pt x="0" y="50"/>
                </a:moveTo>
                <a:lnTo>
                  <a:pt x="52" y="0"/>
                </a:lnTo>
                <a:lnTo>
                  <a:pt x="52" y="0"/>
                </a:lnTo>
                <a:lnTo>
                  <a:pt x="2" y="52"/>
                </a:lnTo>
                <a:lnTo>
                  <a:pt x="0" y="50"/>
                </a:lnTo>
                <a:close/>
              </a:path>
            </a:pathLst>
          </a:custGeom>
          <a:solidFill>
            <a:srgbClr val="DD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íşļîdé">
            <a:extLst>
              <a:ext uri="{FF2B5EF4-FFF2-40B4-BE49-F238E27FC236}">
                <a16:creationId xmlns:a16="http://schemas.microsoft.com/office/drawing/2014/main" id="{CAF4AC75-E236-4803-B7E1-68F700A5B897}"/>
              </a:ext>
            </a:extLst>
          </p:cNvPr>
          <p:cNvSpPr/>
          <p:nvPr/>
        </p:nvSpPr>
        <p:spPr bwMode="auto">
          <a:xfrm>
            <a:off x="7511813" y="4643558"/>
            <a:ext cx="180975" cy="182563"/>
          </a:xfrm>
          <a:custGeom>
            <a:avLst/>
            <a:gdLst>
              <a:gd name="T0" fmla="*/ 114 w 114"/>
              <a:gd name="T1" fmla="*/ 115 h 115"/>
              <a:gd name="T2" fmla="*/ 87 w 114"/>
              <a:gd name="T3" fmla="*/ 27 h 115"/>
              <a:gd name="T4" fmla="*/ 51 w 114"/>
              <a:gd name="T5" fmla="*/ 0 h 115"/>
              <a:gd name="T6" fmla="*/ 27 w 114"/>
              <a:gd name="T7" fmla="*/ 25 h 115"/>
              <a:gd name="T8" fmla="*/ 0 w 114"/>
              <a:gd name="T9" fmla="*/ 52 h 115"/>
              <a:gd name="T10" fmla="*/ 27 w 114"/>
              <a:gd name="T11" fmla="*/ 86 h 115"/>
              <a:gd name="T12" fmla="*/ 114 w 114"/>
              <a:gd name="T13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5">
                <a:moveTo>
                  <a:pt x="114" y="115"/>
                </a:moveTo>
                <a:lnTo>
                  <a:pt x="87" y="27"/>
                </a:lnTo>
                <a:lnTo>
                  <a:pt x="51" y="0"/>
                </a:lnTo>
                <a:lnTo>
                  <a:pt x="27" y="25"/>
                </a:lnTo>
                <a:lnTo>
                  <a:pt x="0" y="52"/>
                </a:lnTo>
                <a:lnTo>
                  <a:pt x="27" y="86"/>
                </a:lnTo>
                <a:lnTo>
                  <a:pt x="114" y="11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şľïďe">
            <a:extLst>
              <a:ext uri="{FF2B5EF4-FFF2-40B4-BE49-F238E27FC236}">
                <a16:creationId xmlns:a16="http://schemas.microsoft.com/office/drawing/2014/main" id="{48A26757-F59C-4BC2-A785-E23CA350E730}"/>
              </a:ext>
            </a:extLst>
          </p:cNvPr>
          <p:cNvSpPr/>
          <p:nvPr/>
        </p:nvSpPr>
        <p:spPr bwMode="auto">
          <a:xfrm>
            <a:off x="7511813" y="4643558"/>
            <a:ext cx="180975" cy="182563"/>
          </a:xfrm>
          <a:custGeom>
            <a:avLst/>
            <a:gdLst>
              <a:gd name="T0" fmla="*/ 114 w 114"/>
              <a:gd name="T1" fmla="*/ 115 h 115"/>
              <a:gd name="T2" fmla="*/ 87 w 114"/>
              <a:gd name="T3" fmla="*/ 27 h 115"/>
              <a:gd name="T4" fmla="*/ 51 w 114"/>
              <a:gd name="T5" fmla="*/ 0 h 115"/>
              <a:gd name="T6" fmla="*/ 27 w 114"/>
              <a:gd name="T7" fmla="*/ 25 h 115"/>
              <a:gd name="T8" fmla="*/ 0 w 114"/>
              <a:gd name="T9" fmla="*/ 52 h 115"/>
              <a:gd name="T10" fmla="*/ 27 w 114"/>
              <a:gd name="T11" fmla="*/ 86 h 115"/>
              <a:gd name="T12" fmla="*/ 114 w 114"/>
              <a:gd name="T13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5">
                <a:moveTo>
                  <a:pt x="114" y="115"/>
                </a:moveTo>
                <a:lnTo>
                  <a:pt x="87" y="27"/>
                </a:lnTo>
                <a:lnTo>
                  <a:pt x="51" y="0"/>
                </a:lnTo>
                <a:lnTo>
                  <a:pt x="27" y="25"/>
                </a:lnTo>
                <a:lnTo>
                  <a:pt x="0" y="52"/>
                </a:lnTo>
                <a:lnTo>
                  <a:pt x="27" y="86"/>
                </a:lnTo>
                <a:lnTo>
                  <a:pt x="114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ïŝ1îḑè">
            <a:extLst>
              <a:ext uri="{FF2B5EF4-FFF2-40B4-BE49-F238E27FC236}">
                <a16:creationId xmlns:a16="http://schemas.microsoft.com/office/drawing/2014/main" id="{61F7A710-4B69-46B6-8152-A6364385B82E}"/>
              </a:ext>
            </a:extLst>
          </p:cNvPr>
          <p:cNvSpPr/>
          <p:nvPr/>
        </p:nvSpPr>
        <p:spPr bwMode="auto">
          <a:xfrm>
            <a:off x="7640400" y="4680070"/>
            <a:ext cx="52388" cy="146050"/>
          </a:xfrm>
          <a:custGeom>
            <a:avLst/>
            <a:gdLst>
              <a:gd name="T0" fmla="*/ 18 w 33"/>
              <a:gd name="T1" fmla="*/ 88 h 92"/>
              <a:gd name="T2" fmla="*/ 18 w 33"/>
              <a:gd name="T3" fmla="*/ 88 h 92"/>
              <a:gd name="T4" fmla="*/ 33 w 33"/>
              <a:gd name="T5" fmla="*/ 92 h 92"/>
              <a:gd name="T6" fmla="*/ 18 w 33"/>
              <a:gd name="T7" fmla="*/ 88 h 92"/>
              <a:gd name="T8" fmla="*/ 0 w 33"/>
              <a:gd name="T9" fmla="*/ 0 h 92"/>
              <a:gd name="T10" fmla="*/ 0 w 33"/>
              <a:gd name="T11" fmla="*/ 0 h 92"/>
              <a:gd name="T12" fmla="*/ 6 w 33"/>
              <a:gd name="T13" fmla="*/ 4 h 92"/>
              <a:gd name="T14" fmla="*/ 33 w 33"/>
              <a:gd name="T15" fmla="*/ 92 h 92"/>
              <a:gd name="T16" fmla="*/ 6 w 33"/>
              <a:gd name="T17" fmla="*/ 4 h 92"/>
              <a:gd name="T18" fmla="*/ 0 w 33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92">
                <a:moveTo>
                  <a:pt x="18" y="88"/>
                </a:moveTo>
                <a:lnTo>
                  <a:pt x="18" y="88"/>
                </a:lnTo>
                <a:lnTo>
                  <a:pt x="33" y="92"/>
                </a:lnTo>
                <a:lnTo>
                  <a:pt x="18" y="8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6" y="4"/>
                </a:lnTo>
                <a:lnTo>
                  <a:pt x="33" y="92"/>
                </a:lnTo>
                <a:lnTo>
                  <a:pt x="6" y="4"/>
                </a:lnTo>
                <a:lnTo>
                  <a:pt x="0" y="0"/>
                </a:lnTo>
                <a:close/>
              </a:path>
            </a:pathLst>
          </a:custGeom>
          <a:solidFill>
            <a:srgbClr val="FDF4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ṣḷíďè">
            <a:extLst>
              <a:ext uri="{FF2B5EF4-FFF2-40B4-BE49-F238E27FC236}">
                <a16:creationId xmlns:a16="http://schemas.microsoft.com/office/drawing/2014/main" id="{1A41A44D-3F16-4AAA-85F3-C6F00A6CF34A}"/>
              </a:ext>
            </a:extLst>
          </p:cNvPr>
          <p:cNvSpPr/>
          <p:nvPr/>
        </p:nvSpPr>
        <p:spPr bwMode="auto">
          <a:xfrm>
            <a:off x="7640400" y="4680070"/>
            <a:ext cx="52388" cy="146050"/>
          </a:xfrm>
          <a:custGeom>
            <a:avLst/>
            <a:gdLst>
              <a:gd name="T0" fmla="*/ 18 w 33"/>
              <a:gd name="T1" fmla="*/ 88 h 92"/>
              <a:gd name="T2" fmla="*/ 18 w 33"/>
              <a:gd name="T3" fmla="*/ 88 h 92"/>
              <a:gd name="T4" fmla="*/ 33 w 33"/>
              <a:gd name="T5" fmla="*/ 92 h 92"/>
              <a:gd name="T6" fmla="*/ 18 w 33"/>
              <a:gd name="T7" fmla="*/ 88 h 92"/>
              <a:gd name="T8" fmla="*/ 0 w 33"/>
              <a:gd name="T9" fmla="*/ 0 h 92"/>
              <a:gd name="T10" fmla="*/ 0 w 33"/>
              <a:gd name="T11" fmla="*/ 0 h 92"/>
              <a:gd name="T12" fmla="*/ 6 w 33"/>
              <a:gd name="T13" fmla="*/ 4 h 92"/>
              <a:gd name="T14" fmla="*/ 33 w 33"/>
              <a:gd name="T15" fmla="*/ 92 h 92"/>
              <a:gd name="T16" fmla="*/ 6 w 33"/>
              <a:gd name="T17" fmla="*/ 4 h 92"/>
              <a:gd name="T18" fmla="*/ 0 w 33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92">
                <a:moveTo>
                  <a:pt x="18" y="88"/>
                </a:moveTo>
                <a:lnTo>
                  <a:pt x="18" y="88"/>
                </a:lnTo>
                <a:lnTo>
                  <a:pt x="33" y="92"/>
                </a:lnTo>
                <a:lnTo>
                  <a:pt x="18" y="88"/>
                </a:lnTo>
                <a:moveTo>
                  <a:pt x="0" y="0"/>
                </a:moveTo>
                <a:lnTo>
                  <a:pt x="0" y="0"/>
                </a:lnTo>
                <a:lnTo>
                  <a:pt x="6" y="4"/>
                </a:lnTo>
                <a:lnTo>
                  <a:pt x="33" y="92"/>
                </a:lnTo>
                <a:lnTo>
                  <a:pt x="6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ṡḻiďé">
            <a:extLst>
              <a:ext uri="{FF2B5EF4-FFF2-40B4-BE49-F238E27FC236}">
                <a16:creationId xmlns:a16="http://schemas.microsoft.com/office/drawing/2014/main" id="{E5E4BB37-73E2-4E6C-82B6-8D3956D6C315}"/>
              </a:ext>
            </a:extLst>
          </p:cNvPr>
          <p:cNvSpPr/>
          <p:nvPr/>
        </p:nvSpPr>
        <p:spPr bwMode="auto">
          <a:xfrm>
            <a:off x="7583250" y="4643558"/>
            <a:ext cx="109538" cy="182563"/>
          </a:xfrm>
          <a:custGeom>
            <a:avLst/>
            <a:gdLst>
              <a:gd name="T0" fmla="*/ 6 w 69"/>
              <a:gd name="T1" fmla="*/ 0 h 115"/>
              <a:gd name="T2" fmla="*/ 6 w 69"/>
              <a:gd name="T3" fmla="*/ 0 h 115"/>
              <a:gd name="T4" fmla="*/ 0 w 69"/>
              <a:gd name="T5" fmla="*/ 7 h 115"/>
              <a:gd name="T6" fmla="*/ 29 w 69"/>
              <a:gd name="T7" fmla="*/ 29 h 115"/>
              <a:gd name="T8" fmla="*/ 54 w 69"/>
              <a:gd name="T9" fmla="*/ 111 h 115"/>
              <a:gd name="T10" fmla="*/ 69 w 69"/>
              <a:gd name="T11" fmla="*/ 115 h 115"/>
              <a:gd name="T12" fmla="*/ 42 w 69"/>
              <a:gd name="T13" fmla="*/ 27 h 115"/>
              <a:gd name="T14" fmla="*/ 36 w 69"/>
              <a:gd name="T15" fmla="*/ 23 h 115"/>
              <a:gd name="T16" fmla="*/ 6 w 69"/>
              <a:gd name="T1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15">
                <a:moveTo>
                  <a:pt x="6" y="0"/>
                </a:moveTo>
                <a:lnTo>
                  <a:pt x="6" y="0"/>
                </a:lnTo>
                <a:lnTo>
                  <a:pt x="0" y="7"/>
                </a:lnTo>
                <a:lnTo>
                  <a:pt x="29" y="29"/>
                </a:lnTo>
                <a:lnTo>
                  <a:pt x="54" y="111"/>
                </a:lnTo>
                <a:lnTo>
                  <a:pt x="69" y="115"/>
                </a:lnTo>
                <a:lnTo>
                  <a:pt x="42" y="27"/>
                </a:lnTo>
                <a:lnTo>
                  <a:pt x="36" y="23"/>
                </a:lnTo>
                <a:lnTo>
                  <a:pt x="6" y="0"/>
                </a:ln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ïṣľîḓe">
            <a:extLst>
              <a:ext uri="{FF2B5EF4-FFF2-40B4-BE49-F238E27FC236}">
                <a16:creationId xmlns:a16="http://schemas.microsoft.com/office/drawing/2014/main" id="{08D58196-7B84-4C45-8C73-3BB058605449}"/>
              </a:ext>
            </a:extLst>
          </p:cNvPr>
          <p:cNvSpPr/>
          <p:nvPr/>
        </p:nvSpPr>
        <p:spPr bwMode="auto">
          <a:xfrm>
            <a:off x="7583250" y="4643558"/>
            <a:ext cx="109538" cy="182563"/>
          </a:xfrm>
          <a:custGeom>
            <a:avLst/>
            <a:gdLst>
              <a:gd name="T0" fmla="*/ 6 w 69"/>
              <a:gd name="T1" fmla="*/ 0 h 115"/>
              <a:gd name="T2" fmla="*/ 6 w 69"/>
              <a:gd name="T3" fmla="*/ 0 h 115"/>
              <a:gd name="T4" fmla="*/ 0 w 69"/>
              <a:gd name="T5" fmla="*/ 7 h 115"/>
              <a:gd name="T6" fmla="*/ 29 w 69"/>
              <a:gd name="T7" fmla="*/ 29 h 115"/>
              <a:gd name="T8" fmla="*/ 54 w 69"/>
              <a:gd name="T9" fmla="*/ 111 h 115"/>
              <a:gd name="T10" fmla="*/ 69 w 69"/>
              <a:gd name="T11" fmla="*/ 115 h 115"/>
              <a:gd name="T12" fmla="*/ 42 w 69"/>
              <a:gd name="T13" fmla="*/ 27 h 115"/>
              <a:gd name="T14" fmla="*/ 36 w 69"/>
              <a:gd name="T15" fmla="*/ 23 h 115"/>
              <a:gd name="T16" fmla="*/ 6 w 69"/>
              <a:gd name="T1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15">
                <a:moveTo>
                  <a:pt x="6" y="0"/>
                </a:moveTo>
                <a:lnTo>
                  <a:pt x="6" y="0"/>
                </a:lnTo>
                <a:lnTo>
                  <a:pt x="0" y="7"/>
                </a:lnTo>
                <a:lnTo>
                  <a:pt x="29" y="29"/>
                </a:lnTo>
                <a:lnTo>
                  <a:pt x="54" y="111"/>
                </a:lnTo>
                <a:lnTo>
                  <a:pt x="69" y="115"/>
                </a:lnTo>
                <a:lnTo>
                  <a:pt x="42" y="27"/>
                </a:lnTo>
                <a:lnTo>
                  <a:pt x="36" y="23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ṩļíḑè">
            <a:extLst>
              <a:ext uri="{FF2B5EF4-FFF2-40B4-BE49-F238E27FC236}">
                <a16:creationId xmlns:a16="http://schemas.microsoft.com/office/drawing/2014/main" id="{CFF63F48-66C3-4153-B76E-4991C975E89A}"/>
              </a:ext>
            </a:extLst>
          </p:cNvPr>
          <p:cNvSpPr/>
          <p:nvPr/>
        </p:nvSpPr>
        <p:spPr bwMode="auto">
          <a:xfrm>
            <a:off x="7619763" y="4753095"/>
            <a:ext cx="66675" cy="61913"/>
          </a:xfrm>
          <a:custGeom>
            <a:avLst/>
            <a:gdLst>
              <a:gd name="T0" fmla="*/ 0 w 42"/>
              <a:gd name="T1" fmla="*/ 2 h 39"/>
              <a:gd name="T2" fmla="*/ 2 w 42"/>
              <a:gd name="T3" fmla="*/ 0 h 39"/>
              <a:gd name="T4" fmla="*/ 2 w 42"/>
              <a:gd name="T5" fmla="*/ 0 h 39"/>
              <a:gd name="T6" fmla="*/ 42 w 42"/>
              <a:gd name="T7" fmla="*/ 39 h 39"/>
              <a:gd name="T8" fmla="*/ 42 w 42"/>
              <a:gd name="T9" fmla="*/ 39 h 39"/>
              <a:gd name="T10" fmla="*/ 40 w 42"/>
              <a:gd name="T11" fmla="*/ 39 h 39"/>
              <a:gd name="T12" fmla="*/ 0 w 42"/>
              <a:gd name="T13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39">
                <a:moveTo>
                  <a:pt x="0" y="2"/>
                </a:moveTo>
                <a:lnTo>
                  <a:pt x="2" y="0"/>
                </a:lnTo>
                <a:lnTo>
                  <a:pt x="2" y="0"/>
                </a:lnTo>
                <a:lnTo>
                  <a:pt x="42" y="39"/>
                </a:lnTo>
                <a:lnTo>
                  <a:pt x="42" y="39"/>
                </a:lnTo>
                <a:lnTo>
                  <a:pt x="40" y="39"/>
                </a:lnTo>
                <a:lnTo>
                  <a:pt x="0" y="2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ṣḻïḑè">
            <a:extLst>
              <a:ext uri="{FF2B5EF4-FFF2-40B4-BE49-F238E27FC236}">
                <a16:creationId xmlns:a16="http://schemas.microsoft.com/office/drawing/2014/main" id="{50A3925D-0A05-4FA7-973C-CFCF4F13E7B5}"/>
              </a:ext>
            </a:extLst>
          </p:cNvPr>
          <p:cNvSpPr/>
          <p:nvPr/>
        </p:nvSpPr>
        <p:spPr bwMode="auto">
          <a:xfrm>
            <a:off x="7613413" y="4743570"/>
            <a:ext cx="15875" cy="19050"/>
          </a:xfrm>
          <a:custGeom>
            <a:avLst/>
            <a:gdLst>
              <a:gd name="T0" fmla="*/ 1 w 5"/>
              <a:gd name="T1" fmla="*/ 5 h 6"/>
              <a:gd name="T2" fmla="*/ 1 w 5"/>
              <a:gd name="T3" fmla="*/ 1 h 6"/>
              <a:gd name="T4" fmla="*/ 4 w 5"/>
              <a:gd name="T5" fmla="*/ 1 h 6"/>
              <a:gd name="T6" fmla="*/ 4 w 5"/>
              <a:gd name="T7" fmla="*/ 5 h 6"/>
              <a:gd name="T8" fmla="*/ 1 w 5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1" y="5"/>
                </a:move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5" y="2"/>
                  <a:pt x="5" y="4"/>
                  <a:pt x="4" y="5"/>
                </a:cubicBezTo>
                <a:cubicBezTo>
                  <a:pt x="3" y="6"/>
                  <a:pt x="2" y="6"/>
                  <a:pt x="1" y="5"/>
                </a:cubicBezTo>
                <a:close/>
              </a:path>
            </a:pathLst>
          </a:custGeom>
          <a:solidFill>
            <a:srgbClr val="979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ṧlîḑé">
            <a:extLst>
              <a:ext uri="{FF2B5EF4-FFF2-40B4-BE49-F238E27FC236}">
                <a16:creationId xmlns:a16="http://schemas.microsoft.com/office/drawing/2014/main" id="{C1602EFF-06FF-4B8F-8C5E-CF53F5F660DE}"/>
              </a:ext>
            </a:extLst>
          </p:cNvPr>
          <p:cNvSpPr/>
          <p:nvPr/>
        </p:nvSpPr>
        <p:spPr>
          <a:xfrm>
            <a:off x="762366" y="483616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Copy paste fonts. Choose the only option to retain text.</a:t>
            </a:r>
          </a:p>
        </p:txBody>
      </p:sp>
      <p:sp>
        <p:nvSpPr>
          <p:cNvPr id="17" name="i$1iḓé">
            <a:extLst>
              <a:ext uri="{FF2B5EF4-FFF2-40B4-BE49-F238E27FC236}">
                <a16:creationId xmlns:a16="http://schemas.microsoft.com/office/drawing/2014/main" id="{4ACEBE81-88A6-445B-99C1-96E8543BE244}"/>
              </a:ext>
            </a:extLst>
          </p:cNvPr>
          <p:cNvSpPr/>
          <p:nvPr/>
        </p:nvSpPr>
        <p:spPr>
          <a:xfrm>
            <a:off x="762366" y="421327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</a:p>
        </p:txBody>
      </p:sp>
      <p:sp>
        <p:nvSpPr>
          <p:cNvPr id="18" name="îṡ1ïdè">
            <a:extLst>
              <a:ext uri="{FF2B5EF4-FFF2-40B4-BE49-F238E27FC236}">
                <a16:creationId xmlns:a16="http://schemas.microsoft.com/office/drawing/2014/main" id="{C3E680EE-2C14-436D-AD1A-3811CB790492}"/>
              </a:ext>
            </a:extLst>
          </p:cNvPr>
          <p:cNvSpPr/>
          <p:nvPr/>
        </p:nvSpPr>
        <p:spPr>
          <a:xfrm>
            <a:off x="1784319" y="4452012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ï$ḻïďe">
            <a:extLst>
              <a:ext uri="{FF2B5EF4-FFF2-40B4-BE49-F238E27FC236}">
                <a16:creationId xmlns:a16="http://schemas.microsoft.com/office/drawing/2014/main" id="{6C2FC296-C465-4FF0-8F27-99B52DC3BAC4}"/>
              </a:ext>
            </a:extLst>
          </p:cNvPr>
          <p:cNvSpPr/>
          <p:nvPr/>
        </p:nvSpPr>
        <p:spPr>
          <a:xfrm>
            <a:off x="4276501" y="483616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Copy paste fonts. Choose the only option to retain text.</a:t>
            </a:r>
          </a:p>
        </p:txBody>
      </p:sp>
      <p:sp>
        <p:nvSpPr>
          <p:cNvPr id="14" name="ïṣḻíḑe">
            <a:extLst>
              <a:ext uri="{FF2B5EF4-FFF2-40B4-BE49-F238E27FC236}">
                <a16:creationId xmlns:a16="http://schemas.microsoft.com/office/drawing/2014/main" id="{DCA7F335-FC47-4290-A803-2A9B497C3494}"/>
              </a:ext>
            </a:extLst>
          </p:cNvPr>
          <p:cNvSpPr/>
          <p:nvPr/>
        </p:nvSpPr>
        <p:spPr>
          <a:xfrm>
            <a:off x="4276501" y="421327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55%</a:t>
            </a:r>
          </a:p>
        </p:txBody>
      </p:sp>
      <p:sp>
        <p:nvSpPr>
          <p:cNvPr id="15" name="îšḷîḓe">
            <a:extLst>
              <a:ext uri="{FF2B5EF4-FFF2-40B4-BE49-F238E27FC236}">
                <a16:creationId xmlns:a16="http://schemas.microsoft.com/office/drawing/2014/main" id="{DA018E95-90BA-4FB9-92FB-C836B539EB42}"/>
              </a:ext>
            </a:extLst>
          </p:cNvPr>
          <p:cNvSpPr/>
          <p:nvPr/>
        </p:nvSpPr>
        <p:spPr>
          <a:xfrm>
            <a:off x="5298454" y="4452012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6BD0F67-23E2-4F00-8D60-E08270B544B8}"/>
              </a:ext>
            </a:extLst>
          </p:cNvPr>
          <p:cNvCxnSpPr/>
          <p:nvPr/>
        </p:nvCxnSpPr>
        <p:spPr>
          <a:xfrm>
            <a:off x="3133005" y="4650570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ṡ1ïḍé">
            <a:extLst>
              <a:ext uri="{FF2B5EF4-FFF2-40B4-BE49-F238E27FC236}">
                <a16:creationId xmlns:a16="http://schemas.microsoft.com/office/drawing/2014/main" id="{D267C34B-2FFC-48A9-815A-735424990BB4}"/>
              </a:ext>
            </a:extLst>
          </p:cNvPr>
          <p:cNvSpPr txBox="1"/>
          <p:nvPr/>
        </p:nvSpPr>
        <p:spPr>
          <a:xfrm>
            <a:off x="3076501" y="4192982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0" name="iṣḷïďè">
            <a:extLst>
              <a:ext uri="{FF2B5EF4-FFF2-40B4-BE49-F238E27FC236}">
                <a16:creationId xmlns:a16="http://schemas.microsoft.com/office/drawing/2014/main" id="{FC699199-ACE3-43FD-A004-542E77F35836}"/>
              </a:ext>
            </a:extLst>
          </p:cNvPr>
          <p:cNvSpPr txBox="1"/>
          <p:nvPr/>
        </p:nvSpPr>
        <p:spPr>
          <a:xfrm>
            <a:off x="695313" y="1193919"/>
            <a:ext cx="5832250" cy="1908176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6579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21331" y="1936556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21331" y="294933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38458" y="2402633"/>
            <a:ext cx="777375" cy="67589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5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025E2-3B9B-4E80-886C-8804892C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D913C7-976A-4AC1-9C0F-4268DC5B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B75064-E514-4D18-93A8-8D681CC7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2" name="íṩľiḓê">
            <a:extLst>
              <a:ext uri="{FF2B5EF4-FFF2-40B4-BE49-F238E27FC236}">
                <a16:creationId xmlns:a16="http://schemas.microsoft.com/office/drawing/2014/main" id="{5889A318-47BA-4BA8-A87D-83445DF64E3F}"/>
              </a:ext>
            </a:extLst>
          </p:cNvPr>
          <p:cNvSpPr/>
          <p:nvPr/>
        </p:nvSpPr>
        <p:spPr bwMode="auto">
          <a:xfrm>
            <a:off x="3385615" y="3125584"/>
            <a:ext cx="365701" cy="325111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3" name="ïśḷide">
            <a:extLst>
              <a:ext uri="{FF2B5EF4-FFF2-40B4-BE49-F238E27FC236}">
                <a16:creationId xmlns:a16="http://schemas.microsoft.com/office/drawing/2014/main" id="{76CF2842-8628-427A-AB65-1E56F7F4A711}"/>
              </a:ext>
            </a:extLst>
          </p:cNvPr>
          <p:cNvSpPr/>
          <p:nvPr/>
        </p:nvSpPr>
        <p:spPr bwMode="auto">
          <a:xfrm>
            <a:off x="2381391" y="3342325"/>
            <a:ext cx="65787" cy="3676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9"/>
              </a:cxn>
              <a:cxn ang="0">
                <a:pos x="3" y="19"/>
              </a:cxn>
              <a:cxn ang="0">
                <a:pos x="34" y="7"/>
              </a:cxn>
              <a:cxn ang="0">
                <a:pos x="32" y="0"/>
              </a:cxn>
              <a:cxn ang="0">
                <a:pos x="32" y="0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34" h="19">
                <a:moveTo>
                  <a:pt x="0" y="12"/>
                </a:moveTo>
                <a:lnTo>
                  <a:pt x="3" y="19"/>
                </a:lnTo>
                <a:lnTo>
                  <a:pt x="3" y="19"/>
                </a:lnTo>
                <a:lnTo>
                  <a:pt x="34" y="7"/>
                </a:lnTo>
                <a:lnTo>
                  <a:pt x="32" y="0"/>
                </a:lnTo>
                <a:lnTo>
                  <a:pt x="32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4" name="iśḻiḓé">
            <a:extLst>
              <a:ext uri="{FF2B5EF4-FFF2-40B4-BE49-F238E27FC236}">
                <a16:creationId xmlns:a16="http://schemas.microsoft.com/office/drawing/2014/main" id="{AE7FE600-869C-4719-923E-C6602F7F2AE9}"/>
              </a:ext>
            </a:extLst>
          </p:cNvPr>
          <p:cNvSpPr/>
          <p:nvPr/>
        </p:nvSpPr>
        <p:spPr bwMode="auto">
          <a:xfrm>
            <a:off x="2259490" y="3394574"/>
            <a:ext cx="65787" cy="3870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20"/>
              </a:cxn>
              <a:cxn ang="0">
                <a:pos x="3" y="20"/>
              </a:cxn>
              <a:cxn ang="0">
                <a:pos x="34" y="6"/>
              </a:cxn>
              <a:cxn ang="0">
                <a:pos x="30" y="0"/>
              </a:cxn>
              <a:cxn ang="0">
                <a:pos x="30" y="0"/>
              </a:cxn>
              <a:cxn ang="0">
                <a:pos x="0" y="15"/>
              </a:cxn>
              <a:cxn ang="0">
                <a:pos x="0" y="15"/>
              </a:cxn>
            </a:cxnLst>
            <a:rect l="0" t="0" r="r" b="b"/>
            <a:pathLst>
              <a:path w="34" h="20">
                <a:moveTo>
                  <a:pt x="0" y="15"/>
                </a:moveTo>
                <a:lnTo>
                  <a:pt x="3" y="20"/>
                </a:lnTo>
                <a:lnTo>
                  <a:pt x="3" y="20"/>
                </a:lnTo>
                <a:lnTo>
                  <a:pt x="34" y="6"/>
                </a:lnTo>
                <a:lnTo>
                  <a:pt x="30" y="0"/>
                </a:lnTo>
                <a:lnTo>
                  <a:pt x="3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5" name="ïṧḷiḋé">
            <a:extLst>
              <a:ext uri="{FF2B5EF4-FFF2-40B4-BE49-F238E27FC236}">
                <a16:creationId xmlns:a16="http://schemas.microsoft.com/office/drawing/2014/main" id="{B7DF13C3-7BD2-48C0-8268-D0EC04FA13A5}"/>
              </a:ext>
            </a:extLst>
          </p:cNvPr>
          <p:cNvSpPr/>
          <p:nvPr/>
        </p:nvSpPr>
        <p:spPr bwMode="auto">
          <a:xfrm>
            <a:off x="2139525" y="3454566"/>
            <a:ext cx="65787" cy="4644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5" y="24"/>
              </a:cxn>
              <a:cxn ang="0">
                <a:pos x="5" y="24"/>
              </a:cxn>
              <a:cxn ang="0">
                <a:pos x="34" y="6"/>
              </a:cxn>
              <a:cxn ang="0">
                <a:pos x="31" y="0"/>
              </a:cxn>
              <a:cxn ang="0">
                <a:pos x="31" y="0"/>
              </a:cxn>
              <a:cxn ang="0">
                <a:pos x="0" y="18"/>
              </a:cxn>
              <a:cxn ang="0">
                <a:pos x="0" y="18"/>
              </a:cxn>
            </a:cxnLst>
            <a:rect l="0" t="0" r="r" b="b"/>
            <a:pathLst>
              <a:path w="34" h="24">
                <a:moveTo>
                  <a:pt x="0" y="18"/>
                </a:moveTo>
                <a:lnTo>
                  <a:pt x="5" y="24"/>
                </a:lnTo>
                <a:lnTo>
                  <a:pt x="5" y="24"/>
                </a:lnTo>
                <a:lnTo>
                  <a:pt x="34" y="6"/>
                </a:lnTo>
                <a:lnTo>
                  <a:pt x="31" y="0"/>
                </a:lnTo>
                <a:lnTo>
                  <a:pt x="31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6" name="ïsḷíde">
            <a:extLst>
              <a:ext uri="{FF2B5EF4-FFF2-40B4-BE49-F238E27FC236}">
                <a16:creationId xmlns:a16="http://schemas.microsoft.com/office/drawing/2014/main" id="{BEFEA670-6760-4E26-9856-ED777F22B365}"/>
              </a:ext>
            </a:extLst>
          </p:cNvPr>
          <p:cNvSpPr/>
          <p:nvPr/>
        </p:nvSpPr>
        <p:spPr bwMode="auto">
          <a:xfrm>
            <a:off x="1922814" y="3605510"/>
            <a:ext cx="59983" cy="5612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" y="29"/>
              </a:cxn>
              <a:cxn ang="0">
                <a:pos x="5" y="29"/>
              </a:cxn>
              <a:cxn ang="0">
                <a:pos x="31" y="6"/>
              </a:cxn>
              <a:cxn ang="0">
                <a:pos x="27" y="0"/>
              </a:cxn>
              <a:cxn ang="0">
                <a:pos x="27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31" h="29">
                <a:moveTo>
                  <a:pt x="0" y="23"/>
                </a:moveTo>
                <a:lnTo>
                  <a:pt x="5" y="29"/>
                </a:lnTo>
                <a:lnTo>
                  <a:pt x="5" y="29"/>
                </a:lnTo>
                <a:lnTo>
                  <a:pt x="31" y="6"/>
                </a:lnTo>
                <a:lnTo>
                  <a:pt x="27" y="0"/>
                </a:lnTo>
                <a:lnTo>
                  <a:pt x="27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7" name="ïsḻîḍê">
            <a:extLst>
              <a:ext uri="{FF2B5EF4-FFF2-40B4-BE49-F238E27FC236}">
                <a16:creationId xmlns:a16="http://schemas.microsoft.com/office/drawing/2014/main" id="{C8D67A60-ADA4-4BA5-8D14-F50819097327}"/>
              </a:ext>
            </a:extLst>
          </p:cNvPr>
          <p:cNvSpPr/>
          <p:nvPr/>
        </p:nvSpPr>
        <p:spPr bwMode="auto">
          <a:xfrm>
            <a:off x="2027300" y="3526167"/>
            <a:ext cx="61918" cy="4838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" y="25"/>
              </a:cxn>
              <a:cxn ang="0">
                <a:pos x="4" y="25"/>
              </a:cxn>
              <a:cxn ang="0">
                <a:pos x="32" y="5"/>
              </a:cxn>
              <a:cxn ang="0">
                <a:pos x="29" y="0"/>
              </a:cxn>
              <a:cxn ang="0">
                <a:pos x="29" y="0"/>
              </a:cxn>
              <a:cxn ang="0">
                <a:pos x="0" y="19"/>
              </a:cxn>
              <a:cxn ang="0">
                <a:pos x="0" y="19"/>
              </a:cxn>
            </a:cxnLst>
            <a:rect l="0" t="0" r="r" b="b"/>
            <a:pathLst>
              <a:path w="32" h="25">
                <a:moveTo>
                  <a:pt x="0" y="19"/>
                </a:moveTo>
                <a:lnTo>
                  <a:pt x="4" y="25"/>
                </a:lnTo>
                <a:lnTo>
                  <a:pt x="4" y="25"/>
                </a:lnTo>
                <a:lnTo>
                  <a:pt x="32" y="5"/>
                </a:lnTo>
                <a:lnTo>
                  <a:pt x="29" y="0"/>
                </a:lnTo>
                <a:lnTo>
                  <a:pt x="29" y="0"/>
                </a:lnTo>
                <a:lnTo>
                  <a:pt x="0" y="19"/>
                </a:lnTo>
                <a:lnTo>
                  <a:pt x="0" y="1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8" name="îSľiďè">
            <a:extLst>
              <a:ext uri="{FF2B5EF4-FFF2-40B4-BE49-F238E27FC236}">
                <a16:creationId xmlns:a16="http://schemas.microsoft.com/office/drawing/2014/main" id="{A93E149C-CEA3-432A-B8CF-AF0F22531408}"/>
              </a:ext>
            </a:extLst>
          </p:cNvPr>
          <p:cNvSpPr/>
          <p:nvPr/>
        </p:nvSpPr>
        <p:spPr bwMode="auto">
          <a:xfrm>
            <a:off x="2903820" y="3232019"/>
            <a:ext cx="67723" cy="19352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" y="10"/>
              </a:cxn>
              <a:cxn ang="0">
                <a:pos x="35" y="7"/>
              </a:cxn>
              <a:cxn ang="0">
                <a:pos x="35" y="0"/>
              </a:cxn>
              <a:cxn ang="0">
                <a:pos x="35" y="0"/>
              </a:cxn>
              <a:cxn ang="0">
                <a:pos x="0" y="3"/>
              </a:cxn>
              <a:cxn ang="0">
                <a:pos x="1" y="10"/>
              </a:cxn>
            </a:cxnLst>
            <a:rect l="0" t="0" r="r" b="b"/>
            <a:pathLst>
              <a:path w="35" h="10">
                <a:moveTo>
                  <a:pt x="1" y="10"/>
                </a:moveTo>
                <a:lnTo>
                  <a:pt x="1" y="10"/>
                </a:lnTo>
                <a:lnTo>
                  <a:pt x="35" y="7"/>
                </a:lnTo>
                <a:lnTo>
                  <a:pt x="35" y="0"/>
                </a:lnTo>
                <a:lnTo>
                  <a:pt x="35" y="0"/>
                </a:lnTo>
                <a:lnTo>
                  <a:pt x="0" y="3"/>
                </a:lnTo>
                <a:lnTo>
                  <a:pt x="1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9" name="iṧ1ïḍè">
            <a:extLst>
              <a:ext uri="{FF2B5EF4-FFF2-40B4-BE49-F238E27FC236}">
                <a16:creationId xmlns:a16="http://schemas.microsoft.com/office/drawing/2014/main" id="{E0FAC046-039C-449E-B84B-067DC1A91CD6}"/>
              </a:ext>
            </a:extLst>
          </p:cNvPr>
          <p:cNvSpPr/>
          <p:nvPr/>
        </p:nvSpPr>
        <p:spPr bwMode="auto">
          <a:xfrm>
            <a:off x="3174709" y="3228148"/>
            <a:ext cx="67723" cy="1741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5" y="9"/>
              </a:cxn>
              <a:cxn ang="0">
                <a:pos x="35" y="2"/>
              </a:cxn>
              <a:cxn ang="0">
                <a:pos x="35" y="2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35" h="9">
                <a:moveTo>
                  <a:pt x="0" y="8"/>
                </a:moveTo>
                <a:lnTo>
                  <a:pt x="0" y="8"/>
                </a:lnTo>
                <a:lnTo>
                  <a:pt x="35" y="9"/>
                </a:lnTo>
                <a:lnTo>
                  <a:pt x="35" y="2"/>
                </a:lnTo>
                <a:lnTo>
                  <a:pt x="35" y="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60" name="îṣḻïḍê">
            <a:extLst>
              <a:ext uri="{FF2B5EF4-FFF2-40B4-BE49-F238E27FC236}">
                <a16:creationId xmlns:a16="http://schemas.microsoft.com/office/drawing/2014/main" id="{86F89C9F-4A74-4205-940F-E799D62ECE48}"/>
              </a:ext>
            </a:extLst>
          </p:cNvPr>
          <p:cNvSpPr/>
          <p:nvPr/>
        </p:nvSpPr>
        <p:spPr bwMode="auto">
          <a:xfrm>
            <a:off x="3037329" y="3228148"/>
            <a:ext cx="69657" cy="15481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" y="8"/>
              </a:cxn>
              <a:cxn ang="0">
                <a:pos x="36" y="7"/>
              </a:cxn>
              <a:cxn ang="0">
                <a:pos x="36" y="0"/>
              </a:cxn>
              <a:cxn ang="0">
                <a:pos x="36" y="0"/>
              </a:cxn>
              <a:cxn ang="0">
                <a:pos x="0" y="0"/>
              </a:cxn>
              <a:cxn ang="0">
                <a:pos x="2" y="8"/>
              </a:cxn>
            </a:cxnLst>
            <a:rect l="0" t="0" r="r" b="b"/>
            <a:pathLst>
              <a:path w="36" h="8">
                <a:moveTo>
                  <a:pt x="2" y="8"/>
                </a:moveTo>
                <a:lnTo>
                  <a:pt x="2" y="8"/>
                </a:lnTo>
                <a:lnTo>
                  <a:pt x="36" y="7"/>
                </a:lnTo>
                <a:lnTo>
                  <a:pt x="36" y="0"/>
                </a:lnTo>
                <a:lnTo>
                  <a:pt x="36" y="0"/>
                </a:lnTo>
                <a:lnTo>
                  <a:pt x="0" y="0"/>
                </a:lnTo>
                <a:lnTo>
                  <a:pt x="2" y="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61" name="î$lïḋé">
            <a:extLst>
              <a:ext uri="{FF2B5EF4-FFF2-40B4-BE49-F238E27FC236}">
                <a16:creationId xmlns:a16="http://schemas.microsoft.com/office/drawing/2014/main" id="{6E0AB3EB-AE74-433B-8372-87792D398FFA}"/>
              </a:ext>
            </a:extLst>
          </p:cNvPr>
          <p:cNvSpPr/>
          <p:nvPr/>
        </p:nvSpPr>
        <p:spPr bwMode="auto">
          <a:xfrm>
            <a:off x="3308218" y="3237825"/>
            <a:ext cx="67723" cy="25158"/>
          </a:xfrm>
          <a:custGeom>
            <a:avLst/>
            <a:gdLst/>
            <a:ahLst/>
            <a:cxnLst>
              <a:cxn ang="0">
                <a:pos x="35" y="5"/>
              </a:cxn>
              <a:cxn ang="0">
                <a:pos x="35" y="5"/>
              </a:cxn>
              <a:cxn ang="0">
                <a:pos x="26" y="4"/>
              </a:cxn>
              <a:cxn ang="0">
                <a:pos x="1" y="0"/>
              </a:cxn>
              <a:cxn ang="0">
                <a:pos x="0" y="7"/>
              </a:cxn>
              <a:cxn ang="0">
                <a:pos x="0" y="7"/>
              </a:cxn>
              <a:cxn ang="0">
                <a:pos x="25" y="10"/>
              </a:cxn>
              <a:cxn ang="0">
                <a:pos x="34" y="13"/>
              </a:cxn>
              <a:cxn ang="0">
                <a:pos x="35" y="5"/>
              </a:cxn>
            </a:cxnLst>
            <a:rect l="0" t="0" r="r" b="b"/>
            <a:pathLst>
              <a:path w="35" h="13">
                <a:moveTo>
                  <a:pt x="35" y="5"/>
                </a:moveTo>
                <a:lnTo>
                  <a:pt x="35" y="5"/>
                </a:lnTo>
                <a:lnTo>
                  <a:pt x="26" y="4"/>
                </a:lnTo>
                <a:lnTo>
                  <a:pt x="1" y="0"/>
                </a:lnTo>
                <a:lnTo>
                  <a:pt x="0" y="7"/>
                </a:lnTo>
                <a:lnTo>
                  <a:pt x="0" y="7"/>
                </a:lnTo>
                <a:lnTo>
                  <a:pt x="25" y="10"/>
                </a:lnTo>
                <a:lnTo>
                  <a:pt x="34" y="13"/>
                </a:lnTo>
                <a:lnTo>
                  <a:pt x="35" y="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62" name="iṩlîḋe">
            <a:extLst>
              <a:ext uri="{FF2B5EF4-FFF2-40B4-BE49-F238E27FC236}">
                <a16:creationId xmlns:a16="http://schemas.microsoft.com/office/drawing/2014/main" id="{14D6363F-093E-4C6A-BF3D-4186DE381C3C}"/>
              </a:ext>
            </a:extLst>
          </p:cNvPr>
          <p:cNvSpPr/>
          <p:nvPr/>
        </p:nvSpPr>
        <p:spPr bwMode="auto">
          <a:xfrm>
            <a:off x="2770310" y="3245566"/>
            <a:ext cx="67723" cy="23222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" y="12"/>
              </a:cxn>
              <a:cxn ang="0">
                <a:pos x="35" y="7"/>
              </a:cxn>
              <a:cxn ang="0">
                <a:pos x="34" y="0"/>
              </a:cxn>
              <a:cxn ang="0">
                <a:pos x="34" y="0"/>
              </a:cxn>
              <a:cxn ang="0">
                <a:pos x="0" y="5"/>
              </a:cxn>
              <a:cxn ang="0">
                <a:pos x="1" y="12"/>
              </a:cxn>
            </a:cxnLst>
            <a:rect l="0" t="0" r="r" b="b"/>
            <a:pathLst>
              <a:path w="35" h="12">
                <a:moveTo>
                  <a:pt x="1" y="12"/>
                </a:moveTo>
                <a:lnTo>
                  <a:pt x="1" y="12"/>
                </a:lnTo>
                <a:lnTo>
                  <a:pt x="35" y="7"/>
                </a:lnTo>
                <a:lnTo>
                  <a:pt x="34" y="0"/>
                </a:lnTo>
                <a:lnTo>
                  <a:pt x="34" y="0"/>
                </a:lnTo>
                <a:lnTo>
                  <a:pt x="0" y="5"/>
                </a:lnTo>
                <a:lnTo>
                  <a:pt x="1" y="1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63" name="íṣḷiḍé">
            <a:extLst>
              <a:ext uri="{FF2B5EF4-FFF2-40B4-BE49-F238E27FC236}">
                <a16:creationId xmlns:a16="http://schemas.microsoft.com/office/drawing/2014/main" id="{7A499202-839F-40B0-B65D-66136B8B64C4}"/>
              </a:ext>
            </a:extLst>
          </p:cNvPr>
          <p:cNvSpPr/>
          <p:nvPr/>
        </p:nvSpPr>
        <p:spPr bwMode="auto">
          <a:xfrm>
            <a:off x="2638735" y="3268788"/>
            <a:ext cx="67723" cy="2709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" y="14"/>
              </a:cxn>
              <a:cxn ang="0">
                <a:pos x="1" y="14"/>
              </a:cxn>
              <a:cxn ang="0">
                <a:pos x="35" y="6"/>
              </a:cxn>
              <a:cxn ang="0">
                <a:pos x="34" y="0"/>
              </a:cxn>
              <a:cxn ang="0">
                <a:pos x="34" y="0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35" h="14">
                <a:moveTo>
                  <a:pt x="0" y="7"/>
                </a:moveTo>
                <a:lnTo>
                  <a:pt x="1" y="14"/>
                </a:lnTo>
                <a:lnTo>
                  <a:pt x="1" y="14"/>
                </a:lnTo>
                <a:lnTo>
                  <a:pt x="35" y="6"/>
                </a:lnTo>
                <a:lnTo>
                  <a:pt x="34" y="0"/>
                </a:lnTo>
                <a:lnTo>
                  <a:pt x="34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64" name="iŝḻídè">
            <a:extLst>
              <a:ext uri="{FF2B5EF4-FFF2-40B4-BE49-F238E27FC236}">
                <a16:creationId xmlns:a16="http://schemas.microsoft.com/office/drawing/2014/main" id="{DB9695DD-CA79-443B-A26D-5EFCB58CBF97}"/>
              </a:ext>
            </a:extLst>
          </p:cNvPr>
          <p:cNvSpPr/>
          <p:nvPr/>
        </p:nvSpPr>
        <p:spPr bwMode="auto">
          <a:xfrm>
            <a:off x="2507160" y="3299751"/>
            <a:ext cx="69657" cy="3289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17"/>
              </a:cxn>
              <a:cxn ang="0">
                <a:pos x="2" y="17"/>
              </a:cxn>
              <a:cxn ang="0">
                <a:pos x="36" y="7"/>
              </a:cxn>
              <a:cxn ang="0">
                <a:pos x="34" y="0"/>
              </a:cxn>
              <a:cxn ang="0">
                <a:pos x="34" y="0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36" h="17">
                <a:moveTo>
                  <a:pt x="0" y="10"/>
                </a:moveTo>
                <a:lnTo>
                  <a:pt x="2" y="17"/>
                </a:lnTo>
                <a:lnTo>
                  <a:pt x="2" y="17"/>
                </a:lnTo>
                <a:lnTo>
                  <a:pt x="36" y="7"/>
                </a:lnTo>
                <a:lnTo>
                  <a:pt x="34" y="0"/>
                </a:lnTo>
                <a:lnTo>
                  <a:pt x="34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7" name="îşḷiḓè">
            <a:extLst>
              <a:ext uri="{FF2B5EF4-FFF2-40B4-BE49-F238E27FC236}">
                <a16:creationId xmlns:a16="http://schemas.microsoft.com/office/drawing/2014/main" id="{19B1B312-1824-4C46-AA01-BCFAEA386712}"/>
              </a:ext>
            </a:extLst>
          </p:cNvPr>
          <p:cNvSpPr/>
          <p:nvPr/>
        </p:nvSpPr>
        <p:spPr bwMode="auto">
          <a:xfrm>
            <a:off x="3368286" y="3429000"/>
            <a:ext cx="1983168" cy="952937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 dirty="0"/>
          </a:p>
        </p:txBody>
      </p:sp>
      <p:sp>
        <p:nvSpPr>
          <p:cNvPr id="39" name="iSļïďè">
            <a:extLst>
              <a:ext uri="{FF2B5EF4-FFF2-40B4-BE49-F238E27FC236}">
                <a16:creationId xmlns:a16="http://schemas.microsoft.com/office/drawing/2014/main" id="{6308C28E-68DD-4C21-AAC8-D7659B4E769E}"/>
              </a:ext>
            </a:extLst>
          </p:cNvPr>
          <p:cNvSpPr/>
          <p:nvPr/>
        </p:nvSpPr>
        <p:spPr bwMode="auto">
          <a:xfrm rot="20994702" flipV="1">
            <a:off x="6003109" y="4299146"/>
            <a:ext cx="365701" cy="325111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0" name="îšḷîďè">
            <a:extLst>
              <a:ext uri="{FF2B5EF4-FFF2-40B4-BE49-F238E27FC236}">
                <a16:creationId xmlns:a16="http://schemas.microsoft.com/office/drawing/2014/main" id="{9C8EA812-8288-47E9-940E-EEC4DEB9EAFF}"/>
              </a:ext>
            </a:extLst>
          </p:cNvPr>
          <p:cNvSpPr/>
          <p:nvPr/>
        </p:nvSpPr>
        <p:spPr bwMode="auto">
          <a:xfrm rot="20994702" flipV="1">
            <a:off x="5016052" y="4586452"/>
            <a:ext cx="65787" cy="3676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9"/>
              </a:cxn>
              <a:cxn ang="0">
                <a:pos x="3" y="19"/>
              </a:cxn>
              <a:cxn ang="0">
                <a:pos x="34" y="7"/>
              </a:cxn>
              <a:cxn ang="0">
                <a:pos x="32" y="0"/>
              </a:cxn>
              <a:cxn ang="0">
                <a:pos x="32" y="0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34" h="19">
                <a:moveTo>
                  <a:pt x="0" y="12"/>
                </a:moveTo>
                <a:lnTo>
                  <a:pt x="3" y="19"/>
                </a:lnTo>
                <a:lnTo>
                  <a:pt x="3" y="19"/>
                </a:lnTo>
                <a:lnTo>
                  <a:pt x="34" y="7"/>
                </a:lnTo>
                <a:lnTo>
                  <a:pt x="32" y="0"/>
                </a:lnTo>
                <a:lnTo>
                  <a:pt x="32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1" name="iṥļiḍê">
            <a:extLst>
              <a:ext uri="{FF2B5EF4-FFF2-40B4-BE49-F238E27FC236}">
                <a16:creationId xmlns:a16="http://schemas.microsoft.com/office/drawing/2014/main" id="{1EA29AD5-7AFE-4C99-88CE-E16EF6046A88}"/>
              </a:ext>
            </a:extLst>
          </p:cNvPr>
          <p:cNvSpPr/>
          <p:nvPr/>
        </p:nvSpPr>
        <p:spPr bwMode="auto">
          <a:xfrm rot="20994702" flipV="1">
            <a:off x="4886715" y="4554444"/>
            <a:ext cx="65787" cy="3870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20"/>
              </a:cxn>
              <a:cxn ang="0">
                <a:pos x="3" y="20"/>
              </a:cxn>
              <a:cxn ang="0">
                <a:pos x="34" y="6"/>
              </a:cxn>
              <a:cxn ang="0">
                <a:pos x="30" y="0"/>
              </a:cxn>
              <a:cxn ang="0">
                <a:pos x="30" y="0"/>
              </a:cxn>
              <a:cxn ang="0">
                <a:pos x="0" y="15"/>
              </a:cxn>
              <a:cxn ang="0">
                <a:pos x="0" y="15"/>
              </a:cxn>
            </a:cxnLst>
            <a:rect l="0" t="0" r="r" b="b"/>
            <a:pathLst>
              <a:path w="34" h="20">
                <a:moveTo>
                  <a:pt x="0" y="15"/>
                </a:moveTo>
                <a:lnTo>
                  <a:pt x="3" y="20"/>
                </a:lnTo>
                <a:lnTo>
                  <a:pt x="3" y="20"/>
                </a:lnTo>
                <a:lnTo>
                  <a:pt x="34" y="6"/>
                </a:lnTo>
                <a:lnTo>
                  <a:pt x="30" y="0"/>
                </a:lnTo>
                <a:lnTo>
                  <a:pt x="3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2" name="îŝ1iḓê">
            <a:extLst>
              <a:ext uri="{FF2B5EF4-FFF2-40B4-BE49-F238E27FC236}">
                <a16:creationId xmlns:a16="http://schemas.microsoft.com/office/drawing/2014/main" id="{1DD57995-9122-47D6-A5CF-9DF2F2CFE546}"/>
              </a:ext>
            </a:extLst>
          </p:cNvPr>
          <p:cNvSpPr/>
          <p:nvPr/>
        </p:nvSpPr>
        <p:spPr bwMode="auto">
          <a:xfrm rot="20994702" flipV="1">
            <a:off x="4757418" y="4508713"/>
            <a:ext cx="65787" cy="4644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5" y="24"/>
              </a:cxn>
              <a:cxn ang="0">
                <a:pos x="5" y="24"/>
              </a:cxn>
              <a:cxn ang="0">
                <a:pos x="34" y="6"/>
              </a:cxn>
              <a:cxn ang="0">
                <a:pos x="31" y="0"/>
              </a:cxn>
              <a:cxn ang="0">
                <a:pos x="31" y="0"/>
              </a:cxn>
              <a:cxn ang="0">
                <a:pos x="0" y="18"/>
              </a:cxn>
              <a:cxn ang="0">
                <a:pos x="0" y="18"/>
              </a:cxn>
            </a:cxnLst>
            <a:rect l="0" t="0" r="r" b="b"/>
            <a:pathLst>
              <a:path w="34" h="24">
                <a:moveTo>
                  <a:pt x="0" y="18"/>
                </a:moveTo>
                <a:lnTo>
                  <a:pt x="5" y="24"/>
                </a:lnTo>
                <a:lnTo>
                  <a:pt x="5" y="24"/>
                </a:lnTo>
                <a:lnTo>
                  <a:pt x="34" y="6"/>
                </a:lnTo>
                <a:lnTo>
                  <a:pt x="31" y="0"/>
                </a:lnTo>
                <a:lnTo>
                  <a:pt x="31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3" name="ïs1îḋè">
            <a:extLst>
              <a:ext uri="{FF2B5EF4-FFF2-40B4-BE49-F238E27FC236}">
                <a16:creationId xmlns:a16="http://schemas.microsoft.com/office/drawing/2014/main" id="{5CD2690B-E43F-43CF-B3A9-ABE9BB761E92}"/>
              </a:ext>
            </a:extLst>
          </p:cNvPr>
          <p:cNvSpPr/>
          <p:nvPr/>
        </p:nvSpPr>
        <p:spPr bwMode="auto">
          <a:xfrm rot="20994702" flipV="1">
            <a:off x="4516814" y="4388969"/>
            <a:ext cx="59983" cy="5612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" y="29"/>
              </a:cxn>
              <a:cxn ang="0">
                <a:pos x="5" y="29"/>
              </a:cxn>
              <a:cxn ang="0">
                <a:pos x="31" y="6"/>
              </a:cxn>
              <a:cxn ang="0">
                <a:pos x="27" y="0"/>
              </a:cxn>
              <a:cxn ang="0">
                <a:pos x="27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31" h="29">
                <a:moveTo>
                  <a:pt x="0" y="23"/>
                </a:moveTo>
                <a:lnTo>
                  <a:pt x="5" y="29"/>
                </a:lnTo>
                <a:lnTo>
                  <a:pt x="5" y="29"/>
                </a:lnTo>
                <a:lnTo>
                  <a:pt x="31" y="6"/>
                </a:lnTo>
                <a:lnTo>
                  <a:pt x="27" y="0"/>
                </a:lnTo>
                <a:lnTo>
                  <a:pt x="27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4" name="ïşḷïḋe">
            <a:extLst>
              <a:ext uri="{FF2B5EF4-FFF2-40B4-BE49-F238E27FC236}">
                <a16:creationId xmlns:a16="http://schemas.microsoft.com/office/drawing/2014/main" id="{99507899-7C2B-41EC-A10C-891F6D507E65}"/>
              </a:ext>
            </a:extLst>
          </p:cNvPr>
          <p:cNvSpPr/>
          <p:nvPr/>
        </p:nvSpPr>
        <p:spPr bwMode="auto">
          <a:xfrm rot="20994702" flipV="1">
            <a:off x="4634246" y="4456295"/>
            <a:ext cx="61918" cy="4838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" y="25"/>
              </a:cxn>
              <a:cxn ang="0">
                <a:pos x="4" y="25"/>
              </a:cxn>
              <a:cxn ang="0">
                <a:pos x="32" y="5"/>
              </a:cxn>
              <a:cxn ang="0">
                <a:pos x="29" y="0"/>
              </a:cxn>
              <a:cxn ang="0">
                <a:pos x="29" y="0"/>
              </a:cxn>
              <a:cxn ang="0">
                <a:pos x="0" y="19"/>
              </a:cxn>
              <a:cxn ang="0">
                <a:pos x="0" y="19"/>
              </a:cxn>
            </a:cxnLst>
            <a:rect l="0" t="0" r="r" b="b"/>
            <a:pathLst>
              <a:path w="32" h="25">
                <a:moveTo>
                  <a:pt x="0" y="19"/>
                </a:moveTo>
                <a:lnTo>
                  <a:pt x="4" y="25"/>
                </a:lnTo>
                <a:lnTo>
                  <a:pt x="4" y="25"/>
                </a:lnTo>
                <a:lnTo>
                  <a:pt x="32" y="5"/>
                </a:lnTo>
                <a:lnTo>
                  <a:pt x="29" y="0"/>
                </a:lnTo>
                <a:lnTo>
                  <a:pt x="29" y="0"/>
                </a:lnTo>
                <a:lnTo>
                  <a:pt x="0" y="19"/>
                </a:lnTo>
                <a:lnTo>
                  <a:pt x="0" y="1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5" name="íṡļîḋé">
            <a:extLst>
              <a:ext uri="{FF2B5EF4-FFF2-40B4-BE49-F238E27FC236}">
                <a16:creationId xmlns:a16="http://schemas.microsoft.com/office/drawing/2014/main" id="{476B0A24-3436-4651-93C7-FF5E627A5BA8}"/>
              </a:ext>
            </a:extLst>
          </p:cNvPr>
          <p:cNvSpPr/>
          <p:nvPr/>
        </p:nvSpPr>
        <p:spPr bwMode="auto">
          <a:xfrm rot="20994702" flipV="1">
            <a:off x="5551236" y="4620654"/>
            <a:ext cx="67723" cy="19352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" y="10"/>
              </a:cxn>
              <a:cxn ang="0">
                <a:pos x="35" y="7"/>
              </a:cxn>
              <a:cxn ang="0">
                <a:pos x="35" y="0"/>
              </a:cxn>
              <a:cxn ang="0">
                <a:pos x="35" y="0"/>
              </a:cxn>
              <a:cxn ang="0">
                <a:pos x="0" y="3"/>
              </a:cxn>
              <a:cxn ang="0">
                <a:pos x="1" y="10"/>
              </a:cxn>
            </a:cxnLst>
            <a:rect l="0" t="0" r="r" b="b"/>
            <a:pathLst>
              <a:path w="35" h="10">
                <a:moveTo>
                  <a:pt x="1" y="10"/>
                </a:moveTo>
                <a:lnTo>
                  <a:pt x="1" y="10"/>
                </a:lnTo>
                <a:lnTo>
                  <a:pt x="35" y="7"/>
                </a:lnTo>
                <a:lnTo>
                  <a:pt x="35" y="0"/>
                </a:lnTo>
                <a:lnTo>
                  <a:pt x="35" y="0"/>
                </a:lnTo>
                <a:lnTo>
                  <a:pt x="0" y="3"/>
                </a:lnTo>
                <a:lnTo>
                  <a:pt x="1" y="1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6" name="ïṩḷíḍé">
            <a:extLst>
              <a:ext uri="{FF2B5EF4-FFF2-40B4-BE49-F238E27FC236}">
                <a16:creationId xmlns:a16="http://schemas.microsoft.com/office/drawing/2014/main" id="{CF34FEB3-8C5D-4F72-808B-8A82A4735E88}"/>
              </a:ext>
            </a:extLst>
          </p:cNvPr>
          <p:cNvSpPr/>
          <p:nvPr/>
        </p:nvSpPr>
        <p:spPr bwMode="auto">
          <a:xfrm rot="20994702" flipV="1">
            <a:off x="5818785" y="4578934"/>
            <a:ext cx="67723" cy="1741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5" y="9"/>
              </a:cxn>
              <a:cxn ang="0">
                <a:pos x="35" y="2"/>
              </a:cxn>
              <a:cxn ang="0">
                <a:pos x="35" y="2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35" h="9">
                <a:moveTo>
                  <a:pt x="0" y="8"/>
                </a:moveTo>
                <a:lnTo>
                  <a:pt x="0" y="8"/>
                </a:lnTo>
                <a:lnTo>
                  <a:pt x="35" y="9"/>
                </a:lnTo>
                <a:lnTo>
                  <a:pt x="35" y="2"/>
                </a:lnTo>
                <a:lnTo>
                  <a:pt x="35" y="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7" name="ïṥļïḑe">
            <a:extLst>
              <a:ext uri="{FF2B5EF4-FFF2-40B4-BE49-F238E27FC236}">
                <a16:creationId xmlns:a16="http://schemas.microsoft.com/office/drawing/2014/main" id="{C0BCD818-BC0B-468C-AE6F-B5CC1D2A3986}"/>
              </a:ext>
            </a:extLst>
          </p:cNvPr>
          <p:cNvSpPr/>
          <p:nvPr/>
        </p:nvSpPr>
        <p:spPr bwMode="auto">
          <a:xfrm rot="20994702" flipV="1">
            <a:off x="5683683" y="4604749"/>
            <a:ext cx="69657" cy="15481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" y="8"/>
              </a:cxn>
              <a:cxn ang="0">
                <a:pos x="36" y="7"/>
              </a:cxn>
              <a:cxn ang="0">
                <a:pos x="36" y="0"/>
              </a:cxn>
              <a:cxn ang="0">
                <a:pos x="36" y="0"/>
              </a:cxn>
              <a:cxn ang="0">
                <a:pos x="0" y="0"/>
              </a:cxn>
              <a:cxn ang="0">
                <a:pos x="2" y="8"/>
              </a:cxn>
            </a:cxnLst>
            <a:rect l="0" t="0" r="r" b="b"/>
            <a:pathLst>
              <a:path w="36" h="8">
                <a:moveTo>
                  <a:pt x="2" y="8"/>
                </a:moveTo>
                <a:lnTo>
                  <a:pt x="2" y="8"/>
                </a:lnTo>
                <a:lnTo>
                  <a:pt x="36" y="7"/>
                </a:lnTo>
                <a:lnTo>
                  <a:pt x="36" y="0"/>
                </a:lnTo>
                <a:lnTo>
                  <a:pt x="36" y="0"/>
                </a:lnTo>
                <a:lnTo>
                  <a:pt x="0" y="0"/>
                </a:lnTo>
                <a:lnTo>
                  <a:pt x="2" y="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8" name="íşľïdê">
            <a:extLst>
              <a:ext uri="{FF2B5EF4-FFF2-40B4-BE49-F238E27FC236}">
                <a16:creationId xmlns:a16="http://schemas.microsoft.com/office/drawing/2014/main" id="{A468A037-82E6-4554-9148-47FF2F3A4EFB}"/>
              </a:ext>
            </a:extLst>
          </p:cNvPr>
          <p:cNvSpPr/>
          <p:nvPr/>
        </p:nvSpPr>
        <p:spPr bwMode="auto">
          <a:xfrm rot="20994702" flipV="1">
            <a:off x="5947856" y="4538340"/>
            <a:ext cx="67723" cy="25158"/>
          </a:xfrm>
          <a:custGeom>
            <a:avLst/>
            <a:gdLst/>
            <a:ahLst/>
            <a:cxnLst>
              <a:cxn ang="0">
                <a:pos x="35" y="5"/>
              </a:cxn>
              <a:cxn ang="0">
                <a:pos x="35" y="5"/>
              </a:cxn>
              <a:cxn ang="0">
                <a:pos x="26" y="4"/>
              </a:cxn>
              <a:cxn ang="0">
                <a:pos x="1" y="0"/>
              </a:cxn>
              <a:cxn ang="0">
                <a:pos x="0" y="7"/>
              </a:cxn>
              <a:cxn ang="0">
                <a:pos x="0" y="7"/>
              </a:cxn>
              <a:cxn ang="0">
                <a:pos x="25" y="10"/>
              </a:cxn>
              <a:cxn ang="0">
                <a:pos x="34" y="13"/>
              </a:cxn>
              <a:cxn ang="0">
                <a:pos x="35" y="5"/>
              </a:cxn>
            </a:cxnLst>
            <a:rect l="0" t="0" r="r" b="b"/>
            <a:pathLst>
              <a:path w="35" h="13">
                <a:moveTo>
                  <a:pt x="35" y="5"/>
                </a:moveTo>
                <a:lnTo>
                  <a:pt x="35" y="5"/>
                </a:lnTo>
                <a:lnTo>
                  <a:pt x="26" y="4"/>
                </a:lnTo>
                <a:lnTo>
                  <a:pt x="1" y="0"/>
                </a:lnTo>
                <a:lnTo>
                  <a:pt x="0" y="7"/>
                </a:lnTo>
                <a:lnTo>
                  <a:pt x="0" y="7"/>
                </a:lnTo>
                <a:lnTo>
                  <a:pt x="25" y="10"/>
                </a:lnTo>
                <a:lnTo>
                  <a:pt x="34" y="13"/>
                </a:lnTo>
                <a:lnTo>
                  <a:pt x="35" y="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49" name="iSļíḓê">
            <a:extLst>
              <a:ext uri="{FF2B5EF4-FFF2-40B4-BE49-F238E27FC236}">
                <a16:creationId xmlns:a16="http://schemas.microsoft.com/office/drawing/2014/main" id="{7967B26B-8F23-4A3A-8E80-8CBC4C8AA581}"/>
              </a:ext>
            </a:extLst>
          </p:cNvPr>
          <p:cNvSpPr/>
          <p:nvPr/>
        </p:nvSpPr>
        <p:spPr bwMode="auto">
          <a:xfrm rot="20994702" flipV="1">
            <a:off x="5417078" y="4626863"/>
            <a:ext cx="67723" cy="23222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" y="12"/>
              </a:cxn>
              <a:cxn ang="0">
                <a:pos x="35" y="7"/>
              </a:cxn>
              <a:cxn ang="0">
                <a:pos x="34" y="0"/>
              </a:cxn>
              <a:cxn ang="0">
                <a:pos x="34" y="0"/>
              </a:cxn>
              <a:cxn ang="0">
                <a:pos x="0" y="5"/>
              </a:cxn>
              <a:cxn ang="0">
                <a:pos x="1" y="12"/>
              </a:cxn>
            </a:cxnLst>
            <a:rect l="0" t="0" r="r" b="b"/>
            <a:pathLst>
              <a:path w="35" h="12">
                <a:moveTo>
                  <a:pt x="1" y="12"/>
                </a:moveTo>
                <a:lnTo>
                  <a:pt x="1" y="12"/>
                </a:lnTo>
                <a:lnTo>
                  <a:pt x="35" y="7"/>
                </a:lnTo>
                <a:lnTo>
                  <a:pt x="34" y="0"/>
                </a:lnTo>
                <a:lnTo>
                  <a:pt x="34" y="0"/>
                </a:lnTo>
                <a:lnTo>
                  <a:pt x="0" y="5"/>
                </a:lnTo>
                <a:lnTo>
                  <a:pt x="1" y="1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0" name="îślíḑe">
            <a:extLst>
              <a:ext uri="{FF2B5EF4-FFF2-40B4-BE49-F238E27FC236}">
                <a16:creationId xmlns:a16="http://schemas.microsoft.com/office/drawing/2014/main" id="{BA473C57-48A2-44CF-B3D8-C93ACBCA68AC}"/>
              </a:ext>
            </a:extLst>
          </p:cNvPr>
          <p:cNvSpPr/>
          <p:nvPr/>
        </p:nvSpPr>
        <p:spPr bwMode="auto">
          <a:xfrm rot="20994702" flipV="1">
            <a:off x="5283131" y="4623206"/>
            <a:ext cx="67723" cy="2709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" y="14"/>
              </a:cxn>
              <a:cxn ang="0">
                <a:pos x="1" y="14"/>
              </a:cxn>
              <a:cxn ang="0">
                <a:pos x="35" y="6"/>
              </a:cxn>
              <a:cxn ang="0">
                <a:pos x="34" y="0"/>
              </a:cxn>
              <a:cxn ang="0">
                <a:pos x="34" y="0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35" h="14">
                <a:moveTo>
                  <a:pt x="0" y="7"/>
                </a:moveTo>
                <a:lnTo>
                  <a:pt x="1" y="14"/>
                </a:lnTo>
                <a:lnTo>
                  <a:pt x="1" y="14"/>
                </a:lnTo>
                <a:lnTo>
                  <a:pt x="35" y="6"/>
                </a:lnTo>
                <a:lnTo>
                  <a:pt x="34" y="0"/>
                </a:lnTo>
                <a:lnTo>
                  <a:pt x="34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51" name="isľíḋe">
            <a:extLst>
              <a:ext uri="{FF2B5EF4-FFF2-40B4-BE49-F238E27FC236}">
                <a16:creationId xmlns:a16="http://schemas.microsoft.com/office/drawing/2014/main" id="{E98AD9CA-34CC-4AE5-A51F-2C0B4BA5382F}"/>
              </a:ext>
            </a:extLst>
          </p:cNvPr>
          <p:cNvSpPr/>
          <p:nvPr/>
        </p:nvSpPr>
        <p:spPr bwMode="auto">
          <a:xfrm rot="20994702" flipV="1">
            <a:off x="5147644" y="4609839"/>
            <a:ext cx="69657" cy="3289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17"/>
              </a:cxn>
              <a:cxn ang="0">
                <a:pos x="2" y="17"/>
              </a:cxn>
              <a:cxn ang="0">
                <a:pos x="36" y="7"/>
              </a:cxn>
              <a:cxn ang="0">
                <a:pos x="34" y="0"/>
              </a:cxn>
              <a:cxn ang="0">
                <a:pos x="34" y="0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36" h="17">
                <a:moveTo>
                  <a:pt x="0" y="10"/>
                </a:moveTo>
                <a:lnTo>
                  <a:pt x="2" y="17"/>
                </a:lnTo>
                <a:lnTo>
                  <a:pt x="2" y="17"/>
                </a:lnTo>
                <a:lnTo>
                  <a:pt x="36" y="7"/>
                </a:lnTo>
                <a:lnTo>
                  <a:pt x="34" y="0"/>
                </a:lnTo>
                <a:lnTo>
                  <a:pt x="34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9" name="ïṥḷîḓé">
            <a:extLst>
              <a:ext uri="{FF2B5EF4-FFF2-40B4-BE49-F238E27FC236}">
                <a16:creationId xmlns:a16="http://schemas.microsoft.com/office/drawing/2014/main" id="{A48463B6-7DD7-4C2C-9198-995669B37380}"/>
              </a:ext>
            </a:extLst>
          </p:cNvPr>
          <p:cNvSpPr/>
          <p:nvPr/>
        </p:nvSpPr>
        <p:spPr bwMode="auto">
          <a:xfrm>
            <a:off x="6253433" y="3323642"/>
            <a:ext cx="1983167" cy="952937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26" name="ïsľîḍè">
            <a:extLst>
              <a:ext uri="{FF2B5EF4-FFF2-40B4-BE49-F238E27FC236}">
                <a16:creationId xmlns:a16="http://schemas.microsoft.com/office/drawing/2014/main" id="{7BEC00F8-DC59-499D-8593-9983C6D8AC13}"/>
              </a:ext>
            </a:extLst>
          </p:cNvPr>
          <p:cNvSpPr/>
          <p:nvPr/>
        </p:nvSpPr>
        <p:spPr bwMode="auto">
          <a:xfrm>
            <a:off x="8847082" y="3125584"/>
            <a:ext cx="365701" cy="325111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27" name="ïṥľïḍè">
            <a:extLst>
              <a:ext uri="{FF2B5EF4-FFF2-40B4-BE49-F238E27FC236}">
                <a16:creationId xmlns:a16="http://schemas.microsoft.com/office/drawing/2014/main" id="{2C393DC1-205E-47A5-A3C7-33BD0724DC01}"/>
              </a:ext>
            </a:extLst>
          </p:cNvPr>
          <p:cNvSpPr/>
          <p:nvPr/>
        </p:nvSpPr>
        <p:spPr bwMode="auto">
          <a:xfrm>
            <a:off x="7842858" y="3342325"/>
            <a:ext cx="65787" cy="3676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9"/>
              </a:cxn>
              <a:cxn ang="0">
                <a:pos x="3" y="19"/>
              </a:cxn>
              <a:cxn ang="0">
                <a:pos x="34" y="7"/>
              </a:cxn>
              <a:cxn ang="0">
                <a:pos x="32" y="0"/>
              </a:cxn>
              <a:cxn ang="0">
                <a:pos x="32" y="0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34" h="19">
                <a:moveTo>
                  <a:pt x="0" y="12"/>
                </a:moveTo>
                <a:lnTo>
                  <a:pt x="3" y="19"/>
                </a:lnTo>
                <a:lnTo>
                  <a:pt x="3" y="19"/>
                </a:lnTo>
                <a:lnTo>
                  <a:pt x="34" y="7"/>
                </a:lnTo>
                <a:lnTo>
                  <a:pt x="32" y="0"/>
                </a:lnTo>
                <a:lnTo>
                  <a:pt x="32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28" name="iṩḷïḓe">
            <a:extLst>
              <a:ext uri="{FF2B5EF4-FFF2-40B4-BE49-F238E27FC236}">
                <a16:creationId xmlns:a16="http://schemas.microsoft.com/office/drawing/2014/main" id="{0B13CA04-4051-4BD9-B3BA-763560564815}"/>
              </a:ext>
            </a:extLst>
          </p:cNvPr>
          <p:cNvSpPr/>
          <p:nvPr/>
        </p:nvSpPr>
        <p:spPr bwMode="auto">
          <a:xfrm>
            <a:off x="7720957" y="3394574"/>
            <a:ext cx="65787" cy="3870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20"/>
              </a:cxn>
              <a:cxn ang="0">
                <a:pos x="3" y="20"/>
              </a:cxn>
              <a:cxn ang="0">
                <a:pos x="34" y="6"/>
              </a:cxn>
              <a:cxn ang="0">
                <a:pos x="30" y="0"/>
              </a:cxn>
              <a:cxn ang="0">
                <a:pos x="30" y="0"/>
              </a:cxn>
              <a:cxn ang="0">
                <a:pos x="0" y="15"/>
              </a:cxn>
              <a:cxn ang="0">
                <a:pos x="0" y="15"/>
              </a:cxn>
            </a:cxnLst>
            <a:rect l="0" t="0" r="r" b="b"/>
            <a:pathLst>
              <a:path w="34" h="20">
                <a:moveTo>
                  <a:pt x="0" y="15"/>
                </a:moveTo>
                <a:lnTo>
                  <a:pt x="3" y="20"/>
                </a:lnTo>
                <a:lnTo>
                  <a:pt x="3" y="20"/>
                </a:lnTo>
                <a:lnTo>
                  <a:pt x="34" y="6"/>
                </a:lnTo>
                <a:lnTo>
                  <a:pt x="30" y="0"/>
                </a:lnTo>
                <a:lnTo>
                  <a:pt x="3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29" name="íṩḻíḑé">
            <a:extLst>
              <a:ext uri="{FF2B5EF4-FFF2-40B4-BE49-F238E27FC236}">
                <a16:creationId xmlns:a16="http://schemas.microsoft.com/office/drawing/2014/main" id="{79C17300-D849-4150-A5A3-6687AF38B58D}"/>
              </a:ext>
            </a:extLst>
          </p:cNvPr>
          <p:cNvSpPr/>
          <p:nvPr/>
        </p:nvSpPr>
        <p:spPr bwMode="auto">
          <a:xfrm>
            <a:off x="7600992" y="3454566"/>
            <a:ext cx="65787" cy="4644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5" y="24"/>
              </a:cxn>
              <a:cxn ang="0">
                <a:pos x="5" y="24"/>
              </a:cxn>
              <a:cxn ang="0">
                <a:pos x="34" y="6"/>
              </a:cxn>
              <a:cxn ang="0">
                <a:pos x="31" y="0"/>
              </a:cxn>
              <a:cxn ang="0">
                <a:pos x="31" y="0"/>
              </a:cxn>
              <a:cxn ang="0">
                <a:pos x="0" y="18"/>
              </a:cxn>
              <a:cxn ang="0">
                <a:pos x="0" y="18"/>
              </a:cxn>
            </a:cxnLst>
            <a:rect l="0" t="0" r="r" b="b"/>
            <a:pathLst>
              <a:path w="34" h="24">
                <a:moveTo>
                  <a:pt x="0" y="18"/>
                </a:moveTo>
                <a:lnTo>
                  <a:pt x="5" y="24"/>
                </a:lnTo>
                <a:lnTo>
                  <a:pt x="5" y="24"/>
                </a:lnTo>
                <a:lnTo>
                  <a:pt x="34" y="6"/>
                </a:lnTo>
                <a:lnTo>
                  <a:pt x="31" y="0"/>
                </a:lnTo>
                <a:lnTo>
                  <a:pt x="31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0" name="îšḷiďé">
            <a:extLst>
              <a:ext uri="{FF2B5EF4-FFF2-40B4-BE49-F238E27FC236}">
                <a16:creationId xmlns:a16="http://schemas.microsoft.com/office/drawing/2014/main" id="{5F562B3C-1B64-425C-A7A5-5799FA60735C}"/>
              </a:ext>
            </a:extLst>
          </p:cNvPr>
          <p:cNvSpPr/>
          <p:nvPr/>
        </p:nvSpPr>
        <p:spPr bwMode="auto">
          <a:xfrm>
            <a:off x="7384281" y="3605510"/>
            <a:ext cx="59983" cy="5612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" y="29"/>
              </a:cxn>
              <a:cxn ang="0">
                <a:pos x="5" y="29"/>
              </a:cxn>
              <a:cxn ang="0">
                <a:pos x="31" y="6"/>
              </a:cxn>
              <a:cxn ang="0">
                <a:pos x="27" y="0"/>
              </a:cxn>
              <a:cxn ang="0">
                <a:pos x="27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31" h="29">
                <a:moveTo>
                  <a:pt x="0" y="23"/>
                </a:moveTo>
                <a:lnTo>
                  <a:pt x="5" y="29"/>
                </a:lnTo>
                <a:lnTo>
                  <a:pt x="5" y="29"/>
                </a:lnTo>
                <a:lnTo>
                  <a:pt x="31" y="6"/>
                </a:lnTo>
                <a:lnTo>
                  <a:pt x="27" y="0"/>
                </a:lnTo>
                <a:lnTo>
                  <a:pt x="27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1" name="iṩlïḓé">
            <a:extLst>
              <a:ext uri="{FF2B5EF4-FFF2-40B4-BE49-F238E27FC236}">
                <a16:creationId xmlns:a16="http://schemas.microsoft.com/office/drawing/2014/main" id="{9B0E3C5A-5E11-4678-A673-8518012C06E9}"/>
              </a:ext>
            </a:extLst>
          </p:cNvPr>
          <p:cNvSpPr/>
          <p:nvPr/>
        </p:nvSpPr>
        <p:spPr bwMode="auto">
          <a:xfrm>
            <a:off x="7488767" y="3526167"/>
            <a:ext cx="61918" cy="4838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" y="25"/>
              </a:cxn>
              <a:cxn ang="0">
                <a:pos x="4" y="25"/>
              </a:cxn>
              <a:cxn ang="0">
                <a:pos x="32" y="5"/>
              </a:cxn>
              <a:cxn ang="0">
                <a:pos x="29" y="0"/>
              </a:cxn>
              <a:cxn ang="0">
                <a:pos x="29" y="0"/>
              </a:cxn>
              <a:cxn ang="0">
                <a:pos x="0" y="19"/>
              </a:cxn>
              <a:cxn ang="0">
                <a:pos x="0" y="19"/>
              </a:cxn>
            </a:cxnLst>
            <a:rect l="0" t="0" r="r" b="b"/>
            <a:pathLst>
              <a:path w="32" h="25">
                <a:moveTo>
                  <a:pt x="0" y="19"/>
                </a:moveTo>
                <a:lnTo>
                  <a:pt x="4" y="25"/>
                </a:lnTo>
                <a:lnTo>
                  <a:pt x="4" y="25"/>
                </a:lnTo>
                <a:lnTo>
                  <a:pt x="32" y="5"/>
                </a:lnTo>
                <a:lnTo>
                  <a:pt x="29" y="0"/>
                </a:lnTo>
                <a:lnTo>
                  <a:pt x="29" y="0"/>
                </a:lnTo>
                <a:lnTo>
                  <a:pt x="0" y="19"/>
                </a:lnTo>
                <a:lnTo>
                  <a:pt x="0" y="1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2" name="îSḻïḓe">
            <a:extLst>
              <a:ext uri="{FF2B5EF4-FFF2-40B4-BE49-F238E27FC236}">
                <a16:creationId xmlns:a16="http://schemas.microsoft.com/office/drawing/2014/main" id="{9F6A8F87-90DE-446A-B962-256585CCDCB5}"/>
              </a:ext>
            </a:extLst>
          </p:cNvPr>
          <p:cNvSpPr/>
          <p:nvPr/>
        </p:nvSpPr>
        <p:spPr bwMode="auto">
          <a:xfrm>
            <a:off x="8365287" y="3232019"/>
            <a:ext cx="67723" cy="19352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" y="10"/>
              </a:cxn>
              <a:cxn ang="0">
                <a:pos x="35" y="7"/>
              </a:cxn>
              <a:cxn ang="0">
                <a:pos x="35" y="0"/>
              </a:cxn>
              <a:cxn ang="0">
                <a:pos x="35" y="0"/>
              </a:cxn>
              <a:cxn ang="0">
                <a:pos x="0" y="3"/>
              </a:cxn>
              <a:cxn ang="0">
                <a:pos x="1" y="10"/>
              </a:cxn>
            </a:cxnLst>
            <a:rect l="0" t="0" r="r" b="b"/>
            <a:pathLst>
              <a:path w="35" h="10">
                <a:moveTo>
                  <a:pt x="1" y="10"/>
                </a:moveTo>
                <a:lnTo>
                  <a:pt x="1" y="10"/>
                </a:lnTo>
                <a:lnTo>
                  <a:pt x="35" y="7"/>
                </a:lnTo>
                <a:lnTo>
                  <a:pt x="35" y="0"/>
                </a:lnTo>
                <a:lnTo>
                  <a:pt x="35" y="0"/>
                </a:lnTo>
                <a:lnTo>
                  <a:pt x="0" y="3"/>
                </a:lnTo>
                <a:lnTo>
                  <a:pt x="1" y="1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3" name="îṩļiḍê">
            <a:extLst>
              <a:ext uri="{FF2B5EF4-FFF2-40B4-BE49-F238E27FC236}">
                <a16:creationId xmlns:a16="http://schemas.microsoft.com/office/drawing/2014/main" id="{9B1DD9DC-C39A-4204-8EEE-82A8EF2715A9}"/>
              </a:ext>
            </a:extLst>
          </p:cNvPr>
          <p:cNvSpPr/>
          <p:nvPr/>
        </p:nvSpPr>
        <p:spPr bwMode="auto">
          <a:xfrm>
            <a:off x="8636176" y="3228148"/>
            <a:ext cx="67723" cy="1741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5" y="9"/>
              </a:cxn>
              <a:cxn ang="0">
                <a:pos x="35" y="2"/>
              </a:cxn>
              <a:cxn ang="0">
                <a:pos x="35" y="2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35" h="9">
                <a:moveTo>
                  <a:pt x="0" y="8"/>
                </a:moveTo>
                <a:lnTo>
                  <a:pt x="0" y="8"/>
                </a:lnTo>
                <a:lnTo>
                  <a:pt x="35" y="9"/>
                </a:lnTo>
                <a:lnTo>
                  <a:pt x="35" y="2"/>
                </a:lnTo>
                <a:lnTo>
                  <a:pt x="35" y="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4" name="îsḷîḍè">
            <a:extLst>
              <a:ext uri="{FF2B5EF4-FFF2-40B4-BE49-F238E27FC236}">
                <a16:creationId xmlns:a16="http://schemas.microsoft.com/office/drawing/2014/main" id="{D94B56EF-2634-410F-B759-73907C081691}"/>
              </a:ext>
            </a:extLst>
          </p:cNvPr>
          <p:cNvSpPr/>
          <p:nvPr/>
        </p:nvSpPr>
        <p:spPr bwMode="auto">
          <a:xfrm>
            <a:off x="8498796" y="3228148"/>
            <a:ext cx="69657" cy="15481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" y="8"/>
              </a:cxn>
              <a:cxn ang="0">
                <a:pos x="36" y="7"/>
              </a:cxn>
              <a:cxn ang="0">
                <a:pos x="36" y="0"/>
              </a:cxn>
              <a:cxn ang="0">
                <a:pos x="36" y="0"/>
              </a:cxn>
              <a:cxn ang="0">
                <a:pos x="0" y="0"/>
              </a:cxn>
              <a:cxn ang="0">
                <a:pos x="2" y="8"/>
              </a:cxn>
            </a:cxnLst>
            <a:rect l="0" t="0" r="r" b="b"/>
            <a:pathLst>
              <a:path w="36" h="8">
                <a:moveTo>
                  <a:pt x="2" y="8"/>
                </a:moveTo>
                <a:lnTo>
                  <a:pt x="2" y="8"/>
                </a:lnTo>
                <a:lnTo>
                  <a:pt x="36" y="7"/>
                </a:lnTo>
                <a:lnTo>
                  <a:pt x="36" y="0"/>
                </a:lnTo>
                <a:lnTo>
                  <a:pt x="36" y="0"/>
                </a:lnTo>
                <a:lnTo>
                  <a:pt x="0" y="0"/>
                </a:lnTo>
                <a:lnTo>
                  <a:pt x="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5" name="ïśļïdè">
            <a:extLst>
              <a:ext uri="{FF2B5EF4-FFF2-40B4-BE49-F238E27FC236}">
                <a16:creationId xmlns:a16="http://schemas.microsoft.com/office/drawing/2014/main" id="{350E6609-3262-4C1D-B12D-126B4CDB9A0F}"/>
              </a:ext>
            </a:extLst>
          </p:cNvPr>
          <p:cNvSpPr/>
          <p:nvPr/>
        </p:nvSpPr>
        <p:spPr bwMode="auto">
          <a:xfrm>
            <a:off x="8769685" y="3237825"/>
            <a:ext cx="67723" cy="25158"/>
          </a:xfrm>
          <a:custGeom>
            <a:avLst/>
            <a:gdLst/>
            <a:ahLst/>
            <a:cxnLst>
              <a:cxn ang="0">
                <a:pos x="35" y="5"/>
              </a:cxn>
              <a:cxn ang="0">
                <a:pos x="35" y="5"/>
              </a:cxn>
              <a:cxn ang="0">
                <a:pos x="26" y="4"/>
              </a:cxn>
              <a:cxn ang="0">
                <a:pos x="1" y="0"/>
              </a:cxn>
              <a:cxn ang="0">
                <a:pos x="0" y="7"/>
              </a:cxn>
              <a:cxn ang="0">
                <a:pos x="0" y="7"/>
              </a:cxn>
              <a:cxn ang="0">
                <a:pos x="25" y="10"/>
              </a:cxn>
              <a:cxn ang="0">
                <a:pos x="34" y="13"/>
              </a:cxn>
              <a:cxn ang="0">
                <a:pos x="35" y="5"/>
              </a:cxn>
            </a:cxnLst>
            <a:rect l="0" t="0" r="r" b="b"/>
            <a:pathLst>
              <a:path w="35" h="13">
                <a:moveTo>
                  <a:pt x="35" y="5"/>
                </a:moveTo>
                <a:lnTo>
                  <a:pt x="35" y="5"/>
                </a:lnTo>
                <a:lnTo>
                  <a:pt x="26" y="4"/>
                </a:lnTo>
                <a:lnTo>
                  <a:pt x="1" y="0"/>
                </a:lnTo>
                <a:lnTo>
                  <a:pt x="0" y="7"/>
                </a:lnTo>
                <a:lnTo>
                  <a:pt x="0" y="7"/>
                </a:lnTo>
                <a:lnTo>
                  <a:pt x="25" y="10"/>
                </a:lnTo>
                <a:lnTo>
                  <a:pt x="34" y="13"/>
                </a:lnTo>
                <a:lnTo>
                  <a:pt x="35" y="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6" name="îṣḷïḓê">
            <a:extLst>
              <a:ext uri="{FF2B5EF4-FFF2-40B4-BE49-F238E27FC236}">
                <a16:creationId xmlns:a16="http://schemas.microsoft.com/office/drawing/2014/main" id="{867763AE-BFB3-43DA-8626-C881101657BB}"/>
              </a:ext>
            </a:extLst>
          </p:cNvPr>
          <p:cNvSpPr/>
          <p:nvPr/>
        </p:nvSpPr>
        <p:spPr bwMode="auto">
          <a:xfrm>
            <a:off x="8231777" y="3245566"/>
            <a:ext cx="67723" cy="23222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" y="12"/>
              </a:cxn>
              <a:cxn ang="0">
                <a:pos x="35" y="7"/>
              </a:cxn>
              <a:cxn ang="0">
                <a:pos x="34" y="0"/>
              </a:cxn>
              <a:cxn ang="0">
                <a:pos x="34" y="0"/>
              </a:cxn>
              <a:cxn ang="0">
                <a:pos x="0" y="5"/>
              </a:cxn>
              <a:cxn ang="0">
                <a:pos x="1" y="12"/>
              </a:cxn>
            </a:cxnLst>
            <a:rect l="0" t="0" r="r" b="b"/>
            <a:pathLst>
              <a:path w="35" h="12">
                <a:moveTo>
                  <a:pt x="1" y="12"/>
                </a:moveTo>
                <a:lnTo>
                  <a:pt x="1" y="12"/>
                </a:lnTo>
                <a:lnTo>
                  <a:pt x="35" y="7"/>
                </a:lnTo>
                <a:lnTo>
                  <a:pt x="34" y="0"/>
                </a:lnTo>
                <a:lnTo>
                  <a:pt x="34" y="0"/>
                </a:lnTo>
                <a:lnTo>
                  <a:pt x="0" y="5"/>
                </a:lnTo>
                <a:lnTo>
                  <a:pt x="1" y="1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7" name="isḷiḋé">
            <a:extLst>
              <a:ext uri="{FF2B5EF4-FFF2-40B4-BE49-F238E27FC236}">
                <a16:creationId xmlns:a16="http://schemas.microsoft.com/office/drawing/2014/main" id="{AF956E6B-C8D0-41E9-8BB6-F2835557B14F}"/>
              </a:ext>
            </a:extLst>
          </p:cNvPr>
          <p:cNvSpPr/>
          <p:nvPr/>
        </p:nvSpPr>
        <p:spPr bwMode="auto">
          <a:xfrm>
            <a:off x="8100202" y="3268788"/>
            <a:ext cx="67723" cy="2709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" y="14"/>
              </a:cxn>
              <a:cxn ang="0">
                <a:pos x="1" y="14"/>
              </a:cxn>
              <a:cxn ang="0">
                <a:pos x="35" y="6"/>
              </a:cxn>
              <a:cxn ang="0">
                <a:pos x="34" y="0"/>
              </a:cxn>
              <a:cxn ang="0">
                <a:pos x="34" y="0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35" h="14">
                <a:moveTo>
                  <a:pt x="0" y="7"/>
                </a:moveTo>
                <a:lnTo>
                  <a:pt x="1" y="14"/>
                </a:lnTo>
                <a:lnTo>
                  <a:pt x="1" y="14"/>
                </a:lnTo>
                <a:lnTo>
                  <a:pt x="35" y="6"/>
                </a:lnTo>
                <a:lnTo>
                  <a:pt x="34" y="0"/>
                </a:lnTo>
                <a:lnTo>
                  <a:pt x="34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38" name="iśḷïḓe">
            <a:extLst>
              <a:ext uri="{FF2B5EF4-FFF2-40B4-BE49-F238E27FC236}">
                <a16:creationId xmlns:a16="http://schemas.microsoft.com/office/drawing/2014/main" id="{02456B67-241D-46C4-8D54-51DF039CCB38}"/>
              </a:ext>
            </a:extLst>
          </p:cNvPr>
          <p:cNvSpPr/>
          <p:nvPr/>
        </p:nvSpPr>
        <p:spPr bwMode="auto">
          <a:xfrm>
            <a:off x="7968627" y="3299751"/>
            <a:ext cx="69657" cy="3289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17"/>
              </a:cxn>
              <a:cxn ang="0">
                <a:pos x="2" y="17"/>
              </a:cxn>
              <a:cxn ang="0">
                <a:pos x="36" y="7"/>
              </a:cxn>
              <a:cxn ang="0">
                <a:pos x="34" y="0"/>
              </a:cxn>
              <a:cxn ang="0">
                <a:pos x="34" y="0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36" h="17">
                <a:moveTo>
                  <a:pt x="0" y="10"/>
                </a:moveTo>
                <a:lnTo>
                  <a:pt x="2" y="17"/>
                </a:lnTo>
                <a:lnTo>
                  <a:pt x="2" y="17"/>
                </a:lnTo>
                <a:lnTo>
                  <a:pt x="36" y="7"/>
                </a:lnTo>
                <a:lnTo>
                  <a:pt x="34" y="0"/>
                </a:lnTo>
                <a:lnTo>
                  <a:pt x="34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11" name="ïṣľïḑê">
            <a:extLst>
              <a:ext uri="{FF2B5EF4-FFF2-40B4-BE49-F238E27FC236}">
                <a16:creationId xmlns:a16="http://schemas.microsoft.com/office/drawing/2014/main" id="{27410833-C6C2-4779-AC63-33FA9CABD491}"/>
              </a:ext>
            </a:extLst>
          </p:cNvPr>
          <p:cNvSpPr/>
          <p:nvPr/>
        </p:nvSpPr>
        <p:spPr bwMode="auto">
          <a:xfrm>
            <a:off x="9038655" y="3429000"/>
            <a:ext cx="1983167" cy="952937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12" name="ïṡ1ïdè">
            <a:extLst>
              <a:ext uri="{FF2B5EF4-FFF2-40B4-BE49-F238E27FC236}">
                <a16:creationId xmlns:a16="http://schemas.microsoft.com/office/drawing/2014/main" id="{A21A1833-8085-4C9F-8493-72E7E34D530E}"/>
              </a:ext>
            </a:extLst>
          </p:cNvPr>
          <p:cNvSpPr txBox="1"/>
          <p:nvPr/>
        </p:nvSpPr>
        <p:spPr>
          <a:xfrm>
            <a:off x="3902670" y="364460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keyword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iŝḻíḋe">
            <a:extLst>
              <a:ext uri="{FF2B5EF4-FFF2-40B4-BE49-F238E27FC236}">
                <a16:creationId xmlns:a16="http://schemas.microsoft.com/office/drawing/2014/main" id="{AB1A657A-0033-4DA2-8B64-885E6FB57D37}"/>
              </a:ext>
            </a:extLst>
          </p:cNvPr>
          <p:cNvSpPr txBox="1"/>
          <p:nvPr/>
        </p:nvSpPr>
        <p:spPr>
          <a:xfrm>
            <a:off x="6787816" y="364460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keyword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íšḷîdè">
            <a:extLst>
              <a:ext uri="{FF2B5EF4-FFF2-40B4-BE49-F238E27FC236}">
                <a16:creationId xmlns:a16="http://schemas.microsoft.com/office/drawing/2014/main" id="{5094EA7A-D6ED-4079-A187-55CCF20C9AE0}"/>
              </a:ext>
            </a:extLst>
          </p:cNvPr>
          <p:cNvSpPr txBox="1"/>
          <p:nvPr/>
        </p:nvSpPr>
        <p:spPr>
          <a:xfrm>
            <a:off x="9573038" y="364460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keyword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D7360D1-3CB8-4EA5-9547-7D886FD868AE}"/>
              </a:ext>
            </a:extLst>
          </p:cNvPr>
          <p:cNvCxnSpPr>
            <a:cxnSpLocks/>
          </p:cNvCxnSpPr>
          <p:nvPr/>
        </p:nvCxnSpPr>
        <p:spPr>
          <a:xfrm>
            <a:off x="788591" y="2529000"/>
            <a:ext cx="5499946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ṥḷiḑe">
            <a:extLst>
              <a:ext uri="{FF2B5EF4-FFF2-40B4-BE49-F238E27FC236}">
                <a16:creationId xmlns:a16="http://schemas.microsoft.com/office/drawing/2014/main" id="{D2EABB55-3386-45E7-895E-00FAE4B31624}"/>
              </a:ext>
            </a:extLst>
          </p:cNvPr>
          <p:cNvSpPr/>
          <p:nvPr/>
        </p:nvSpPr>
        <p:spPr>
          <a:xfrm>
            <a:off x="748283" y="3881455"/>
            <a:ext cx="2529629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5" name="îSľídè">
            <a:extLst>
              <a:ext uri="{FF2B5EF4-FFF2-40B4-BE49-F238E27FC236}">
                <a16:creationId xmlns:a16="http://schemas.microsoft.com/office/drawing/2014/main" id="{4C0FF4AA-CBC9-41AE-B3DE-C07C882BB0D4}"/>
              </a:ext>
            </a:extLst>
          </p:cNvPr>
          <p:cNvSpPr/>
          <p:nvPr/>
        </p:nvSpPr>
        <p:spPr bwMode="auto">
          <a:xfrm>
            <a:off x="748284" y="4311695"/>
            <a:ext cx="2529629" cy="8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you copy &amp; paste, choose "keep text only" option.</a:t>
            </a:r>
          </a:p>
        </p:txBody>
      </p:sp>
      <p:sp>
        <p:nvSpPr>
          <p:cNvPr id="22" name="iŝ1ïdè">
            <a:extLst>
              <a:ext uri="{FF2B5EF4-FFF2-40B4-BE49-F238E27FC236}">
                <a16:creationId xmlns:a16="http://schemas.microsoft.com/office/drawing/2014/main" id="{64D338C5-AAFF-4B6D-8DA9-B78D2BAD8D59}"/>
              </a:ext>
            </a:extLst>
          </p:cNvPr>
          <p:cNvSpPr/>
          <p:nvPr/>
        </p:nvSpPr>
        <p:spPr>
          <a:xfrm>
            <a:off x="6288537" y="4587277"/>
            <a:ext cx="2529629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3" name="ïs1íďé">
            <a:extLst>
              <a:ext uri="{FF2B5EF4-FFF2-40B4-BE49-F238E27FC236}">
                <a16:creationId xmlns:a16="http://schemas.microsoft.com/office/drawing/2014/main" id="{719A891A-EB3D-4D7F-8C2A-632047326B2C}"/>
              </a:ext>
            </a:extLst>
          </p:cNvPr>
          <p:cNvSpPr/>
          <p:nvPr/>
        </p:nvSpPr>
        <p:spPr bwMode="auto">
          <a:xfrm>
            <a:off x="6288538" y="5017516"/>
            <a:ext cx="2529629" cy="8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you copy &amp; paste, choose "keep text only" option.</a:t>
            </a:r>
          </a:p>
        </p:txBody>
      </p:sp>
      <p:sp>
        <p:nvSpPr>
          <p:cNvPr id="20" name="îṣ1îḍê">
            <a:extLst>
              <a:ext uri="{FF2B5EF4-FFF2-40B4-BE49-F238E27FC236}">
                <a16:creationId xmlns:a16="http://schemas.microsoft.com/office/drawing/2014/main" id="{E7772ABB-8AAB-4BF5-80C3-295B5B35E169}"/>
              </a:ext>
            </a:extLst>
          </p:cNvPr>
          <p:cNvSpPr/>
          <p:nvPr/>
        </p:nvSpPr>
        <p:spPr>
          <a:xfrm>
            <a:off x="9029936" y="1904094"/>
            <a:ext cx="2529629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1" name="ísļiďe">
            <a:extLst>
              <a:ext uri="{FF2B5EF4-FFF2-40B4-BE49-F238E27FC236}">
                <a16:creationId xmlns:a16="http://schemas.microsoft.com/office/drawing/2014/main" id="{D86E6176-5A00-402E-B30E-A6C7F16F61FD}"/>
              </a:ext>
            </a:extLst>
          </p:cNvPr>
          <p:cNvSpPr/>
          <p:nvPr/>
        </p:nvSpPr>
        <p:spPr bwMode="auto">
          <a:xfrm>
            <a:off x="9029937" y="2334334"/>
            <a:ext cx="2529629" cy="7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you copy &amp; paste, choose "keep text only" option.</a:t>
            </a:r>
          </a:p>
        </p:txBody>
      </p:sp>
      <p:sp>
        <p:nvSpPr>
          <p:cNvPr id="19" name="ïŝḷiḋê">
            <a:extLst>
              <a:ext uri="{FF2B5EF4-FFF2-40B4-BE49-F238E27FC236}">
                <a16:creationId xmlns:a16="http://schemas.microsoft.com/office/drawing/2014/main" id="{D523B789-0109-45F0-B527-5B98EDA25950}"/>
              </a:ext>
            </a:extLst>
          </p:cNvPr>
          <p:cNvSpPr txBox="1"/>
          <p:nvPr/>
        </p:nvSpPr>
        <p:spPr>
          <a:xfrm>
            <a:off x="741000" y="1269000"/>
            <a:ext cx="5653457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114871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AC8EE-52CA-4625-B308-34A07D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DC9C74-65C7-4961-B85A-0026B316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4607CB-398C-4820-8DEC-B427F226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3" name="ïs1íḓê">
            <a:extLst>
              <a:ext uri="{FF2B5EF4-FFF2-40B4-BE49-F238E27FC236}">
                <a16:creationId xmlns:a16="http://schemas.microsoft.com/office/drawing/2014/main" id="{B6647EB6-0CAB-44A0-A0BD-089863AEDA2F}"/>
              </a:ext>
            </a:extLst>
          </p:cNvPr>
          <p:cNvSpPr>
            <a:spLocks/>
          </p:cNvSpPr>
          <p:nvPr/>
        </p:nvSpPr>
        <p:spPr bwMode="auto">
          <a:xfrm>
            <a:off x="1970641" y="5707399"/>
            <a:ext cx="1779597" cy="25857"/>
          </a:xfrm>
          <a:custGeom>
            <a:avLst/>
            <a:gdLst>
              <a:gd name="T0" fmla="*/ 6776 w 6981"/>
              <a:gd name="T1" fmla="*/ 0 h 103"/>
              <a:gd name="T2" fmla="*/ 6776 w 6981"/>
              <a:gd name="T3" fmla="*/ 0 h 103"/>
              <a:gd name="T4" fmla="*/ 203 w 6981"/>
              <a:gd name="T5" fmla="*/ 0 h 103"/>
              <a:gd name="T6" fmla="*/ 0 w 6981"/>
              <a:gd name="T7" fmla="*/ 46 h 103"/>
              <a:gd name="T8" fmla="*/ 0 w 6981"/>
              <a:gd name="T9" fmla="*/ 55 h 103"/>
              <a:gd name="T10" fmla="*/ 203 w 6981"/>
              <a:gd name="T11" fmla="*/ 102 h 103"/>
              <a:gd name="T12" fmla="*/ 6776 w 6981"/>
              <a:gd name="T13" fmla="*/ 102 h 103"/>
              <a:gd name="T14" fmla="*/ 6980 w 6981"/>
              <a:gd name="T15" fmla="*/ 55 h 103"/>
              <a:gd name="T16" fmla="*/ 6980 w 6981"/>
              <a:gd name="T17" fmla="*/ 46 h 103"/>
              <a:gd name="T18" fmla="*/ 6776 w 6981"/>
              <a:gd name="T1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03">
                <a:moveTo>
                  <a:pt x="6776" y="0"/>
                </a:moveTo>
                <a:lnTo>
                  <a:pt x="6776" y="0"/>
                </a:lnTo>
                <a:cubicBezTo>
                  <a:pt x="203" y="0"/>
                  <a:pt x="203" y="0"/>
                  <a:pt x="203" y="0"/>
                </a:cubicBezTo>
                <a:cubicBezTo>
                  <a:pt x="92" y="0"/>
                  <a:pt x="0" y="18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83"/>
                  <a:pt x="92" y="102"/>
                  <a:pt x="203" y="102"/>
                </a:cubicBezTo>
                <a:cubicBezTo>
                  <a:pt x="6776" y="102"/>
                  <a:pt x="6776" y="102"/>
                  <a:pt x="6776" y="102"/>
                </a:cubicBezTo>
                <a:cubicBezTo>
                  <a:pt x="6887" y="102"/>
                  <a:pt x="6980" y="83"/>
                  <a:pt x="6980" y="55"/>
                </a:cubicBezTo>
                <a:cubicBezTo>
                  <a:pt x="6980" y="46"/>
                  <a:pt x="6980" y="46"/>
                  <a:pt x="6980" y="46"/>
                </a:cubicBezTo>
                <a:cubicBezTo>
                  <a:pt x="6980" y="18"/>
                  <a:pt x="6887" y="0"/>
                  <a:pt x="6776" y="0"/>
                </a:cubicBezTo>
              </a:path>
            </a:pathLst>
          </a:custGeom>
          <a:solidFill>
            <a:srgbClr val="BCBDC0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iSlîḓe">
            <a:extLst>
              <a:ext uri="{FF2B5EF4-FFF2-40B4-BE49-F238E27FC236}">
                <a16:creationId xmlns:a16="http://schemas.microsoft.com/office/drawing/2014/main" id="{55AE9169-6C77-4463-BC6C-65FB23DC72A7}"/>
              </a:ext>
            </a:extLst>
          </p:cNvPr>
          <p:cNvSpPr>
            <a:spLocks/>
          </p:cNvSpPr>
          <p:nvPr/>
        </p:nvSpPr>
        <p:spPr bwMode="auto">
          <a:xfrm>
            <a:off x="426000" y="1664803"/>
            <a:ext cx="4844146" cy="2931894"/>
          </a:xfrm>
          <a:custGeom>
            <a:avLst/>
            <a:gdLst>
              <a:gd name="T0" fmla="*/ 18999 w 19000"/>
              <a:gd name="T1" fmla="*/ 11499 h 11500"/>
              <a:gd name="T2" fmla="*/ 18999 w 19000"/>
              <a:gd name="T3" fmla="*/ 11499 h 11500"/>
              <a:gd name="T4" fmla="*/ 18999 w 19000"/>
              <a:gd name="T5" fmla="*/ 630 h 11500"/>
              <a:gd name="T6" fmla="*/ 18369 w 19000"/>
              <a:gd name="T7" fmla="*/ 0 h 11500"/>
              <a:gd name="T8" fmla="*/ 630 w 19000"/>
              <a:gd name="T9" fmla="*/ 0 h 11500"/>
              <a:gd name="T10" fmla="*/ 0 w 19000"/>
              <a:gd name="T11" fmla="*/ 630 h 11500"/>
              <a:gd name="T12" fmla="*/ 0 w 19000"/>
              <a:gd name="T13" fmla="*/ 11499 h 11500"/>
              <a:gd name="T14" fmla="*/ 18999 w 19000"/>
              <a:gd name="T15" fmla="*/ 11499 h 1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11500">
                <a:moveTo>
                  <a:pt x="18999" y="11499"/>
                </a:moveTo>
                <a:lnTo>
                  <a:pt x="18999" y="11499"/>
                </a:lnTo>
                <a:cubicBezTo>
                  <a:pt x="18999" y="630"/>
                  <a:pt x="18999" y="630"/>
                  <a:pt x="18999" y="630"/>
                </a:cubicBezTo>
                <a:cubicBezTo>
                  <a:pt x="18999" y="287"/>
                  <a:pt x="18712" y="0"/>
                  <a:pt x="18369" y="0"/>
                </a:cubicBezTo>
                <a:cubicBezTo>
                  <a:pt x="630" y="0"/>
                  <a:pt x="630" y="0"/>
                  <a:pt x="630" y="0"/>
                </a:cubicBezTo>
                <a:cubicBezTo>
                  <a:pt x="278" y="0"/>
                  <a:pt x="0" y="287"/>
                  <a:pt x="0" y="630"/>
                </a:cubicBezTo>
                <a:cubicBezTo>
                  <a:pt x="0" y="11499"/>
                  <a:pt x="0" y="11499"/>
                  <a:pt x="0" y="11499"/>
                </a:cubicBezTo>
                <a:lnTo>
                  <a:pt x="18999" y="11499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íṧlïdè">
            <a:extLst>
              <a:ext uri="{FF2B5EF4-FFF2-40B4-BE49-F238E27FC236}">
                <a16:creationId xmlns:a16="http://schemas.microsoft.com/office/drawing/2014/main" id="{BB19C8DC-E4D1-4D36-A3F9-B3E7C8C34DDE}"/>
              </a:ext>
            </a:extLst>
          </p:cNvPr>
          <p:cNvSpPr>
            <a:spLocks/>
          </p:cNvSpPr>
          <p:nvPr/>
        </p:nvSpPr>
        <p:spPr bwMode="auto">
          <a:xfrm>
            <a:off x="1970641" y="5131812"/>
            <a:ext cx="1779597" cy="590202"/>
          </a:xfrm>
          <a:custGeom>
            <a:avLst/>
            <a:gdLst>
              <a:gd name="T0" fmla="*/ 6924 w 6981"/>
              <a:gd name="T1" fmla="*/ 2138 h 2315"/>
              <a:gd name="T2" fmla="*/ 6924 w 6981"/>
              <a:gd name="T3" fmla="*/ 2138 h 2315"/>
              <a:gd name="T4" fmla="*/ 6249 w 6981"/>
              <a:gd name="T5" fmla="*/ 2000 h 2315"/>
              <a:gd name="T6" fmla="*/ 6036 w 6981"/>
              <a:gd name="T7" fmla="*/ 1712 h 2315"/>
              <a:gd name="T8" fmla="*/ 5897 w 6981"/>
              <a:gd name="T9" fmla="*/ 0 h 2315"/>
              <a:gd name="T10" fmla="*/ 1074 w 6981"/>
              <a:gd name="T11" fmla="*/ 0 h 2315"/>
              <a:gd name="T12" fmla="*/ 944 w 6981"/>
              <a:gd name="T13" fmla="*/ 1712 h 2315"/>
              <a:gd name="T14" fmla="*/ 731 w 6981"/>
              <a:gd name="T15" fmla="*/ 2000 h 2315"/>
              <a:gd name="T16" fmla="*/ 37 w 6981"/>
              <a:gd name="T17" fmla="*/ 2148 h 2315"/>
              <a:gd name="T18" fmla="*/ 0 w 6981"/>
              <a:gd name="T19" fmla="*/ 2185 h 2315"/>
              <a:gd name="T20" fmla="*/ 0 w 6981"/>
              <a:gd name="T21" fmla="*/ 2314 h 2315"/>
              <a:gd name="T22" fmla="*/ 18 w 6981"/>
              <a:gd name="T23" fmla="*/ 2314 h 2315"/>
              <a:gd name="T24" fmla="*/ 6961 w 6981"/>
              <a:gd name="T25" fmla="*/ 2314 h 2315"/>
              <a:gd name="T26" fmla="*/ 6980 w 6981"/>
              <a:gd name="T27" fmla="*/ 2314 h 2315"/>
              <a:gd name="T28" fmla="*/ 6980 w 6981"/>
              <a:gd name="T29" fmla="*/ 2185 h 2315"/>
              <a:gd name="T30" fmla="*/ 6924 w 6981"/>
              <a:gd name="T31" fmla="*/ 2138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81" h="2315">
                <a:moveTo>
                  <a:pt x="6924" y="2138"/>
                </a:moveTo>
                <a:lnTo>
                  <a:pt x="6924" y="2138"/>
                </a:lnTo>
                <a:cubicBezTo>
                  <a:pt x="6795" y="2111"/>
                  <a:pt x="6443" y="2037"/>
                  <a:pt x="6249" y="2000"/>
                </a:cubicBezTo>
                <a:cubicBezTo>
                  <a:pt x="6008" y="1944"/>
                  <a:pt x="6036" y="1712"/>
                  <a:pt x="6036" y="1712"/>
                </a:cubicBezTo>
                <a:cubicBezTo>
                  <a:pt x="5897" y="0"/>
                  <a:pt x="5897" y="0"/>
                  <a:pt x="5897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944" y="1712"/>
                  <a:pt x="944" y="1712"/>
                  <a:pt x="944" y="1712"/>
                </a:cubicBezTo>
                <a:cubicBezTo>
                  <a:pt x="944" y="1712"/>
                  <a:pt x="972" y="1944"/>
                  <a:pt x="731" y="2000"/>
                </a:cubicBezTo>
                <a:cubicBezTo>
                  <a:pt x="527" y="2046"/>
                  <a:pt x="148" y="2120"/>
                  <a:pt x="37" y="2148"/>
                </a:cubicBezTo>
                <a:cubicBezTo>
                  <a:pt x="0" y="2157"/>
                  <a:pt x="0" y="2185"/>
                  <a:pt x="0" y="2185"/>
                </a:cubicBezTo>
                <a:cubicBezTo>
                  <a:pt x="0" y="2314"/>
                  <a:pt x="0" y="2314"/>
                  <a:pt x="0" y="2314"/>
                </a:cubicBezTo>
                <a:cubicBezTo>
                  <a:pt x="18" y="2314"/>
                  <a:pt x="18" y="2314"/>
                  <a:pt x="18" y="2314"/>
                </a:cubicBezTo>
                <a:cubicBezTo>
                  <a:pt x="6961" y="2314"/>
                  <a:pt x="6961" y="2314"/>
                  <a:pt x="6961" y="2314"/>
                </a:cubicBezTo>
                <a:cubicBezTo>
                  <a:pt x="6980" y="2314"/>
                  <a:pt x="6980" y="2314"/>
                  <a:pt x="6980" y="2314"/>
                </a:cubicBezTo>
                <a:cubicBezTo>
                  <a:pt x="6980" y="2185"/>
                  <a:pt x="6980" y="2185"/>
                  <a:pt x="6980" y="2185"/>
                </a:cubicBezTo>
                <a:cubicBezTo>
                  <a:pt x="6980" y="2185"/>
                  <a:pt x="6980" y="2157"/>
                  <a:pt x="6924" y="2138"/>
                </a:cubicBezTo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íśḻïḓé">
            <a:extLst>
              <a:ext uri="{FF2B5EF4-FFF2-40B4-BE49-F238E27FC236}">
                <a16:creationId xmlns:a16="http://schemas.microsoft.com/office/drawing/2014/main" id="{3054A615-539A-41CB-81B9-D826E4B3FF67}"/>
              </a:ext>
            </a:extLst>
          </p:cNvPr>
          <p:cNvSpPr>
            <a:spLocks/>
          </p:cNvSpPr>
          <p:nvPr/>
        </p:nvSpPr>
        <p:spPr bwMode="auto">
          <a:xfrm>
            <a:off x="426000" y="4596697"/>
            <a:ext cx="4844146" cy="536240"/>
          </a:xfrm>
          <a:custGeom>
            <a:avLst/>
            <a:gdLst>
              <a:gd name="T0" fmla="*/ 0 w 19000"/>
              <a:gd name="T1" fmla="*/ 0 h 2103"/>
              <a:gd name="T2" fmla="*/ 0 w 19000"/>
              <a:gd name="T3" fmla="*/ 0 h 2103"/>
              <a:gd name="T4" fmla="*/ 0 w 19000"/>
              <a:gd name="T5" fmla="*/ 1472 h 2103"/>
              <a:gd name="T6" fmla="*/ 630 w 19000"/>
              <a:gd name="T7" fmla="*/ 2102 h 2103"/>
              <a:gd name="T8" fmla="*/ 18369 w 19000"/>
              <a:gd name="T9" fmla="*/ 2102 h 2103"/>
              <a:gd name="T10" fmla="*/ 18999 w 19000"/>
              <a:gd name="T11" fmla="*/ 1472 h 2103"/>
              <a:gd name="T12" fmla="*/ 18999 w 19000"/>
              <a:gd name="T13" fmla="*/ 0 h 2103"/>
              <a:gd name="T14" fmla="*/ 0 w 19000"/>
              <a:gd name="T15" fmla="*/ 0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2103">
                <a:moveTo>
                  <a:pt x="0" y="0"/>
                </a:moveTo>
                <a:lnTo>
                  <a:pt x="0" y="0"/>
                </a:lnTo>
                <a:cubicBezTo>
                  <a:pt x="0" y="1472"/>
                  <a:pt x="0" y="1472"/>
                  <a:pt x="0" y="1472"/>
                </a:cubicBezTo>
                <a:cubicBezTo>
                  <a:pt x="0" y="1824"/>
                  <a:pt x="278" y="2102"/>
                  <a:pt x="630" y="2102"/>
                </a:cubicBezTo>
                <a:cubicBezTo>
                  <a:pt x="18369" y="2102"/>
                  <a:pt x="18369" y="2102"/>
                  <a:pt x="18369" y="2102"/>
                </a:cubicBezTo>
                <a:cubicBezTo>
                  <a:pt x="18712" y="2102"/>
                  <a:pt x="18999" y="1824"/>
                  <a:pt x="18999" y="1472"/>
                </a:cubicBezTo>
                <a:cubicBezTo>
                  <a:pt x="18999" y="0"/>
                  <a:pt x="18999" y="0"/>
                  <a:pt x="18999" y="0"/>
                </a:cubicBez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îşļíḓe">
            <a:extLst>
              <a:ext uri="{FF2B5EF4-FFF2-40B4-BE49-F238E27FC236}">
                <a16:creationId xmlns:a16="http://schemas.microsoft.com/office/drawing/2014/main" id="{9871CED6-FA73-4FEA-AD15-293B930E25B0}"/>
              </a:ext>
            </a:extLst>
          </p:cNvPr>
          <p:cNvSpPr>
            <a:spLocks/>
          </p:cNvSpPr>
          <p:nvPr/>
        </p:nvSpPr>
        <p:spPr bwMode="auto">
          <a:xfrm>
            <a:off x="1970641" y="5679295"/>
            <a:ext cx="1779597" cy="42719"/>
          </a:xfrm>
          <a:custGeom>
            <a:avLst/>
            <a:gdLst>
              <a:gd name="T0" fmla="*/ 6943 w 6981"/>
              <a:gd name="T1" fmla="*/ 0 h 167"/>
              <a:gd name="T2" fmla="*/ 6943 w 6981"/>
              <a:gd name="T3" fmla="*/ 0 h 167"/>
              <a:gd name="T4" fmla="*/ 27 w 6981"/>
              <a:gd name="T5" fmla="*/ 0 h 167"/>
              <a:gd name="T6" fmla="*/ 0 w 6981"/>
              <a:gd name="T7" fmla="*/ 37 h 167"/>
              <a:gd name="T8" fmla="*/ 0 w 6981"/>
              <a:gd name="T9" fmla="*/ 166 h 167"/>
              <a:gd name="T10" fmla="*/ 18 w 6981"/>
              <a:gd name="T11" fmla="*/ 166 h 167"/>
              <a:gd name="T12" fmla="*/ 6961 w 6981"/>
              <a:gd name="T13" fmla="*/ 166 h 167"/>
              <a:gd name="T14" fmla="*/ 6980 w 6981"/>
              <a:gd name="T15" fmla="*/ 166 h 167"/>
              <a:gd name="T16" fmla="*/ 6980 w 6981"/>
              <a:gd name="T17" fmla="*/ 37 h 167"/>
              <a:gd name="T18" fmla="*/ 6943 w 6981"/>
              <a:gd name="T1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67">
                <a:moveTo>
                  <a:pt x="6943" y="0"/>
                </a:moveTo>
                <a:lnTo>
                  <a:pt x="6943" y="0"/>
                </a:lnTo>
                <a:cubicBezTo>
                  <a:pt x="27" y="0"/>
                  <a:pt x="27" y="0"/>
                  <a:pt x="27" y="0"/>
                </a:cubicBezTo>
                <a:cubicBezTo>
                  <a:pt x="0" y="9"/>
                  <a:pt x="0" y="37"/>
                  <a:pt x="0" y="37"/>
                </a:cubicBezTo>
                <a:cubicBezTo>
                  <a:pt x="0" y="166"/>
                  <a:pt x="0" y="166"/>
                  <a:pt x="0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6961" y="166"/>
                  <a:pt x="6961" y="166"/>
                  <a:pt x="6961" y="166"/>
                </a:cubicBezTo>
                <a:cubicBezTo>
                  <a:pt x="6980" y="166"/>
                  <a:pt x="6980" y="166"/>
                  <a:pt x="6980" y="166"/>
                </a:cubicBezTo>
                <a:cubicBezTo>
                  <a:pt x="6980" y="37"/>
                  <a:pt x="6980" y="37"/>
                  <a:pt x="6980" y="37"/>
                </a:cubicBezTo>
                <a:cubicBezTo>
                  <a:pt x="6980" y="37"/>
                  <a:pt x="6980" y="18"/>
                  <a:pt x="6943" y="0"/>
                </a:cubicBezTo>
              </a:path>
            </a:pathLst>
          </a:custGeom>
          <a:solidFill>
            <a:srgbClr val="D1D2D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i$lîḋe">
            <a:extLst>
              <a:ext uri="{FF2B5EF4-FFF2-40B4-BE49-F238E27FC236}">
                <a16:creationId xmlns:a16="http://schemas.microsoft.com/office/drawing/2014/main" id="{25D70224-2540-47A6-BE10-97F336019519}"/>
              </a:ext>
            </a:extLst>
          </p:cNvPr>
          <p:cNvSpPr>
            <a:spLocks/>
          </p:cNvSpPr>
          <p:nvPr/>
        </p:nvSpPr>
        <p:spPr bwMode="auto">
          <a:xfrm>
            <a:off x="653086" y="1877276"/>
            <a:ext cx="4387724" cy="2485589"/>
          </a:xfrm>
          <a:custGeom>
            <a:avLst/>
            <a:gdLst>
              <a:gd name="T0" fmla="*/ 17212 w 17213"/>
              <a:gd name="T1" fmla="*/ 9749 h 9750"/>
              <a:gd name="T2" fmla="*/ 0 w 17213"/>
              <a:gd name="T3" fmla="*/ 9749 h 9750"/>
              <a:gd name="T4" fmla="*/ 0 w 17213"/>
              <a:gd name="T5" fmla="*/ 0 h 9750"/>
              <a:gd name="T6" fmla="*/ 17212 w 17213"/>
              <a:gd name="T7" fmla="*/ 0 h 9750"/>
              <a:gd name="T8" fmla="*/ 17212 w 17213"/>
              <a:gd name="T9" fmla="*/ 9749 h 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13" h="9750">
                <a:moveTo>
                  <a:pt x="17212" y="9749"/>
                </a:moveTo>
                <a:lnTo>
                  <a:pt x="0" y="9749"/>
                </a:lnTo>
                <a:lnTo>
                  <a:pt x="0" y="0"/>
                </a:lnTo>
                <a:lnTo>
                  <a:pt x="17212" y="0"/>
                </a:lnTo>
                <a:lnTo>
                  <a:pt x="17212" y="9749"/>
                </a:lnTo>
              </a:path>
            </a:pathLst>
          </a:cu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ïṣlïḍê">
            <a:extLst>
              <a:ext uri="{FF2B5EF4-FFF2-40B4-BE49-F238E27FC236}">
                <a16:creationId xmlns:a16="http://schemas.microsoft.com/office/drawing/2014/main" id="{45FB0559-9CA7-46D0-8F94-B2FAC963AA64}"/>
              </a:ext>
            </a:extLst>
          </p:cNvPr>
          <p:cNvSpPr>
            <a:spLocks/>
          </p:cNvSpPr>
          <p:nvPr/>
        </p:nvSpPr>
        <p:spPr bwMode="auto">
          <a:xfrm>
            <a:off x="1926963" y="4033926"/>
            <a:ext cx="309190" cy="1545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îs1îḓe">
            <a:extLst>
              <a:ext uri="{FF2B5EF4-FFF2-40B4-BE49-F238E27FC236}">
                <a16:creationId xmlns:a16="http://schemas.microsoft.com/office/drawing/2014/main" id="{3669D922-253B-4191-9AD6-59C4A1D2950C}"/>
              </a:ext>
            </a:extLst>
          </p:cNvPr>
          <p:cNvSpPr>
            <a:spLocks/>
          </p:cNvSpPr>
          <p:nvPr/>
        </p:nvSpPr>
        <p:spPr bwMode="auto">
          <a:xfrm>
            <a:off x="1898855" y="4005818"/>
            <a:ext cx="368218" cy="210812"/>
          </a:xfrm>
          <a:custGeom>
            <a:avLst/>
            <a:gdLst>
              <a:gd name="T0" fmla="*/ 131 w 131"/>
              <a:gd name="T1" fmla="*/ 75 h 75"/>
              <a:gd name="T2" fmla="*/ 0 w 131"/>
              <a:gd name="T3" fmla="*/ 75 h 75"/>
              <a:gd name="T4" fmla="*/ 0 w 131"/>
              <a:gd name="T5" fmla="*/ 0 h 75"/>
              <a:gd name="T6" fmla="*/ 131 w 131"/>
              <a:gd name="T7" fmla="*/ 0 h 75"/>
              <a:gd name="T8" fmla="*/ 131 w 131"/>
              <a:gd name="T9" fmla="*/ 75 h 75"/>
              <a:gd name="T10" fmla="*/ 20 w 131"/>
              <a:gd name="T11" fmla="*/ 55 h 75"/>
              <a:gd name="T12" fmla="*/ 110 w 131"/>
              <a:gd name="T13" fmla="*/ 55 h 75"/>
              <a:gd name="T14" fmla="*/ 110 w 131"/>
              <a:gd name="T15" fmla="*/ 20 h 75"/>
              <a:gd name="T16" fmla="*/ 20 w 131"/>
              <a:gd name="T17" fmla="*/ 20 h 75"/>
              <a:gd name="T18" fmla="*/ 20 w 131"/>
              <a:gd name="T19" fmla="*/ 5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5">
                <a:moveTo>
                  <a:pt x="131" y="75"/>
                </a:moveTo>
                <a:lnTo>
                  <a:pt x="0" y="75"/>
                </a:lnTo>
                <a:lnTo>
                  <a:pt x="0" y="0"/>
                </a:lnTo>
                <a:lnTo>
                  <a:pt x="131" y="0"/>
                </a:lnTo>
                <a:lnTo>
                  <a:pt x="131" y="75"/>
                </a:lnTo>
                <a:close/>
                <a:moveTo>
                  <a:pt x="20" y="55"/>
                </a:moveTo>
                <a:lnTo>
                  <a:pt x="110" y="55"/>
                </a:lnTo>
                <a:lnTo>
                  <a:pt x="110" y="20"/>
                </a:lnTo>
                <a:lnTo>
                  <a:pt x="20" y="20"/>
                </a:lnTo>
                <a:lnTo>
                  <a:pt x="20" y="5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iṧḷíďe">
            <a:extLst>
              <a:ext uri="{FF2B5EF4-FFF2-40B4-BE49-F238E27FC236}">
                <a16:creationId xmlns:a16="http://schemas.microsoft.com/office/drawing/2014/main" id="{A242A6C3-3825-4E70-8BA7-C70CD35BBFD7}"/>
              </a:ext>
            </a:extLst>
          </p:cNvPr>
          <p:cNvSpPr>
            <a:spLocks/>
          </p:cNvSpPr>
          <p:nvPr/>
        </p:nvSpPr>
        <p:spPr bwMode="auto">
          <a:xfrm>
            <a:off x="2390747" y="3724737"/>
            <a:ext cx="312002" cy="463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iSľîḓé">
            <a:extLst>
              <a:ext uri="{FF2B5EF4-FFF2-40B4-BE49-F238E27FC236}">
                <a16:creationId xmlns:a16="http://schemas.microsoft.com/office/drawing/2014/main" id="{D814236F-9F06-431F-B8A4-7D8A8562B6F7}"/>
              </a:ext>
            </a:extLst>
          </p:cNvPr>
          <p:cNvSpPr>
            <a:spLocks/>
          </p:cNvSpPr>
          <p:nvPr/>
        </p:nvSpPr>
        <p:spPr bwMode="auto">
          <a:xfrm>
            <a:off x="2362639" y="3693817"/>
            <a:ext cx="368218" cy="522811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6 h 186"/>
              <a:gd name="T12" fmla="*/ 110 w 131"/>
              <a:gd name="T13" fmla="*/ 166 h 186"/>
              <a:gd name="T14" fmla="*/ 110 w 131"/>
              <a:gd name="T15" fmla="*/ 21 h 186"/>
              <a:gd name="T16" fmla="*/ 21 w 131"/>
              <a:gd name="T17" fmla="*/ 21 h 186"/>
              <a:gd name="T18" fmla="*/ 21 w 131"/>
              <a:gd name="T19" fmla="*/ 1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6"/>
                </a:moveTo>
                <a:lnTo>
                  <a:pt x="110" y="166"/>
                </a:lnTo>
                <a:lnTo>
                  <a:pt x="110" y="21"/>
                </a:lnTo>
                <a:lnTo>
                  <a:pt x="21" y="21"/>
                </a:lnTo>
                <a:lnTo>
                  <a:pt x="21" y="16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íṣlíḓé">
            <a:extLst>
              <a:ext uri="{FF2B5EF4-FFF2-40B4-BE49-F238E27FC236}">
                <a16:creationId xmlns:a16="http://schemas.microsoft.com/office/drawing/2014/main" id="{90ABFF90-6389-406E-A0C3-1CADF14634BF}"/>
              </a:ext>
            </a:extLst>
          </p:cNvPr>
          <p:cNvSpPr>
            <a:spLocks/>
          </p:cNvSpPr>
          <p:nvPr/>
        </p:nvSpPr>
        <p:spPr bwMode="auto">
          <a:xfrm>
            <a:off x="2857343" y="3412736"/>
            <a:ext cx="309190" cy="7757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ïṣľiďè">
            <a:extLst>
              <a:ext uri="{FF2B5EF4-FFF2-40B4-BE49-F238E27FC236}">
                <a16:creationId xmlns:a16="http://schemas.microsoft.com/office/drawing/2014/main" id="{B7F015FE-E6FF-4D13-B348-EE16CFA82496}"/>
              </a:ext>
            </a:extLst>
          </p:cNvPr>
          <p:cNvSpPr>
            <a:spLocks/>
          </p:cNvSpPr>
          <p:nvPr/>
        </p:nvSpPr>
        <p:spPr bwMode="auto">
          <a:xfrm>
            <a:off x="2829235" y="3384628"/>
            <a:ext cx="368218" cy="832000"/>
          </a:xfrm>
          <a:custGeom>
            <a:avLst/>
            <a:gdLst>
              <a:gd name="T0" fmla="*/ 131 w 131"/>
              <a:gd name="T1" fmla="*/ 296 h 296"/>
              <a:gd name="T2" fmla="*/ 0 w 131"/>
              <a:gd name="T3" fmla="*/ 296 h 296"/>
              <a:gd name="T4" fmla="*/ 0 w 131"/>
              <a:gd name="T5" fmla="*/ 0 h 296"/>
              <a:gd name="T6" fmla="*/ 131 w 131"/>
              <a:gd name="T7" fmla="*/ 0 h 296"/>
              <a:gd name="T8" fmla="*/ 131 w 131"/>
              <a:gd name="T9" fmla="*/ 296 h 296"/>
              <a:gd name="T10" fmla="*/ 20 w 131"/>
              <a:gd name="T11" fmla="*/ 276 h 296"/>
              <a:gd name="T12" fmla="*/ 110 w 131"/>
              <a:gd name="T13" fmla="*/ 276 h 296"/>
              <a:gd name="T14" fmla="*/ 110 w 131"/>
              <a:gd name="T15" fmla="*/ 21 h 296"/>
              <a:gd name="T16" fmla="*/ 20 w 131"/>
              <a:gd name="T17" fmla="*/ 21 h 296"/>
              <a:gd name="T18" fmla="*/ 20 w 131"/>
              <a:gd name="T19" fmla="*/ 27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96">
                <a:moveTo>
                  <a:pt x="131" y="296"/>
                </a:moveTo>
                <a:lnTo>
                  <a:pt x="0" y="296"/>
                </a:lnTo>
                <a:lnTo>
                  <a:pt x="0" y="0"/>
                </a:lnTo>
                <a:lnTo>
                  <a:pt x="131" y="0"/>
                </a:lnTo>
                <a:lnTo>
                  <a:pt x="131" y="296"/>
                </a:lnTo>
                <a:close/>
                <a:moveTo>
                  <a:pt x="20" y="276"/>
                </a:moveTo>
                <a:lnTo>
                  <a:pt x="110" y="276"/>
                </a:lnTo>
                <a:lnTo>
                  <a:pt x="110" y="21"/>
                </a:lnTo>
                <a:lnTo>
                  <a:pt x="20" y="21"/>
                </a:lnTo>
                <a:lnTo>
                  <a:pt x="20" y="27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iṩḻiḍé">
            <a:extLst>
              <a:ext uri="{FF2B5EF4-FFF2-40B4-BE49-F238E27FC236}">
                <a16:creationId xmlns:a16="http://schemas.microsoft.com/office/drawing/2014/main" id="{3B22FAC0-E866-4E4B-B85A-2CB4D3BCCD31}"/>
              </a:ext>
            </a:extLst>
          </p:cNvPr>
          <p:cNvSpPr>
            <a:spLocks/>
          </p:cNvSpPr>
          <p:nvPr/>
        </p:nvSpPr>
        <p:spPr bwMode="auto">
          <a:xfrm>
            <a:off x="2857343" y="3412736"/>
            <a:ext cx="309190" cy="309189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íşlíḍê">
            <a:extLst>
              <a:ext uri="{FF2B5EF4-FFF2-40B4-BE49-F238E27FC236}">
                <a16:creationId xmlns:a16="http://schemas.microsoft.com/office/drawing/2014/main" id="{C832C92C-0B14-47EA-9D44-BB9471490389}"/>
              </a:ext>
            </a:extLst>
          </p:cNvPr>
          <p:cNvSpPr>
            <a:spLocks/>
          </p:cNvSpPr>
          <p:nvPr/>
        </p:nvSpPr>
        <p:spPr bwMode="auto">
          <a:xfrm>
            <a:off x="2829235" y="3384628"/>
            <a:ext cx="368218" cy="365406"/>
          </a:xfrm>
          <a:custGeom>
            <a:avLst/>
            <a:gdLst>
              <a:gd name="T0" fmla="*/ 131 w 131"/>
              <a:gd name="T1" fmla="*/ 130 h 130"/>
              <a:gd name="T2" fmla="*/ 0 w 131"/>
              <a:gd name="T3" fmla="*/ 130 h 130"/>
              <a:gd name="T4" fmla="*/ 0 w 131"/>
              <a:gd name="T5" fmla="*/ 0 h 130"/>
              <a:gd name="T6" fmla="*/ 131 w 131"/>
              <a:gd name="T7" fmla="*/ 0 h 130"/>
              <a:gd name="T8" fmla="*/ 131 w 131"/>
              <a:gd name="T9" fmla="*/ 130 h 130"/>
              <a:gd name="T10" fmla="*/ 20 w 131"/>
              <a:gd name="T11" fmla="*/ 109 h 130"/>
              <a:gd name="T12" fmla="*/ 110 w 131"/>
              <a:gd name="T13" fmla="*/ 109 h 130"/>
              <a:gd name="T14" fmla="*/ 110 w 131"/>
              <a:gd name="T15" fmla="*/ 21 h 130"/>
              <a:gd name="T16" fmla="*/ 20 w 131"/>
              <a:gd name="T17" fmla="*/ 21 h 130"/>
              <a:gd name="T18" fmla="*/ 20 w 131"/>
              <a:gd name="T19" fmla="*/ 10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0">
                <a:moveTo>
                  <a:pt x="131" y="130"/>
                </a:moveTo>
                <a:lnTo>
                  <a:pt x="0" y="130"/>
                </a:lnTo>
                <a:lnTo>
                  <a:pt x="0" y="0"/>
                </a:lnTo>
                <a:lnTo>
                  <a:pt x="131" y="0"/>
                </a:lnTo>
                <a:lnTo>
                  <a:pt x="131" y="130"/>
                </a:lnTo>
                <a:close/>
                <a:moveTo>
                  <a:pt x="20" y="109"/>
                </a:moveTo>
                <a:lnTo>
                  <a:pt x="110" y="109"/>
                </a:lnTo>
                <a:lnTo>
                  <a:pt x="110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iṥliḑè">
            <a:extLst>
              <a:ext uri="{FF2B5EF4-FFF2-40B4-BE49-F238E27FC236}">
                <a16:creationId xmlns:a16="http://schemas.microsoft.com/office/drawing/2014/main" id="{022A519D-E0DA-42AB-AE90-F6E3FC582432}"/>
              </a:ext>
            </a:extLst>
          </p:cNvPr>
          <p:cNvSpPr>
            <a:spLocks/>
          </p:cNvSpPr>
          <p:nvPr/>
        </p:nvSpPr>
        <p:spPr bwMode="auto">
          <a:xfrm>
            <a:off x="3323939" y="3109168"/>
            <a:ext cx="309190" cy="1079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śḷíḑê">
            <a:extLst>
              <a:ext uri="{FF2B5EF4-FFF2-40B4-BE49-F238E27FC236}">
                <a16:creationId xmlns:a16="http://schemas.microsoft.com/office/drawing/2014/main" id="{DDA05F44-F493-431F-866C-D94841F0BE33}"/>
              </a:ext>
            </a:extLst>
          </p:cNvPr>
          <p:cNvSpPr>
            <a:spLocks/>
          </p:cNvSpPr>
          <p:nvPr/>
        </p:nvSpPr>
        <p:spPr bwMode="auto">
          <a:xfrm>
            <a:off x="3293021" y="3081060"/>
            <a:ext cx="368218" cy="1135568"/>
          </a:xfrm>
          <a:custGeom>
            <a:avLst/>
            <a:gdLst>
              <a:gd name="T0" fmla="*/ 131 w 131"/>
              <a:gd name="T1" fmla="*/ 404 h 404"/>
              <a:gd name="T2" fmla="*/ 0 w 131"/>
              <a:gd name="T3" fmla="*/ 404 h 404"/>
              <a:gd name="T4" fmla="*/ 0 w 131"/>
              <a:gd name="T5" fmla="*/ 0 h 404"/>
              <a:gd name="T6" fmla="*/ 131 w 131"/>
              <a:gd name="T7" fmla="*/ 0 h 404"/>
              <a:gd name="T8" fmla="*/ 131 w 131"/>
              <a:gd name="T9" fmla="*/ 404 h 404"/>
              <a:gd name="T10" fmla="*/ 21 w 131"/>
              <a:gd name="T11" fmla="*/ 384 h 404"/>
              <a:gd name="T12" fmla="*/ 111 w 131"/>
              <a:gd name="T13" fmla="*/ 384 h 404"/>
              <a:gd name="T14" fmla="*/ 111 w 131"/>
              <a:gd name="T15" fmla="*/ 20 h 404"/>
              <a:gd name="T16" fmla="*/ 21 w 131"/>
              <a:gd name="T17" fmla="*/ 20 h 404"/>
              <a:gd name="T18" fmla="*/ 21 w 131"/>
              <a:gd name="T19" fmla="*/ 38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4">
                <a:moveTo>
                  <a:pt x="131" y="404"/>
                </a:moveTo>
                <a:lnTo>
                  <a:pt x="0" y="404"/>
                </a:lnTo>
                <a:lnTo>
                  <a:pt x="0" y="0"/>
                </a:lnTo>
                <a:lnTo>
                  <a:pt x="131" y="0"/>
                </a:lnTo>
                <a:lnTo>
                  <a:pt x="131" y="404"/>
                </a:lnTo>
                <a:close/>
                <a:moveTo>
                  <a:pt x="21" y="384"/>
                </a:moveTo>
                <a:lnTo>
                  <a:pt x="111" y="384"/>
                </a:lnTo>
                <a:lnTo>
                  <a:pt x="111" y="20"/>
                </a:lnTo>
                <a:lnTo>
                  <a:pt x="21" y="20"/>
                </a:lnTo>
                <a:lnTo>
                  <a:pt x="21" y="38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î$ľîḓe">
            <a:extLst>
              <a:ext uri="{FF2B5EF4-FFF2-40B4-BE49-F238E27FC236}">
                <a16:creationId xmlns:a16="http://schemas.microsoft.com/office/drawing/2014/main" id="{FAFFF1D5-4989-4B2F-A50A-9F3D786C2092}"/>
              </a:ext>
            </a:extLst>
          </p:cNvPr>
          <p:cNvSpPr>
            <a:spLocks/>
          </p:cNvSpPr>
          <p:nvPr/>
        </p:nvSpPr>
        <p:spPr bwMode="auto">
          <a:xfrm>
            <a:off x="3787725" y="2639763"/>
            <a:ext cx="312002" cy="15487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şḻíḋè">
            <a:extLst>
              <a:ext uri="{FF2B5EF4-FFF2-40B4-BE49-F238E27FC236}">
                <a16:creationId xmlns:a16="http://schemas.microsoft.com/office/drawing/2014/main" id="{44ABA036-71A6-4F2A-962C-7B1272DF8AF4}"/>
              </a:ext>
            </a:extLst>
          </p:cNvPr>
          <p:cNvSpPr>
            <a:spLocks/>
          </p:cNvSpPr>
          <p:nvPr/>
        </p:nvSpPr>
        <p:spPr bwMode="auto">
          <a:xfrm>
            <a:off x="3759617" y="2608844"/>
            <a:ext cx="368218" cy="1607785"/>
          </a:xfrm>
          <a:custGeom>
            <a:avLst/>
            <a:gdLst>
              <a:gd name="T0" fmla="*/ 131 w 131"/>
              <a:gd name="T1" fmla="*/ 572 h 572"/>
              <a:gd name="T2" fmla="*/ 0 w 131"/>
              <a:gd name="T3" fmla="*/ 572 h 572"/>
              <a:gd name="T4" fmla="*/ 0 w 131"/>
              <a:gd name="T5" fmla="*/ 0 h 572"/>
              <a:gd name="T6" fmla="*/ 131 w 131"/>
              <a:gd name="T7" fmla="*/ 0 h 572"/>
              <a:gd name="T8" fmla="*/ 131 w 131"/>
              <a:gd name="T9" fmla="*/ 572 h 572"/>
              <a:gd name="T10" fmla="*/ 20 w 131"/>
              <a:gd name="T11" fmla="*/ 552 h 572"/>
              <a:gd name="T12" fmla="*/ 110 w 131"/>
              <a:gd name="T13" fmla="*/ 552 h 572"/>
              <a:gd name="T14" fmla="*/ 110 w 131"/>
              <a:gd name="T15" fmla="*/ 21 h 572"/>
              <a:gd name="T16" fmla="*/ 20 w 131"/>
              <a:gd name="T17" fmla="*/ 21 h 572"/>
              <a:gd name="T18" fmla="*/ 20 w 131"/>
              <a:gd name="T19" fmla="*/ 55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572">
                <a:moveTo>
                  <a:pt x="131" y="572"/>
                </a:moveTo>
                <a:lnTo>
                  <a:pt x="0" y="572"/>
                </a:lnTo>
                <a:lnTo>
                  <a:pt x="0" y="0"/>
                </a:lnTo>
                <a:lnTo>
                  <a:pt x="131" y="0"/>
                </a:lnTo>
                <a:lnTo>
                  <a:pt x="131" y="572"/>
                </a:lnTo>
                <a:close/>
                <a:moveTo>
                  <a:pt x="20" y="552"/>
                </a:moveTo>
                <a:lnTo>
                  <a:pt x="110" y="552"/>
                </a:lnTo>
                <a:lnTo>
                  <a:pt x="110" y="21"/>
                </a:lnTo>
                <a:lnTo>
                  <a:pt x="20" y="21"/>
                </a:lnTo>
                <a:lnTo>
                  <a:pt x="20" y="55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íSḷïḋê">
            <a:extLst>
              <a:ext uri="{FF2B5EF4-FFF2-40B4-BE49-F238E27FC236}">
                <a16:creationId xmlns:a16="http://schemas.microsoft.com/office/drawing/2014/main" id="{35B76FB5-1918-4702-A1BE-E4A413E0A8D2}"/>
              </a:ext>
            </a:extLst>
          </p:cNvPr>
          <p:cNvSpPr>
            <a:spLocks/>
          </p:cNvSpPr>
          <p:nvPr/>
        </p:nvSpPr>
        <p:spPr bwMode="auto">
          <a:xfrm>
            <a:off x="4254321" y="2173169"/>
            <a:ext cx="309190" cy="20153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îšlíde">
            <a:extLst>
              <a:ext uri="{FF2B5EF4-FFF2-40B4-BE49-F238E27FC236}">
                <a16:creationId xmlns:a16="http://schemas.microsoft.com/office/drawing/2014/main" id="{1D0611AA-13D1-420C-9915-9B0CA68D6978}"/>
              </a:ext>
            </a:extLst>
          </p:cNvPr>
          <p:cNvSpPr>
            <a:spLocks/>
          </p:cNvSpPr>
          <p:nvPr/>
        </p:nvSpPr>
        <p:spPr bwMode="auto">
          <a:xfrm>
            <a:off x="4223401" y="2145061"/>
            <a:ext cx="368218" cy="2071569"/>
          </a:xfrm>
          <a:custGeom>
            <a:avLst/>
            <a:gdLst>
              <a:gd name="T0" fmla="*/ 131 w 131"/>
              <a:gd name="T1" fmla="*/ 737 h 737"/>
              <a:gd name="T2" fmla="*/ 0 w 131"/>
              <a:gd name="T3" fmla="*/ 737 h 737"/>
              <a:gd name="T4" fmla="*/ 0 w 131"/>
              <a:gd name="T5" fmla="*/ 0 h 737"/>
              <a:gd name="T6" fmla="*/ 131 w 131"/>
              <a:gd name="T7" fmla="*/ 0 h 737"/>
              <a:gd name="T8" fmla="*/ 131 w 131"/>
              <a:gd name="T9" fmla="*/ 737 h 737"/>
              <a:gd name="T10" fmla="*/ 21 w 131"/>
              <a:gd name="T11" fmla="*/ 717 h 737"/>
              <a:gd name="T12" fmla="*/ 111 w 131"/>
              <a:gd name="T13" fmla="*/ 717 h 737"/>
              <a:gd name="T14" fmla="*/ 111 w 131"/>
              <a:gd name="T15" fmla="*/ 21 h 737"/>
              <a:gd name="T16" fmla="*/ 21 w 131"/>
              <a:gd name="T17" fmla="*/ 21 h 737"/>
              <a:gd name="T18" fmla="*/ 21 w 131"/>
              <a:gd name="T19" fmla="*/ 71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37">
                <a:moveTo>
                  <a:pt x="131" y="737"/>
                </a:moveTo>
                <a:lnTo>
                  <a:pt x="0" y="737"/>
                </a:lnTo>
                <a:lnTo>
                  <a:pt x="0" y="0"/>
                </a:lnTo>
                <a:lnTo>
                  <a:pt x="131" y="0"/>
                </a:lnTo>
                <a:lnTo>
                  <a:pt x="131" y="737"/>
                </a:lnTo>
                <a:close/>
                <a:moveTo>
                  <a:pt x="21" y="717"/>
                </a:moveTo>
                <a:lnTo>
                  <a:pt x="111" y="717"/>
                </a:lnTo>
                <a:lnTo>
                  <a:pt x="111" y="21"/>
                </a:lnTo>
                <a:lnTo>
                  <a:pt x="21" y="21"/>
                </a:lnTo>
                <a:lnTo>
                  <a:pt x="21" y="7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íš1iḍé">
            <a:extLst>
              <a:ext uri="{FF2B5EF4-FFF2-40B4-BE49-F238E27FC236}">
                <a16:creationId xmlns:a16="http://schemas.microsoft.com/office/drawing/2014/main" id="{15F0945A-8718-4F89-B21F-A9CB8279D5CF}"/>
              </a:ext>
            </a:extLst>
          </p:cNvPr>
          <p:cNvSpPr>
            <a:spLocks/>
          </p:cNvSpPr>
          <p:nvPr/>
        </p:nvSpPr>
        <p:spPr bwMode="auto">
          <a:xfrm>
            <a:off x="3323939" y="3109168"/>
            <a:ext cx="309190" cy="612757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îŝḻiḑe">
            <a:extLst>
              <a:ext uri="{FF2B5EF4-FFF2-40B4-BE49-F238E27FC236}">
                <a16:creationId xmlns:a16="http://schemas.microsoft.com/office/drawing/2014/main" id="{0CAAC2F6-CD37-497E-AF58-ED18299BCC37}"/>
              </a:ext>
            </a:extLst>
          </p:cNvPr>
          <p:cNvSpPr>
            <a:spLocks/>
          </p:cNvSpPr>
          <p:nvPr/>
        </p:nvSpPr>
        <p:spPr bwMode="auto">
          <a:xfrm>
            <a:off x="3293021" y="3081060"/>
            <a:ext cx="368218" cy="668973"/>
          </a:xfrm>
          <a:custGeom>
            <a:avLst/>
            <a:gdLst>
              <a:gd name="T0" fmla="*/ 131 w 131"/>
              <a:gd name="T1" fmla="*/ 238 h 238"/>
              <a:gd name="T2" fmla="*/ 0 w 131"/>
              <a:gd name="T3" fmla="*/ 238 h 238"/>
              <a:gd name="T4" fmla="*/ 0 w 131"/>
              <a:gd name="T5" fmla="*/ 0 h 238"/>
              <a:gd name="T6" fmla="*/ 131 w 131"/>
              <a:gd name="T7" fmla="*/ 0 h 238"/>
              <a:gd name="T8" fmla="*/ 131 w 131"/>
              <a:gd name="T9" fmla="*/ 238 h 238"/>
              <a:gd name="T10" fmla="*/ 21 w 131"/>
              <a:gd name="T11" fmla="*/ 217 h 238"/>
              <a:gd name="T12" fmla="*/ 111 w 131"/>
              <a:gd name="T13" fmla="*/ 217 h 238"/>
              <a:gd name="T14" fmla="*/ 111 w 131"/>
              <a:gd name="T15" fmla="*/ 20 h 238"/>
              <a:gd name="T16" fmla="*/ 21 w 131"/>
              <a:gd name="T17" fmla="*/ 20 h 238"/>
              <a:gd name="T18" fmla="*/ 21 w 131"/>
              <a:gd name="T19" fmla="*/ 21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38">
                <a:moveTo>
                  <a:pt x="131" y="238"/>
                </a:moveTo>
                <a:lnTo>
                  <a:pt x="0" y="238"/>
                </a:lnTo>
                <a:lnTo>
                  <a:pt x="0" y="0"/>
                </a:lnTo>
                <a:lnTo>
                  <a:pt x="131" y="0"/>
                </a:lnTo>
                <a:lnTo>
                  <a:pt x="131" y="238"/>
                </a:lnTo>
                <a:close/>
                <a:moveTo>
                  <a:pt x="21" y="217"/>
                </a:moveTo>
                <a:lnTo>
                  <a:pt x="111" y="217"/>
                </a:lnTo>
                <a:lnTo>
                  <a:pt x="111" y="20"/>
                </a:lnTo>
                <a:lnTo>
                  <a:pt x="21" y="20"/>
                </a:lnTo>
                <a:lnTo>
                  <a:pt x="21" y="2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išliḓè">
            <a:extLst>
              <a:ext uri="{FF2B5EF4-FFF2-40B4-BE49-F238E27FC236}">
                <a16:creationId xmlns:a16="http://schemas.microsoft.com/office/drawing/2014/main" id="{0E735E28-1552-42B6-A269-895FF75A4B9B}"/>
              </a:ext>
            </a:extLst>
          </p:cNvPr>
          <p:cNvSpPr>
            <a:spLocks/>
          </p:cNvSpPr>
          <p:nvPr/>
        </p:nvSpPr>
        <p:spPr bwMode="auto">
          <a:xfrm>
            <a:off x="3787725" y="2639763"/>
            <a:ext cx="312002" cy="1082164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išlïḓé">
            <a:extLst>
              <a:ext uri="{FF2B5EF4-FFF2-40B4-BE49-F238E27FC236}">
                <a16:creationId xmlns:a16="http://schemas.microsoft.com/office/drawing/2014/main" id="{5A3DF5B5-15A5-4B81-A080-AAE684E5295D}"/>
              </a:ext>
            </a:extLst>
          </p:cNvPr>
          <p:cNvSpPr>
            <a:spLocks/>
          </p:cNvSpPr>
          <p:nvPr/>
        </p:nvSpPr>
        <p:spPr bwMode="auto">
          <a:xfrm>
            <a:off x="3759617" y="2608844"/>
            <a:ext cx="368218" cy="1141190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0 w 131"/>
              <a:gd name="T11" fmla="*/ 385 h 406"/>
              <a:gd name="T12" fmla="*/ 110 w 131"/>
              <a:gd name="T13" fmla="*/ 385 h 406"/>
              <a:gd name="T14" fmla="*/ 110 w 131"/>
              <a:gd name="T15" fmla="*/ 21 h 406"/>
              <a:gd name="T16" fmla="*/ 20 w 131"/>
              <a:gd name="T17" fmla="*/ 21 h 406"/>
              <a:gd name="T18" fmla="*/ 20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0" y="385"/>
                </a:moveTo>
                <a:lnTo>
                  <a:pt x="110" y="385"/>
                </a:lnTo>
                <a:lnTo>
                  <a:pt x="110" y="21"/>
                </a:lnTo>
                <a:lnTo>
                  <a:pt x="20" y="21"/>
                </a:lnTo>
                <a:lnTo>
                  <a:pt x="20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îṧ1iďé">
            <a:extLst>
              <a:ext uri="{FF2B5EF4-FFF2-40B4-BE49-F238E27FC236}">
                <a16:creationId xmlns:a16="http://schemas.microsoft.com/office/drawing/2014/main" id="{9ED035DF-CC4C-436D-81E2-11C9C6DA08F7}"/>
              </a:ext>
            </a:extLst>
          </p:cNvPr>
          <p:cNvSpPr>
            <a:spLocks/>
          </p:cNvSpPr>
          <p:nvPr/>
        </p:nvSpPr>
        <p:spPr bwMode="auto">
          <a:xfrm>
            <a:off x="4254321" y="2639763"/>
            <a:ext cx="309190" cy="1082164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îślíḋê">
            <a:extLst>
              <a:ext uri="{FF2B5EF4-FFF2-40B4-BE49-F238E27FC236}">
                <a16:creationId xmlns:a16="http://schemas.microsoft.com/office/drawing/2014/main" id="{EEA0EF41-E23E-45FB-BBAB-DEDC314C9492}"/>
              </a:ext>
            </a:extLst>
          </p:cNvPr>
          <p:cNvSpPr>
            <a:spLocks/>
          </p:cNvSpPr>
          <p:nvPr/>
        </p:nvSpPr>
        <p:spPr bwMode="auto">
          <a:xfrm>
            <a:off x="4223401" y="2608844"/>
            <a:ext cx="368218" cy="1141190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1 w 131"/>
              <a:gd name="T11" fmla="*/ 385 h 406"/>
              <a:gd name="T12" fmla="*/ 111 w 131"/>
              <a:gd name="T13" fmla="*/ 385 h 406"/>
              <a:gd name="T14" fmla="*/ 111 w 131"/>
              <a:gd name="T15" fmla="*/ 21 h 406"/>
              <a:gd name="T16" fmla="*/ 21 w 131"/>
              <a:gd name="T17" fmla="*/ 21 h 406"/>
              <a:gd name="T18" fmla="*/ 21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1" y="385"/>
                </a:moveTo>
                <a:lnTo>
                  <a:pt x="111" y="385"/>
                </a:lnTo>
                <a:lnTo>
                  <a:pt x="111" y="21"/>
                </a:lnTo>
                <a:lnTo>
                  <a:pt x="21" y="21"/>
                </a:lnTo>
                <a:lnTo>
                  <a:pt x="21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ïṩļíḓé">
            <a:extLst>
              <a:ext uri="{FF2B5EF4-FFF2-40B4-BE49-F238E27FC236}">
                <a16:creationId xmlns:a16="http://schemas.microsoft.com/office/drawing/2014/main" id="{09B572CF-7F29-41EC-ADB7-EB6AD4F8AE3D}"/>
              </a:ext>
            </a:extLst>
          </p:cNvPr>
          <p:cNvSpPr>
            <a:spLocks/>
          </p:cNvSpPr>
          <p:nvPr/>
        </p:nvSpPr>
        <p:spPr bwMode="auto">
          <a:xfrm>
            <a:off x="4254321" y="2173169"/>
            <a:ext cx="309190" cy="466595"/>
          </a:xfrm>
          <a:prstGeom prst="rect">
            <a:avLst/>
          </a:pr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îśļîḓè">
            <a:extLst>
              <a:ext uri="{FF2B5EF4-FFF2-40B4-BE49-F238E27FC236}">
                <a16:creationId xmlns:a16="http://schemas.microsoft.com/office/drawing/2014/main" id="{C7CF0696-8E65-4184-9B44-A9614517B3A6}"/>
              </a:ext>
            </a:extLst>
          </p:cNvPr>
          <p:cNvSpPr>
            <a:spLocks/>
          </p:cNvSpPr>
          <p:nvPr/>
        </p:nvSpPr>
        <p:spPr bwMode="auto">
          <a:xfrm>
            <a:off x="4223401" y="2145061"/>
            <a:ext cx="368218" cy="522811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5 h 186"/>
              <a:gd name="T12" fmla="*/ 111 w 131"/>
              <a:gd name="T13" fmla="*/ 165 h 186"/>
              <a:gd name="T14" fmla="*/ 111 w 131"/>
              <a:gd name="T15" fmla="*/ 21 h 186"/>
              <a:gd name="T16" fmla="*/ 21 w 131"/>
              <a:gd name="T17" fmla="*/ 21 h 186"/>
              <a:gd name="T18" fmla="*/ 21 w 131"/>
              <a:gd name="T19" fmla="*/ 16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5"/>
                </a:moveTo>
                <a:lnTo>
                  <a:pt x="111" y="165"/>
                </a:lnTo>
                <a:lnTo>
                  <a:pt x="111" y="21"/>
                </a:lnTo>
                <a:lnTo>
                  <a:pt x="21" y="21"/>
                </a:lnTo>
                <a:lnTo>
                  <a:pt x="21" y="1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îṡ1ïḋe">
            <a:extLst>
              <a:ext uri="{FF2B5EF4-FFF2-40B4-BE49-F238E27FC236}">
                <a16:creationId xmlns:a16="http://schemas.microsoft.com/office/drawing/2014/main" id="{8F9A8755-E62D-4A3B-BF65-9D1AB7A01E09}"/>
              </a:ext>
            </a:extLst>
          </p:cNvPr>
          <p:cNvSpPr>
            <a:spLocks/>
          </p:cNvSpPr>
          <p:nvPr/>
        </p:nvSpPr>
        <p:spPr bwMode="auto">
          <a:xfrm>
            <a:off x="3866428" y="2018573"/>
            <a:ext cx="0" cy="0"/>
          </a:xfrm>
          <a:prstGeom prst="line">
            <a:avLst/>
          </a:prstGeom>
          <a:noFill/>
          <a:ln w="33338" cap="flat">
            <a:solidFill>
              <a:srgbClr val="54545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ïṡ1îḑé">
            <a:extLst>
              <a:ext uri="{FF2B5EF4-FFF2-40B4-BE49-F238E27FC236}">
                <a16:creationId xmlns:a16="http://schemas.microsoft.com/office/drawing/2014/main" id="{032F19B9-D93E-43BA-8576-77E4442E7039}"/>
              </a:ext>
            </a:extLst>
          </p:cNvPr>
          <p:cNvSpPr>
            <a:spLocks/>
          </p:cNvSpPr>
          <p:nvPr/>
        </p:nvSpPr>
        <p:spPr bwMode="auto">
          <a:xfrm>
            <a:off x="1837017" y="1998898"/>
            <a:ext cx="2203682" cy="1596541"/>
          </a:xfrm>
          <a:custGeom>
            <a:avLst/>
            <a:gdLst>
              <a:gd name="T0" fmla="*/ 9 w 784"/>
              <a:gd name="T1" fmla="*/ 568 h 568"/>
              <a:gd name="T2" fmla="*/ 0 w 784"/>
              <a:gd name="T3" fmla="*/ 549 h 568"/>
              <a:gd name="T4" fmla="*/ 112 w 784"/>
              <a:gd name="T5" fmla="*/ 493 h 568"/>
              <a:gd name="T6" fmla="*/ 166 w 784"/>
              <a:gd name="T7" fmla="*/ 493 h 568"/>
              <a:gd name="T8" fmla="*/ 276 w 784"/>
              <a:gd name="T9" fmla="*/ 383 h 568"/>
              <a:gd name="T10" fmla="*/ 386 w 784"/>
              <a:gd name="T11" fmla="*/ 383 h 568"/>
              <a:gd name="T12" fmla="*/ 498 w 784"/>
              <a:gd name="T13" fmla="*/ 273 h 568"/>
              <a:gd name="T14" fmla="*/ 550 w 784"/>
              <a:gd name="T15" fmla="*/ 273 h 568"/>
              <a:gd name="T16" fmla="*/ 603 w 784"/>
              <a:gd name="T17" fmla="*/ 167 h 568"/>
              <a:gd name="T18" fmla="*/ 770 w 784"/>
              <a:gd name="T19" fmla="*/ 0 h 568"/>
              <a:gd name="T20" fmla="*/ 784 w 784"/>
              <a:gd name="T21" fmla="*/ 14 h 568"/>
              <a:gd name="T22" fmla="*/ 620 w 784"/>
              <a:gd name="T23" fmla="*/ 179 h 568"/>
              <a:gd name="T24" fmla="*/ 562 w 784"/>
              <a:gd name="T25" fmla="*/ 293 h 568"/>
              <a:gd name="T26" fmla="*/ 507 w 784"/>
              <a:gd name="T27" fmla="*/ 293 h 568"/>
              <a:gd name="T28" fmla="*/ 395 w 784"/>
              <a:gd name="T29" fmla="*/ 403 h 568"/>
              <a:gd name="T30" fmla="*/ 285 w 784"/>
              <a:gd name="T31" fmla="*/ 403 h 568"/>
              <a:gd name="T32" fmla="*/ 174 w 784"/>
              <a:gd name="T33" fmla="*/ 514 h 568"/>
              <a:gd name="T34" fmla="*/ 117 w 784"/>
              <a:gd name="T35" fmla="*/ 514 h 568"/>
              <a:gd name="T36" fmla="*/ 9 w 784"/>
              <a:gd name="T37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4" h="568">
                <a:moveTo>
                  <a:pt x="9" y="568"/>
                </a:moveTo>
                <a:lnTo>
                  <a:pt x="0" y="549"/>
                </a:lnTo>
                <a:lnTo>
                  <a:pt x="112" y="493"/>
                </a:lnTo>
                <a:lnTo>
                  <a:pt x="166" y="493"/>
                </a:lnTo>
                <a:lnTo>
                  <a:pt x="276" y="383"/>
                </a:lnTo>
                <a:lnTo>
                  <a:pt x="386" y="383"/>
                </a:lnTo>
                <a:lnTo>
                  <a:pt x="498" y="273"/>
                </a:lnTo>
                <a:lnTo>
                  <a:pt x="550" y="273"/>
                </a:lnTo>
                <a:lnTo>
                  <a:pt x="603" y="167"/>
                </a:lnTo>
                <a:lnTo>
                  <a:pt x="770" y="0"/>
                </a:lnTo>
                <a:lnTo>
                  <a:pt x="784" y="14"/>
                </a:lnTo>
                <a:lnTo>
                  <a:pt x="620" y="179"/>
                </a:lnTo>
                <a:lnTo>
                  <a:pt x="562" y="293"/>
                </a:lnTo>
                <a:lnTo>
                  <a:pt x="507" y="293"/>
                </a:lnTo>
                <a:lnTo>
                  <a:pt x="395" y="403"/>
                </a:lnTo>
                <a:lnTo>
                  <a:pt x="285" y="403"/>
                </a:lnTo>
                <a:lnTo>
                  <a:pt x="174" y="514"/>
                </a:lnTo>
                <a:lnTo>
                  <a:pt x="117" y="514"/>
                </a:lnTo>
                <a:lnTo>
                  <a:pt x="9" y="56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îṥḷiḑè">
            <a:extLst>
              <a:ext uri="{FF2B5EF4-FFF2-40B4-BE49-F238E27FC236}">
                <a16:creationId xmlns:a16="http://schemas.microsoft.com/office/drawing/2014/main" id="{3101B2A4-0408-4350-8810-74FCE2022FCD}"/>
              </a:ext>
            </a:extLst>
          </p:cNvPr>
          <p:cNvSpPr>
            <a:spLocks/>
          </p:cNvSpPr>
          <p:nvPr/>
        </p:nvSpPr>
        <p:spPr bwMode="auto">
          <a:xfrm>
            <a:off x="3866428" y="1990465"/>
            <a:ext cx="182704" cy="182704"/>
          </a:xfrm>
          <a:custGeom>
            <a:avLst/>
            <a:gdLst>
              <a:gd name="T0" fmla="*/ 65 w 65"/>
              <a:gd name="T1" fmla="*/ 65 h 65"/>
              <a:gd name="T2" fmla="*/ 45 w 65"/>
              <a:gd name="T3" fmla="*/ 65 h 65"/>
              <a:gd name="T4" fmla="*/ 45 w 65"/>
              <a:gd name="T5" fmla="*/ 21 h 65"/>
              <a:gd name="T6" fmla="*/ 0 w 65"/>
              <a:gd name="T7" fmla="*/ 21 h 65"/>
              <a:gd name="T8" fmla="*/ 0 w 65"/>
              <a:gd name="T9" fmla="*/ 0 h 65"/>
              <a:gd name="T10" fmla="*/ 65 w 65"/>
              <a:gd name="T11" fmla="*/ 0 h 65"/>
              <a:gd name="T12" fmla="*/ 65 w 6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65">
                <a:moveTo>
                  <a:pt x="65" y="65"/>
                </a:moveTo>
                <a:lnTo>
                  <a:pt x="45" y="65"/>
                </a:lnTo>
                <a:lnTo>
                  <a:pt x="45" y="21"/>
                </a:lnTo>
                <a:lnTo>
                  <a:pt x="0" y="21"/>
                </a:lnTo>
                <a:lnTo>
                  <a:pt x="0" y="0"/>
                </a:lnTo>
                <a:lnTo>
                  <a:pt x="65" y="0"/>
                </a:lnTo>
                <a:lnTo>
                  <a:pt x="65" y="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ïšļíḋè">
            <a:extLst>
              <a:ext uri="{FF2B5EF4-FFF2-40B4-BE49-F238E27FC236}">
                <a16:creationId xmlns:a16="http://schemas.microsoft.com/office/drawing/2014/main" id="{BFE81447-5727-4581-A41D-ECAA5C72D35E}"/>
              </a:ext>
            </a:extLst>
          </p:cNvPr>
          <p:cNvSpPr txBox="1"/>
          <p:nvPr/>
        </p:nvSpPr>
        <p:spPr>
          <a:xfrm>
            <a:off x="757681" y="2510489"/>
            <a:ext cx="1212960" cy="24712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ïṧ1ïḍé">
            <a:extLst>
              <a:ext uri="{FF2B5EF4-FFF2-40B4-BE49-F238E27FC236}">
                <a16:creationId xmlns:a16="http://schemas.microsoft.com/office/drawing/2014/main" id="{D982A84F-59CC-4616-8A73-E35FBB56533A}"/>
              </a:ext>
            </a:extLst>
          </p:cNvPr>
          <p:cNvSpPr txBox="1"/>
          <p:nvPr/>
        </p:nvSpPr>
        <p:spPr>
          <a:xfrm>
            <a:off x="759797" y="2312013"/>
            <a:ext cx="865480" cy="14809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işḻîḍé">
            <a:extLst>
              <a:ext uri="{FF2B5EF4-FFF2-40B4-BE49-F238E27FC236}">
                <a16:creationId xmlns:a16="http://schemas.microsoft.com/office/drawing/2014/main" id="{37E9FF77-6B6A-4398-931F-005ACFE2BD30}"/>
              </a:ext>
            </a:extLst>
          </p:cNvPr>
          <p:cNvSpPr txBox="1"/>
          <p:nvPr/>
        </p:nvSpPr>
        <p:spPr>
          <a:xfrm>
            <a:off x="1214954" y="2037194"/>
            <a:ext cx="540605" cy="22191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îṥḻiḍê">
            <a:extLst>
              <a:ext uri="{FF2B5EF4-FFF2-40B4-BE49-F238E27FC236}">
                <a16:creationId xmlns:a16="http://schemas.microsoft.com/office/drawing/2014/main" id="{186BBD09-0A72-4B8D-B99A-10594EBBFABA}"/>
              </a:ext>
            </a:extLst>
          </p:cNvPr>
          <p:cNvSpPr/>
          <p:nvPr/>
        </p:nvSpPr>
        <p:spPr>
          <a:xfrm>
            <a:off x="757681" y="2037193"/>
            <a:ext cx="401251" cy="206997"/>
          </a:xfrm>
          <a:prstGeom prst="rect">
            <a:avLst/>
          </a:pr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ïṩḷiḓe">
            <a:extLst>
              <a:ext uri="{FF2B5EF4-FFF2-40B4-BE49-F238E27FC236}">
                <a16:creationId xmlns:a16="http://schemas.microsoft.com/office/drawing/2014/main" id="{1BE6D3A1-C320-4108-9C1E-6124E4B15CF3}"/>
              </a:ext>
            </a:extLst>
          </p:cNvPr>
          <p:cNvSpPr/>
          <p:nvPr/>
        </p:nvSpPr>
        <p:spPr>
          <a:xfrm>
            <a:off x="757680" y="2037193"/>
            <a:ext cx="120376" cy="206997"/>
          </a:xfrm>
          <a:prstGeom prst="rect">
            <a:avLst/>
          </a:prstGeom>
          <a:solidFill>
            <a:srgbClr val="0096D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ïṡḷíḓê">
            <a:extLst>
              <a:ext uri="{FF2B5EF4-FFF2-40B4-BE49-F238E27FC236}">
                <a16:creationId xmlns:a16="http://schemas.microsoft.com/office/drawing/2014/main" id="{8AE44DD8-880F-4F62-A55F-5EE67F15054B}"/>
              </a:ext>
            </a:extLst>
          </p:cNvPr>
          <p:cNvSpPr/>
          <p:nvPr/>
        </p:nvSpPr>
        <p:spPr>
          <a:xfrm>
            <a:off x="1681299" y="2169259"/>
            <a:ext cx="289342" cy="288905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î$lïḋè">
            <a:extLst>
              <a:ext uri="{FF2B5EF4-FFF2-40B4-BE49-F238E27FC236}">
                <a16:creationId xmlns:a16="http://schemas.microsoft.com/office/drawing/2014/main" id="{7F7A4289-649E-4DC8-A70D-832F7C1CCF47}"/>
              </a:ext>
            </a:extLst>
          </p:cNvPr>
          <p:cNvSpPr txBox="1"/>
          <p:nvPr/>
        </p:nvSpPr>
        <p:spPr>
          <a:xfrm>
            <a:off x="5760577" y="1166724"/>
            <a:ext cx="5673885" cy="134376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3905104-2568-44FE-81B0-E0D0C6B3769F}"/>
              </a:ext>
            </a:extLst>
          </p:cNvPr>
          <p:cNvCxnSpPr>
            <a:cxnSpLocks/>
          </p:cNvCxnSpPr>
          <p:nvPr/>
        </p:nvCxnSpPr>
        <p:spPr>
          <a:xfrm>
            <a:off x="5871000" y="2657016"/>
            <a:ext cx="5649488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ḻîḑé">
            <a:extLst>
              <a:ext uri="{FF2B5EF4-FFF2-40B4-BE49-F238E27FC236}">
                <a16:creationId xmlns:a16="http://schemas.microsoft.com/office/drawing/2014/main" id="{16C923C2-4AFE-4EAA-BE4D-A74443369759}"/>
              </a:ext>
            </a:extLst>
          </p:cNvPr>
          <p:cNvSpPr txBox="1"/>
          <p:nvPr/>
        </p:nvSpPr>
        <p:spPr>
          <a:xfrm>
            <a:off x="5741727" y="3834000"/>
            <a:ext cx="2635470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îš1iḑê">
            <a:extLst>
              <a:ext uri="{FF2B5EF4-FFF2-40B4-BE49-F238E27FC236}">
                <a16:creationId xmlns:a16="http://schemas.microsoft.com/office/drawing/2014/main" id="{ADFDF1B4-F559-4C5E-A2AD-87C2E486186B}"/>
              </a:ext>
            </a:extLst>
          </p:cNvPr>
          <p:cNvSpPr txBox="1"/>
          <p:nvPr/>
        </p:nvSpPr>
        <p:spPr>
          <a:xfrm>
            <a:off x="5741726" y="4422332"/>
            <a:ext cx="2635469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7" name="íšľîḑê">
            <a:extLst>
              <a:ext uri="{FF2B5EF4-FFF2-40B4-BE49-F238E27FC236}">
                <a16:creationId xmlns:a16="http://schemas.microsoft.com/office/drawing/2014/main" id="{E0B4A198-1D72-4E8E-BFE8-10F8C00CDF0A}"/>
              </a:ext>
            </a:extLst>
          </p:cNvPr>
          <p:cNvSpPr>
            <a:spLocks noChangeAspect="1"/>
          </p:cNvSpPr>
          <p:nvPr/>
        </p:nvSpPr>
        <p:spPr bwMode="auto">
          <a:xfrm>
            <a:off x="5855166" y="3154826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îṧ1ïďe">
            <a:extLst>
              <a:ext uri="{FF2B5EF4-FFF2-40B4-BE49-F238E27FC236}">
                <a16:creationId xmlns:a16="http://schemas.microsoft.com/office/drawing/2014/main" id="{1FCCB0CA-11EB-44D4-BF45-8FC9D96D12EC}"/>
              </a:ext>
            </a:extLst>
          </p:cNvPr>
          <p:cNvSpPr txBox="1"/>
          <p:nvPr/>
        </p:nvSpPr>
        <p:spPr>
          <a:xfrm>
            <a:off x="9037257" y="3834000"/>
            <a:ext cx="2635470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ïṧliďè">
            <a:extLst>
              <a:ext uri="{FF2B5EF4-FFF2-40B4-BE49-F238E27FC236}">
                <a16:creationId xmlns:a16="http://schemas.microsoft.com/office/drawing/2014/main" id="{B984E54E-C380-46F7-A07E-021987CC5EBD}"/>
              </a:ext>
            </a:extLst>
          </p:cNvPr>
          <p:cNvSpPr txBox="1"/>
          <p:nvPr/>
        </p:nvSpPr>
        <p:spPr>
          <a:xfrm>
            <a:off x="9037256" y="4422332"/>
            <a:ext cx="2635469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4" name="íšľídè">
            <a:extLst>
              <a:ext uri="{FF2B5EF4-FFF2-40B4-BE49-F238E27FC236}">
                <a16:creationId xmlns:a16="http://schemas.microsoft.com/office/drawing/2014/main" id="{B7FE0882-7782-4057-A9EC-97140BBC4CE8}"/>
              </a:ext>
            </a:extLst>
          </p:cNvPr>
          <p:cNvSpPr>
            <a:spLocks noChangeAspect="1"/>
          </p:cNvSpPr>
          <p:nvPr/>
        </p:nvSpPr>
        <p:spPr bwMode="auto">
          <a:xfrm>
            <a:off x="9122294" y="3247296"/>
            <a:ext cx="609685" cy="437524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7B16D27-2414-4CA4-815E-67B932A331B3}"/>
              </a:ext>
            </a:extLst>
          </p:cNvPr>
          <p:cNvCxnSpPr/>
          <p:nvPr/>
        </p:nvCxnSpPr>
        <p:spPr>
          <a:xfrm>
            <a:off x="8571000" y="4033928"/>
            <a:ext cx="0" cy="187527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9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37083-3922-4594-B949-14867F9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E92988-ACC4-42C3-BD26-A4D5DAA7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CF0ABE-40AF-40C5-A5DA-856813BA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F63F116-14B8-485A-815F-9BF46FAE4AD2}"/>
              </a:ext>
            </a:extLst>
          </p:cNvPr>
          <p:cNvCxnSpPr/>
          <p:nvPr/>
        </p:nvCxnSpPr>
        <p:spPr>
          <a:xfrm>
            <a:off x="669925" y="1123950"/>
            <a:ext cx="10850563" cy="5019675"/>
          </a:xfrm>
          <a:prstGeom prst="line">
            <a:avLst/>
          </a:prstGeom>
          <a:ln w="762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ïŝļîḓè">
            <a:extLst>
              <a:ext uri="{FF2B5EF4-FFF2-40B4-BE49-F238E27FC236}">
                <a16:creationId xmlns:a16="http://schemas.microsoft.com/office/drawing/2014/main" id="{59B6C1BB-977D-4C11-9BBE-F44B7BFA528A}"/>
              </a:ext>
            </a:extLst>
          </p:cNvPr>
          <p:cNvSpPr/>
          <p:nvPr/>
        </p:nvSpPr>
        <p:spPr>
          <a:xfrm>
            <a:off x="2495600" y="1700808"/>
            <a:ext cx="808632" cy="80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635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şlïḋê">
            <a:extLst>
              <a:ext uri="{FF2B5EF4-FFF2-40B4-BE49-F238E27FC236}">
                <a16:creationId xmlns:a16="http://schemas.microsoft.com/office/drawing/2014/main" id="{D75201BA-2036-4D87-84BF-EE9A81E6A636}"/>
              </a:ext>
            </a:extLst>
          </p:cNvPr>
          <p:cNvSpPr/>
          <p:nvPr/>
        </p:nvSpPr>
        <p:spPr>
          <a:xfrm>
            <a:off x="2633919" y="1839127"/>
            <a:ext cx="531993" cy="53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$ļíḋê">
            <a:extLst>
              <a:ext uri="{FF2B5EF4-FFF2-40B4-BE49-F238E27FC236}">
                <a16:creationId xmlns:a16="http://schemas.microsoft.com/office/drawing/2014/main" id="{DFAAA536-C319-4033-8210-F3210954B0F6}"/>
              </a:ext>
            </a:extLst>
          </p:cNvPr>
          <p:cNvSpPr/>
          <p:nvPr/>
        </p:nvSpPr>
        <p:spPr>
          <a:xfrm>
            <a:off x="2752095" y="1964392"/>
            <a:ext cx="305623" cy="27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22" y="3335"/>
                </a:moveTo>
                <a:cubicBezTo>
                  <a:pt x="2422" y="21145"/>
                  <a:pt x="2422" y="21145"/>
                  <a:pt x="2422" y="21145"/>
                </a:cubicBezTo>
                <a:cubicBezTo>
                  <a:pt x="2422" y="21373"/>
                  <a:pt x="2221" y="21600"/>
                  <a:pt x="2019" y="21600"/>
                </a:cubicBezTo>
                <a:cubicBezTo>
                  <a:pt x="1211" y="21600"/>
                  <a:pt x="1211" y="21600"/>
                  <a:pt x="1211" y="21600"/>
                </a:cubicBezTo>
                <a:cubicBezTo>
                  <a:pt x="1009" y="21600"/>
                  <a:pt x="807" y="21373"/>
                  <a:pt x="807" y="21145"/>
                </a:cubicBezTo>
                <a:cubicBezTo>
                  <a:pt x="807" y="3335"/>
                  <a:pt x="807" y="3335"/>
                  <a:pt x="807" y="3335"/>
                </a:cubicBezTo>
                <a:cubicBezTo>
                  <a:pt x="336" y="3032"/>
                  <a:pt x="0" y="2425"/>
                  <a:pt x="0" y="1743"/>
                </a:cubicBezTo>
                <a:cubicBezTo>
                  <a:pt x="0" y="758"/>
                  <a:pt x="740" y="0"/>
                  <a:pt x="1615" y="0"/>
                </a:cubicBezTo>
                <a:cubicBezTo>
                  <a:pt x="2490" y="0"/>
                  <a:pt x="3230" y="758"/>
                  <a:pt x="3230" y="1743"/>
                </a:cubicBezTo>
                <a:cubicBezTo>
                  <a:pt x="3230" y="2425"/>
                  <a:pt x="2893" y="3032"/>
                  <a:pt x="2422" y="3335"/>
                </a:cubicBezTo>
                <a:close/>
                <a:moveTo>
                  <a:pt x="21600" y="13415"/>
                </a:moveTo>
                <a:cubicBezTo>
                  <a:pt x="21600" y="13718"/>
                  <a:pt x="21398" y="14021"/>
                  <a:pt x="21129" y="14173"/>
                </a:cubicBezTo>
                <a:cubicBezTo>
                  <a:pt x="21062" y="14248"/>
                  <a:pt x="20994" y="14248"/>
                  <a:pt x="20927" y="14324"/>
                </a:cubicBezTo>
                <a:cubicBezTo>
                  <a:pt x="20120" y="14779"/>
                  <a:pt x="18236" y="15992"/>
                  <a:pt x="16351" y="15992"/>
                </a:cubicBezTo>
                <a:cubicBezTo>
                  <a:pt x="15611" y="15992"/>
                  <a:pt x="14938" y="15764"/>
                  <a:pt x="14333" y="15461"/>
                </a:cubicBezTo>
                <a:cubicBezTo>
                  <a:pt x="13996" y="15234"/>
                  <a:pt x="13996" y="15234"/>
                  <a:pt x="13996" y="15234"/>
                </a:cubicBezTo>
                <a:cubicBezTo>
                  <a:pt x="12718" y="14552"/>
                  <a:pt x="11708" y="14021"/>
                  <a:pt x="10228" y="14021"/>
                </a:cubicBezTo>
                <a:cubicBezTo>
                  <a:pt x="8411" y="14021"/>
                  <a:pt x="5854" y="15082"/>
                  <a:pt x="4441" y="16067"/>
                </a:cubicBezTo>
                <a:cubicBezTo>
                  <a:pt x="4307" y="16143"/>
                  <a:pt x="4105" y="16143"/>
                  <a:pt x="3970" y="16143"/>
                </a:cubicBezTo>
                <a:cubicBezTo>
                  <a:pt x="3836" y="16143"/>
                  <a:pt x="3701" y="16143"/>
                  <a:pt x="3634" y="16067"/>
                </a:cubicBezTo>
                <a:cubicBezTo>
                  <a:pt x="3364" y="15916"/>
                  <a:pt x="3230" y="15613"/>
                  <a:pt x="3230" y="15234"/>
                </a:cubicBezTo>
                <a:cubicBezTo>
                  <a:pt x="3230" y="4851"/>
                  <a:pt x="3230" y="4851"/>
                  <a:pt x="3230" y="4851"/>
                </a:cubicBezTo>
                <a:cubicBezTo>
                  <a:pt x="3230" y="4547"/>
                  <a:pt x="3364" y="4244"/>
                  <a:pt x="3566" y="4093"/>
                </a:cubicBezTo>
                <a:cubicBezTo>
                  <a:pt x="4374" y="3562"/>
                  <a:pt x="7200" y="1743"/>
                  <a:pt x="9824" y="1743"/>
                </a:cubicBezTo>
                <a:cubicBezTo>
                  <a:pt x="11910" y="1743"/>
                  <a:pt x="13593" y="2653"/>
                  <a:pt x="15073" y="3411"/>
                </a:cubicBezTo>
                <a:cubicBezTo>
                  <a:pt x="15342" y="3638"/>
                  <a:pt x="15746" y="3714"/>
                  <a:pt x="16150" y="3714"/>
                </a:cubicBezTo>
                <a:cubicBezTo>
                  <a:pt x="17630" y="3714"/>
                  <a:pt x="19245" y="2653"/>
                  <a:pt x="20052" y="2122"/>
                </a:cubicBezTo>
                <a:cubicBezTo>
                  <a:pt x="20187" y="2046"/>
                  <a:pt x="20321" y="1895"/>
                  <a:pt x="20389" y="1895"/>
                </a:cubicBezTo>
                <a:cubicBezTo>
                  <a:pt x="20658" y="1743"/>
                  <a:pt x="20927" y="1743"/>
                  <a:pt x="21196" y="1895"/>
                </a:cubicBezTo>
                <a:cubicBezTo>
                  <a:pt x="21398" y="2046"/>
                  <a:pt x="21600" y="2349"/>
                  <a:pt x="21600" y="2653"/>
                </a:cubicBezTo>
                <a:lnTo>
                  <a:pt x="21600" y="13415"/>
                </a:lnTo>
                <a:close/>
                <a:moveTo>
                  <a:pt x="9622" y="3562"/>
                </a:moveTo>
                <a:cubicBezTo>
                  <a:pt x="8007" y="3638"/>
                  <a:pt x="6191" y="4472"/>
                  <a:pt x="4778" y="5381"/>
                </a:cubicBezTo>
                <a:cubicBezTo>
                  <a:pt x="4778" y="8034"/>
                  <a:pt x="4778" y="8034"/>
                  <a:pt x="4778" y="8034"/>
                </a:cubicBezTo>
                <a:cubicBezTo>
                  <a:pt x="6258" y="7124"/>
                  <a:pt x="8075" y="6442"/>
                  <a:pt x="9622" y="6366"/>
                </a:cubicBezTo>
                <a:lnTo>
                  <a:pt x="9622" y="3562"/>
                </a:lnTo>
                <a:close/>
                <a:moveTo>
                  <a:pt x="9622" y="9549"/>
                </a:moveTo>
                <a:cubicBezTo>
                  <a:pt x="8075" y="9701"/>
                  <a:pt x="6258" y="10383"/>
                  <a:pt x="4778" y="11141"/>
                </a:cubicBezTo>
                <a:cubicBezTo>
                  <a:pt x="4778" y="13794"/>
                  <a:pt x="4778" y="13794"/>
                  <a:pt x="4778" y="13794"/>
                </a:cubicBezTo>
                <a:cubicBezTo>
                  <a:pt x="6258" y="13036"/>
                  <a:pt x="8075" y="12354"/>
                  <a:pt x="9622" y="12202"/>
                </a:cubicBezTo>
                <a:lnTo>
                  <a:pt x="9622" y="9549"/>
                </a:lnTo>
                <a:close/>
                <a:moveTo>
                  <a:pt x="19985" y="10307"/>
                </a:moveTo>
                <a:cubicBezTo>
                  <a:pt x="18841" y="10914"/>
                  <a:pt x="16890" y="11823"/>
                  <a:pt x="15207" y="11293"/>
                </a:cubicBezTo>
                <a:cubicBezTo>
                  <a:pt x="15207" y="8109"/>
                  <a:pt x="15207" y="8109"/>
                  <a:pt x="15207" y="8109"/>
                </a:cubicBezTo>
                <a:cubicBezTo>
                  <a:pt x="15006" y="8034"/>
                  <a:pt x="14871" y="8034"/>
                  <a:pt x="14669" y="7882"/>
                </a:cubicBezTo>
                <a:cubicBezTo>
                  <a:pt x="13256" y="7124"/>
                  <a:pt x="12112" y="6366"/>
                  <a:pt x="10228" y="6366"/>
                </a:cubicBezTo>
                <a:cubicBezTo>
                  <a:pt x="10026" y="6366"/>
                  <a:pt x="9824" y="6366"/>
                  <a:pt x="9622" y="6366"/>
                </a:cubicBezTo>
                <a:cubicBezTo>
                  <a:pt x="9622" y="9474"/>
                  <a:pt x="9622" y="9474"/>
                  <a:pt x="9622" y="9474"/>
                </a:cubicBezTo>
                <a:cubicBezTo>
                  <a:pt x="9690" y="9474"/>
                  <a:pt x="9757" y="9474"/>
                  <a:pt x="9824" y="9474"/>
                </a:cubicBezTo>
                <a:cubicBezTo>
                  <a:pt x="11708" y="9474"/>
                  <a:pt x="13256" y="10232"/>
                  <a:pt x="14669" y="11065"/>
                </a:cubicBezTo>
                <a:cubicBezTo>
                  <a:pt x="14871" y="11141"/>
                  <a:pt x="15006" y="11217"/>
                  <a:pt x="15207" y="11293"/>
                </a:cubicBezTo>
                <a:cubicBezTo>
                  <a:pt x="15207" y="13945"/>
                  <a:pt x="15207" y="13945"/>
                  <a:pt x="15207" y="13945"/>
                </a:cubicBezTo>
                <a:cubicBezTo>
                  <a:pt x="15544" y="14097"/>
                  <a:pt x="15880" y="14173"/>
                  <a:pt x="16351" y="14173"/>
                </a:cubicBezTo>
                <a:cubicBezTo>
                  <a:pt x="17697" y="14173"/>
                  <a:pt x="19178" y="13339"/>
                  <a:pt x="19985" y="12884"/>
                </a:cubicBezTo>
                <a:lnTo>
                  <a:pt x="19985" y="10307"/>
                </a:lnTo>
                <a:close/>
                <a:moveTo>
                  <a:pt x="19985" y="4168"/>
                </a:moveTo>
                <a:cubicBezTo>
                  <a:pt x="18976" y="4775"/>
                  <a:pt x="17563" y="5457"/>
                  <a:pt x="16150" y="5457"/>
                </a:cubicBezTo>
                <a:cubicBezTo>
                  <a:pt x="15813" y="5457"/>
                  <a:pt x="15477" y="5457"/>
                  <a:pt x="15207" y="5381"/>
                </a:cubicBezTo>
                <a:cubicBezTo>
                  <a:pt x="15207" y="8109"/>
                  <a:pt x="15207" y="8109"/>
                  <a:pt x="15207" y="8109"/>
                </a:cubicBezTo>
                <a:cubicBezTo>
                  <a:pt x="16890" y="8640"/>
                  <a:pt x="18841" y="7579"/>
                  <a:pt x="19985" y="6897"/>
                </a:cubicBezTo>
                <a:lnTo>
                  <a:pt x="19985" y="4168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şľîde">
            <a:extLst>
              <a:ext uri="{FF2B5EF4-FFF2-40B4-BE49-F238E27FC236}">
                <a16:creationId xmlns:a16="http://schemas.microsoft.com/office/drawing/2014/main" id="{4FC64419-CDB9-421D-A1AF-6AE154F2B6C8}"/>
              </a:ext>
            </a:extLst>
          </p:cNvPr>
          <p:cNvSpPr/>
          <p:nvPr/>
        </p:nvSpPr>
        <p:spPr>
          <a:xfrm>
            <a:off x="4025770" y="2407655"/>
            <a:ext cx="808632" cy="80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635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$ḷíḓè">
            <a:extLst>
              <a:ext uri="{FF2B5EF4-FFF2-40B4-BE49-F238E27FC236}">
                <a16:creationId xmlns:a16="http://schemas.microsoft.com/office/drawing/2014/main" id="{5E2A525A-76DE-47F3-8734-38B4DD795C3F}"/>
              </a:ext>
            </a:extLst>
          </p:cNvPr>
          <p:cNvSpPr/>
          <p:nvPr/>
        </p:nvSpPr>
        <p:spPr>
          <a:xfrm>
            <a:off x="4164089" y="2545974"/>
            <a:ext cx="531993" cy="53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Sḻîdê">
            <a:extLst>
              <a:ext uri="{FF2B5EF4-FFF2-40B4-BE49-F238E27FC236}">
                <a16:creationId xmlns:a16="http://schemas.microsoft.com/office/drawing/2014/main" id="{04123559-5F92-4BF5-AC93-DF349CC5ED0B}"/>
              </a:ext>
            </a:extLst>
          </p:cNvPr>
          <p:cNvSpPr/>
          <p:nvPr/>
        </p:nvSpPr>
        <p:spPr>
          <a:xfrm>
            <a:off x="4282265" y="2654197"/>
            <a:ext cx="305623" cy="305434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šļidê">
            <a:extLst>
              <a:ext uri="{FF2B5EF4-FFF2-40B4-BE49-F238E27FC236}">
                <a16:creationId xmlns:a16="http://schemas.microsoft.com/office/drawing/2014/main" id="{92E2B1E7-71BA-4649-A51B-A5285CD4AD4D}"/>
              </a:ext>
            </a:extLst>
          </p:cNvPr>
          <p:cNvSpPr/>
          <p:nvPr/>
        </p:nvSpPr>
        <p:spPr>
          <a:xfrm>
            <a:off x="5555940" y="3114502"/>
            <a:ext cx="808632" cy="80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63500" cap="flat">
            <a:solidFill>
              <a:schemeClr val="accent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ṡ1íḍé">
            <a:extLst>
              <a:ext uri="{FF2B5EF4-FFF2-40B4-BE49-F238E27FC236}">
                <a16:creationId xmlns:a16="http://schemas.microsoft.com/office/drawing/2014/main" id="{CE69D0CB-4C37-4B71-AAFA-CFEDF1F96A4C}"/>
              </a:ext>
            </a:extLst>
          </p:cNvPr>
          <p:cNvSpPr/>
          <p:nvPr/>
        </p:nvSpPr>
        <p:spPr>
          <a:xfrm>
            <a:off x="5694259" y="3252821"/>
            <a:ext cx="531993" cy="53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šlíḓê">
            <a:extLst>
              <a:ext uri="{FF2B5EF4-FFF2-40B4-BE49-F238E27FC236}">
                <a16:creationId xmlns:a16="http://schemas.microsoft.com/office/drawing/2014/main" id="{73E1A837-1AAA-49C3-A4F1-4C958180E293}"/>
              </a:ext>
            </a:extLst>
          </p:cNvPr>
          <p:cNvSpPr/>
          <p:nvPr/>
        </p:nvSpPr>
        <p:spPr>
          <a:xfrm>
            <a:off x="5812435" y="3361181"/>
            <a:ext cx="305623" cy="305161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ṡļíḓè">
            <a:extLst>
              <a:ext uri="{FF2B5EF4-FFF2-40B4-BE49-F238E27FC236}">
                <a16:creationId xmlns:a16="http://schemas.microsoft.com/office/drawing/2014/main" id="{BB76E6C5-66C8-424D-8962-563FF936CB43}"/>
              </a:ext>
            </a:extLst>
          </p:cNvPr>
          <p:cNvSpPr/>
          <p:nvPr/>
        </p:nvSpPr>
        <p:spPr>
          <a:xfrm>
            <a:off x="7086110" y="3821349"/>
            <a:ext cx="808632" cy="80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635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š1îḑè">
            <a:extLst>
              <a:ext uri="{FF2B5EF4-FFF2-40B4-BE49-F238E27FC236}">
                <a16:creationId xmlns:a16="http://schemas.microsoft.com/office/drawing/2014/main" id="{0D358D93-C706-4021-955E-6DA963B58D33}"/>
              </a:ext>
            </a:extLst>
          </p:cNvPr>
          <p:cNvSpPr/>
          <p:nvPr/>
        </p:nvSpPr>
        <p:spPr>
          <a:xfrm>
            <a:off x="7224429" y="3959668"/>
            <a:ext cx="531993" cy="53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ŝ1ïḑè">
            <a:extLst>
              <a:ext uri="{FF2B5EF4-FFF2-40B4-BE49-F238E27FC236}">
                <a16:creationId xmlns:a16="http://schemas.microsoft.com/office/drawing/2014/main" id="{271A0C42-6223-4C8C-932B-ABBB8258DF9A}"/>
              </a:ext>
            </a:extLst>
          </p:cNvPr>
          <p:cNvSpPr/>
          <p:nvPr/>
        </p:nvSpPr>
        <p:spPr>
          <a:xfrm>
            <a:off x="7342605" y="4068031"/>
            <a:ext cx="305623" cy="305154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$ḻîḓê">
            <a:extLst>
              <a:ext uri="{FF2B5EF4-FFF2-40B4-BE49-F238E27FC236}">
                <a16:creationId xmlns:a16="http://schemas.microsoft.com/office/drawing/2014/main" id="{8BC8E4E3-A6D6-4877-B2BE-6A29302D70A9}"/>
              </a:ext>
            </a:extLst>
          </p:cNvPr>
          <p:cNvSpPr/>
          <p:nvPr/>
        </p:nvSpPr>
        <p:spPr>
          <a:xfrm>
            <a:off x="8616280" y="4528197"/>
            <a:ext cx="808632" cy="80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635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ḷiḋê">
            <a:extLst>
              <a:ext uri="{FF2B5EF4-FFF2-40B4-BE49-F238E27FC236}">
                <a16:creationId xmlns:a16="http://schemas.microsoft.com/office/drawing/2014/main" id="{2619D8F5-57D6-4028-8931-979F71E16117}"/>
              </a:ext>
            </a:extLst>
          </p:cNvPr>
          <p:cNvSpPr/>
          <p:nvPr/>
        </p:nvSpPr>
        <p:spPr>
          <a:xfrm>
            <a:off x="8754599" y="4666516"/>
            <a:ext cx="531993" cy="53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ṧliḋê">
            <a:extLst>
              <a:ext uri="{FF2B5EF4-FFF2-40B4-BE49-F238E27FC236}">
                <a16:creationId xmlns:a16="http://schemas.microsoft.com/office/drawing/2014/main" id="{0B06E3EA-7969-491D-92F2-21510955FACA}"/>
              </a:ext>
            </a:extLst>
          </p:cNvPr>
          <p:cNvSpPr/>
          <p:nvPr/>
        </p:nvSpPr>
        <p:spPr>
          <a:xfrm>
            <a:off x="8872775" y="4774875"/>
            <a:ext cx="305623" cy="305163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$1iḍe">
            <a:extLst>
              <a:ext uri="{FF2B5EF4-FFF2-40B4-BE49-F238E27FC236}">
                <a16:creationId xmlns:a16="http://schemas.microsoft.com/office/drawing/2014/main" id="{E36B47EF-B4B1-49A9-A571-E5D7BCC4CB84}"/>
              </a:ext>
            </a:extLst>
          </p:cNvPr>
          <p:cNvSpPr/>
          <p:nvPr/>
        </p:nvSpPr>
        <p:spPr bwMode="auto">
          <a:xfrm>
            <a:off x="1237152" y="3076388"/>
            <a:ext cx="2164253" cy="3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endParaRPr lang="zh-CN" altLang="en-US" sz="1000" dirty="0"/>
          </a:p>
        </p:txBody>
      </p:sp>
      <p:sp>
        <p:nvSpPr>
          <p:cNvPr id="29" name="îsḷïḑé">
            <a:extLst>
              <a:ext uri="{FF2B5EF4-FFF2-40B4-BE49-F238E27FC236}">
                <a16:creationId xmlns:a16="http://schemas.microsoft.com/office/drawing/2014/main" id="{7A2CA6AB-5C9A-42E4-9450-50976907664A}"/>
              </a:ext>
            </a:extLst>
          </p:cNvPr>
          <p:cNvSpPr txBox="1"/>
          <p:nvPr/>
        </p:nvSpPr>
        <p:spPr bwMode="auto">
          <a:xfrm>
            <a:off x="1237152" y="2725249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26" name="îślïḋé">
            <a:extLst>
              <a:ext uri="{FF2B5EF4-FFF2-40B4-BE49-F238E27FC236}">
                <a16:creationId xmlns:a16="http://schemas.microsoft.com/office/drawing/2014/main" id="{C344A892-3AE4-4E62-8485-322539C91248}"/>
              </a:ext>
            </a:extLst>
          </p:cNvPr>
          <p:cNvSpPr/>
          <p:nvPr/>
        </p:nvSpPr>
        <p:spPr bwMode="auto">
          <a:xfrm>
            <a:off x="4931065" y="2380686"/>
            <a:ext cx="2164253" cy="3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endParaRPr lang="zh-CN" altLang="en-US" sz="1000" dirty="0"/>
          </a:p>
        </p:txBody>
      </p:sp>
      <p:sp>
        <p:nvSpPr>
          <p:cNvPr id="27" name="ïṧļïḍe">
            <a:extLst>
              <a:ext uri="{FF2B5EF4-FFF2-40B4-BE49-F238E27FC236}">
                <a16:creationId xmlns:a16="http://schemas.microsoft.com/office/drawing/2014/main" id="{36B54A2C-FC6E-44E3-8200-AB829FEF4E28}"/>
              </a:ext>
            </a:extLst>
          </p:cNvPr>
          <p:cNvSpPr txBox="1"/>
          <p:nvPr/>
        </p:nvSpPr>
        <p:spPr bwMode="auto">
          <a:xfrm>
            <a:off x="4931065" y="2029547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24" name="îṡļíḑê">
            <a:extLst>
              <a:ext uri="{FF2B5EF4-FFF2-40B4-BE49-F238E27FC236}">
                <a16:creationId xmlns:a16="http://schemas.microsoft.com/office/drawing/2014/main" id="{D1F3286B-9C8A-4B57-86D0-B96A020C6F91}"/>
              </a:ext>
            </a:extLst>
          </p:cNvPr>
          <p:cNvSpPr/>
          <p:nvPr/>
        </p:nvSpPr>
        <p:spPr bwMode="auto">
          <a:xfrm>
            <a:off x="4252196" y="4450690"/>
            <a:ext cx="2164253" cy="39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endParaRPr lang="zh-CN" altLang="en-US" sz="1000" dirty="0"/>
          </a:p>
        </p:txBody>
      </p:sp>
      <p:sp>
        <p:nvSpPr>
          <p:cNvPr id="25" name="ïŝļíḍè">
            <a:extLst>
              <a:ext uri="{FF2B5EF4-FFF2-40B4-BE49-F238E27FC236}">
                <a16:creationId xmlns:a16="http://schemas.microsoft.com/office/drawing/2014/main" id="{5FD49B9E-63CD-4B1F-9FDE-30E7E87E0637}"/>
              </a:ext>
            </a:extLst>
          </p:cNvPr>
          <p:cNvSpPr txBox="1"/>
          <p:nvPr/>
        </p:nvSpPr>
        <p:spPr bwMode="auto">
          <a:xfrm>
            <a:off x="4252196" y="4099551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2" name="íSḷïdé">
            <a:extLst>
              <a:ext uri="{FF2B5EF4-FFF2-40B4-BE49-F238E27FC236}">
                <a16:creationId xmlns:a16="http://schemas.microsoft.com/office/drawing/2014/main" id="{BC9754A1-6E73-47A9-8BA2-ACCB031058AD}"/>
              </a:ext>
            </a:extLst>
          </p:cNvPr>
          <p:cNvSpPr/>
          <p:nvPr/>
        </p:nvSpPr>
        <p:spPr bwMode="auto">
          <a:xfrm>
            <a:off x="7953726" y="3798885"/>
            <a:ext cx="2164253" cy="41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endParaRPr lang="zh-CN" altLang="en-US" sz="1000" dirty="0"/>
          </a:p>
        </p:txBody>
      </p:sp>
      <p:sp>
        <p:nvSpPr>
          <p:cNvPr id="23" name="iś1iḓê">
            <a:extLst>
              <a:ext uri="{FF2B5EF4-FFF2-40B4-BE49-F238E27FC236}">
                <a16:creationId xmlns:a16="http://schemas.microsoft.com/office/drawing/2014/main" id="{1F65C1CD-CA77-4835-9A8A-D9F2EA141858}"/>
              </a:ext>
            </a:extLst>
          </p:cNvPr>
          <p:cNvSpPr txBox="1"/>
          <p:nvPr/>
        </p:nvSpPr>
        <p:spPr bwMode="auto">
          <a:xfrm>
            <a:off x="7953726" y="3447746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20" name="îṡļïḋè">
            <a:extLst>
              <a:ext uri="{FF2B5EF4-FFF2-40B4-BE49-F238E27FC236}">
                <a16:creationId xmlns:a16="http://schemas.microsoft.com/office/drawing/2014/main" id="{A5C47975-F978-45EA-9C80-B676D000DB2E}"/>
              </a:ext>
            </a:extLst>
          </p:cNvPr>
          <p:cNvSpPr/>
          <p:nvPr/>
        </p:nvSpPr>
        <p:spPr bwMode="auto">
          <a:xfrm>
            <a:off x="6452026" y="5449677"/>
            <a:ext cx="2164253" cy="39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endParaRPr lang="zh-CN" altLang="en-US" sz="1000" dirty="0"/>
          </a:p>
        </p:txBody>
      </p:sp>
      <p:sp>
        <p:nvSpPr>
          <p:cNvPr id="21" name="iṩḷïḍe">
            <a:extLst>
              <a:ext uri="{FF2B5EF4-FFF2-40B4-BE49-F238E27FC236}">
                <a16:creationId xmlns:a16="http://schemas.microsoft.com/office/drawing/2014/main" id="{9AEE7942-D7F9-40A6-8A94-9507AA49C680}"/>
              </a:ext>
            </a:extLst>
          </p:cNvPr>
          <p:cNvSpPr txBox="1"/>
          <p:nvPr/>
        </p:nvSpPr>
        <p:spPr bwMode="auto">
          <a:xfrm>
            <a:off x="6452026" y="5098538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2F5C5AF-2F94-4FF0-B796-CBA056DDF48E}"/>
              </a:ext>
            </a:extLst>
          </p:cNvPr>
          <p:cNvCxnSpPr/>
          <p:nvPr/>
        </p:nvCxnSpPr>
        <p:spPr>
          <a:xfrm>
            <a:off x="1415480" y="3880335"/>
            <a:ext cx="41404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89D8605-0AF7-484D-83C8-CA03FEBC4CD3}"/>
              </a:ext>
            </a:extLst>
          </p:cNvPr>
          <p:cNvCxnSpPr/>
          <p:nvPr/>
        </p:nvCxnSpPr>
        <p:spPr>
          <a:xfrm>
            <a:off x="2954858" y="5098538"/>
            <a:ext cx="41404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9157663-A8F6-4AF5-9821-C0922CB69A46}"/>
              </a:ext>
            </a:extLst>
          </p:cNvPr>
          <p:cNvCxnSpPr/>
          <p:nvPr/>
        </p:nvCxnSpPr>
        <p:spPr>
          <a:xfrm>
            <a:off x="5087888" y="2959631"/>
            <a:ext cx="528083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3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21331" y="1936556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21331" y="294933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38458" y="2402633"/>
            <a:ext cx="777375" cy="67589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1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A4D6A-72FE-4F89-9442-A6FFF9F5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B02922-C1B9-40FD-BC25-F303F062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39CBE9-295B-40B7-AE87-C529168D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BDCA59-1872-49D6-9DB7-059360C91D1D}"/>
              </a:ext>
            </a:extLst>
          </p:cNvPr>
          <p:cNvCxnSpPr>
            <a:cxnSpLocks/>
          </p:cNvCxnSpPr>
          <p:nvPr/>
        </p:nvCxnSpPr>
        <p:spPr>
          <a:xfrm>
            <a:off x="706088" y="5906240"/>
            <a:ext cx="10779824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Sḷîḋê">
            <a:extLst>
              <a:ext uri="{FF2B5EF4-FFF2-40B4-BE49-F238E27FC236}">
                <a16:creationId xmlns:a16="http://schemas.microsoft.com/office/drawing/2014/main" id="{0179217D-47C6-4780-AF1C-62D90B20BF0B}"/>
              </a:ext>
            </a:extLst>
          </p:cNvPr>
          <p:cNvSpPr txBox="1"/>
          <p:nvPr/>
        </p:nvSpPr>
        <p:spPr>
          <a:xfrm>
            <a:off x="2763837" y="1164590"/>
            <a:ext cx="6664326" cy="11391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altLang="zh-CN" sz="1400" b="1" dirty="0"/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714EC2-3877-480A-AB7D-98423259BE22}"/>
              </a:ext>
            </a:extLst>
          </p:cNvPr>
          <p:cNvCxnSpPr>
            <a:cxnSpLocks/>
            <a:stCxn id="16" idx="1"/>
            <a:endCxn id="20" idx="2"/>
          </p:cNvCxnSpPr>
          <p:nvPr/>
        </p:nvCxnSpPr>
        <p:spPr>
          <a:xfrm>
            <a:off x="1276664" y="2964691"/>
            <a:ext cx="0" cy="29385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ïṧlïḍe">
            <a:extLst>
              <a:ext uri="{FF2B5EF4-FFF2-40B4-BE49-F238E27FC236}">
                <a16:creationId xmlns:a16="http://schemas.microsoft.com/office/drawing/2014/main" id="{A15BB8D1-073E-468E-B370-C8CB7F8B8A3F}"/>
              </a:ext>
            </a:extLst>
          </p:cNvPr>
          <p:cNvSpPr/>
          <p:nvPr/>
        </p:nvSpPr>
        <p:spPr>
          <a:xfrm>
            <a:off x="1276664" y="3730564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33" name="iśḻîḋé">
            <a:extLst>
              <a:ext uri="{FF2B5EF4-FFF2-40B4-BE49-F238E27FC236}">
                <a16:creationId xmlns:a16="http://schemas.microsoft.com/office/drawing/2014/main" id="{85CDCE19-D223-4962-BC10-C9E092218CA1}"/>
              </a:ext>
            </a:extLst>
          </p:cNvPr>
          <p:cNvSpPr txBox="1"/>
          <p:nvPr/>
        </p:nvSpPr>
        <p:spPr bwMode="auto">
          <a:xfrm>
            <a:off x="1276664" y="3379425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EF1BB62-FC0A-44BE-A0F9-376F1910C764}"/>
              </a:ext>
            </a:extLst>
          </p:cNvPr>
          <p:cNvCxnSpPr>
            <a:cxnSpLocks/>
            <a:stCxn id="17" idx="1"/>
            <a:endCxn id="21" idx="2"/>
          </p:cNvCxnSpPr>
          <p:nvPr/>
        </p:nvCxnSpPr>
        <p:spPr>
          <a:xfrm flipH="1">
            <a:off x="3666590" y="2964691"/>
            <a:ext cx="25527" cy="29385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$1ïďê">
            <a:extLst>
              <a:ext uri="{FF2B5EF4-FFF2-40B4-BE49-F238E27FC236}">
                <a16:creationId xmlns:a16="http://schemas.microsoft.com/office/drawing/2014/main" id="{80B35B83-3AD3-4A53-88AC-B334CD453C1D}"/>
              </a:ext>
            </a:extLst>
          </p:cNvPr>
          <p:cNvSpPr/>
          <p:nvPr/>
        </p:nvSpPr>
        <p:spPr>
          <a:xfrm>
            <a:off x="3692117" y="3730564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1" name="ïṣḻíďé">
            <a:extLst>
              <a:ext uri="{FF2B5EF4-FFF2-40B4-BE49-F238E27FC236}">
                <a16:creationId xmlns:a16="http://schemas.microsoft.com/office/drawing/2014/main" id="{40DDE2A3-015C-4554-8F33-B4322E55B992}"/>
              </a:ext>
            </a:extLst>
          </p:cNvPr>
          <p:cNvSpPr txBox="1"/>
          <p:nvPr/>
        </p:nvSpPr>
        <p:spPr bwMode="auto">
          <a:xfrm>
            <a:off x="3692117" y="3379425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9FFA34D-8F77-42A7-8FA0-C2896F005807}"/>
              </a:ext>
            </a:extLst>
          </p:cNvPr>
          <p:cNvCxnSpPr>
            <a:cxnSpLocks/>
            <a:stCxn id="18" idx="1"/>
            <a:endCxn id="22" idx="2"/>
          </p:cNvCxnSpPr>
          <p:nvPr/>
        </p:nvCxnSpPr>
        <p:spPr>
          <a:xfrm>
            <a:off x="6747214" y="2962869"/>
            <a:ext cx="0" cy="294035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ṧlïḍê">
            <a:extLst>
              <a:ext uri="{FF2B5EF4-FFF2-40B4-BE49-F238E27FC236}">
                <a16:creationId xmlns:a16="http://schemas.microsoft.com/office/drawing/2014/main" id="{765FAB06-06F7-42BE-9D5D-93DA6147D770}"/>
              </a:ext>
            </a:extLst>
          </p:cNvPr>
          <p:cNvSpPr/>
          <p:nvPr/>
        </p:nvSpPr>
        <p:spPr>
          <a:xfrm>
            <a:off x="6820366" y="4251959"/>
            <a:ext cx="1112841" cy="1112841"/>
          </a:xfrm>
          <a:prstGeom prst="ellipse">
            <a:avLst/>
          </a:prstGeom>
          <a:blipFill>
            <a:blip r:embed="rId3"/>
            <a:stretch>
              <a:fillRect l="-20606" t="4360" r="-33972" b="-4360"/>
            </a:stretch>
          </a:blip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" name="iSḷiďe">
            <a:extLst>
              <a:ext uri="{FF2B5EF4-FFF2-40B4-BE49-F238E27FC236}">
                <a16:creationId xmlns:a16="http://schemas.microsoft.com/office/drawing/2014/main" id="{38C91F96-B7CC-48C1-98CC-F4C3373AF17B}"/>
              </a:ext>
            </a:extLst>
          </p:cNvPr>
          <p:cNvSpPr/>
          <p:nvPr/>
        </p:nvSpPr>
        <p:spPr>
          <a:xfrm>
            <a:off x="6747214" y="3728742"/>
            <a:ext cx="1808698" cy="4880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ïṩļiḋê">
            <a:extLst>
              <a:ext uri="{FF2B5EF4-FFF2-40B4-BE49-F238E27FC236}">
                <a16:creationId xmlns:a16="http://schemas.microsoft.com/office/drawing/2014/main" id="{E48D32C9-A3FC-42E2-891C-A8F3FBE1E289}"/>
              </a:ext>
            </a:extLst>
          </p:cNvPr>
          <p:cNvSpPr txBox="1"/>
          <p:nvPr/>
        </p:nvSpPr>
        <p:spPr bwMode="auto">
          <a:xfrm>
            <a:off x="6747214" y="3377603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09E2D1B-E701-49D5-BA98-E7C13536D46F}"/>
              </a:ext>
            </a:extLst>
          </p:cNvPr>
          <p:cNvCxnSpPr>
            <a:cxnSpLocks/>
            <a:stCxn id="19" idx="1"/>
            <a:endCxn id="23" idx="2"/>
          </p:cNvCxnSpPr>
          <p:nvPr/>
        </p:nvCxnSpPr>
        <p:spPr>
          <a:xfrm>
            <a:off x="9532294" y="2962869"/>
            <a:ext cx="0" cy="294035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ṥḻïdè">
            <a:extLst>
              <a:ext uri="{FF2B5EF4-FFF2-40B4-BE49-F238E27FC236}">
                <a16:creationId xmlns:a16="http://schemas.microsoft.com/office/drawing/2014/main" id="{78E5199B-82FE-4959-8EB3-327B48FE70DE}"/>
              </a:ext>
            </a:extLst>
          </p:cNvPr>
          <p:cNvSpPr/>
          <p:nvPr/>
        </p:nvSpPr>
        <p:spPr>
          <a:xfrm>
            <a:off x="9532294" y="3728742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5" name="ïşlïḓé">
            <a:extLst>
              <a:ext uri="{FF2B5EF4-FFF2-40B4-BE49-F238E27FC236}">
                <a16:creationId xmlns:a16="http://schemas.microsoft.com/office/drawing/2014/main" id="{9CDB5650-C858-411A-9958-6060EE19388C}"/>
              </a:ext>
            </a:extLst>
          </p:cNvPr>
          <p:cNvSpPr txBox="1"/>
          <p:nvPr/>
        </p:nvSpPr>
        <p:spPr bwMode="auto">
          <a:xfrm>
            <a:off x="9532294" y="3377603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ïṡḻîḍé">
            <a:extLst>
              <a:ext uri="{FF2B5EF4-FFF2-40B4-BE49-F238E27FC236}">
                <a16:creationId xmlns:a16="http://schemas.microsoft.com/office/drawing/2014/main" id="{4271E8B1-BB2D-4CC7-8681-02C940EB5CB5}"/>
              </a:ext>
            </a:extLst>
          </p:cNvPr>
          <p:cNvSpPr/>
          <p:nvPr/>
        </p:nvSpPr>
        <p:spPr>
          <a:xfrm>
            <a:off x="1276664" y="2757324"/>
            <a:ext cx="954178" cy="414734"/>
          </a:xfrm>
          <a:prstGeom prst="roundRect">
            <a:avLst>
              <a:gd name="adj" fmla="val 168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iśḷïḑe">
            <a:extLst>
              <a:ext uri="{FF2B5EF4-FFF2-40B4-BE49-F238E27FC236}">
                <a16:creationId xmlns:a16="http://schemas.microsoft.com/office/drawing/2014/main" id="{FAE5A38B-2A85-4EFD-A065-ED784FBA6E7E}"/>
              </a:ext>
            </a:extLst>
          </p:cNvPr>
          <p:cNvSpPr/>
          <p:nvPr/>
        </p:nvSpPr>
        <p:spPr>
          <a:xfrm>
            <a:off x="3692117" y="2757324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ïŝľiḋè">
            <a:extLst>
              <a:ext uri="{FF2B5EF4-FFF2-40B4-BE49-F238E27FC236}">
                <a16:creationId xmlns:a16="http://schemas.microsoft.com/office/drawing/2014/main" id="{EFDA75E2-36D3-4A7C-858C-3E456E37E9C5}"/>
              </a:ext>
            </a:extLst>
          </p:cNvPr>
          <p:cNvSpPr/>
          <p:nvPr/>
        </p:nvSpPr>
        <p:spPr>
          <a:xfrm>
            <a:off x="6747214" y="2755502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íṧľiḑè">
            <a:extLst>
              <a:ext uri="{FF2B5EF4-FFF2-40B4-BE49-F238E27FC236}">
                <a16:creationId xmlns:a16="http://schemas.microsoft.com/office/drawing/2014/main" id="{96771A30-DE61-4D5C-AA01-8BC9A11B70F7}"/>
              </a:ext>
            </a:extLst>
          </p:cNvPr>
          <p:cNvSpPr/>
          <p:nvPr/>
        </p:nvSpPr>
        <p:spPr>
          <a:xfrm>
            <a:off x="9532294" y="2755502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îṣḷîďé">
            <a:extLst>
              <a:ext uri="{FF2B5EF4-FFF2-40B4-BE49-F238E27FC236}">
                <a16:creationId xmlns:a16="http://schemas.microsoft.com/office/drawing/2014/main" id="{998AB818-2BAF-481B-9E0C-4C63EA959F01}"/>
              </a:ext>
            </a:extLst>
          </p:cNvPr>
          <p:cNvSpPr/>
          <p:nvPr/>
        </p:nvSpPr>
        <p:spPr>
          <a:xfrm>
            <a:off x="1276664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Q1</a:t>
            </a:r>
            <a:endParaRPr lang="zh-CN" altLang="en-US" b="1" dirty="0"/>
          </a:p>
        </p:txBody>
      </p:sp>
      <p:sp>
        <p:nvSpPr>
          <p:cNvPr id="21" name="î$liḋè">
            <a:extLst>
              <a:ext uri="{FF2B5EF4-FFF2-40B4-BE49-F238E27FC236}">
                <a16:creationId xmlns:a16="http://schemas.microsoft.com/office/drawing/2014/main" id="{B3059CAD-0D85-4678-88D6-BFCABF2EBE4F}"/>
              </a:ext>
            </a:extLst>
          </p:cNvPr>
          <p:cNvSpPr/>
          <p:nvPr/>
        </p:nvSpPr>
        <p:spPr>
          <a:xfrm>
            <a:off x="3666590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Q2</a:t>
            </a:r>
            <a:endParaRPr lang="zh-CN" altLang="en-US" b="1" dirty="0"/>
          </a:p>
        </p:txBody>
      </p:sp>
      <p:sp>
        <p:nvSpPr>
          <p:cNvPr id="22" name="is1idê">
            <a:extLst>
              <a:ext uri="{FF2B5EF4-FFF2-40B4-BE49-F238E27FC236}">
                <a16:creationId xmlns:a16="http://schemas.microsoft.com/office/drawing/2014/main" id="{E7D0BF69-93E3-4568-AD9E-6CD6C6E08618}"/>
              </a:ext>
            </a:extLst>
          </p:cNvPr>
          <p:cNvSpPr/>
          <p:nvPr/>
        </p:nvSpPr>
        <p:spPr>
          <a:xfrm>
            <a:off x="6747214" y="5687568"/>
            <a:ext cx="431312" cy="43131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Q3</a:t>
            </a:r>
            <a:endParaRPr lang="zh-CN" altLang="en-US" b="1" dirty="0"/>
          </a:p>
        </p:txBody>
      </p:sp>
      <p:sp>
        <p:nvSpPr>
          <p:cNvPr id="23" name="išḻîdè">
            <a:extLst>
              <a:ext uri="{FF2B5EF4-FFF2-40B4-BE49-F238E27FC236}">
                <a16:creationId xmlns:a16="http://schemas.microsoft.com/office/drawing/2014/main" id="{67A3B9A3-924A-412A-8348-258DF5B63781}"/>
              </a:ext>
            </a:extLst>
          </p:cNvPr>
          <p:cNvSpPr/>
          <p:nvPr/>
        </p:nvSpPr>
        <p:spPr>
          <a:xfrm>
            <a:off x="9532294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Q4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728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ṡľïḑè">
            <a:extLst>
              <a:ext uri="{FF2B5EF4-FFF2-40B4-BE49-F238E27FC236}">
                <a16:creationId xmlns:a16="http://schemas.microsoft.com/office/drawing/2014/main" id="{90F24A80-B37A-464B-AD1E-70A9ABBE875F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 dirty="0"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 dirty="0"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 dirty="0"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 dirty="0"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 dirty="0">
                <a:sym typeface="+mn-lt"/>
              </a:rPr>
              <a:t>论文总结与展望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3935C2C-CB89-4535-87DC-9A38D2F725E2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išľïḋé">
            <a:extLst>
              <a:ext uri="{FF2B5EF4-FFF2-40B4-BE49-F238E27FC236}">
                <a16:creationId xmlns:a16="http://schemas.microsoft.com/office/drawing/2014/main" id="{C8711E9C-75B8-4D0F-9906-C8E875C613E0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9" name="poetry_91022">
            <a:extLst>
              <a:ext uri="{FF2B5EF4-FFF2-40B4-BE49-F238E27FC236}">
                <a16:creationId xmlns:a16="http://schemas.microsoft.com/office/drawing/2014/main" id="{3247B07A-FAAA-4980-B284-22CE97B7747A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633972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04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D9D04-5E84-4DE1-A941-80BEF7B1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DAEDB1-D1A8-4325-B69C-6A6B7F3B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E085EE-8604-414A-A038-FE50D08C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FAFE71A-F6FC-413C-A9D9-06417682F5B5}"/>
              </a:ext>
            </a:extLst>
          </p:cNvPr>
          <p:cNvCxnSpPr/>
          <p:nvPr/>
        </p:nvCxnSpPr>
        <p:spPr>
          <a:xfrm>
            <a:off x="2586000" y="1125538"/>
            <a:ext cx="0" cy="50180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S1ïdè">
            <a:extLst>
              <a:ext uri="{FF2B5EF4-FFF2-40B4-BE49-F238E27FC236}">
                <a16:creationId xmlns:a16="http://schemas.microsoft.com/office/drawing/2014/main" id="{BF5338BA-BE7D-4792-A5B2-C323207B69E2}"/>
              </a:ext>
            </a:extLst>
          </p:cNvPr>
          <p:cNvSpPr/>
          <p:nvPr/>
        </p:nvSpPr>
        <p:spPr bwMode="auto">
          <a:xfrm>
            <a:off x="3077477" y="1949238"/>
            <a:ext cx="1845000" cy="1845000"/>
          </a:xfrm>
          <a:prstGeom prst="ellipse">
            <a:avLst/>
          </a:prstGeom>
          <a:blipFill>
            <a:blip r:embed="rId3"/>
            <a:stretch>
              <a:fillRect l="-26330" t="727" r="-28250" b="-72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îsḷïďé">
            <a:extLst>
              <a:ext uri="{FF2B5EF4-FFF2-40B4-BE49-F238E27FC236}">
                <a16:creationId xmlns:a16="http://schemas.microsoft.com/office/drawing/2014/main" id="{E6B40A41-A64E-4843-8D86-CA1C3A8230A2}"/>
              </a:ext>
            </a:extLst>
          </p:cNvPr>
          <p:cNvSpPr/>
          <p:nvPr/>
        </p:nvSpPr>
        <p:spPr bwMode="auto">
          <a:xfrm>
            <a:off x="2811001" y="4591399"/>
            <a:ext cx="2377953" cy="13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Adjust the spacing to adapt to Chinese typesetting, use the reference line in PPT.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24" name="îşḻíḑé">
            <a:extLst>
              <a:ext uri="{FF2B5EF4-FFF2-40B4-BE49-F238E27FC236}">
                <a16:creationId xmlns:a16="http://schemas.microsoft.com/office/drawing/2014/main" id="{62191CFE-6F0D-43B4-9AC4-BFAE2BBED669}"/>
              </a:ext>
            </a:extLst>
          </p:cNvPr>
          <p:cNvSpPr txBox="1"/>
          <p:nvPr/>
        </p:nvSpPr>
        <p:spPr bwMode="auto">
          <a:xfrm>
            <a:off x="2811007" y="4024100"/>
            <a:ext cx="23779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íŝ1íḑê">
            <a:extLst>
              <a:ext uri="{FF2B5EF4-FFF2-40B4-BE49-F238E27FC236}">
                <a16:creationId xmlns:a16="http://schemas.microsoft.com/office/drawing/2014/main" id="{4559C990-8FB1-4360-8564-EBF63E75CBD6}"/>
              </a:ext>
            </a:extLst>
          </p:cNvPr>
          <p:cNvSpPr/>
          <p:nvPr/>
        </p:nvSpPr>
        <p:spPr bwMode="auto">
          <a:xfrm>
            <a:off x="6243244" y="1949238"/>
            <a:ext cx="1845000" cy="1845000"/>
          </a:xfrm>
          <a:prstGeom prst="ellipse">
            <a:avLst/>
          </a:prstGeom>
          <a:blipFill>
            <a:blip r:embed="rId4"/>
            <a:stretch>
              <a:fillRect l="-25150" t="727" r="-29430" b="-72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iSľîḋé">
            <a:extLst>
              <a:ext uri="{FF2B5EF4-FFF2-40B4-BE49-F238E27FC236}">
                <a16:creationId xmlns:a16="http://schemas.microsoft.com/office/drawing/2014/main" id="{4D74A262-B4AA-457B-A86A-4E605922B26E}"/>
              </a:ext>
            </a:extLst>
          </p:cNvPr>
          <p:cNvSpPr/>
          <p:nvPr/>
        </p:nvSpPr>
        <p:spPr bwMode="auto">
          <a:xfrm>
            <a:off x="5976768" y="4591399"/>
            <a:ext cx="2377953" cy="13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5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/>
              <a:t>Adjust the spacing to adapt to Chinese typesetting, use the reference line in PPT.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22" name="iṥľîḓé">
            <a:extLst>
              <a:ext uri="{FF2B5EF4-FFF2-40B4-BE49-F238E27FC236}">
                <a16:creationId xmlns:a16="http://schemas.microsoft.com/office/drawing/2014/main" id="{78D5F4A5-864B-4102-8A02-F10F1D11A695}"/>
              </a:ext>
            </a:extLst>
          </p:cNvPr>
          <p:cNvSpPr txBox="1"/>
          <p:nvPr/>
        </p:nvSpPr>
        <p:spPr bwMode="auto">
          <a:xfrm>
            <a:off x="5976774" y="4024100"/>
            <a:ext cx="23779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íśḻíďê">
            <a:extLst>
              <a:ext uri="{FF2B5EF4-FFF2-40B4-BE49-F238E27FC236}">
                <a16:creationId xmlns:a16="http://schemas.microsoft.com/office/drawing/2014/main" id="{3CBEABB0-E84A-4AE2-A1C3-A78F2F7DAD56}"/>
              </a:ext>
            </a:extLst>
          </p:cNvPr>
          <p:cNvSpPr/>
          <p:nvPr/>
        </p:nvSpPr>
        <p:spPr bwMode="auto">
          <a:xfrm>
            <a:off x="9409011" y="1949238"/>
            <a:ext cx="1845000" cy="1845000"/>
          </a:xfrm>
          <a:prstGeom prst="ellipse">
            <a:avLst/>
          </a:prstGeom>
          <a:blipFill>
            <a:blip r:embed="rId5"/>
            <a:stretch>
              <a:fillRect l="-23968" t="727" r="-30612" b="-72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íŝlíďê">
            <a:extLst>
              <a:ext uri="{FF2B5EF4-FFF2-40B4-BE49-F238E27FC236}">
                <a16:creationId xmlns:a16="http://schemas.microsoft.com/office/drawing/2014/main" id="{78FC9345-F871-4D56-8F08-D1F97B604275}"/>
              </a:ext>
            </a:extLst>
          </p:cNvPr>
          <p:cNvSpPr/>
          <p:nvPr/>
        </p:nvSpPr>
        <p:spPr bwMode="auto">
          <a:xfrm>
            <a:off x="9142535" y="4591399"/>
            <a:ext cx="2377953" cy="13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5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/>
              <a:t>Adjust the spacing to adapt to Chinese typesetting, use the reference line in PPT.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20" name="ïslide">
            <a:extLst>
              <a:ext uri="{FF2B5EF4-FFF2-40B4-BE49-F238E27FC236}">
                <a16:creationId xmlns:a16="http://schemas.microsoft.com/office/drawing/2014/main" id="{C372C68C-EB38-426F-8668-E3EA31B328C6}"/>
              </a:ext>
            </a:extLst>
          </p:cNvPr>
          <p:cNvSpPr txBox="1"/>
          <p:nvPr/>
        </p:nvSpPr>
        <p:spPr bwMode="auto">
          <a:xfrm>
            <a:off x="9142541" y="4024100"/>
            <a:ext cx="237794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E6B49E0-273C-4374-987C-251AC7B1AA1B}"/>
              </a:ext>
            </a:extLst>
          </p:cNvPr>
          <p:cNvCxnSpPr>
            <a:cxnSpLocks/>
          </p:cNvCxnSpPr>
          <p:nvPr/>
        </p:nvCxnSpPr>
        <p:spPr>
          <a:xfrm>
            <a:off x="5511000" y="4024100"/>
            <a:ext cx="0" cy="15895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6639F14-4FDC-4D3B-81BE-A8689C1110DB}"/>
              </a:ext>
            </a:extLst>
          </p:cNvPr>
          <p:cNvCxnSpPr>
            <a:cxnSpLocks/>
          </p:cNvCxnSpPr>
          <p:nvPr/>
        </p:nvCxnSpPr>
        <p:spPr>
          <a:xfrm>
            <a:off x="8689628" y="4024100"/>
            <a:ext cx="0" cy="15895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Sļiḑe">
            <a:extLst>
              <a:ext uri="{FF2B5EF4-FFF2-40B4-BE49-F238E27FC236}">
                <a16:creationId xmlns:a16="http://schemas.microsoft.com/office/drawing/2014/main" id="{5500410A-327E-450B-A305-B14F436D9E32}"/>
              </a:ext>
            </a:extLst>
          </p:cNvPr>
          <p:cNvSpPr/>
          <p:nvPr/>
        </p:nvSpPr>
        <p:spPr bwMode="auto">
          <a:xfrm>
            <a:off x="754251" y="1683240"/>
            <a:ext cx="176501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9" name="ïšḻiďè">
            <a:extLst>
              <a:ext uri="{FF2B5EF4-FFF2-40B4-BE49-F238E27FC236}">
                <a16:creationId xmlns:a16="http://schemas.microsoft.com/office/drawing/2014/main" id="{07CF0864-D4E9-491D-BB79-EE8D6688B117}"/>
              </a:ext>
            </a:extLst>
          </p:cNvPr>
          <p:cNvSpPr txBox="1"/>
          <p:nvPr/>
        </p:nvSpPr>
        <p:spPr bwMode="auto">
          <a:xfrm>
            <a:off x="754251" y="1270360"/>
            <a:ext cx="176501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7412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595259"/>
            <a:ext cx="5426076" cy="162150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Thanks.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en-US" altLang="zh-CN" sz="3600" b="0" dirty="0">
                <a:solidFill>
                  <a:schemeClr val="bg1"/>
                </a:solidFill>
              </a:rPr>
              <a:t>And Your Slogan Here.</a:t>
            </a:r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3382962" y="2561216"/>
            <a:ext cx="5426076" cy="3108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>
                <a:solidFill>
                  <a:schemeClr val="bg1">
                    <a:alpha val="7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382962" y="2872087"/>
            <a:ext cx="5426076" cy="3108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>
                <a:solidFill>
                  <a:schemeClr val="bg1">
                    <a:alpha val="70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21331" y="1936556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21331" y="294933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82001" y="2493957"/>
            <a:ext cx="777375" cy="67589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1C16E-80C3-4743-9C85-AD3FE746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5C524E-C3EB-4E4F-AC15-DCF7395F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1DF58B-9682-4DBE-AE6D-9DCD48AB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śḷîḍè">
            <a:extLst>
              <a:ext uri="{FF2B5EF4-FFF2-40B4-BE49-F238E27FC236}">
                <a16:creationId xmlns:a16="http://schemas.microsoft.com/office/drawing/2014/main" id="{683D74B8-EC80-4381-9750-8A2AF281E887}"/>
              </a:ext>
            </a:extLst>
          </p:cNvPr>
          <p:cNvSpPr/>
          <p:nvPr/>
        </p:nvSpPr>
        <p:spPr bwMode="auto">
          <a:xfrm>
            <a:off x="1354225" y="1123952"/>
            <a:ext cx="6856775" cy="100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87" name="îṡļîḑè">
            <a:extLst>
              <a:ext uri="{FF2B5EF4-FFF2-40B4-BE49-F238E27FC236}">
                <a16:creationId xmlns:a16="http://schemas.microsoft.com/office/drawing/2014/main" id="{7F7708B6-81DB-46D4-B73E-4539B9438A78}"/>
              </a:ext>
            </a:extLst>
          </p:cNvPr>
          <p:cNvSpPr/>
          <p:nvPr/>
        </p:nvSpPr>
        <p:spPr>
          <a:xfrm>
            <a:off x="687400" y="1356183"/>
            <a:ext cx="535582" cy="53558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8" name="iṡļíde">
            <a:extLst>
              <a:ext uri="{FF2B5EF4-FFF2-40B4-BE49-F238E27FC236}">
                <a16:creationId xmlns:a16="http://schemas.microsoft.com/office/drawing/2014/main" id="{D5D14810-A4F9-42C1-BA2D-FAB52BEAA50C}"/>
              </a:ext>
            </a:extLst>
          </p:cNvPr>
          <p:cNvSpPr/>
          <p:nvPr/>
        </p:nvSpPr>
        <p:spPr bwMode="auto">
          <a:xfrm>
            <a:off x="818643" y="1490090"/>
            <a:ext cx="273095" cy="267770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íŝḻiḋè">
            <a:extLst>
              <a:ext uri="{FF2B5EF4-FFF2-40B4-BE49-F238E27FC236}">
                <a16:creationId xmlns:a16="http://schemas.microsoft.com/office/drawing/2014/main" id="{4FDCDF3D-24B3-42A4-B143-784A95F26FEC}"/>
              </a:ext>
            </a:extLst>
          </p:cNvPr>
          <p:cNvSpPr/>
          <p:nvPr/>
        </p:nvSpPr>
        <p:spPr bwMode="auto">
          <a:xfrm>
            <a:off x="10430169" y="2951523"/>
            <a:ext cx="1100970" cy="676951"/>
          </a:xfrm>
          <a:custGeom>
            <a:avLst/>
            <a:gdLst>
              <a:gd name="T0" fmla="*/ 350 w 350"/>
              <a:gd name="T1" fmla="*/ 8 h 215"/>
              <a:gd name="T2" fmla="*/ 116 w 350"/>
              <a:gd name="T3" fmla="*/ 154 h 215"/>
              <a:gd name="T4" fmla="*/ 0 w 350"/>
              <a:gd name="T5" fmla="*/ 215 h 215"/>
              <a:gd name="T6" fmla="*/ 350 w 350"/>
              <a:gd name="T7" fmla="*/ 215 h 215"/>
              <a:gd name="T8" fmla="*/ 350 w 350"/>
              <a:gd name="T9" fmla="*/ 8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215">
                <a:moveTo>
                  <a:pt x="350" y="8"/>
                </a:moveTo>
                <a:cubicBezTo>
                  <a:pt x="350" y="8"/>
                  <a:pt x="180" y="0"/>
                  <a:pt x="116" y="154"/>
                </a:cubicBezTo>
                <a:cubicBezTo>
                  <a:pt x="116" y="154"/>
                  <a:pt x="24" y="133"/>
                  <a:pt x="0" y="215"/>
                </a:cubicBezTo>
                <a:cubicBezTo>
                  <a:pt x="350" y="215"/>
                  <a:pt x="350" y="215"/>
                  <a:pt x="350" y="215"/>
                </a:cubicBezTo>
                <a:lnTo>
                  <a:pt x="350" y="8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s1iḓé">
            <a:extLst>
              <a:ext uri="{FF2B5EF4-FFF2-40B4-BE49-F238E27FC236}">
                <a16:creationId xmlns:a16="http://schemas.microsoft.com/office/drawing/2014/main" id="{F76E8623-9961-434A-B93D-9EB90DE4A230}"/>
              </a:ext>
            </a:extLst>
          </p:cNvPr>
          <p:cNvSpPr/>
          <p:nvPr/>
        </p:nvSpPr>
        <p:spPr bwMode="auto">
          <a:xfrm>
            <a:off x="8329895" y="2844348"/>
            <a:ext cx="1591943" cy="818291"/>
          </a:xfrm>
          <a:custGeom>
            <a:avLst/>
            <a:gdLst>
              <a:gd name="T0" fmla="*/ 506 w 506"/>
              <a:gd name="T1" fmla="*/ 208 h 261"/>
              <a:gd name="T2" fmla="*/ 476 w 506"/>
              <a:gd name="T3" fmla="*/ 160 h 261"/>
              <a:gd name="T4" fmla="*/ 476 w 506"/>
              <a:gd name="T5" fmla="*/ 154 h 261"/>
              <a:gd name="T6" fmla="*/ 410 w 506"/>
              <a:gd name="T7" fmla="*/ 88 h 261"/>
              <a:gd name="T8" fmla="*/ 370 w 506"/>
              <a:gd name="T9" fmla="*/ 103 h 261"/>
              <a:gd name="T10" fmla="*/ 318 w 506"/>
              <a:gd name="T11" fmla="*/ 60 h 261"/>
              <a:gd name="T12" fmla="*/ 223 w 506"/>
              <a:gd name="T13" fmla="*/ 0 h 261"/>
              <a:gd name="T14" fmla="*/ 119 w 506"/>
              <a:gd name="T15" fmla="*/ 95 h 261"/>
              <a:gd name="T16" fmla="*/ 87 w 506"/>
              <a:gd name="T17" fmla="*/ 88 h 261"/>
              <a:gd name="T18" fmla="*/ 0 w 506"/>
              <a:gd name="T19" fmla="*/ 175 h 261"/>
              <a:gd name="T20" fmla="*/ 87 w 506"/>
              <a:gd name="T21" fmla="*/ 261 h 261"/>
              <a:gd name="T22" fmla="*/ 453 w 506"/>
              <a:gd name="T23" fmla="*/ 261 h 261"/>
              <a:gd name="T24" fmla="*/ 453 w 506"/>
              <a:gd name="T25" fmla="*/ 261 h 261"/>
              <a:gd name="T26" fmla="*/ 506 w 506"/>
              <a:gd name="T27" fmla="*/ 208 h 261"/>
              <a:gd name="T28" fmla="*/ 348 w 506"/>
              <a:gd name="T29" fmla="*/ 175 h 261"/>
              <a:gd name="T30" fmla="*/ 345 w 506"/>
              <a:gd name="T31" fmla="*/ 175 h 261"/>
              <a:gd name="T32" fmla="*/ 347 w 506"/>
              <a:gd name="T33" fmla="*/ 173 h 261"/>
              <a:gd name="T34" fmla="*/ 348 w 506"/>
              <a:gd name="T35" fmla="*/ 17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6" h="261">
                <a:moveTo>
                  <a:pt x="506" y="208"/>
                </a:moveTo>
                <a:cubicBezTo>
                  <a:pt x="506" y="187"/>
                  <a:pt x="494" y="169"/>
                  <a:pt x="476" y="160"/>
                </a:cubicBezTo>
                <a:cubicBezTo>
                  <a:pt x="476" y="158"/>
                  <a:pt x="476" y="156"/>
                  <a:pt x="476" y="154"/>
                </a:cubicBezTo>
                <a:cubicBezTo>
                  <a:pt x="476" y="118"/>
                  <a:pt x="447" y="88"/>
                  <a:pt x="410" y="88"/>
                </a:cubicBezTo>
                <a:cubicBezTo>
                  <a:pt x="395" y="88"/>
                  <a:pt x="381" y="94"/>
                  <a:pt x="370" y="103"/>
                </a:cubicBezTo>
                <a:cubicBezTo>
                  <a:pt x="362" y="80"/>
                  <a:pt x="342" y="63"/>
                  <a:pt x="318" y="60"/>
                </a:cubicBezTo>
                <a:cubicBezTo>
                  <a:pt x="301" y="24"/>
                  <a:pt x="265" y="0"/>
                  <a:pt x="223" y="0"/>
                </a:cubicBezTo>
                <a:cubicBezTo>
                  <a:pt x="169" y="0"/>
                  <a:pt x="124" y="42"/>
                  <a:pt x="119" y="95"/>
                </a:cubicBezTo>
                <a:cubicBezTo>
                  <a:pt x="109" y="91"/>
                  <a:pt x="98" y="88"/>
                  <a:pt x="87" y="88"/>
                </a:cubicBezTo>
                <a:cubicBezTo>
                  <a:pt x="39" y="88"/>
                  <a:pt x="0" y="127"/>
                  <a:pt x="0" y="175"/>
                </a:cubicBezTo>
                <a:cubicBezTo>
                  <a:pt x="0" y="223"/>
                  <a:pt x="39" y="261"/>
                  <a:pt x="87" y="261"/>
                </a:cubicBezTo>
                <a:cubicBezTo>
                  <a:pt x="453" y="261"/>
                  <a:pt x="453" y="261"/>
                  <a:pt x="453" y="261"/>
                </a:cubicBezTo>
                <a:cubicBezTo>
                  <a:pt x="453" y="261"/>
                  <a:pt x="453" y="261"/>
                  <a:pt x="453" y="261"/>
                </a:cubicBezTo>
                <a:cubicBezTo>
                  <a:pt x="482" y="261"/>
                  <a:pt x="506" y="237"/>
                  <a:pt x="506" y="208"/>
                </a:cubicBezTo>
                <a:moveTo>
                  <a:pt x="348" y="175"/>
                </a:moveTo>
                <a:cubicBezTo>
                  <a:pt x="345" y="175"/>
                  <a:pt x="345" y="175"/>
                  <a:pt x="345" y="175"/>
                </a:cubicBezTo>
                <a:cubicBezTo>
                  <a:pt x="346" y="174"/>
                  <a:pt x="347" y="174"/>
                  <a:pt x="347" y="173"/>
                </a:cubicBezTo>
                <a:cubicBezTo>
                  <a:pt x="348" y="174"/>
                  <a:pt x="348" y="174"/>
                  <a:pt x="348" y="17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sļíḓè">
            <a:extLst>
              <a:ext uri="{FF2B5EF4-FFF2-40B4-BE49-F238E27FC236}">
                <a16:creationId xmlns:a16="http://schemas.microsoft.com/office/drawing/2014/main" id="{FC2881E6-901C-48E2-A599-281C36F74547}"/>
              </a:ext>
            </a:extLst>
          </p:cNvPr>
          <p:cNvSpPr/>
          <p:nvPr/>
        </p:nvSpPr>
        <p:spPr bwMode="auto">
          <a:xfrm>
            <a:off x="9706107" y="5349363"/>
            <a:ext cx="1234872" cy="709186"/>
          </a:xfrm>
          <a:custGeom>
            <a:avLst/>
            <a:gdLst>
              <a:gd name="T0" fmla="*/ 332 w 392"/>
              <a:gd name="T1" fmla="*/ 106 h 226"/>
              <a:gd name="T2" fmla="*/ 313 w 392"/>
              <a:gd name="T3" fmla="*/ 108 h 226"/>
              <a:gd name="T4" fmla="*/ 329 w 392"/>
              <a:gd name="T5" fmla="*/ 72 h 226"/>
              <a:gd name="T6" fmla="*/ 279 w 392"/>
              <a:gd name="T7" fmla="*/ 22 h 226"/>
              <a:gd name="T8" fmla="*/ 237 w 392"/>
              <a:gd name="T9" fmla="*/ 44 h 226"/>
              <a:gd name="T10" fmla="*/ 186 w 392"/>
              <a:gd name="T11" fmla="*/ 0 h 226"/>
              <a:gd name="T12" fmla="*/ 135 w 392"/>
              <a:gd name="T13" fmla="*/ 51 h 226"/>
              <a:gd name="T14" fmla="*/ 136 w 392"/>
              <a:gd name="T15" fmla="*/ 61 h 226"/>
              <a:gd name="T16" fmla="*/ 135 w 392"/>
              <a:gd name="T17" fmla="*/ 61 h 226"/>
              <a:gd name="T18" fmla="*/ 104 w 392"/>
              <a:gd name="T19" fmla="*/ 92 h 226"/>
              <a:gd name="T20" fmla="*/ 107 w 392"/>
              <a:gd name="T21" fmla="*/ 104 h 226"/>
              <a:gd name="T22" fmla="*/ 67 w 392"/>
              <a:gd name="T23" fmla="*/ 91 h 226"/>
              <a:gd name="T24" fmla="*/ 0 w 392"/>
              <a:gd name="T25" fmla="*/ 159 h 226"/>
              <a:gd name="T26" fmla="*/ 67 w 392"/>
              <a:gd name="T27" fmla="*/ 226 h 226"/>
              <a:gd name="T28" fmla="*/ 332 w 392"/>
              <a:gd name="T29" fmla="*/ 226 h 226"/>
              <a:gd name="T30" fmla="*/ 392 w 392"/>
              <a:gd name="T31" fmla="*/ 166 h 226"/>
              <a:gd name="T32" fmla="*/ 332 w 392"/>
              <a:gd name="T33" fmla="*/ 10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226">
                <a:moveTo>
                  <a:pt x="332" y="106"/>
                </a:moveTo>
                <a:cubicBezTo>
                  <a:pt x="325" y="106"/>
                  <a:pt x="319" y="107"/>
                  <a:pt x="313" y="108"/>
                </a:cubicBezTo>
                <a:cubicBezTo>
                  <a:pt x="323" y="99"/>
                  <a:pt x="329" y="86"/>
                  <a:pt x="329" y="72"/>
                </a:cubicBezTo>
                <a:cubicBezTo>
                  <a:pt x="329" y="45"/>
                  <a:pt x="306" y="22"/>
                  <a:pt x="279" y="22"/>
                </a:cubicBezTo>
                <a:cubicBezTo>
                  <a:pt x="261" y="22"/>
                  <a:pt x="246" y="31"/>
                  <a:pt x="237" y="44"/>
                </a:cubicBezTo>
                <a:cubicBezTo>
                  <a:pt x="234" y="19"/>
                  <a:pt x="212" y="0"/>
                  <a:pt x="186" y="0"/>
                </a:cubicBezTo>
                <a:cubicBezTo>
                  <a:pt x="158" y="0"/>
                  <a:pt x="135" y="23"/>
                  <a:pt x="135" y="51"/>
                </a:cubicBezTo>
                <a:cubicBezTo>
                  <a:pt x="135" y="55"/>
                  <a:pt x="135" y="58"/>
                  <a:pt x="136" y="61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18" y="61"/>
                  <a:pt x="104" y="75"/>
                  <a:pt x="104" y="92"/>
                </a:cubicBezTo>
                <a:cubicBezTo>
                  <a:pt x="104" y="96"/>
                  <a:pt x="105" y="100"/>
                  <a:pt x="107" y="104"/>
                </a:cubicBezTo>
                <a:cubicBezTo>
                  <a:pt x="96" y="96"/>
                  <a:pt x="82" y="91"/>
                  <a:pt x="67" y="91"/>
                </a:cubicBezTo>
                <a:cubicBezTo>
                  <a:pt x="30" y="91"/>
                  <a:pt x="0" y="121"/>
                  <a:pt x="0" y="159"/>
                </a:cubicBezTo>
                <a:cubicBezTo>
                  <a:pt x="0" y="196"/>
                  <a:pt x="30" y="226"/>
                  <a:pt x="67" y="226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65" y="226"/>
                  <a:pt x="392" y="199"/>
                  <a:pt x="392" y="166"/>
                </a:cubicBezTo>
                <a:cubicBezTo>
                  <a:pt x="392" y="133"/>
                  <a:pt x="365" y="106"/>
                  <a:pt x="332" y="106"/>
                </a:cubicBezTo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ṥľíḋe">
            <a:extLst>
              <a:ext uri="{FF2B5EF4-FFF2-40B4-BE49-F238E27FC236}">
                <a16:creationId xmlns:a16="http://schemas.microsoft.com/office/drawing/2014/main" id="{D652BC55-86AB-466F-B52B-844C0FFFCEB5}"/>
              </a:ext>
            </a:extLst>
          </p:cNvPr>
          <p:cNvSpPr/>
          <p:nvPr/>
        </p:nvSpPr>
        <p:spPr bwMode="auto">
          <a:xfrm>
            <a:off x="9465581" y="2460549"/>
            <a:ext cx="533128" cy="614958"/>
          </a:xfrm>
          <a:custGeom>
            <a:avLst/>
            <a:gdLst>
              <a:gd name="T0" fmla="*/ 158 w 169"/>
              <a:gd name="T1" fmla="*/ 89 h 196"/>
              <a:gd name="T2" fmla="*/ 165 w 169"/>
              <a:gd name="T3" fmla="*/ 60 h 196"/>
              <a:gd name="T4" fmla="*/ 141 w 169"/>
              <a:gd name="T5" fmla="*/ 72 h 196"/>
              <a:gd name="T6" fmla="*/ 137 w 169"/>
              <a:gd name="T7" fmla="*/ 59 h 196"/>
              <a:gd name="T8" fmla="*/ 130 w 169"/>
              <a:gd name="T9" fmla="*/ 18 h 196"/>
              <a:gd name="T10" fmla="*/ 93 w 169"/>
              <a:gd name="T11" fmla="*/ 1 h 196"/>
              <a:gd name="T12" fmla="*/ 44 w 169"/>
              <a:gd name="T13" fmla="*/ 24 h 196"/>
              <a:gd name="T14" fmla="*/ 4 w 169"/>
              <a:gd name="T15" fmla="*/ 55 h 196"/>
              <a:gd name="T16" fmla="*/ 0 w 169"/>
              <a:gd name="T17" fmla="*/ 68 h 196"/>
              <a:gd name="T18" fmla="*/ 32 w 169"/>
              <a:gd name="T19" fmla="*/ 165 h 196"/>
              <a:gd name="T20" fmla="*/ 72 w 169"/>
              <a:gd name="T21" fmla="*/ 196 h 196"/>
              <a:gd name="T22" fmla="*/ 140 w 169"/>
              <a:gd name="T23" fmla="*/ 143 h 196"/>
              <a:gd name="T24" fmla="*/ 158 w 169"/>
              <a:gd name="T25" fmla="*/ 122 h 196"/>
              <a:gd name="T26" fmla="*/ 164 w 169"/>
              <a:gd name="T27" fmla="*/ 109 h 196"/>
              <a:gd name="T28" fmla="*/ 158 w 169"/>
              <a:gd name="T29" fmla="*/ 8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" h="196">
                <a:moveTo>
                  <a:pt x="158" y="89"/>
                </a:moveTo>
                <a:cubicBezTo>
                  <a:pt x="158" y="89"/>
                  <a:pt x="169" y="75"/>
                  <a:pt x="165" y="60"/>
                </a:cubicBezTo>
                <a:cubicBezTo>
                  <a:pt x="161" y="44"/>
                  <a:pt x="141" y="49"/>
                  <a:pt x="141" y="72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97" y="2"/>
                  <a:pt x="93" y="1"/>
                </a:cubicBezTo>
                <a:cubicBezTo>
                  <a:pt x="89" y="0"/>
                  <a:pt x="48" y="21"/>
                  <a:pt x="44" y="24"/>
                </a:cubicBezTo>
                <a:cubicBezTo>
                  <a:pt x="39" y="28"/>
                  <a:pt x="5" y="53"/>
                  <a:pt x="4" y="55"/>
                </a:cubicBezTo>
                <a:cubicBezTo>
                  <a:pt x="3" y="56"/>
                  <a:pt x="0" y="68"/>
                  <a:pt x="0" y="68"/>
                </a:cubicBezTo>
                <a:cubicBezTo>
                  <a:pt x="0" y="68"/>
                  <a:pt x="25" y="133"/>
                  <a:pt x="32" y="165"/>
                </a:cubicBezTo>
                <a:cubicBezTo>
                  <a:pt x="32" y="165"/>
                  <a:pt x="60" y="193"/>
                  <a:pt x="72" y="196"/>
                </a:cubicBezTo>
                <a:cubicBezTo>
                  <a:pt x="72" y="196"/>
                  <a:pt x="139" y="143"/>
                  <a:pt x="140" y="143"/>
                </a:cubicBezTo>
                <a:cubicBezTo>
                  <a:pt x="141" y="143"/>
                  <a:pt x="158" y="122"/>
                  <a:pt x="158" y="122"/>
                </a:cubicBezTo>
                <a:cubicBezTo>
                  <a:pt x="164" y="109"/>
                  <a:pt x="164" y="109"/>
                  <a:pt x="164" y="109"/>
                </a:cubicBezTo>
                <a:lnTo>
                  <a:pt x="158" y="89"/>
                </a:lnTo>
                <a:close/>
              </a:path>
            </a:pathLst>
          </a:custGeom>
          <a:solidFill>
            <a:srgbClr val="EAAB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ḻïḑé">
            <a:extLst>
              <a:ext uri="{FF2B5EF4-FFF2-40B4-BE49-F238E27FC236}">
                <a16:creationId xmlns:a16="http://schemas.microsoft.com/office/drawing/2014/main" id="{3BC82AD4-74B6-4D57-B458-DFDBFE26C152}"/>
              </a:ext>
            </a:extLst>
          </p:cNvPr>
          <p:cNvSpPr/>
          <p:nvPr/>
        </p:nvSpPr>
        <p:spPr bwMode="auto">
          <a:xfrm>
            <a:off x="9324241" y="2339046"/>
            <a:ext cx="671989" cy="416584"/>
          </a:xfrm>
          <a:custGeom>
            <a:avLst/>
            <a:gdLst>
              <a:gd name="T0" fmla="*/ 205 w 213"/>
              <a:gd name="T1" fmla="*/ 90 h 132"/>
              <a:gd name="T2" fmla="*/ 187 w 213"/>
              <a:gd name="T3" fmla="*/ 127 h 132"/>
              <a:gd name="T4" fmla="*/ 174 w 213"/>
              <a:gd name="T5" fmla="*/ 119 h 132"/>
              <a:gd name="T6" fmla="*/ 167 w 213"/>
              <a:gd name="T7" fmla="*/ 70 h 132"/>
              <a:gd name="T8" fmla="*/ 147 w 213"/>
              <a:gd name="T9" fmla="*/ 55 h 132"/>
              <a:gd name="T10" fmla="*/ 87 w 213"/>
              <a:gd name="T11" fmla="*/ 111 h 132"/>
              <a:gd name="T12" fmla="*/ 0 w 213"/>
              <a:gd name="T13" fmla="*/ 78 h 132"/>
              <a:gd name="T14" fmla="*/ 28 w 213"/>
              <a:gd name="T15" fmla="*/ 91 h 132"/>
              <a:gd name="T16" fmla="*/ 32 w 213"/>
              <a:gd name="T17" fmla="*/ 18 h 132"/>
              <a:gd name="T18" fmla="*/ 45 w 213"/>
              <a:gd name="T19" fmla="*/ 53 h 132"/>
              <a:gd name="T20" fmla="*/ 108 w 213"/>
              <a:gd name="T21" fmla="*/ 12 h 132"/>
              <a:gd name="T22" fmla="*/ 204 w 213"/>
              <a:gd name="T23" fmla="*/ 49 h 132"/>
              <a:gd name="T24" fmla="*/ 205 w 213"/>
              <a:gd name="T25" fmla="*/ 9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3" h="132">
                <a:moveTo>
                  <a:pt x="205" y="90"/>
                </a:moveTo>
                <a:cubicBezTo>
                  <a:pt x="205" y="90"/>
                  <a:pt x="181" y="81"/>
                  <a:pt x="187" y="127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67" y="70"/>
                  <a:pt x="167" y="70"/>
                  <a:pt x="167" y="70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7" y="55"/>
                  <a:pt x="137" y="90"/>
                  <a:pt x="87" y="111"/>
                </a:cubicBezTo>
                <a:cubicBezTo>
                  <a:pt x="37" y="132"/>
                  <a:pt x="4" y="98"/>
                  <a:pt x="0" y="78"/>
                </a:cubicBezTo>
                <a:cubicBezTo>
                  <a:pt x="0" y="78"/>
                  <a:pt x="8" y="89"/>
                  <a:pt x="28" y="91"/>
                </a:cubicBezTo>
                <a:cubicBezTo>
                  <a:pt x="28" y="91"/>
                  <a:pt x="1" y="57"/>
                  <a:pt x="32" y="18"/>
                </a:cubicBezTo>
                <a:cubicBezTo>
                  <a:pt x="32" y="18"/>
                  <a:pt x="29" y="48"/>
                  <a:pt x="45" y="53"/>
                </a:cubicBezTo>
                <a:cubicBezTo>
                  <a:pt x="45" y="53"/>
                  <a:pt x="66" y="24"/>
                  <a:pt x="108" y="12"/>
                </a:cubicBezTo>
                <a:cubicBezTo>
                  <a:pt x="150" y="0"/>
                  <a:pt x="187" y="23"/>
                  <a:pt x="204" y="49"/>
                </a:cubicBezTo>
                <a:cubicBezTo>
                  <a:pt x="213" y="64"/>
                  <a:pt x="205" y="90"/>
                  <a:pt x="205" y="90"/>
                </a:cubicBezTo>
              </a:path>
            </a:pathLst>
          </a:custGeom>
          <a:solidFill>
            <a:srgbClr val="6039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ṩľîḍe">
            <a:extLst>
              <a:ext uri="{FF2B5EF4-FFF2-40B4-BE49-F238E27FC236}">
                <a16:creationId xmlns:a16="http://schemas.microsoft.com/office/drawing/2014/main" id="{5A8F1811-D086-4FE7-BCA4-057467B43208}"/>
              </a:ext>
            </a:extLst>
          </p:cNvPr>
          <p:cNvSpPr/>
          <p:nvPr/>
        </p:nvSpPr>
        <p:spPr bwMode="auto">
          <a:xfrm>
            <a:off x="9614360" y="2770507"/>
            <a:ext cx="76869" cy="114064"/>
          </a:xfrm>
          <a:custGeom>
            <a:avLst/>
            <a:gdLst>
              <a:gd name="T0" fmla="*/ 18 w 31"/>
              <a:gd name="T1" fmla="*/ 0 h 46"/>
              <a:gd name="T2" fmla="*/ 14 w 31"/>
              <a:gd name="T3" fmla="*/ 32 h 46"/>
              <a:gd name="T4" fmla="*/ 31 w 31"/>
              <a:gd name="T5" fmla="*/ 46 h 46"/>
              <a:gd name="T6" fmla="*/ 0 w 31"/>
              <a:gd name="T7" fmla="*/ 35 h 46"/>
              <a:gd name="T8" fmla="*/ 18 w 31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6">
                <a:moveTo>
                  <a:pt x="18" y="0"/>
                </a:moveTo>
                <a:lnTo>
                  <a:pt x="14" y="32"/>
                </a:lnTo>
                <a:lnTo>
                  <a:pt x="31" y="46"/>
                </a:lnTo>
                <a:lnTo>
                  <a:pt x="0" y="35"/>
                </a:lnTo>
                <a:lnTo>
                  <a:pt x="18" y="0"/>
                </a:lnTo>
                <a:close/>
              </a:path>
            </a:pathLst>
          </a:custGeom>
          <a:solidFill>
            <a:srgbClr val="D186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ṥ1íḋè">
            <a:extLst>
              <a:ext uri="{FF2B5EF4-FFF2-40B4-BE49-F238E27FC236}">
                <a16:creationId xmlns:a16="http://schemas.microsoft.com/office/drawing/2014/main" id="{EC5FBDE5-06FD-468C-85D2-73C31206AAFE}"/>
              </a:ext>
            </a:extLst>
          </p:cNvPr>
          <p:cNvSpPr/>
          <p:nvPr/>
        </p:nvSpPr>
        <p:spPr bwMode="auto">
          <a:xfrm>
            <a:off x="9716026" y="2634127"/>
            <a:ext cx="52073" cy="86789"/>
          </a:xfrm>
          <a:custGeom>
            <a:avLst/>
            <a:gdLst>
              <a:gd name="T0" fmla="*/ 16 w 17"/>
              <a:gd name="T1" fmla="*/ 12 h 27"/>
              <a:gd name="T2" fmla="*/ 10 w 17"/>
              <a:gd name="T3" fmla="*/ 27 h 27"/>
              <a:gd name="T4" fmla="*/ 1 w 17"/>
              <a:gd name="T5" fmla="*/ 15 h 27"/>
              <a:gd name="T6" fmla="*/ 7 w 17"/>
              <a:gd name="T7" fmla="*/ 0 h 27"/>
              <a:gd name="T8" fmla="*/ 16 w 17"/>
              <a:gd name="T9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16" y="12"/>
                </a:moveTo>
                <a:cubicBezTo>
                  <a:pt x="17" y="20"/>
                  <a:pt x="15" y="26"/>
                  <a:pt x="10" y="27"/>
                </a:cubicBezTo>
                <a:cubicBezTo>
                  <a:pt x="6" y="27"/>
                  <a:pt x="2" y="22"/>
                  <a:pt x="1" y="15"/>
                </a:cubicBezTo>
                <a:cubicBezTo>
                  <a:pt x="0" y="7"/>
                  <a:pt x="2" y="1"/>
                  <a:pt x="7" y="0"/>
                </a:cubicBezTo>
                <a:cubicBezTo>
                  <a:pt x="11" y="0"/>
                  <a:pt x="15" y="5"/>
                  <a:pt x="16" y="12"/>
                </a:cubicBezTo>
              </a:path>
            </a:pathLst>
          </a:custGeom>
          <a:solidFill>
            <a:srgbClr val="6039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ṥļïďé">
            <a:extLst>
              <a:ext uri="{FF2B5EF4-FFF2-40B4-BE49-F238E27FC236}">
                <a16:creationId xmlns:a16="http://schemas.microsoft.com/office/drawing/2014/main" id="{40613B7D-8FB9-42C5-B265-C0E440235F00}"/>
              </a:ext>
            </a:extLst>
          </p:cNvPr>
          <p:cNvSpPr/>
          <p:nvPr/>
        </p:nvSpPr>
        <p:spPr bwMode="auto">
          <a:xfrm>
            <a:off x="9567247" y="2733312"/>
            <a:ext cx="47113" cy="74390"/>
          </a:xfrm>
          <a:custGeom>
            <a:avLst/>
            <a:gdLst>
              <a:gd name="T0" fmla="*/ 14 w 15"/>
              <a:gd name="T1" fmla="*/ 11 h 24"/>
              <a:gd name="T2" fmla="*/ 10 w 15"/>
              <a:gd name="T3" fmla="*/ 23 h 24"/>
              <a:gd name="T4" fmla="*/ 1 w 15"/>
              <a:gd name="T5" fmla="*/ 13 h 24"/>
              <a:gd name="T6" fmla="*/ 5 w 15"/>
              <a:gd name="T7" fmla="*/ 1 h 24"/>
              <a:gd name="T8" fmla="*/ 14 w 15"/>
              <a:gd name="T9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4" y="11"/>
                </a:moveTo>
                <a:cubicBezTo>
                  <a:pt x="15" y="17"/>
                  <a:pt x="14" y="23"/>
                  <a:pt x="10" y="23"/>
                </a:cubicBezTo>
                <a:cubicBezTo>
                  <a:pt x="6" y="24"/>
                  <a:pt x="2" y="20"/>
                  <a:pt x="1" y="13"/>
                </a:cubicBezTo>
                <a:cubicBezTo>
                  <a:pt x="0" y="7"/>
                  <a:pt x="2" y="1"/>
                  <a:pt x="5" y="1"/>
                </a:cubicBezTo>
                <a:cubicBezTo>
                  <a:pt x="9" y="0"/>
                  <a:pt x="13" y="4"/>
                  <a:pt x="14" y="11"/>
                </a:cubicBezTo>
              </a:path>
            </a:pathLst>
          </a:custGeom>
          <a:solidFill>
            <a:srgbClr val="6039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ŝļiḍè">
            <a:extLst>
              <a:ext uri="{FF2B5EF4-FFF2-40B4-BE49-F238E27FC236}">
                <a16:creationId xmlns:a16="http://schemas.microsoft.com/office/drawing/2014/main" id="{4BEDC33E-6591-4489-B325-B57D51B5D421}"/>
              </a:ext>
            </a:extLst>
          </p:cNvPr>
          <p:cNvSpPr/>
          <p:nvPr/>
        </p:nvSpPr>
        <p:spPr bwMode="auto">
          <a:xfrm>
            <a:off x="9649077" y="2810183"/>
            <a:ext cx="176057" cy="181016"/>
          </a:xfrm>
          <a:custGeom>
            <a:avLst/>
            <a:gdLst>
              <a:gd name="T0" fmla="*/ 56 w 56"/>
              <a:gd name="T1" fmla="*/ 0 h 57"/>
              <a:gd name="T2" fmla="*/ 0 w 56"/>
              <a:gd name="T3" fmla="*/ 44 h 57"/>
              <a:gd name="T4" fmla="*/ 33 w 56"/>
              <a:gd name="T5" fmla="*/ 52 h 57"/>
              <a:gd name="T6" fmla="*/ 56 w 56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7">
                <a:moveTo>
                  <a:pt x="56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8" y="57"/>
                  <a:pt x="33" y="52"/>
                </a:cubicBezTo>
                <a:cubicBezTo>
                  <a:pt x="48" y="46"/>
                  <a:pt x="56" y="0"/>
                  <a:pt x="5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şľîḍe">
            <a:extLst>
              <a:ext uri="{FF2B5EF4-FFF2-40B4-BE49-F238E27FC236}">
                <a16:creationId xmlns:a16="http://schemas.microsoft.com/office/drawing/2014/main" id="{D959E042-2928-41C6-A3D3-1DC56BFEED67}"/>
              </a:ext>
            </a:extLst>
          </p:cNvPr>
          <p:cNvSpPr/>
          <p:nvPr/>
        </p:nvSpPr>
        <p:spPr bwMode="auto">
          <a:xfrm>
            <a:off x="9505255" y="2931686"/>
            <a:ext cx="379389" cy="872844"/>
          </a:xfrm>
          <a:custGeom>
            <a:avLst/>
            <a:gdLst>
              <a:gd name="T0" fmla="*/ 110 w 121"/>
              <a:gd name="T1" fmla="*/ 0 h 278"/>
              <a:gd name="T2" fmla="*/ 28 w 121"/>
              <a:gd name="T3" fmla="*/ 70 h 278"/>
              <a:gd name="T4" fmla="*/ 0 w 121"/>
              <a:gd name="T5" fmla="*/ 278 h 278"/>
              <a:gd name="T6" fmla="*/ 74 w 121"/>
              <a:gd name="T7" fmla="*/ 250 h 278"/>
              <a:gd name="T8" fmla="*/ 101 w 121"/>
              <a:gd name="T9" fmla="*/ 190 h 278"/>
              <a:gd name="T10" fmla="*/ 110 w 121"/>
              <a:gd name="T11" fmla="*/ 125 h 278"/>
              <a:gd name="T12" fmla="*/ 121 w 121"/>
              <a:gd name="T13" fmla="*/ 17 h 278"/>
              <a:gd name="T14" fmla="*/ 110 w 121"/>
              <a:gd name="T1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1" h="278">
                <a:moveTo>
                  <a:pt x="110" y="0"/>
                </a:moveTo>
                <a:cubicBezTo>
                  <a:pt x="28" y="70"/>
                  <a:pt x="28" y="70"/>
                  <a:pt x="28" y="70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278"/>
                  <a:pt x="73" y="250"/>
                  <a:pt x="74" y="250"/>
                </a:cubicBezTo>
                <a:cubicBezTo>
                  <a:pt x="75" y="250"/>
                  <a:pt x="99" y="199"/>
                  <a:pt x="101" y="190"/>
                </a:cubicBezTo>
                <a:cubicBezTo>
                  <a:pt x="103" y="180"/>
                  <a:pt x="109" y="133"/>
                  <a:pt x="110" y="125"/>
                </a:cubicBezTo>
                <a:cubicBezTo>
                  <a:pt x="112" y="118"/>
                  <a:pt x="121" y="17"/>
                  <a:pt x="121" y="17"/>
                </a:cubicBezTo>
                <a:lnTo>
                  <a:pt x="110" y="0"/>
                </a:lnTo>
                <a:close/>
              </a:path>
            </a:pathLst>
          </a:custGeom>
          <a:solidFill>
            <a:srgbClr val="D1D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śļîdè">
            <a:extLst>
              <a:ext uri="{FF2B5EF4-FFF2-40B4-BE49-F238E27FC236}">
                <a16:creationId xmlns:a16="http://schemas.microsoft.com/office/drawing/2014/main" id="{BA562B17-5F0E-4A10-9FB2-29F8927872B0}"/>
              </a:ext>
            </a:extLst>
          </p:cNvPr>
          <p:cNvSpPr/>
          <p:nvPr/>
        </p:nvSpPr>
        <p:spPr bwMode="auto">
          <a:xfrm>
            <a:off x="9651555" y="2991197"/>
            <a:ext cx="128942" cy="153739"/>
          </a:xfrm>
          <a:custGeom>
            <a:avLst/>
            <a:gdLst>
              <a:gd name="T0" fmla="*/ 0 w 52"/>
              <a:gd name="T1" fmla="*/ 44 h 62"/>
              <a:gd name="T2" fmla="*/ 5 w 52"/>
              <a:gd name="T3" fmla="*/ 62 h 62"/>
              <a:gd name="T4" fmla="*/ 41 w 52"/>
              <a:gd name="T5" fmla="*/ 36 h 62"/>
              <a:gd name="T6" fmla="*/ 52 w 52"/>
              <a:gd name="T7" fmla="*/ 0 h 62"/>
              <a:gd name="T8" fmla="*/ 0 w 52"/>
              <a:gd name="T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62">
                <a:moveTo>
                  <a:pt x="0" y="44"/>
                </a:moveTo>
                <a:lnTo>
                  <a:pt x="5" y="62"/>
                </a:lnTo>
                <a:lnTo>
                  <a:pt x="41" y="36"/>
                </a:lnTo>
                <a:lnTo>
                  <a:pt x="52" y="0"/>
                </a:lnTo>
                <a:lnTo>
                  <a:pt x="0" y="44"/>
                </a:lnTo>
                <a:close/>
              </a:path>
            </a:pathLst>
          </a:custGeom>
          <a:solidFill>
            <a:srgbClr val="EF4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ḷíḍe">
            <a:extLst>
              <a:ext uri="{FF2B5EF4-FFF2-40B4-BE49-F238E27FC236}">
                <a16:creationId xmlns:a16="http://schemas.microsoft.com/office/drawing/2014/main" id="{5BAAE4E0-686C-40A3-9723-073C14EB53DE}"/>
              </a:ext>
            </a:extLst>
          </p:cNvPr>
          <p:cNvSpPr/>
          <p:nvPr/>
        </p:nvSpPr>
        <p:spPr bwMode="auto">
          <a:xfrm>
            <a:off x="9587084" y="3080467"/>
            <a:ext cx="200854" cy="637274"/>
          </a:xfrm>
          <a:custGeom>
            <a:avLst/>
            <a:gdLst>
              <a:gd name="T0" fmla="*/ 31 w 81"/>
              <a:gd name="T1" fmla="*/ 26 h 257"/>
              <a:gd name="T2" fmla="*/ 0 w 81"/>
              <a:gd name="T3" fmla="*/ 203 h 257"/>
              <a:gd name="T4" fmla="*/ 29 w 81"/>
              <a:gd name="T5" fmla="*/ 257 h 257"/>
              <a:gd name="T6" fmla="*/ 81 w 81"/>
              <a:gd name="T7" fmla="*/ 165 h 257"/>
              <a:gd name="T8" fmla="*/ 67 w 81"/>
              <a:gd name="T9" fmla="*/ 0 h 257"/>
              <a:gd name="T10" fmla="*/ 31 w 81"/>
              <a:gd name="T11" fmla="*/ 2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257">
                <a:moveTo>
                  <a:pt x="31" y="26"/>
                </a:moveTo>
                <a:lnTo>
                  <a:pt x="0" y="203"/>
                </a:lnTo>
                <a:lnTo>
                  <a:pt x="29" y="257"/>
                </a:lnTo>
                <a:lnTo>
                  <a:pt x="81" y="165"/>
                </a:lnTo>
                <a:lnTo>
                  <a:pt x="67" y="0"/>
                </a:lnTo>
                <a:lnTo>
                  <a:pt x="31" y="26"/>
                </a:lnTo>
                <a:close/>
              </a:path>
            </a:pathLst>
          </a:custGeom>
          <a:solidFill>
            <a:srgbClr val="EF4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ṣliḋê">
            <a:extLst>
              <a:ext uri="{FF2B5EF4-FFF2-40B4-BE49-F238E27FC236}">
                <a16:creationId xmlns:a16="http://schemas.microsoft.com/office/drawing/2014/main" id="{ECDDDA15-67BD-4F82-927A-8C2C90653113}"/>
              </a:ext>
            </a:extLst>
          </p:cNvPr>
          <p:cNvSpPr/>
          <p:nvPr/>
        </p:nvSpPr>
        <p:spPr bwMode="auto">
          <a:xfrm>
            <a:off x="9450704" y="4890624"/>
            <a:ext cx="225648" cy="548007"/>
          </a:xfrm>
          <a:custGeom>
            <a:avLst/>
            <a:gdLst>
              <a:gd name="T0" fmla="*/ 5 w 72"/>
              <a:gd name="T1" fmla="*/ 58 h 175"/>
              <a:gd name="T2" fmla="*/ 0 w 72"/>
              <a:gd name="T3" fmla="*/ 158 h 175"/>
              <a:gd name="T4" fmla="*/ 28 w 72"/>
              <a:gd name="T5" fmla="*/ 167 h 175"/>
              <a:gd name="T6" fmla="*/ 72 w 72"/>
              <a:gd name="T7" fmla="*/ 52 h 175"/>
              <a:gd name="T8" fmla="*/ 39 w 72"/>
              <a:gd name="T9" fmla="*/ 12 h 175"/>
              <a:gd name="T10" fmla="*/ 19 w 72"/>
              <a:gd name="T11" fmla="*/ 19 h 175"/>
              <a:gd name="T12" fmla="*/ 5 w 72"/>
              <a:gd name="T13" fmla="*/ 5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75">
                <a:moveTo>
                  <a:pt x="5" y="58"/>
                </a:moveTo>
                <a:cubicBezTo>
                  <a:pt x="5" y="58"/>
                  <a:pt x="16" y="123"/>
                  <a:pt x="0" y="158"/>
                </a:cubicBezTo>
                <a:cubicBezTo>
                  <a:pt x="0" y="158"/>
                  <a:pt x="10" y="175"/>
                  <a:pt x="28" y="167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53" y="24"/>
                  <a:pt x="39" y="12"/>
                </a:cubicBezTo>
                <a:cubicBezTo>
                  <a:pt x="26" y="0"/>
                  <a:pt x="20" y="18"/>
                  <a:pt x="19" y="19"/>
                </a:cubicBezTo>
                <a:cubicBezTo>
                  <a:pt x="19" y="20"/>
                  <a:pt x="5" y="58"/>
                  <a:pt x="5" y="58"/>
                </a:cubicBezTo>
              </a:path>
            </a:pathLst>
          </a:custGeom>
          <a:solidFill>
            <a:srgbClr val="19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š1íḋê">
            <a:extLst>
              <a:ext uri="{FF2B5EF4-FFF2-40B4-BE49-F238E27FC236}">
                <a16:creationId xmlns:a16="http://schemas.microsoft.com/office/drawing/2014/main" id="{ADCA720B-5FF8-472D-AEBD-1AFF704E5053}"/>
              </a:ext>
            </a:extLst>
          </p:cNvPr>
          <p:cNvSpPr/>
          <p:nvPr/>
        </p:nvSpPr>
        <p:spPr bwMode="auto">
          <a:xfrm>
            <a:off x="9951594" y="5552695"/>
            <a:ext cx="247966" cy="456258"/>
          </a:xfrm>
          <a:custGeom>
            <a:avLst/>
            <a:gdLst>
              <a:gd name="T0" fmla="*/ 11 w 79"/>
              <a:gd name="T1" fmla="*/ 23 h 145"/>
              <a:gd name="T2" fmla="*/ 5 w 79"/>
              <a:gd name="T3" fmla="*/ 114 h 145"/>
              <a:gd name="T4" fmla="*/ 42 w 79"/>
              <a:gd name="T5" fmla="*/ 133 h 145"/>
              <a:gd name="T6" fmla="*/ 79 w 79"/>
              <a:gd name="T7" fmla="*/ 24 h 145"/>
              <a:gd name="T8" fmla="*/ 59 w 79"/>
              <a:gd name="T9" fmla="*/ 0 h 145"/>
              <a:gd name="T10" fmla="*/ 38 w 79"/>
              <a:gd name="T11" fmla="*/ 0 h 145"/>
              <a:gd name="T12" fmla="*/ 11 w 79"/>
              <a:gd name="T13" fmla="*/ 2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45">
                <a:moveTo>
                  <a:pt x="11" y="23"/>
                </a:moveTo>
                <a:cubicBezTo>
                  <a:pt x="11" y="23"/>
                  <a:pt x="11" y="91"/>
                  <a:pt x="5" y="114"/>
                </a:cubicBezTo>
                <a:cubicBezTo>
                  <a:pt x="0" y="138"/>
                  <a:pt x="32" y="145"/>
                  <a:pt x="42" y="133"/>
                </a:cubicBezTo>
                <a:cubicBezTo>
                  <a:pt x="53" y="120"/>
                  <a:pt x="79" y="24"/>
                  <a:pt x="79" y="24"/>
                </a:cubicBezTo>
                <a:cubicBezTo>
                  <a:pt x="59" y="0"/>
                  <a:pt x="59" y="0"/>
                  <a:pt x="59" y="0"/>
                </a:cubicBezTo>
                <a:cubicBezTo>
                  <a:pt x="38" y="0"/>
                  <a:pt x="38" y="0"/>
                  <a:pt x="38" y="0"/>
                </a:cubicBezTo>
                <a:lnTo>
                  <a:pt x="11" y="23"/>
                </a:lnTo>
                <a:close/>
              </a:path>
            </a:pathLst>
          </a:custGeom>
          <a:solidFill>
            <a:srgbClr val="19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š1ïḓè">
            <a:extLst>
              <a:ext uri="{FF2B5EF4-FFF2-40B4-BE49-F238E27FC236}">
                <a16:creationId xmlns:a16="http://schemas.microsoft.com/office/drawing/2014/main" id="{42B0F304-9EA7-4CA4-A833-14CAE7EBC7A3}"/>
              </a:ext>
            </a:extLst>
          </p:cNvPr>
          <p:cNvSpPr/>
          <p:nvPr/>
        </p:nvSpPr>
        <p:spPr bwMode="auto">
          <a:xfrm>
            <a:off x="9108510" y="3715261"/>
            <a:ext cx="1029061" cy="1931662"/>
          </a:xfrm>
          <a:custGeom>
            <a:avLst/>
            <a:gdLst>
              <a:gd name="T0" fmla="*/ 165 w 327"/>
              <a:gd name="T1" fmla="*/ 97 h 615"/>
              <a:gd name="T2" fmla="*/ 58 w 327"/>
              <a:gd name="T3" fmla="*/ 242 h 615"/>
              <a:gd name="T4" fmla="*/ 148 w 327"/>
              <a:gd name="T5" fmla="*/ 386 h 615"/>
              <a:gd name="T6" fmla="*/ 114 w 327"/>
              <a:gd name="T7" fmla="*/ 432 h 615"/>
              <a:gd name="T8" fmla="*/ 0 w 327"/>
              <a:gd name="T9" fmla="*/ 290 h 615"/>
              <a:gd name="T10" fmla="*/ 41 w 327"/>
              <a:gd name="T11" fmla="*/ 202 h 615"/>
              <a:gd name="T12" fmla="*/ 70 w 327"/>
              <a:gd name="T13" fmla="*/ 134 h 615"/>
              <a:gd name="T14" fmla="*/ 126 w 327"/>
              <a:gd name="T15" fmla="*/ 28 h 615"/>
              <a:gd name="T16" fmla="*/ 200 w 327"/>
              <a:gd name="T17" fmla="*/ 0 h 615"/>
              <a:gd name="T18" fmla="*/ 216 w 327"/>
              <a:gd name="T19" fmla="*/ 10 h 615"/>
              <a:gd name="T20" fmla="*/ 216 w 327"/>
              <a:gd name="T21" fmla="*/ 80 h 615"/>
              <a:gd name="T22" fmla="*/ 234 w 327"/>
              <a:gd name="T23" fmla="*/ 172 h 615"/>
              <a:gd name="T24" fmla="*/ 313 w 327"/>
              <a:gd name="T25" fmla="*/ 471 h 615"/>
              <a:gd name="T26" fmla="*/ 327 w 327"/>
              <a:gd name="T27" fmla="*/ 585 h 615"/>
              <a:gd name="T28" fmla="*/ 279 w 327"/>
              <a:gd name="T29" fmla="*/ 608 h 615"/>
              <a:gd name="T30" fmla="*/ 165 w 327"/>
              <a:gd name="T31" fmla="*/ 97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7" h="615">
                <a:moveTo>
                  <a:pt x="165" y="97"/>
                </a:moveTo>
                <a:cubicBezTo>
                  <a:pt x="58" y="242"/>
                  <a:pt x="58" y="242"/>
                  <a:pt x="58" y="242"/>
                </a:cubicBezTo>
                <a:cubicBezTo>
                  <a:pt x="148" y="386"/>
                  <a:pt x="148" y="386"/>
                  <a:pt x="148" y="386"/>
                </a:cubicBezTo>
                <a:cubicBezTo>
                  <a:pt x="148" y="386"/>
                  <a:pt x="145" y="424"/>
                  <a:pt x="114" y="432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90"/>
                  <a:pt x="39" y="205"/>
                  <a:pt x="41" y="202"/>
                </a:cubicBezTo>
                <a:cubicBezTo>
                  <a:pt x="44" y="198"/>
                  <a:pt x="68" y="137"/>
                  <a:pt x="70" y="134"/>
                </a:cubicBezTo>
                <a:cubicBezTo>
                  <a:pt x="73" y="131"/>
                  <a:pt x="126" y="28"/>
                  <a:pt x="126" y="28"/>
                </a:cubicBezTo>
                <a:cubicBezTo>
                  <a:pt x="200" y="0"/>
                  <a:pt x="200" y="0"/>
                  <a:pt x="200" y="0"/>
                </a:cubicBezTo>
                <a:cubicBezTo>
                  <a:pt x="216" y="10"/>
                  <a:pt x="216" y="10"/>
                  <a:pt x="216" y="10"/>
                </a:cubicBezTo>
                <a:cubicBezTo>
                  <a:pt x="216" y="10"/>
                  <a:pt x="211" y="70"/>
                  <a:pt x="216" y="80"/>
                </a:cubicBezTo>
                <a:cubicBezTo>
                  <a:pt x="221" y="90"/>
                  <a:pt x="229" y="156"/>
                  <a:pt x="234" y="172"/>
                </a:cubicBezTo>
                <a:cubicBezTo>
                  <a:pt x="238" y="189"/>
                  <a:pt x="313" y="471"/>
                  <a:pt x="313" y="471"/>
                </a:cubicBezTo>
                <a:cubicBezTo>
                  <a:pt x="327" y="585"/>
                  <a:pt x="327" y="585"/>
                  <a:pt x="327" y="585"/>
                </a:cubicBezTo>
                <a:cubicBezTo>
                  <a:pt x="327" y="585"/>
                  <a:pt x="314" y="615"/>
                  <a:pt x="279" y="608"/>
                </a:cubicBezTo>
                <a:lnTo>
                  <a:pt x="165" y="97"/>
                </a:lnTo>
                <a:close/>
              </a:path>
            </a:pathLst>
          </a:custGeom>
          <a:solidFill>
            <a:srgbClr val="3F61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$1ïḑê">
            <a:extLst>
              <a:ext uri="{FF2B5EF4-FFF2-40B4-BE49-F238E27FC236}">
                <a16:creationId xmlns:a16="http://schemas.microsoft.com/office/drawing/2014/main" id="{08EFFC58-C250-4B17-AD24-3C86CDD73BC6}"/>
              </a:ext>
            </a:extLst>
          </p:cNvPr>
          <p:cNvSpPr/>
          <p:nvPr/>
        </p:nvSpPr>
        <p:spPr bwMode="auto">
          <a:xfrm>
            <a:off x="8805990" y="3149898"/>
            <a:ext cx="786054" cy="1740726"/>
          </a:xfrm>
          <a:custGeom>
            <a:avLst/>
            <a:gdLst>
              <a:gd name="T0" fmla="*/ 250 w 250"/>
              <a:gd name="T1" fmla="*/ 23 h 554"/>
              <a:gd name="T2" fmla="*/ 250 w 250"/>
              <a:gd name="T3" fmla="*/ 0 h 554"/>
              <a:gd name="T4" fmla="*/ 218 w 250"/>
              <a:gd name="T5" fmla="*/ 27 h 554"/>
              <a:gd name="T6" fmla="*/ 143 w 250"/>
              <a:gd name="T7" fmla="*/ 149 h 554"/>
              <a:gd name="T8" fmla="*/ 58 w 250"/>
              <a:gd name="T9" fmla="*/ 102 h 554"/>
              <a:gd name="T10" fmla="*/ 45 w 250"/>
              <a:gd name="T11" fmla="*/ 88 h 554"/>
              <a:gd name="T12" fmla="*/ 0 w 250"/>
              <a:gd name="T13" fmla="*/ 186 h 554"/>
              <a:gd name="T14" fmla="*/ 29 w 250"/>
              <a:gd name="T15" fmla="*/ 176 h 554"/>
              <a:gd name="T16" fmla="*/ 157 w 250"/>
              <a:gd name="T17" fmla="*/ 221 h 554"/>
              <a:gd name="T18" fmla="*/ 223 w 250"/>
              <a:gd name="T19" fmla="*/ 136 h 554"/>
              <a:gd name="T20" fmla="*/ 40 w 250"/>
              <a:gd name="T21" fmla="*/ 449 h 554"/>
              <a:gd name="T22" fmla="*/ 39 w 250"/>
              <a:gd name="T23" fmla="*/ 453 h 554"/>
              <a:gd name="T24" fmla="*/ 99 w 250"/>
              <a:gd name="T25" fmla="*/ 554 h 554"/>
              <a:gd name="T26" fmla="*/ 202 w 250"/>
              <a:gd name="T27" fmla="*/ 271 h 554"/>
              <a:gd name="T28" fmla="*/ 250 w 250"/>
              <a:gd name="T29" fmla="*/ 23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" h="554">
                <a:moveTo>
                  <a:pt x="250" y="23"/>
                </a:moveTo>
                <a:cubicBezTo>
                  <a:pt x="250" y="0"/>
                  <a:pt x="250" y="0"/>
                  <a:pt x="250" y="0"/>
                </a:cubicBezTo>
                <a:cubicBezTo>
                  <a:pt x="218" y="27"/>
                  <a:pt x="218" y="27"/>
                  <a:pt x="218" y="27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1" y="109"/>
                  <a:pt x="0" y="186"/>
                </a:cubicBezTo>
                <a:cubicBezTo>
                  <a:pt x="29" y="176"/>
                  <a:pt x="29" y="176"/>
                  <a:pt x="29" y="176"/>
                </a:cubicBezTo>
                <a:cubicBezTo>
                  <a:pt x="157" y="221"/>
                  <a:pt x="157" y="221"/>
                  <a:pt x="157" y="221"/>
                </a:cubicBezTo>
                <a:cubicBezTo>
                  <a:pt x="223" y="136"/>
                  <a:pt x="223" y="136"/>
                  <a:pt x="223" y="136"/>
                </a:cubicBezTo>
                <a:cubicBezTo>
                  <a:pt x="190" y="341"/>
                  <a:pt x="47" y="379"/>
                  <a:pt x="40" y="449"/>
                </a:cubicBezTo>
                <a:cubicBezTo>
                  <a:pt x="39" y="450"/>
                  <a:pt x="39" y="452"/>
                  <a:pt x="39" y="453"/>
                </a:cubicBezTo>
                <a:cubicBezTo>
                  <a:pt x="35" y="520"/>
                  <a:pt x="99" y="554"/>
                  <a:pt x="99" y="554"/>
                </a:cubicBezTo>
                <a:cubicBezTo>
                  <a:pt x="96" y="464"/>
                  <a:pt x="149" y="383"/>
                  <a:pt x="202" y="271"/>
                </a:cubicBezTo>
                <a:cubicBezTo>
                  <a:pt x="244" y="180"/>
                  <a:pt x="250" y="63"/>
                  <a:pt x="250" y="23"/>
                </a:cubicBezTo>
              </a:path>
            </a:pathLst>
          </a:custGeom>
          <a:solidFill>
            <a:srgbClr val="032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ṣľíḓê">
            <a:extLst>
              <a:ext uri="{FF2B5EF4-FFF2-40B4-BE49-F238E27FC236}">
                <a16:creationId xmlns:a16="http://schemas.microsoft.com/office/drawing/2014/main" id="{113A7D84-B75F-4E52-96C1-5AE65BE1F26D}"/>
              </a:ext>
            </a:extLst>
          </p:cNvPr>
          <p:cNvSpPr/>
          <p:nvPr/>
        </p:nvSpPr>
        <p:spPr bwMode="auto">
          <a:xfrm>
            <a:off x="9693710" y="1902625"/>
            <a:ext cx="686867" cy="3389706"/>
          </a:xfrm>
          <a:custGeom>
            <a:avLst/>
            <a:gdLst>
              <a:gd name="T0" fmla="*/ 94 w 218"/>
              <a:gd name="T1" fmla="*/ 677 h 1079"/>
              <a:gd name="T2" fmla="*/ 109 w 218"/>
              <a:gd name="T3" fmla="*/ 387 h 1079"/>
              <a:gd name="T4" fmla="*/ 184 w 218"/>
              <a:gd name="T5" fmla="*/ 232 h 1079"/>
              <a:gd name="T6" fmla="*/ 201 w 218"/>
              <a:gd name="T7" fmla="*/ 83 h 1079"/>
              <a:gd name="T8" fmla="*/ 217 w 218"/>
              <a:gd name="T9" fmla="*/ 70 h 1079"/>
              <a:gd name="T10" fmla="*/ 117 w 218"/>
              <a:gd name="T11" fmla="*/ 24 h 1079"/>
              <a:gd name="T12" fmla="*/ 117 w 218"/>
              <a:gd name="T13" fmla="*/ 46 h 1079"/>
              <a:gd name="T14" fmla="*/ 117 w 218"/>
              <a:gd name="T15" fmla="*/ 197 h 1079"/>
              <a:gd name="T16" fmla="*/ 81 w 218"/>
              <a:gd name="T17" fmla="*/ 300 h 1079"/>
              <a:gd name="T18" fmla="*/ 50 w 218"/>
              <a:gd name="T19" fmla="*/ 327 h 1079"/>
              <a:gd name="T20" fmla="*/ 37 w 218"/>
              <a:gd name="T21" fmla="*/ 377 h 1079"/>
              <a:gd name="T22" fmla="*/ 8 w 218"/>
              <a:gd name="T23" fmla="*/ 766 h 1079"/>
              <a:gd name="T24" fmla="*/ 42 w 218"/>
              <a:gd name="T25" fmla="*/ 1079 h 1079"/>
              <a:gd name="T26" fmla="*/ 217 w 218"/>
              <a:gd name="T27" fmla="*/ 956 h 1079"/>
              <a:gd name="T28" fmla="*/ 94 w 218"/>
              <a:gd name="T29" fmla="*/ 677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079">
                <a:moveTo>
                  <a:pt x="94" y="677"/>
                </a:moveTo>
                <a:cubicBezTo>
                  <a:pt x="72" y="580"/>
                  <a:pt x="109" y="387"/>
                  <a:pt x="109" y="387"/>
                </a:cubicBezTo>
                <a:cubicBezTo>
                  <a:pt x="117" y="356"/>
                  <a:pt x="177" y="259"/>
                  <a:pt x="184" y="232"/>
                </a:cubicBezTo>
                <a:cubicBezTo>
                  <a:pt x="192" y="205"/>
                  <a:pt x="201" y="83"/>
                  <a:pt x="201" y="83"/>
                </a:cubicBezTo>
                <a:cubicBezTo>
                  <a:pt x="201" y="83"/>
                  <a:pt x="216" y="79"/>
                  <a:pt x="217" y="70"/>
                </a:cubicBezTo>
                <a:cubicBezTo>
                  <a:pt x="218" y="61"/>
                  <a:pt x="172" y="0"/>
                  <a:pt x="117" y="24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81" y="300"/>
                  <a:pt x="81" y="300"/>
                  <a:pt x="81" y="300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45" y="342"/>
                  <a:pt x="39" y="370"/>
                  <a:pt x="37" y="377"/>
                </a:cubicBezTo>
                <a:cubicBezTo>
                  <a:pt x="1" y="545"/>
                  <a:pt x="0" y="704"/>
                  <a:pt x="8" y="766"/>
                </a:cubicBezTo>
                <a:cubicBezTo>
                  <a:pt x="15" y="832"/>
                  <a:pt x="42" y="1079"/>
                  <a:pt x="42" y="1079"/>
                </a:cubicBezTo>
                <a:cubicBezTo>
                  <a:pt x="195" y="1060"/>
                  <a:pt x="217" y="956"/>
                  <a:pt x="217" y="956"/>
                </a:cubicBezTo>
                <a:cubicBezTo>
                  <a:pt x="217" y="956"/>
                  <a:pt x="117" y="775"/>
                  <a:pt x="94" y="677"/>
                </a:cubicBezTo>
              </a:path>
            </a:pathLst>
          </a:custGeom>
          <a:solidFill>
            <a:srgbClr val="032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ślíďê">
            <a:extLst>
              <a:ext uri="{FF2B5EF4-FFF2-40B4-BE49-F238E27FC236}">
                <a16:creationId xmlns:a16="http://schemas.microsoft.com/office/drawing/2014/main" id="{5C42560F-7143-41A8-A058-628935716AD6}"/>
              </a:ext>
            </a:extLst>
          </p:cNvPr>
          <p:cNvSpPr/>
          <p:nvPr/>
        </p:nvSpPr>
        <p:spPr bwMode="auto">
          <a:xfrm>
            <a:off x="8620016" y="3340832"/>
            <a:ext cx="307477" cy="282682"/>
          </a:xfrm>
          <a:custGeom>
            <a:avLst/>
            <a:gdLst>
              <a:gd name="T0" fmla="*/ 98 w 98"/>
              <a:gd name="T1" fmla="*/ 53 h 90"/>
              <a:gd name="T2" fmla="*/ 76 w 98"/>
              <a:gd name="T3" fmla="*/ 90 h 90"/>
              <a:gd name="T4" fmla="*/ 49 w 98"/>
              <a:gd name="T5" fmla="*/ 77 h 90"/>
              <a:gd name="T6" fmla="*/ 10 w 98"/>
              <a:gd name="T7" fmla="*/ 61 h 90"/>
              <a:gd name="T8" fmla="*/ 41 w 98"/>
              <a:gd name="T9" fmla="*/ 0 h 90"/>
              <a:gd name="T10" fmla="*/ 59 w 98"/>
              <a:gd name="T11" fmla="*/ 8 h 90"/>
              <a:gd name="T12" fmla="*/ 81 w 98"/>
              <a:gd name="T13" fmla="*/ 19 h 90"/>
              <a:gd name="T14" fmla="*/ 79 w 98"/>
              <a:gd name="T15" fmla="*/ 41 h 90"/>
              <a:gd name="T16" fmla="*/ 98 w 98"/>
              <a:gd name="T17" fmla="*/ 5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90">
                <a:moveTo>
                  <a:pt x="98" y="53"/>
                </a:moveTo>
                <a:cubicBezTo>
                  <a:pt x="98" y="53"/>
                  <a:pt x="95" y="73"/>
                  <a:pt x="76" y="90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77"/>
                  <a:pt x="23" y="77"/>
                  <a:pt x="10" y="61"/>
                </a:cubicBezTo>
                <a:cubicBezTo>
                  <a:pt x="10" y="61"/>
                  <a:pt x="0" y="17"/>
                  <a:pt x="41" y="0"/>
                </a:cubicBezTo>
                <a:cubicBezTo>
                  <a:pt x="41" y="0"/>
                  <a:pt x="50" y="2"/>
                  <a:pt x="59" y="8"/>
                </a:cubicBezTo>
                <a:cubicBezTo>
                  <a:pt x="59" y="8"/>
                  <a:pt x="75" y="5"/>
                  <a:pt x="81" y="19"/>
                </a:cubicBezTo>
                <a:cubicBezTo>
                  <a:pt x="88" y="33"/>
                  <a:pt x="79" y="41"/>
                  <a:pt x="79" y="41"/>
                </a:cubicBezTo>
                <a:lnTo>
                  <a:pt x="98" y="53"/>
                </a:lnTo>
                <a:close/>
              </a:path>
            </a:pathLst>
          </a:custGeom>
          <a:solidFill>
            <a:srgbClr val="EAAB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ṥḷîdé">
            <a:extLst>
              <a:ext uri="{FF2B5EF4-FFF2-40B4-BE49-F238E27FC236}">
                <a16:creationId xmlns:a16="http://schemas.microsoft.com/office/drawing/2014/main" id="{FC214F3A-97D9-43D2-BDD6-E95F554E6124}"/>
              </a:ext>
            </a:extLst>
          </p:cNvPr>
          <p:cNvSpPr/>
          <p:nvPr/>
        </p:nvSpPr>
        <p:spPr bwMode="auto">
          <a:xfrm>
            <a:off x="8726642" y="3363150"/>
            <a:ext cx="91747" cy="131423"/>
          </a:xfrm>
          <a:custGeom>
            <a:avLst/>
            <a:gdLst>
              <a:gd name="T0" fmla="*/ 25 w 29"/>
              <a:gd name="T1" fmla="*/ 1 h 42"/>
              <a:gd name="T2" fmla="*/ 5 w 29"/>
              <a:gd name="T3" fmla="*/ 32 h 42"/>
              <a:gd name="T4" fmla="*/ 20 w 29"/>
              <a:gd name="T5" fmla="*/ 37 h 42"/>
              <a:gd name="T6" fmla="*/ 29 w 29"/>
              <a:gd name="T7" fmla="*/ 24 h 42"/>
              <a:gd name="T8" fmla="*/ 19 w 29"/>
              <a:gd name="T9" fmla="*/ 42 h 42"/>
              <a:gd name="T10" fmla="*/ 0 w 29"/>
              <a:gd name="T11" fmla="*/ 33 h 42"/>
              <a:gd name="T12" fmla="*/ 22 w 29"/>
              <a:gd name="T13" fmla="*/ 0 h 42"/>
              <a:gd name="T14" fmla="*/ 25 w 29"/>
              <a:gd name="T15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42">
                <a:moveTo>
                  <a:pt x="25" y="1"/>
                </a:moveTo>
                <a:cubicBezTo>
                  <a:pt x="25" y="1"/>
                  <a:pt x="9" y="10"/>
                  <a:pt x="5" y="32"/>
                </a:cubicBezTo>
                <a:cubicBezTo>
                  <a:pt x="5" y="32"/>
                  <a:pt x="16" y="38"/>
                  <a:pt x="20" y="37"/>
                </a:cubicBezTo>
                <a:cubicBezTo>
                  <a:pt x="24" y="37"/>
                  <a:pt x="29" y="24"/>
                  <a:pt x="29" y="24"/>
                </a:cubicBezTo>
                <a:cubicBezTo>
                  <a:pt x="29" y="24"/>
                  <a:pt x="28" y="37"/>
                  <a:pt x="19" y="42"/>
                </a:cubicBezTo>
                <a:cubicBezTo>
                  <a:pt x="19" y="42"/>
                  <a:pt x="7" y="40"/>
                  <a:pt x="0" y="33"/>
                </a:cubicBezTo>
                <a:cubicBezTo>
                  <a:pt x="0" y="33"/>
                  <a:pt x="4" y="11"/>
                  <a:pt x="22" y="0"/>
                </a:cubicBezTo>
                <a:lnTo>
                  <a:pt x="25" y="1"/>
                </a:lnTo>
                <a:close/>
              </a:path>
            </a:pathLst>
          </a:custGeom>
          <a:solidFill>
            <a:srgbClr val="D186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ś1îḓe">
            <a:extLst>
              <a:ext uri="{FF2B5EF4-FFF2-40B4-BE49-F238E27FC236}">
                <a16:creationId xmlns:a16="http://schemas.microsoft.com/office/drawing/2014/main" id="{79B0E8DC-ACF0-4660-892F-26A5ED3670F7}"/>
              </a:ext>
            </a:extLst>
          </p:cNvPr>
          <p:cNvSpPr/>
          <p:nvPr/>
        </p:nvSpPr>
        <p:spPr bwMode="auto">
          <a:xfrm>
            <a:off x="9021721" y="1736486"/>
            <a:ext cx="490973" cy="466178"/>
          </a:xfrm>
          <a:custGeom>
            <a:avLst/>
            <a:gdLst>
              <a:gd name="T0" fmla="*/ 61 w 156"/>
              <a:gd name="T1" fmla="*/ 45 h 148"/>
              <a:gd name="T2" fmla="*/ 0 w 156"/>
              <a:gd name="T3" fmla="*/ 81 h 148"/>
              <a:gd name="T4" fmla="*/ 37 w 156"/>
              <a:gd name="T5" fmla="*/ 133 h 148"/>
              <a:gd name="T6" fmla="*/ 112 w 156"/>
              <a:gd name="T7" fmla="*/ 117 h 148"/>
              <a:gd name="T8" fmla="*/ 152 w 156"/>
              <a:gd name="T9" fmla="*/ 52 h 148"/>
              <a:gd name="T10" fmla="*/ 115 w 156"/>
              <a:gd name="T11" fmla="*/ 0 h 148"/>
              <a:gd name="T12" fmla="*/ 61 w 156"/>
              <a:gd name="T13" fmla="*/ 4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48">
                <a:moveTo>
                  <a:pt x="61" y="45"/>
                </a:moveTo>
                <a:cubicBezTo>
                  <a:pt x="0" y="81"/>
                  <a:pt x="0" y="81"/>
                  <a:pt x="0" y="81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7" y="133"/>
                  <a:pt x="67" y="148"/>
                  <a:pt x="112" y="117"/>
                </a:cubicBezTo>
                <a:cubicBezTo>
                  <a:pt x="156" y="85"/>
                  <a:pt x="152" y="52"/>
                  <a:pt x="152" y="52"/>
                </a:cubicBezTo>
                <a:cubicBezTo>
                  <a:pt x="115" y="0"/>
                  <a:pt x="115" y="0"/>
                  <a:pt x="115" y="0"/>
                </a:cubicBezTo>
                <a:lnTo>
                  <a:pt x="61" y="45"/>
                </a:lnTo>
                <a:close/>
              </a:path>
            </a:pathLst>
          </a:custGeom>
          <a:solidFill>
            <a:srgbClr val="19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íḓe">
            <a:extLst>
              <a:ext uri="{FF2B5EF4-FFF2-40B4-BE49-F238E27FC236}">
                <a16:creationId xmlns:a16="http://schemas.microsoft.com/office/drawing/2014/main" id="{221E1B27-B61F-49CA-BD44-11A8E26CADB1}"/>
              </a:ext>
            </a:extLst>
          </p:cNvPr>
          <p:cNvSpPr/>
          <p:nvPr/>
        </p:nvSpPr>
        <p:spPr bwMode="auto">
          <a:xfrm>
            <a:off x="8796073" y="1552991"/>
            <a:ext cx="746378" cy="523210"/>
          </a:xfrm>
          <a:custGeom>
            <a:avLst/>
            <a:gdLst>
              <a:gd name="T0" fmla="*/ 301 w 301"/>
              <a:gd name="T1" fmla="*/ 0 h 211"/>
              <a:gd name="T2" fmla="*/ 109 w 301"/>
              <a:gd name="T3" fmla="*/ 38 h 211"/>
              <a:gd name="T4" fmla="*/ 0 w 301"/>
              <a:gd name="T5" fmla="*/ 211 h 211"/>
              <a:gd name="T6" fmla="*/ 197 w 301"/>
              <a:gd name="T7" fmla="*/ 172 h 211"/>
              <a:gd name="T8" fmla="*/ 301 w 301"/>
              <a:gd name="T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211">
                <a:moveTo>
                  <a:pt x="301" y="0"/>
                </a:moveTo>
                <a:lnTo>
                  <a:pt x="109" y="38"/>
                </a:lnTo>
                <a:lnTo>
                  <a:pt x="0" y="211"/>
                </a:lnTo>
                <a:lnTo>
                  <a:pt x="197" y="172"/>
                </a:lnTo>
                <a:lnTo>
                  <a:pt x="301" y="0"/>
                </a:lnTo>
                <a:close/>
              </a:path>
            </a:pathLst>
          </a:custGeom>
          <a:solidFill>
            <a:srgbClr val="3F61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ṡ1íḋé">
            <a:extLst>
              <a:ext uri="{FF2B5EF4-FFF2-40B4-BE49-F238E27FC236}">
                <a16:creationId xmlns:a16="http://schemas.microsoft.com/office/drawing/2014/main" id="{2BF11760-9DEA-4609-B692-AB6ADB61C8CA}"/>
              </a:ext>
            </a:extLst>
          </p:cNvPr>
          <p:cNvSpPr/>
          <p:nvPr/>
        </p:nvSpPr>
        <p:spPr bwMode="auto">
          <a:xfrm>
            <a:off x="9123387" y="1756323"/>
            <a:ext cx="94228" cy="74390"/>
          </a:xfrm>
          <a:custGeom>
            <a:avLst/>
            <a:gdLst>
              <a:gd name="T0" fmla="*/ 27 w 30"/>
              <a:gd name="T1" fmla="*/ 4 h 24"/>
              <a:gd name="T2" fmla="*/ 20 w 30"/>
              <a:gd name="T3" fmla="*/ 19 h 24"/>
              <a:gd name="T4" fmla="*/ 3 w 30"/>
              <a:gd name="T5" fmla="*/ 21 h 24"/>
              <a:gd name="T6" fmla="*/ 10 w 30"/>
              <a:gd name="T7" fmla="*/ 5 h 24"/>
              <a:gd name="T8" fmla="*/ 27 w 30"/>
              <a:gd name="T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4">
                <a:moveTo>
                  <a:pt x="27" y="4"/>
                </a:moveTo>
                <a:cubicBezTo>
                  <a:pt x="30" y="7"/>
                  <a:pt x="26" y="14"/>
                  <a:pt x="20" y="19"/>
                </a:cubicBezTo>
                <a:cubicBezTo>
                  <a:pt x="13" y="23"/>
                  <a:pt x="6" y="24"/>
                  <a:pt x="3" y="21"/>
                </a:cubicBezTo>
                <a:cubicBezTo>
                  <a:pt x="0" y="17"/>
                  <a:pt x="4" y="10"/>
                  <a:pt x="10" y="5"/>
                </a:cubicBezTo>
                <a:cubicBezTo>
                  <a:pt x="17" y="1"/>
                  <a:pt x="25" y="0"/>
                  <a:pt x="27" y="4"/>
                </a:cubicBezTo>
              </a:path>
            </a:pathLst>
          </a:custGeom>
          <a:solidFill>
            <a:srgbClr val="FFD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ṡlíḑê">
            <a:extLst>
              <a:ext uri="{FF2B5EF4-FFF2-40B4-BE49-F238E27FC236}">
                <a16:creationId xmlns:a16="http://schemas.microsoft.com/office/drawing/2014/main" id="{BCD2974C-4D7D-4BB8-93DD-A4A3142177F2}"/>
              </a:ext>
            </a:extLst>
          </p:cNvPr>
          <p:cNvSpPr/>
          <p:nvPr/>
        </p:nvSpPr>
        <p:spPr bwMode="auto">
          <a:xfrm>
            <a:off x="9185379" y="1478600"/>
            <a:ext cx="347154" cy="322356"/>
          </a:xfrm>
          <a:custGeom>
            <a:avLst/>
            <a:gdLst>
              <a:gd name="T0" fmla="*/ 3 w 110"/>
              <a:gd name="T1" fmla="*/ 94 h 102"/>
              <a:gd name="T2" fmla="*/ 55 w 110"/>
              <a:gd name="T3" fmla="*/ 62 h 102"/>
              <a:gd name="T4" fmla="*/ 105 w 110"/>
              <a:gd name="T5" fmla="*/ 0 h 102"/>
              <a:gd name="T6" fmla="*/ 108 w 110"/>
              <a:gd name="T7" fmla="*/ 8 h 102"/>
              <a:gd name="T8" fmla="*/ 78 w 110"/>
              <a:gd name="T9" fmla="*/ 42 h 102"/>
              <a:gd name="T10" fmla="*/ 0 w 110"/>
              <a:gd name="T11" fmla="*/ 102 h 102"/>
              <a:gd name="T12" fmla="*/ 3 w 110"/>
              <a:gd name="T13" fmla="*/ 9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102">
                <a:moveTo>
                  <a:pt x="3" y="94"/>
                </a:moveTo>
                <a:cubicBezTo>
                  <a:pt x="3" y="94"/>
                  <a:pt x="36" y="88"/>
                  <a:pt x="55" y="62"/>
                </a:cubicBezTo>
                <a:cubicBezTo>
                  <a:pt x="73" y="36"/>
                  <a:pt x="92" y="5"/>
                  <a:pt x="105" y="0"/>
                </a:cubicBezTo>
                <a:cubicBezTo>
                  <a:pt x="105" y="0"/>
                  <a:pt x="110" y="3"/>
                  <a:pt x="108" y="8"/>
                </a:cubicBezTo>
                <a:cubicBezTo>
                  <a:pt x="108" y="8"/>
                  <a:pt x="90" y="18"/>
                  <a:pt x="78" y="42"/>
                </a:cubicBezTo>
                <a:cubicBezTo>
                  <a:pt x="67" y="63"/>
                  <a:pt x="42" y="96"/>
                  <a:pt x="0" y="102"/>
                </a:cubicBezTo>
                <a:lnTo>
                  <a:pt x="3" y="94"/>
                </a:lnTo>
                <a:close/>
              </a:path>
            </a:pathLst>
          </a:custGeom>
          <a:solidFill>
            <a:srgbClr val="FFD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ṩḻíḓe">
            <a:extLst>
              <a:ext uri="{FF2B5EF4-FFF2-40B4-BE49-F238E27FC236}">
                <a16:creationId xmlns:a16="http://schemas.microsoft.com/office/drawing/2014/main" id="{D19B7D6C-BCD3-4D61-8AC4-65A097F51D3D}"/>
              </a:ext>
            </a:extLst>
          </p:cNvPr>
          <p:cNvSpPr/>
          <p:nvPr/>
        </p:nvSpPr>
        <p:spPr bwMode="auto">
          <a:xfrm>
            <a:off x="9510215" y="1471162"/>
            <a:ext cx="32235" cy="37195"/>
          </a:xfrm>
          <a:custGeom>
            <a:avLst/>
            <a:gdLst>
              <a:gd name="T0" fmla="*/ 0 w 10"/>
              <a:gd name="T1" fmla="*/ 4 h 12"/>
              <a:gd name="T2" fmla="*/ 3 w 10"/>
              <a:gd name="T3" fmla="*/ 12 h 12"/>
              <a:gd name="T4" fmla="*/ 10 w 10"/>
              <a:gd name="T5" fmla="*/ 8 h 12"/>
              <a:gd name="T6" fmla="*/ 5 w 10"/>
              <a:gd name="T7" fmla="*/ 0 h 12"/>
              <a:gd name="T8" fmla="*/ 0 w 10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0" y="4"/>
                </a:moveTo>
                <a:cubicBezTo>
                  <a:pt x="0" y="4"/>
                  <a:pt x="6" y="7"/>
                  <a:pt x="3" y="12"/>
                </a:cubicBezTo>
                <a:cubicBezTo>
                  <a:pt x="3" y="12"/>
                  <a:pt x="9" y="12"/>
                  <a:pt x="10" y="8"/>
                </a:cubicBezTo>
                <a:cubicBezTo>
                  <a:pt x="10" y="8"/>
                  <a:pt x="10" y="2"/>
                  <a:pt x="5" y="0"/>
                </a:cubicBezTo>
                <a:cubicBezTo>
                  <a:pt x="5" y="0"/>
                  <a:pt x="1" y="0"/>
                  <a:pt x="0" y="4"/>
                </a:cubicBezTo>
              </a:path>
            </a:pathLst>
          </a:custGeom>
          <a:solidFill>
            <a:srgbClr val="FFD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S1îďè">
            <a:extLst>
              <a:ext uri="{FF2B5EF4-FFF2-40B4-BE49-F238E27FC236}">
                <a16:creationId xmlns:a16="http://schemas.microsoft.com/office/drawing/2014/main" id="{20188D20-2EDD-4685-BAA4-7737FCCA578F}"/>
              </a:ext>
            </a:extLst>
          </p:cNvPr>
          <p:cNvSpPr/>
          <p:nvPr/>
        </p:nvSpPr>
        <p:spPr bwMode="auto">
          <a:xfrm>
            <a:off x="9522614" y="1438926"/>
            <a:ext cx="69431" cy="59511"/>
          </a:xfrm>
          <a:custGeom>
            <a:avLst/>
            <a:gdLst>
              <a:gd name="T0" fmla="*/ 6 w 22"/>
              <a:gd name="T1" fmla="*/ 19 h 19"/>
              <a:gd name="T2" fmla="*/ 19 w 22"/>
              <a:gd name="T3" fmla="*/ 19 h 19"/>
              <a:gd name="T4" fmla="*/ 19 w 22"/>
              <a:gd name="T5" fmla="*/ 11 h 19"/>
              <a:gd name="T6" fmla="*/ 11 w 22"/>
              <a:gd name="T7" fmla="*/ 13 h 19"/>
              <a:gd name="T8" fmla="*/ 18 w 22"/>
              <a:gd name="T9" fmla="*/ 8 h 19"/>
              <a:gd name="T10" fmla="*/ 7 w 22"/>
              <a:gd name="T11" fmla="*/ 0 h 19"/>
              <a:gd name="T12" fmla="*/ 1 w 22"/>
              <a:gd name="T13" fmla="*/ 11 h 19"/>
              <a:gd name="T14" fmla="*/ 3 w 22"/>
              <a:gd name="T15" fmla="*/ 17 h 19"/>
              <a:gd name="T16" fmla="*/ 6 w 22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9">
                <a:moveTo>
                  <a:pt x="6" y="19"/>
                </a:moveTo>
                <a:cubicBezTo>
                  <a:pt x="6" y="19"/>
                  <a:pt x="11" y="14"/>
                  <a:pt x="19" y="19"/>
                </a:cubicBezTo>
                <a:cubicBezTo>
                  <a:pt x="19" y="19"/>
                  <a:pt x="22" y="15"/>
                  <a:pt x="19" y="11"/>
                </a:cubicBezTo>
                <a:cubicBezTo>
                  <a:pt x="19" y="11"/>
                  <a:pt x="16" y="10"/>
                  <a:pt x="11" y="13"/>
                </a:cubicBezTo>
                <a:cubicBezTo>
                  <a:pt x="11" y="13"/>
                  <a:pt x="16" y="9"/>
                  <a:pt x="18" y="8"/>
                </a:cubicBezTo>
                <a:cubicBezTo>
                  <a:pt x="18" y="8"/>
                  <a:pt x="14" y="0"/>
                  <a:pt x="7" y="0"/>
                </a:cubicBezTo>
                <a:cubicBezTo>
                  <a:pt x="7" y="0"/>
                  <a:pt x="2" y="6"/>
                  <a:pt x="1" y="11"/>
                </a:cubicBezTo>
                <a:cubicBezTo>
                  <a:pt x="0" y="16"/>
                  <a:pt x="3" y="17"/>
                  <a:pt x="3" y="17"/>
                </a:cubicBezTo>
                <a:cubicBezTo>
                  <a:pt x="3" y="17"/>
                  <a:pt x="6" y="19"/>
                  <a:pt x="6" y="19"/>
                </a:cubicBezTo>
              </a:path>
            </a:pathLst>
          </a:custGeom>
          <a:solidFill>
            <a:srgbClr val="FFD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$ḻiďè">
            <a:extLst>
              <a:ext uri="{FF2B5EF4-FFF2-40B4-BE49-F238E27FC236}">
                <a16:creationId xmlns:a16="http://schemas.microsoft.com/office/drawing/2014/main" id="{DCE0D6A0-4474-4851-9226-D8DB3C8BDCC5}"/>
              </a:ext>
            </a:extLst>
          </p:cNvPr>
          <p:cNvSpPr/>
          <p:nvPr/>
        </p:nvSpPr>
        <p:spPr bwMode="auto">
          <a:xfrm>
            <a:off x="10090456" y="1605063"/>
            <a:ext cx="262844" cy="486015"/>
          </a:xfrm>
          <a:custGeom>
            <a:avLst/>
            <a:gdLst>
              <a:gd name="T0" fmla="*/ 16 w 84"/>
              <a:gd name="T1" fmla="*/ 138 h 155"/>
              <a:gd name="T2" fmla="*/ 17 w 84"/>
              <a:gd name="T3" fmla="*/ 139 h 155"/>
              <a:gd name="T4" fmla="*/ 59 w 84"/>
              <a:gd name="T5" fmla="*/ 155 h 155"/>
              <a:gd name="T6" fmla="*/ 59 w 84"/>
              <a:gd name="T7" fmla="*/ 88 h 155"/>
              <a:gd name="T8" fmla="*/ 84 w 84"/>
              <a:gd name="T9" fmla="*/ 39 h 155"/>
              <a:gd name="T10" fmla="*/ 16 w 84"/>
              <a:gd name="T11" fmla="*/ 2 h 155"/>
              <a:gd name="T12" fmla="*/ 11 w 84"/>
              <a:gd name="T13" fmla="*/ 27 h 155"/>
              <a:gd name="T14" fmla="*/ 4 w 84"/>
              <a:gd name="T15" fmla="*/ 36 h 155"/>
              <a:gd name="T16" fmla="*/ 0 w 84"/>
              <a:gd name="T17" fmla="*/ 61 h 155"/>
              <a:gd name="T18" fmla="*/ 16 w 84"/>
              <a:gd name="T19" fmla="*/ 83 h 155"/>
              <a:gd name="T20" fmla="*/ 16 w 84"/>
              <a:gd name="T21" fmla="*/ 133 h 155"/>
              <a:gd name="T22" fmla="*/ 16 w 84"/>
              <a:gd name="T23" fmla="*/ 13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55">
                <a:moveTo>
                  <a:pt x="16" y="138"/>
                </a:moveTo>
                <a:cubicBezTo>
                  <a:pt x="16" y="138"/>
                  <a:pt x="17" y="138"/>
                  <a:pt x="17" y="139"/>
                </a:cubicBezTo>
                <a:cubicBezTo>
                  <a:pt x="25" y="144"/>
                  <a:pt x="40" y="153"/>
                  <a:pt x="59" y="155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79" y="78"/>
                  <a:pt x="84" y="39"/>
                </a:cubicBezTo>
                <a:cubicBezTo>
                  <a:pt x="84" y="39"/>
                  <a:pt x="61" y="0"/>
                  <a:pt x="16" y="2"/>
                </a:cubicBezTo>
                <a:cubicBezTo>
                  <a:pt x="16" y="2"/>
                  <a:pt x="9" y="11"/>
                  <a:pt x="11" y="27"/>
                </a:cubicBezTo>
                <a:cubicBezTo>
                  <a:pt x="11" y="27"/>
                  <a:pt x="5" y="28"/>
                  <a:pt x="4" y="36"/>
                </a:cubicBezTo>
                <a:cubicBezTo>
                  <a:pt x="2" y="43"/>
                  <a:pt x="0" y="61"/>
                  <a:pt x="0" y="61"/>
                </a:cubicBezTo>
                <a:cubicBezTo>
                  <a:pt x="0" y="61"/>
                  <a:pt x="10" y="78"/>
                  <a:pt x="16" y="83"/>
                </a:cubicBezTo>
                <a:cubicBezTo>
                  <a:pt x="16" y="133"/>
                  <a:pt x="16" y="133"/>
                  <a:pt x="16" y="133"/>
                </a:cubicBezTo>
                <a:lnTo>
                  <a:pt x="16" y="138"/>
                </a:lnTo>
                <a:close/>
              </a:path>
            </a:pathLst>
          </a:custGeom>
          <a:solidFill>
            <a:srgbClr val="EAAB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ṥļïḋé">
            <a:extLst>
              <a:ext uri="{FF2B5EF4-FFF2-40B4-BE49-F238E27FC236}">
                <a16:creationId xmlns:a16="http://schemas.microsoft.com/office/drawing/2014/main" id="{5DCF1415-5654-4E7E-B5C0-FF5816802C68}"/>
              </a:ext>
            </a:extLst>
          </p:cNvPr>
          <p:cNvSpPr/>
          <p:nvPr/>
        </p:nvSpPr>
        <p:spPr bwMode="auto">
          <a:xfrm>
            <a:off x="10120212" y="1679454"/>
            <a:ext cx="148779" cy="138861"/>
          </a:xfrm>
          <a:custGeom>
            <a:avLst/>
            <a:gdLst>
              <a:gd name="T0" fmla="*/ 1 w 47"/>
              <a:gd name="T1" fmla="*/ 3 h 44"/>
              <a:gd name="T2" fmla="*/ 39 w 47"/>
              <a:gd name="T3" fmla="*/ 20 h 44"/>
              <a:gd name="T4" fmla="*/ 31 w 47"/>
              <a:gd name="T5" fmla="*/ 39 h 44"/>
              <a:gd name="T6" fmla="*/ 13 w 47"/>
              <a:gd name="T7" fmla="*/ 27 h 44"/>
              <a:gd name="T8" fmla="*/ 32 w 47"/>
              <a:gd name="T9" fmla="*/ 42 h 44"/>
              <a:gd name="T10" fmla="*/ 43 w 47"/>
              <a:gd name="T11" fmla="*/ 17 h 44"/>
              <a:gd name="T12" fmla="*/ 0 w 47"/>
              <a:gd name="T13" fmla="*/ 0 h 44"/>
              <a:gd name="T14" fmla="*/ 1 w 47"/>
              <a:gd name="T15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4">
                <a:moveTo>
                  <a:pt x="1" y="3"/>
                </a:moveTo>
                <a:cubicBezTo>
                  <a:pt x="1" y="3"/>
                  <a:pt x="25" y="3"/>
                  <a:pt x="39" y="20"/>
                </a:cubicBezTo>
                <a:cubicBezTo>
                  <a:pt x="39" y="20"/>
                  <a:pt x="41" y="36"/>
                  <a:pt x="31" y="39"/>
                </a:cubicBezTo>
                <a:cubicBezTo>
                  <a:pt x="31" y="39"/>
                  <a:pt x="19" y="35"/>
                  <a:pt x="13" y="27"/>
                </a:cubicBezTo>
                <a:cubicBezTo>
                  <a:pt x="13" y="27"/>
                  <a:pt x="18" y="40"/>
                  <a:pt x="32" y="42"/>
                </a:cubicBezTo>
                <a:cubicBezTo>
                  <a:pt x="43" y="44"/>
                  <a:pt x="47" y="29"/>
                  <a:pt x="43" y="17"/>
                </a:cubicBezTo>
                <a:cubicBezTo>
                  <a:pt x="43" y="17"/>
                  <a:pt x="34" y="1"/>
                  <a:pt x="0" y="0"/>
                </a:cubicBezTo>
                <a:cubicBezTo>
                  <a:pt x="0" y="0"/>
                  <a:pt x="0" y="3"/>
                  <a:pt x="1" y="3"/>
                </a:cubicBezTo>
              </a:path>
            </a:pathLst>
          </a:custGeom>
          <a:solidFill>
            <a:srgbClr val="D186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ṧliḋê">
            <a:extLst>
              <a:ext uri="{FF2B5EF4-FFF2-40B4-BE49-F238E27FC236}">
                <a16:creationId xmlns:a16="http://schemas.microsoft.com/office/drawing/2014/main" id="{B1EE5E11-9D48-40C7-A2DE-BCFBEE366700}"/>
              </a:ext>
            </a:extLst>
          </p:cNvPr>
          <p:cNvSpPr/>
          <p:nvPr/>
        </p:nvSpPr>
        <p:spPr bwMode="auto">
          <a:xfrm>
            <a:off x="10685576" y="1238073"/>
            <a:ext cx="406665" cy="401707"/>
          </a:xfrm>
          <a:custGeom>
            <a:avLst/>
            <a:gdLst>
              <a:gd name="T0" fmla="*/ 57 w 129"/>
              <a:gd name="T1" fmla="*/ 0 h 128"/>
              <a:gd name="T2" fmla="*/ 0 w 129"/>
              <a:gd name="T3" fmla="*/ 64 h 128"/>
              <a:gd name="T4" fmla="*/ 90 w 129"/>
              <a:gd name="T5" fmla="*/ 128 h 128"/>
              <a:gd name="T6" fmla="*/ 129 w 129"/>
              <a:gd name="T7" fmla="*/ 84 h 128"/>
              <a:gd name="T8" fmla="*/ 57 w 129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8">
                <a:moveTo>
                  <a:pt x="57" y="0"/>
                </a:moveTo>
                <a:cubicBezTo>
                  <a:pt x="57" y="0"/>
                  <a:pt x="13" y="2"/>
                  <a:pt x="0" y="64"/>
                </a:cubicBezTo>
                <a:cubicBezTo>
                  <a:pt x="0" y="64"/>
                  <a:pt x="41" y="88"/>
                  <a:pt x="90" y="128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03" y="60"/>
                  <a:pt x="78" y="32"/>
                  <a:pt x="57" y="0"/>
                </a:cubicBezTo>
              </a:path>
            </a:pathLst>
          </a:custGeom>
          <a:solidFill>
            <a:srgbClr val="EFE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ŝḷiďe">
            <a:extLst>
              <a:ext uri="{FF2B5EF4-FFF2-40B4-BE49-F238E27FC236}">
                <a16:creationId xmlns:a16="http://schemas.microsoft.com/office/drawing/2014/main" id="{B72B08F7-4FFC-4804-9EFD-34DDD0F14D1A}"/>
              </a:ext>
            </a:extLst>
          </p:cNvPr>
          <p:cNvSpPr/>
          <p:nvPr/>
        </p:nvSpPr>
        <p:spPr bwMode="auto">
          <a:xfrm>
            <a:off x="11109597" y="1627381"/>
            <a:ext cx="421542" cy="411624"/>
          </a:xfrm>
          <a:custGeom>
            <a:avLst/>
            <a:gdLst>
              <a:gd name="T0" fmla="*/ 134 w 134"/>
              <a:gd name="T1" fmla="*/ 66 h 131"/>
              <a:gd name="T2" fmla="*/ 39 w 134"/>
              <a:gd name="T3" fmla="*/ 0 h 131"/>
              <a:gd name="T4" fmla="*/ 0 w 134"/>
              <a:gd name="T5" fmla="*/ 44 h 131"/>
              <a:gd name="T6" fmla="*/ 68 w 134"/>
              <a:gd name="T7" fmla="*/ 125 h 131"/>
              <a:gd name="T8" fmla="*/ 134 w 134"/>
              <a:gd name="T9" fmla="*/ 6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131">
                <a:moveTo>
                  <a:pt x="134" y="66"/>
                </a:moveTo>
                <a:cubicBezTo>
                  <a:pt x="134" y="66"/>
                  <a:pt x="90" y="42"/>
                  <a:pt x="39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24" y="68"/>
                  <a:pt x="48" y="95"/>
                  <a:pt x="68" y="125"/>
                </a:cubicBezTo>
                <a:cubicBezTo>
                  <a:pt x="68" y="125"/>
                  <a:pt x="108" y="131"/>
                  <a:pt x="134" y="66"/>
                </a:cubicBezTo>
              </a:path>
            </a:pathLst>
          </a:custGeom>
          <a:solidFill>
            <a:srgbClr val="EFE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ľiḑé">
            <a:extLst>
              <a:ext uri="{FF2B5EF4-FFF2-40B4-BE49-F238E27FC236}">
                <a16:creationId xmlns:a16="http://schemas.microsoft.com/office/drawing/2014/main" id="{7E24B2A1-EBD7-4902-A757-DD08B816A820}"/>
              </a:ext>
            </a:extLst>
          </p:cNvPr>
          <p:cNvSpPr/>
          <p:nvPr/>
        </p:nvSpPr>
        <p:spPr bwMode="auto">
          <a:xfrm>
            <a:off x="10968256" y="1505878"/>
            <a:ext cx="265325" cy="260364"/>
          </a:xfrm>
          <a:custGeom>
            <a:avLst/>
            <a:gdLst>
              <a:gd name="T0" fmla="*/ 39 w 84"/>
              <a:gd name="T1" fmla="*/ 0 h 83"/>
              <a:gd name="T2" fmla="*/ 0 w 84"/>
              <a:gd name="T3" fmla="*/ 43 h 83"/>
              <a:gd name="T4" fmla="*/ 45 w 84"/>
              <a:gd name="T5" fmla="*/ 83 h 83"/>
              <a:gd name="T6" fmla="*/ 84 w 84"/>
              <a:gd name="T7" fmla="*/ 39 h 83"/>
              <a:gd name="T8" fmla="*/ 39 w 84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39" y="0"/>
                </a:moveTo>
                <a:cubicBezTo>
                  <a:pt x="0" y="43"/>
                  <a:pt x="0" y="43"/>
                  <a:pt x="0" y="43"/>
                </a:cubicBezTo>
                <a:cubicBezTo>
                  <a:pt x="14" y="55"/>
                  <a:pt x="30" y="68"/>
                  <a:pt x="45" y="83"/>
                </a:cubicBezTo>
                <a:cubicBezTo>
                  <a:pt x="84" y="39"/>
                  <a:pt x="84" y="39"/>
                  <a:pt x="84" y="39"/>
                </a:cubicBezTo>
                <a:cubicBezTo>
                  <a:pt x="69" y="27"/>
                  <a:pt x="54" y="14"/>
                  <a:pt x="39" y="0"/>
                </a:cubicBezTo>
              </a:path>
            </a:pathLst>
          </a:custGeom>
          <a:solidFill>
            <a:srgbClr val="990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ṣļîḑe">
            <a:extLst>
              <a:ext uri="{FF2B5EF4-FFF2-40B4-BE49-F238E27FC236}">
                <a16:creationId xmlns:a16="http://schemas.microsoft.com/office/drawing/2014/main" id="{73ADFD35-2925-4753-8815-17437DB1B03E}"/>
              </a:ext>
            </a:extLst>
          </p:cNvPr>
          <p:cNvSpPr/>
          <p:nvPr/>
        </p:nvSpPr>
        <p:spPr bwMode="auto">
          <a:xfrm>
            <a:off x="10988093" y="1659617"/>
            <a:ext cx="146300" cy="247966"/>
          </a:xfrm>
          <a:custGeom>
            <a:avLst/>
            <a:gdLst>
              <a:gd name="T0" fmla="*/ 29 w 47"/>
              <a:gd name="T1" fmla="*/ 0 h 79"/>
              <a:gd name="T2" fmla="*/ 4 w 47"/>
              <a:gd name="T3" fmla="*/ 77 h 79"/>
              <a:gd name="T4" fmla="*/ 27 w 47"/>
              <a:gd name="T5" fmla="*/ 51 h 79"/>
              <a:gd name="T6" fmla="*/ 47 w 47"/>
              <a:gd name="T7" fmla="*/ 79 h 79"/>
              <a:gd name="T8" fmla="*/ 45 w 47"/>
              <a:gd name="T9" fmla="*/ 5 h 79"/>
              <a:gd name="T10" fmla="*/ 29 w 47"/>
              <a:gd name="T11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79">
                <a:moveTo>
                  <a:pt x="29" y="0"/>
                </a:moveTo>
                <a:cubicBezTo>
                  <a:pt x="29" y="0"/>
                  <a:pt x="0" y="49"/>
                  <a:pt x="4" y="77"/>
                </a:cubicBezTo>
                <a:cubicBezTo>
                  <a:pt x="4" y="77"/>
                  <a:pt x="16" y="60"/>
                  <a:pt x="27" y="51"/>
                </a:cubicBezTo>
                <a:cubicBezTo>
                  <a:pt x="27" y="51"/>
                  <a:pt x="36" y="69"/>
                  <a:pt x="47" y="79"/>
                </a:cubicBezTo>
                <a:cubicBezTo>
                  <a:pt x="47" y="79"/>
                  <a:pt x="36" y="38"/>
                  <a:pt x="45" y="5"/>
                </a:cubicBezTo>
                <a:lnTo>
                  <a:pt x="29" y="0"/>
                </a:lnTo>
                <a:close/>
              </a:path>
            </a:pathLst>
          </a:custGeom>
          <a:solidFill>
            <a:srgbClr val="D10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sľïḓe">
            <a:extLst>
              <a:ext uri="{FF2B5EF4-FFF2-40B4-BE49-F238E27FC236}">
                <a16:creationId xmlns:a16="http://schemas.microsoft.com/office/drawing/2014/main" id="{691DBA54-C0A4-49C9-B774-D54705C3D180}"/>
              </a:ext>
            </a:extLst>
          </p:cNvPr>
          <p:cNvSpPr/>
          <p:nvPr/>
        </p:nvSpPr>
        <p:spPr bwMode="auto">
          <a:xfrm>
            <a:off x="10836833" y="1617462"/>
            <a:ext cx="297560" cy="257886"/>
          </a:xfrm>
          <a:custGeom>
            <a:avLst/>
            <a:gdLst>
              <a:gd name="T0" fmla="*/ 66 w 95"/>
              <a:gd name="T1" fmla="*/ 0 h 82"/>
              <a:gd name="T2" fmla="*/ 0 w 95"/>
              <a:gd name="T3" fmla="*/ 41 h 82"/>
              <a:gd name="T4" fmla="*/ 34 w 95"/>
              <a:gd name="T5" fmla="*/ 40 h 82"/>
              <a:gd name="T6" fmla="*/ 19 w 95"/>
              <a:gd name="T7" fmla="*/ 82 h 82"/>
              <a:gd name="T8" fmla="*/ 80 w 95"/>
              <a:gd name="T9" fmla="*/ 17 h 82"/>
              <a:gd name="T10" fmla="*/ 82 w 95"/>
              <a:gd name="T11" fmla="*/ 4 h 82"/>
              <a:gd name="T12" fmla="*/ 66 w 95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82">
                <a:moveTo>
                  <a:pt x="66" y="0"/>
                </a:moveTo>
                <a:cubicBezTo>
                  <a:pt x="66" y="0"/>
                  <a:pt x="33" y="31"/>
                  <a:pt x="0" y="41"/>
                </a:cubicBezTo>
                <a:cubicBezTo>
                  <a:pt x="0" y="41"/>
                  <a:pt x="22" y="46"/>
                  <a:pt x="34" y="40"/>
                </a:cubicBezTo>
                <a:cubicBezTo>
                  <a:pt x="34" y="40"/>
                  <a:pt x="19" y="69"/>
                  <a:pt x="19" y="82"/>
                </a:cubicBezTo>
                <a:cubicBezTo>
                  <a:pt x="19" y="82"/>
                  <a:pt x="65" y="28"/>
                  <a:pt x="80" y="17"/>
                </a:cubicBezTo>
                <a:cubicBezTo>
                  <a:pt x="95" y="6"/>
                  <a:pt x="82" y="4"/>
                  <a:pt x="82" y="4"/>
                </a:cubicBezTo>
                <a:lnTo>
                  <a:pt x="66" y="0"/>
                </a:lnTo>
                <a:close/>
              </a:path>
            </a:pathLst>
          </a:custGeom>
          <a:solidFill>
            <a:srgbClr val="D10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ŝlíḑe">
            <a:extLst>
              <a:ext uri="{FF2B5EF4-FFF2-40B4-BE49-F238E27FC236}">
                <a16:creationId xmlns:a16="http://schemas.microsoft.com/office/drawing/2014/main" id="{13CDC673-347F-461E-BC39-478CC3B945A0}"/>
              </a:ext>
            </a:extLst>
          </p:cNvPr>
          <p:cNvSpPr/>
          <p:nvPr/>
        </p:nvSpPr>
        <p:spPr bwMode="auto">
          <a:xfrm>
            <a:off x="11000492" y="1533154"/>
            <a:ext cx="198373" cy="200853"/>
          </a:xfrm>
          <a:custGeom>
            <a:avLst/>
            <a:gdLst>
              <a:gd name="T0" fmla="*/ 53 w 63"/>
              <a:gd name="T1" fmla="*/ 51 h 64"/>
              <a:gd name="T2" fmla="*/ 13 w 63"/>
              <a:gd name="T3" fmla="*/ 53 h 64"/>
              <a:gd name="T4" fmla="*/ 11 w 63"/>
              <a:gd name="T5" fmla="*/ 13 h 64"/>
              <a:gd name="T6" fmla="*/ 51 w 63"/>
              <a:gd name="T7" fmla="*/ 11 h 64"/>
              <a:gd name="T8" fmla="*/ 53 w 63"/>
              <a:gd name="T9" fmla="*/ 5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64">
                <a:moveTo>
                  <a:pt x="53" y="51"/>
                </a:moveTo>
                <a:cubicBezTo>
                  <a:pt x="42" y="63"/>
                  <a:pt x="24" y="64"/>
                  <a:pt x="13" y="53"/>
                </a:cubicBezTo>
                <a:cubicBezTo>
                  <a:pt x="1" y="43"/>
                  <a:pt x="0" y="25"/>
                  <a:pt x="11" y="13"/>
                </a:cubicBezTo>
                <a:cubicBezTo>
                  <a:pt x="21" y="1"/>
                  <a:pt x="39" y="0"/>
                  <a:pt x="51" y="11"/>
                </a:cubicBezTo>
                <a:cubicBezTo>
                  <a:pt x="62" y="21"/>
                  <a:pt x="63" y="39"/>
                  <a:pt x="53" y="51"/>
                </a:cubicBezTo>
              </a:path>
            </a:pathLst>
          </a:custGeom>
          <a:solidFill>
            <a:srgbClr val="FFD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ṥḷíḋe">
            <a:extLst>
              <a:ext uri="{FF2B5EF4-FFF2-40B4-BE49-F238E27FC236}">
                <a16:creationId xmlns:a16="http://schemas.microsoft.com/office/drawing/2014/main" id="{76590E7C-8D23-403D-A0AF-544B84349066}"/>
              </a:ext>
            </a:extLst>
          </p:cNvPr>
          <p:cNvSpPr/>
          <p:nvPr/>
        </p:nvSpPr>
        <p:spPr bwMode="auto">
          <a:xfrm>
            <a:off x="11025289" y="1557951"/>
            <a:ext cx="148779" cy="151260"/>
          </a:xfrm>
          <a:custGeom>
            <a:avLst/>
            <a:gdLst>
              <a:gd name="T0" fmla="*/ 40 w 47"/>
              <a:gd name="T1" fmla="*/ 38 h 48"/>
              <a:gd name="T2" fmla="*/ 10 w 47"/>
              <a:gd name="T3" fmla="*/ 40 h 48"/>
              <a:gd name="T4" fmla="*/ 8 w 47"/>
              <a:gd name="T5" fmla="*/ 10 h 48"/>
              <a:gd name="T6" fmla="*/ 38 w 47"/>
              <a:gd name="T7" fmla="*/ 8 h 48"/>
              <a:gd name="T8" fmla="*/ 40 w 47"/>
              <a:gd name="T9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0" y="38"/>
                </a:moveTo>
                <a:cubicBezTo>
                  <a:pt x="32" y="47"/>
                  <a:pt x="18" y="48"/>
                  <a:pt x="10" y="40"/>
                </a:cubicBezTo>
                <a:cubicBezTo>
                  <a:pt x="1" y="32"/>
                  <a:pt x="0" y="19"/>
                  <a:pt x="8" y="10"/>
                </a:cubicBezTo>
                <a:cubicBezTo>
                  <a:pt x="16" y="1"/>
                  <a:pt x="29" y="0"/>
                  <a:pt x="38" y="8"/>
                </a:cubicBezTo>
                <a:cubicBezTo>
                  <a:pt x="47" y="16"/>
                  <a:pt x="47" y="29"/>
                  <a:pt x="40" y="38"/>
                </a:cubicBezTo>
              </a:path>
            </a:pathLst>
          </a:custGeom>
          <a:solidFill>
            <a:srgbClr val="F7AA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ṧlîďê">
            <a:extLst>
              <a:ext uri="{FF2B5EF4-FFF2-40B4-BE49-F238E27FC236}">
                <a16:creationId xmlns:a16="http://schemas.microsoft.com/office/drawing/2014/main" id="{5D4FF3B9-68EC-46E9-95D6-9CC1D3096AA0}"/>
              </a:ext>
            </a:extLst>
          </p:cNvPr>
          <p:cNvSpPr/>
          <p:nvPr/>
        </p:nvSpPr>
        <p:spPr bwMode="auto">
          <a:xfrm>
            <a:off x="9056438" y="2001810"/>
            <a:ext cx="233089" cy="176057"/>
          </a:xfrm>
          <a:custGeom>
            <a:avLst/>
            <a:gdLst>
              <a:gd name="T0" fmla="*/ 27 w 74"/>
              <a:gd name="T1" fmla="*/ 47 h 56"/>
              <a:gd name="T2" fmla="*/ 0 w 74"/>
              <a:gd name="T3" fmla="*/ 10 h 56"/>
              <a:gd name="T4" fmla="*/ 45 w 74"/>
              <a:gd name="T5" fmla="*/ 0 h 56"/>
              <a:gd name="T6" fmla="*/ 74 w 74"/>
              <a:gd name="T7" fmla="*/ 44 h 56"/>
              <a:gd name="T8" fmla="*/ 27 w 74"/>
              <a:gd name="T9" fmla="*/ 4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56">
                <a:moveTo>
                  <a:pt x="27" y="47"/>
                </a:moveTo>
                <a:cubicBezTo>
                  <a:pt x="0" y="10"/>
                  <a:pt x="0" y="10"/>
                  <a:pt x="0" y="10"/>
                </a:cubicBezTo>
                <a:cubicBezTo>
                  <a:pt x="45" y="0"/>
                  <a:pt x="45" y="0"/>
                  <a:pt x="45" y="0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44"/>
                  <a:pt x="50" y="56"/>
                  <a:pt x="27" y="47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ṩḻïďé">
            <a:extLst>
              <a:ext uri="{FF2B5EF4-FFF2-40B4-BE49-F238E27FC236}">
                <a16:creationId xmlns:a16="http://schemas.microsoft.com/office/drawing/2014/main" id="{A15184EE-F22B-42A4-8C49-54039499FDE1}"/>
              </a:ext>
            </a:extLst>
          </p:cNvPr>
          <p:cNvSpPr/>
          <p:nvPr/>
        </p:nvSpPr>
        <p:spPr bwMode="auto">
          <a:xfrm>
            <a:off x="9073794" y="2031567"/>
            <a:ext cx="104145" cy="119024"/>
          </a:xfrm>
          <a:custGeom>
            <a:avLst/>
            <a:gdLst>
              <a:gd name="T0" fmla="*/ 0 w 33"/>
              <a:gd name="T1" fmla="*/ 1 h 38"/>
              <a:gd name="T2" fmla="*/ 23 w 33"/>
              <a:gd name="T3" fmla="*/ 36 h 38"/>
              <a:gd name="T4" fmla="*/ 33 w 33"/>
              <a:gd name="T5" fmla="*/ 38 h 38"/>
              <a:gd name="T6" fmla="*/ 10 w 33"/>
              <a:gd name="T7" fmla="*/ 0 h 38"/>
              <a:gd name="T8" fmla="*/ 0 w 33"/>
              <a:gd name="T9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8">
                <a:moveTo>
                  <a:pt x="0" y="1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9" y="38"/>
                  <a:pt x="33" y="38"/>
                </a:cubicBezTo>
                <a:cubicBezTo>
                  <a:pt x="10" y="0"/>
                  <a:pt x="10" y="0"/>
                  <a:pt x="1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sliḍe">
            <a:extLst>
              <a:ext uri="{FF2B5EF4-FFF2-40B4-BE49-F238E27FC236}">
                <a16:creationId xmlns:a16="http://schemas.microsoft.com/office/drawing/2014/main" id="{949D68B9-35B2-4020-B1AA-059FFE81D531}"/>
              </a:ext>
            </a:extLst>
          </p:cNvPr>
          <p:cNvSpPr/>
          <p:nvPr/>
        </p:nvSpPr>
        <p:spPr bwMode="auto">
          <a:xfrm>
            <a:off x="9358955" y="1828235"/>
            <a:ext cx="126463" cy="173578"/>
          </a:xfrm>
          <a:custGeom>
            <a:avLst/>
            <a:gdLst>
              <a:gd name="T0" fmla="*/ 6 w 40"/>
              <a:gd name="T1" fmla="*/ 0 h 55"/>
              <a:gd name="T2" fmla="*/ 40 w 40"/>
              <a:gd name="T3" fmla="*/ 44 h 55"/>
              <a:gd name="T4" fmla="*/ 34 w 40"/>
              <a:gd name="T5" fmla="*/ 55 h 55"/>
              <a:gd name="T6" fmla="*/ 0 w 40"/>
              <a:gd name="T7" fmla="*/ 11 h 55"/>
              <a:gd name="T8" fmla="*/ 6 w 40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55">
                <a:moveTo>
                  <a:pt x="6" y="0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37" y="50"/>
                  <a:pt x="34" y="55"/>
                </a:cubicBezTo>
                <a:cubicBezTo>
                  <a:pt x="0" y="11"/>
                  <a:pt x="0" y="11"/>
                  <a:pt x="0" y="11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ṩḻîḓe">
            <a:extLst>
              <a:ext uri="{FF2B5EF4-FFF2-40B4-BE49-F238E27FC236}">
                <a16:creationId xmlns:a16="http://schemas.microsoft.com/office/drawing/2014/main" id="{86544878-26E2-4488-8A39-F38340AD82BE}"/>
              </a:ext>
            </a:extLst>
          </p:cNvPr>
          <p:cNvSpPr/>
          <p:nvPr/>
        </p:nvSpPr>
        <p:spPr bwMode="auto">
          <a:xfrm>
            <a:off x="9056438" y="1781120"/>
            <a:ext cx="366991" cy="272763"/>
          </a:xfrm>
          <a:custGeom>
            <a:avLst/>
            <a:gdLst>
              <a:gd name="T0" fmla="*/ 0 w 148"/>
              <a:gd name="T1" fmla="*/ 101 h 110"/>
              <a:gd name="T2" fmla="*/ 94 w 148"/>
              <a:gd name="T3" fmla="*/ 84 h 110"/>
              <a:gd name="T4" fmla="*/ 143 w 148"/>
              <a:gd name="T5" fmla="*/ 0 h 110"/>
              <a:gd name="T6" fmla="*/ 148 w 148"/>
              <a:gd name="T7" fmla="*/ 8 h 110"/>
              <a:gd name="T8" fmla="*/ 99 w 148"/>
              <a:gd name="T9" fmla="*/ 94 h 110"/>
              <a:gd name="T10" fmla="*/ 7 w 148"/>
              <a:gd name="T11" fmla="*/ 110 h 110"/>
              <a:gd name="T12" fmla="*/ 0 w 148"/>
              <a:gd name="T13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110">
                <a:moveTo>
                  <a:pt x="0" y="101"/>
                </a:moveTo>
                <a:lnTo>
                  <a:pt x="94" y="84"/>
                </a:lnTo>
                <a:lnTo>
                  <a:pt x="143" y="0"/>
                </a:lnTo>
                <a:lnTo>
                  <a:pt x="148" y="8"/>
                </a:lnTo>
                <a:lnTo>
                  <a:pt x="99" y="94"/>
                </a:lnTo>
                <a:lnTo>
                  <a:pt x="7" y="110"/>
                </a:lnTo>
                <a:lnTo>
                  <a:pt x="0" y="10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šļíde">
            <a:extLst>
              <a:ext uri="{FF2B5EF4-FFF2-40B4-BE49-F238E27FC236}">
                <a16:creationId xmlns:a16="http://schemas.microsoft.com/office/drawing/2014/main" id="{03259BCE-5678-4D35-962E-B028BD5D7642}"/>
              </a:ext>
            </a:extLst>
          </p:cNvPr>
          <p:cNvSpPr/>
          <p:nvPr/>
        </p:nvSpPr>
        <p:spPr bwMode="auto">
          <a:xfrm>
            <a:off x="8820870" y="1853031"/>
            <a:ext cx="515770" cy="208292"/>
          </a:xfrm>
          <a:custGeom>
            <a:avLst/>
            <a:gdLst>
              <a:gd name="T0" fmla="*/ 26 w 164"/>
              <a:gd name="T1" fmla="*/ 25 h 66"/>
              <a:gd name="T2" fmla="*/ 0 w 164"/>
              <a:gd name="T3" fmla="*/ 66 h 66"/>
              <a:gd name="T4" fmla="*/ 144 w 164"/>
              <a:gd name="T5" fmla="*/ 36 h 66"/>
              <a:gd name="T6" fmla="*/ 164 w 164"/>
              <a:gd name="T7" fmla="*/ 0 h 66"/>
              <a:gd name="T8" fmla="*/ 26 w 164"/>
              <a:gd name="T9" fmla="*/ 2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66">
                <a:moveTo>
                  <a:pt x="26" y="25"/>
                </a:moveTo>
                <a:cubicBezTo>
                  <a:pt x="0" y="66"/>
                  <a:pt x="0" y="66"/>
                  <a:pt x="0" y="66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0"/>
                  <a:pt x="94" y="51"/>
                  <a:pt x="26" y="25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ṧlídê">
            <a:extLst>
              <a:ext uri="{FF2B5EF4-FFF2-40B4-BE49-F238E27FC236}">
                <a16:creationId xmlns:a16="http://schemas.microsoft.com/office/drawing/2014/main" id="{C6FF6D4D-C146-4E5A-9873-CDE3C9478BE1}"/>
              </a:ext>
            </a:extLst>
          </p:cNvPr>
          <p:cNvSpPr/>
          <p:nvPr/>
        </p:nvSpPr>
        <p:spPr bwMode="auto">
          <a:xfrm>
            <a:off x="11015369" y="1627381"/>
            <a:ext cx="171097" cy="94227"/>
          </a:xfrm>
          <a:custGeom>
            <a:avLst/>
            <a:gdLst>
              <a:gd name="T0" fmla="*/ 0 w 54"/>
              <a:gd name="T1" fmla="*/ 0 h 30"/>
              <a:gd name="T2" fmla="*/ 26 w 54"/>
              <a:gd name="T3" fmla="*/ 29 h 30"/>
              <a:gd name="T4" fmla="*/ 54 w 54"/>
              <a:gd name="T5" fmla="*/ 3 h 30"/>
              <a:gd name="T6" fmla="*/ 47 w 54"/>
              <a:gd name="T7" fmla="*/ 10 h 30"/>
              <a:gd name="T8" fmla="*/ 7 w 54"/>
              <a:gd name="T9" fmla="*/ 7 h 30"/>
              <a:gd name="T10" fmla="*/ 0 w 54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30">
                <a:moveTo>
                  <a:pt x="0" y="0"/>
                </a:moveTo>
                <a:cubicBezTo>
                  <a:pt x="0" y="0"/>
                  <a:pt x="0" y="27"/>
                  <a:pt x="26" y="29"/>
                </a:cubicBezTo>
                <a:cubicBezTo>
                  <a:pt x="51" y="30"/>
                  <a:pt x="54" y="3"/>
                  <a:pt x="54" y="3"/>
                </a:cubicBezTo>
                <a:cubicBezTo>
                  <a:pt x="54" y="3"/>
                  <a:pt x="50" y="8"/>
                  <a:pt x="47" y="10"/>
                </a:cubicBezTo>
                <a:cubicBezTo>
                  <a:pt x="43" y="11"/>
                  <a:pt x="10" y="7"/>
                  <a:pt x="7" y="7"/>
                </a:cubicBezTo>
                <a:cubicBezTo>
                  <a:pt x="4" y="6"/>
                  <a:pt x="0" y="3"/>
                  <a:pt x="0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Slîďè">
            <a:extLst>
              <a:ext uri="{FF2B5EF4-FFF2-40B4-BE49-F238E27FC236}">
                <a16:creationId xmlns:a16="http://schemas.microsoft.com/office/drawing/2014/main" id="{F965F16F-1EC4-42D7-AC22-60C3B303B8FB}"/>
              </a:ext>
            </a:extLst>
          </p:cNvPr>
          <p:cNvSpPr/>
          <p:nvPr/>
        </p:nvSpPr>
        <p:spPr bwMode="auto">
          <a:xfrm>
            <a:off x="11022810" y="1642258"/>
            <a:ext cx="156220" cy="54553"/>
          </a:xfrm>
          <a:custGeom>
            <a:avLst/>
            <a:gdLst>
              <a:gd name="T0" fmla="*/ 0 w 50"/>
              <a:gd name="T1" fmla="*/ 0 h 17"/>
              <a:gd name="T2" fmla="*/ 8 w 50"/>
              <a:gd name="T3" fmla="*/ 3 h 17"/>
              <a:gd name="T4" fmla="*/ 43 w 50"/>
              <a:gd name="T5" fmla="*/ 7 h 17"/>
              <a:gd name="T6" fmla="*/ 50 w 50"/>
              <a:gd name="T7" fmla="*/ 3 h 17"/>
              <a:gd name="T8" fmla="*/ 42 w 50"/>
              <a:gd name="T9" fmla="*/ 17 h 17"/>
              <a:gd name="T10" fmla="*/ 40 w 50"/>
              <a:gd name="T11" fmla="*/ 11 h 17"/>
              <a:gd name="T12" fmla="*/ 2 w 50"/>
              <a:gd name="T13" fmla="*/ 8 h 17"/>
              <a:gd name="T14" fmla="*/ 0 w 50"/>
              <a:gd name="T1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7">
                <a:moveTo>
                  <a:pt x="0" y="0"/>
                </a:moveTo>
                <a:cubicBezTo>
                  <a:pt x="0" y="0"/>
                  <a:pt x="2" y="3"/>
                  <a:pt x="8" y="3"/>
                </a:cubicBezTo>
                <a:cubicBezTo>
                  <a:pt x="15" y="4"/>
                  <a:pt x="42" y="7"/>
                  <a:pt x="43" y="7"/>
                </a:cubicBezTo>
                <a:cubicBezTo>
                  <a:pt x="45" y="6"/>
                  <a:pt x="49" y="5"/>
                  <a:pt x="50" y="3"/>
                </a:cubicBezTo>
                <a:cubicBezTo>
                  <a:pt x="50" y="3"/>
                  <a:pt x="48" y="12"/>
                  <a:pt x="42" y="17"/>
                </a:cubicBezTo>
                <a:cubicBezTo>
                  <a:pt x="42" y="17"/>
                  <a:pt x="43" y="12"/>
                  <a:pt x="40" y="11"/>
                </a:cubicBezTo>
                <a:cubicBezTo>
                  <a:pt x="36" y="9"/>
                  <a:pt x="5" y="4"/>
                  <a:pt x="2" y="8"/>
                </a:cubicBezTo>
                <a:cubicBezTo>
                  <a:pt x="2" y="8"/>
                  <a:pt x="0" y="4"/>
                  <a:pt x="0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ṩḻîḍè">
            <a:extLst>
              <a:ext uri="{FF2B5EF4-FFF2-40B4-BE49-F238E27FC236}">
                <a16:creationId xmlns:a16="http://schemas.microsoft.com/office/drawing/2014/main" id="{49B6E3A5-7D76-4AD0-B68C-E88A49AAA748}"/>
              </a:ext>
            </a:extLst>
          </p:cNvPr>
          <p:cNvSpPr/>
          <p:nvPr/>
        </p:nvSpPr>
        <p:spPr bwMode="auto">
          <a:xfrm>
            <a:off x="11025289" y="1548031"/>
            <a:ext cx="153739" cy="79350"/>
          </a:xfrm>
          <a:custGeom>
            <a:avLst/>
            <a:gdLst>
              <a:gd name="T0" fmla="*/ 49 w 49"/>
              <a:gd name="T1" fmla="*/ 18 h 25"/>
              <a:gd name="T2" fmla="*/ 0 w 49"/>
              <a:gd name="T3" fmla="*/ 15 h 25"/>
              <a:gd name="T4" fmla="*/ 24 w 49"/>
              <a:gd name="T5" fmla="*/ 0 h 25"/>
              <a:gd name="T6" fmla="*/ 49 w 49"/>
              <a:gd name="T7" fmla="*/ 1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25">
                <a:moveTo>
                  <a:pt x="49" y="18"/>
                </a:moveTo>
                <a:cubicBezTo>
                  <a:pt x="49" y="18"/>
                  <a:pt x="18" y="25"/>
                  <a:pt x="0" y="15"/>
                </a:cubicBezTo>
                <a:cubicBezTo>
                  <a:pt x="0" y="15"/>
                  <a:pt x="6" y="0"/>
                  <a:pt x="24" y="0"/>
                </a:cubicBezTo>
                <a:cubicBezTo>
                  <a:pt x="42" y="0"/>
                  <a:pt x="49" y="18"/>
                  <a:pt x="4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ṧlîďê">
            <a:extLst>
              <a:ext uri="{FF2B5EF4-FFF2-40B4-BE49-F238E27FC236}">
                <a16:creationId xmlns:a16="http://schemas.microsoft.com/office/drawing/2014/main" id="{1195013F-569C-44A5-A9A8-7760CC40195E}"/>
              </a:ext>
            </a:extLst>
          </p:cNvPr>
          <p:cNvSpPr/>
          <p:nvPr/>
        </p:nvSpPr>
        <p:spPr bwMode="auto">
          <a:xfrm>
            <a:off x="11027767" y="1711689"/>
            <a:ext cx="89268" cy="81829"/>
          </a:xfrm>
          <a:custGeom>
            <a:avLst/>
            <a:gdLst>
              <a:gd name="T0" fmla="*/ 0 w 28"/>
              <a:gd name="T1" fmla="*/ 21 h 26"/>
              <a:gd name="T2" fmla="*/ 8 w 28"/>
              <a:gd name="T3" fmla="*/ 0 h 26"/>
              <a:gd name="T4" fmla="*/ 28 w 28"/>
              <a:gd name="T5" fmla="*/ 4 h 26"/>
              <a:gd name="T6" fmla="*/ 26 w 28"/>
              <a:gd name="T7" fmla="*/ 26 h 26"/>
              <a:gd name="T8" fmla="*/ 0 w 28"/>
              <a:gd name="T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6">
                <a:moveTo>
                  <a:pt x="0" y="21"/>
                </a:moveTo>
                <a:cubicBezTo>
                  <a:pt x="0" y="21"/>
                  <a:pt x="5" y="6"/>
                  <a:pt x="8" y="0"/>
                </a:cubicBezTo>
                <a:cubicBezTo>
                  <a:pt x="8" y="0"/>
                  <a:pt x="14" y="6"/>
                  <a:pt x="28" y="4"/>
                </a:cubicBezTo>
                <a:cubicBezTo>
                  <a:pt x="28" y="4"/>
                  <a:pt x="25" y="19"/>
                  <a:pt x="26" y="26"/>
                </a:cubicBezTo>
                <a:cubicBezTo>
                  <a:pt x="26" y="26"/>
                  <a:pt x="14" y="15"/>
                  <a:pt x="0" y="21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ş1iḓe">
            <a:extLst>
              <a:ext uri="{FF2B5EF4-FFF2-40B4-BE49-F238E27FC236}">
                <a16:creationId xmlns:a16="http://schemas.microsoft.com/office/drawing/2014/main" id="{565F4896-C316-479C-8C2F-ABE653807654}"/>
              </a:ext>
            </a:extLst>
          </p:cNvPr>
          <p:cNvSpPr/>
          <p:nvPr/>
        </p:nvSpPr>
        <p:spPr bwMode="auto">
          <a:xfrm>
            <a:off x="10953379" y="1652178"/>
            <a:ext cx="91747" cy="106626"/>
          </a:xfrm>
          <a:custGeom>
            <a:avLst/>
            <a:gdLst>
              <a:gd name="T0" fmla="*/ 12 w 29"/>
              <a:gd name="T1" fmla="*/ 34 h 34"/>
              <a:gd name="T2" fmla="*/ 29 w 29"/>
              <a:gd name="T3" fmla="*/ 17 h 34"/>
              <a:gd name="T4" fmla="*/ 18 w 29"/>
              <a:gd name="T5" fmla="*/ 0 h 34"/>
              <a:gd name="T6" fmla="*/ 0 w 29"/>
              <a:gd name="T7" fmla="*/ 14 h 34"/>
              <a:gd name="T8" fmla="*/ 12 w 29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4">
                <a:moveTo>
                  <a:pt x="12" y="34"/>
                </a:move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18" y="10"/>
                  <a:pt x="1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12" y="15"/>
                  <a:pt x="12" y="34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ṥlïde">
            <a:extLst>
              <a:ext uri="{FF2B5EF4-FFF2-40B4-BE49-F238E27FC236}">
                <a16:creationId xmlns:a16="http://schemas.microsoft.com/office/drawing/2014/main" id="{4F2E0613-C3E3-4297-848C-C8DFE45085F9}"/>
              </a:ext>
            </a:extLst>
          </p:cNvPr>
          <p:cNvSpPr/>
          <p:nvPr/>
        </p:nvSpPr>
        <p:spPr bwMode="auto">
          <a:xfrm>
            <a:off x="11121995" y="1709210"/>
            <a:ext cx="334755" cy="304998"/>
          </a:xfrm>
          <a:custGeom>
            <a:avLst/>
            <a:gdLst>
              <a:gd name="T0" fmla="*/ 11 w 106"/>
              <a:gd name="T1" fmla="*/ 0 h 97"/>
              <a:gd name="T2" fmla="*/ 1 w 106"/>
              <a:gd name="T3" fmla="*/ 6 h 97"/>
              <a:gd name="T4" fmla="*/ 0 w 106"/>
              <a:gd name="T5" fmla="*/ 18 h 97"/>
              <a:gd name="T6" fmla="*/ 64 w 106"/>
              <a:gd name="T7" fmla="*/ 97 h 97"/>
              <a:gd name="T8" fmla="*/ 106 w 106"/>
              <a:gd name="T9" fmla="*/ 76 h 97"/>
              <a:gd name="T10" fmla="*/ 11 w 10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" h="97">
                <a:moveTo>
                  <a:pt x="11" y="0"/>
                </a:moveTo>
                <a:cubicBezTo>
                  <a:pt x="1" y="6"/>
                  <a:pt x="1" y="6"/>
                  <a:pt x="1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44" y="58"/>
                  <a:pt x="64" y="97"/>
                </a:cubicBezTo>
                <a:cubicBezTo>
                  <a:pt x="64" y="97"/>
                  <a:pt x="91" y="97"/>
                  <a:pt x="106" y="76"/>
                </a:cubicBezTo>
                <a:cubicBezTo>
                  <a:pt x="106" y="76"/>
                  <a:pt x="43" y="39"/>
                  <a:pt x="11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1îḍè">
            <a:extLst>
              <a:ext uri="{FF2B5EF4-FFF2-40B4-BE49-F238E27FC236}">
                <a16:creationId xmlns:a16="http://schemas.microsoft.com/office/drawing/2014/main" id="{7AB78213-2BEB-4FDC-8F6E-1800598A493B}"/>
              </a:ext>
            </a:extLst>
          </p:cNvPr>
          <p:cNvSpPr/>
          <p:nvPr/>
        </p:nvSpPr>
        <p:spPr bwMode="auto">
          <a:xfrm>
            <a:off x="10697974" y="1329822"/>
            <a:ext cx="312437" cy="322356"/>
          </a:xfrm>
          <a:custGeom>
            <a:avLst/>
            <a:gdLst>
              <a:gd name="T0" fmla="*/ 13 w 99"/>
              <a:gd name="T1" fmla="*/ 0 h 103"/>
              <a:gd name="T2" fmla="*/ 0 w 99"/>
              <a:gd name="T3" fmla="*/ 35 h 103"/>
              <a:gd name="T4" fmla="*/ 94 w 99"/>
              <a:gd name="T5" fmla="*/ 103 h 103"/>
              <a:gd name="T6" fmla="*/ 98 w 99"/>
              <a:gd name="T7" fmla="*/ 100 h 103"/>
              <a:gd name="T8" fmla="*/ 99 w 99"/>
              <a:gd name="T9" fmla="*/ 85 h 103"/>
              <a:gd name="T10" fmla="*/ 39 w 99"/>
              <a:gd name="T11" fmla="*/ 35 h 103"/>
              <a:gd name="T12" fmla="*/ 13 w 99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103">
                <a:moveTo>
                  <a:pt x="13" y="0"/>
                </a:moveTo>
                <a:cubicBezTo>
                  <a:pt x="3" y="14"/>
                  <a:pt x="0" y="35"/>
                  <a:pt x="0" y="35"/>
                </a:cubicBezTo>
                <a:cubicBezTo>
                  <a:pt x="43" y="56"/>
                  <a:pt x="94" y="103"/>
                  <a:pt x="94" y="103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97" y="95"/>
                  <a:pt x="99" y="85"/>
                  <a:pt x="99" y="85"/>
                </a:cubicBezTo>
                <a:cubicBezTo>
                  <a:pt x="99" y="85"/>
                  <a:pt x="61" y="58"/>
                  <a:pt x="39" y="35"/>
                </a:cubicBezTo>
                <a:cubicBezTo>
                  <a:pt x="18" y="13"/>
                  <a:pt x="13" y="0"/>
                  <a:pt x="13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šļíḑè">
            <a:extLst>
              <a:ext uri="{FF2B5EF4-FFF2-40B4-BE49-F238E27FC236}">
                <a16:creationId xmlns:a16="http://schemas.microsoft.com/office/drawing/2014/main" id="{4499CEC2-1C31-45B7-9486-AD65D0C618BA}"/>
              </a:ext>
            </a:extLst>
          </p:cNvPr>
          <p:cNvSpPr/>
          <p:nvPr/>
        </p:nvSpPr>
        <p:spPr bwMode="auto">
          <a:xfrm>
            <a:off x="11129434" y="1746406"/>
            <a:ext cx="235568" cy="257886"/>
          </a:xfrm>
          <a:custGeom>
            <a:avLst/>
            <a:gdLst>
              <a:gd name="T0" fmla="*/ 0 w 75"/>
              <a:gd name="T1" fmla="*/ 4 h 82"/>
              <a:gd name="T2" fmla="*/ 63 w 75"/>
              <a:gd name="T3" fmla="*/ 82 h 82"/>
              <a:gd name="T4" fmla="*/ 75 w 75"/>
              <a:gd name="T5" fmla="*/ 81 h 82"/>
              <a:gd name="T6" fmla="*/ 0 w 75"/>
              <a:gd name="T7" fmla="*/ 0 h 82"/>
              <a:gd name="T8" fmla="*/ 0 w 75"/>
              <a:gd name="T9" fmla="*/ 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82">
                <a:moveTo>
                  <a:pt x="0" y="4"/>
                </a:moveTo>
                <a:cubicBezTo>
                  <a:pt x="0" y="4"/>
                  <a:pt x="52" y="56"/>
                  <a:pt x="63" y="82"/>
                </a:cubicBezTo>
                <a:cubicBezTo>
                  <a:pt x="63" y="82"/>
                  <a:pt x="72" y="82"/>
                  <a:pt x="75" y="81"/>
                </a:cubicBezTo>
                <a:cubicBezTo>
                  <a:pt x="75" y="81"/>
                  <a:pt x="31" y="23"/>
                  <a:pt x="0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ṡľiḓè">
            <a:extLst>
              <a:ext uri="{FF2B5EF4-FFF2-40B4-BE49-F238E27FC236}">
                <a16:creationId xmlns:a16="http://schemas.microsoft.com/office/drawing/2014/main" id="{B5315844-5ACE-4A5F-8DD8-3146E336571D}"/>
              </a:ext>
            </a:extLst>
          </p:cNvPr>
          <p:cNvSpPr/>
          <p:nvPr/>
        </p:nvSpPr>
        <p:spPr bwMode="auto">
          <a:xfrm>
            <a:off x="10707892" y="1406691"/>
            <a:ext cx="287640" cy="233089"/>
          </a:xfrm>
          <a:custGeom>
            <a:avLst/>
            <a:gdLst>
              <a:gd name="T0" fmla="*/ 91 w 92"/>
              <a:gd name="T1" fmla="*/ 74 h 74"/>
              <a:gd name="T2" fmla="*/ 0 w 92"/>
              <a:gd name="T3" fmla="*/ 9 h 74"/>
              <a:gd name="T4" fmla="*/ 2 w 92"/>
              <a:gd name="T5" fmla="*/ 0 h 74"/>
              <a:gd name="T6" fmla="*/ 92 w 92"/>
              <a:gd name="T7" fmla="*/ 70 h 74"/>
              <a:gd name="T8" fmla="*/ 91 w 92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74">
                <a:moveTo>
                  <a:pt x="91" y="74"/>
                </a:moveTo>
                <a:cubicBezTo>
                  <a:pt x="91" y="74"/>
                  <a:pt x="40" y="28"/>
                  <a:pt x="0" y="9"/>
                </a:cubicBezTo>
                <a:cubicBezTo>
                  <a:pt x="0" y="9"/>
                  <a:pt x="1" y="2"/>
                  <a:pt x="2" y="0"/>
                </a:cubicBezTo>
                <a:cubicBezTo>
                  <a:pt x="2" y="0"/>
                  <a:pt x="69" y="46"/>
                  <a:pt x="92" y="70"/>
                </a:cubicBezTo>
                <a:lnTo>
                  <a:pt x="91" y="7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ṡḷíďe">
            <a:extLst>
              <a:ext uri="{FF2B5EF4-FFF2-40B4-BE49-F238E27FC236}">
                <a16:creationId xmlns:a16="http://schemas.microsoft.com/office/drawing/2014/main" id="{CDD6ECDA-E564-4EE8-AF4A-20B72BEBE53C}"/>
              </a:ext>
            </a:extLst>
          </p:cNvPr>
          <p:cNvSpPr/>
          <p:nvPr/>
        </p:nvSpPr>
        <p:spPr bwMode="auto">
          <a:xfrm>
            <a:off x="9376313" y="2507664"/>
            <a:ext cx="76869" cy="114064"/>
          </a:xfrm>
          <a:custGeom>
            <a:avLst/>
            <a:gdLst>
              <a:gd name="T0" fmla="*/ 5 w 25"/>
              <a:gd name="T1" fmla="*/ 0 h 37"/>
              <a:gd name="T2" fmla="*/ 25 w 25"/>
              <a:gd name="T3" fmla="*/ 37 h 37"/>
              <a:gd name="T4" fmla="*/ 15 w 25"/>
              <a:gd name="T5" fmla="*/ 37 h 37"/>
              <a:gd name="T6" fmla="*/ 5 w 25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7">
                <a:moveTo>
                  <a:pt x="5" y="0"/>
                </a:moveTo>
                <a:cubicBezTo>
                  <a:pt x="5" y="0"/>
                  <a:pt x="11" y="29"/>
                  <a:pt x="25" y="37"/>
                </a:cubicBezTo>
                <a:cubicBezTo>
                  <a:pt x="25" y="37"/>
                  <a:pt x="19" y="37"/>
                  <a:pt x="15" y="37"/>
                </a:cubicBezTo>
                <a:cubicBezTo>
                  <a:pt x="15" y="37"/>
                  <a:pt x="0" y="21"/>
                  <a:pt x="5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ṣlidè">
            <a:extLst>
              <a:ext uri="{FF2B5EF4-FFF2-40B4-BE49-F238E27FC236}">
                <a16:creationId xmlns:a16="http://schemas.microsoft.com/office/drawing/2014/main" id="{5637F926-64C5-4729-8BE3-ECDB18513429}"/>
              </a:ext>
            </a:extLst>
          </p:cNvPr>
          <p:cNvSpPr/>
          <p:nvPr/>
        </p:nvSpPr>
        <p:spPr bwMode="auto">
          <a:xfrm>
            <a:off x="9358955" y="2520062"/>
            <a:ext cx="416582" cy="215731"/>
          </a:xfrm>
          <a:custGeom>
            <a:avLst/>
            <a:gdLst>
              <a:gd name="T0" fmla="*/ 0 w 132"/>
              <a:gd name="T1" fmla="*/ 35 h 69"/>
              <a:gd name="T2" fmla="*/ 61 w 132"/>
              <a:gd name="T3" fmla="*/ 56 h 69"/>
              <a:gd name="T4" fmla="*/ 132 w 132"/>
              <a:gd name="T5" fmla="*/ 0 h 69"/>
              <a:gd name="T6" fmla="*/ 0 w 132"/>
              <a:gd name="T7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69">
                <a:moveTo>
                  <a:pt x="0" y="35"/>
                </a:moveTo>
                <a:cubicBezTo>
                  <a:pt x="0" y="35"/>
                  <a:pt x="17" y="63"/>
                  <a:pt x="61" y="56"/>
                </a:cubicBezTo>
                <a:cubicBezTo>
                  <a:pt x="106" y="49"/>
                  <a:pt x="132" y="0"/>
                  <a:pt x="132" y="0"/>
                </a:cubicBezTo>
                <a:cubicBezTo>
                  <a:pt x="132" y="0"/>
                  <a:pt x="85" y="69"/>
                  <a:pt x="0" y="35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$ľïḋê">
            <a:extLst>
              <a:ext uri="{FF2B5EF4-FFF2-40B4-BE49-F238E27FC236}">
                <a16:creationId xmlns:a16="http://schemas.microsoft.com/office/drawing/2014/main" id="{3E289A0A-EEFE-4F6F-997A-C99B6C9CEFD6}"/>
              </a:ext>
            </a:extLst>
          </p:cNvPr>
          <p:cNvSpPr/>
          <p:nvPr/>
        </p:nvSpPr>
        <p:spPr bwMode="auto">
          <a:xfrm>
            <a:off x="9720986" y="2649004"/>
            <a:ext cx="12398" cy="148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ślïḑe">
            <a:extLst>
              <a:ext uri="{FF2B5EF4-FFF2-40B4-BE49-F238E27FC236}">
                <a16:creationId xmlns:a16="http://schemas.microsoft.com/office/drawing/2014/main" id="{E576D0DA-0AA0-47CF-9FEF-9C56AD106FF6}"/>
              </a:ext>
            </a:extLst>
          </p:cNvPr>
          <p:cNvSpPr/>
          <p:nvPr/>
        </p:nvSpPr>
        <p:spPr bwMode="auto">
          <a:xfrm>
            <a:off x="9574686" y="2745710"/>
            <a:ext cx="14877" cy="148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šľîḓè">
            <a:extLst>
              <a:ext uri="{FF2B5EF4-FFF2-40B4-BE49-F238E27FC236}">
                <a16:creationId xmlns:a16="http://schemas.microsoft.com/office/drawing/2014/main" id="{18FF75AA-9A27-4B6B-844F-1C3AE548DDCC}"/>
              </a:ext>
            </a:extLst>
          </p:cNvPr>
          <p:cNvSpPr/>
          <p:nvPr/>
        </p:nvSpPr>
        <p:spPr bwMode="auto">
          <a:xfrm>
            <a:off x="9492857" y="2532461"/>
            <a:ext cx="295079" cy="218212"/>
          </a:xfrm>
          <a:custGeom>
            <a:avLst/>
            <a:gdLst>
              <a:gd name="T0" fmla="*/ 94 w 94"/>
              <a:gd name="T1" fmla="*/ 0 h 70"/>
              <a:gd name="T2" fmla="*/ 0 w 94"/>
              <a:gd name="T3" fmla="*/ 58 h 70"/>
              <a:gd name="T4" fmla="*/ 5 w 94"/>
              <a:gd name="T5" fmla="*/ 70 h 70"/>
              <a:gd name="T6" fmla="*/ 94 w 94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70">
                <a:moveTo>
                  <a:pt x="94" y="0"/>
                </a:moveTo>
                <a:cubicBezTo>
                  <a:pt x="94" y="0"/>
                  <a:pt x="61" y="65"/>
                  <a:pt x="0" y="58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0"/>
                  <a:pt x="77" y="68"/>
                  <a:pt x="94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śḻïdé">
            <a:extLst>
              <a:ext uri="{FF2B5EF4-FFF2-40B4-BE49-F238E27FC236}">
                <a16:creationId xmlns:a16="http://schemas.microsoft.com/office/drawing/2014/main" id="{9BEA284E-BC05-47BA-8D5D-BAB523783BAD}"/>
              </a:ext>
            </a:extLst>
          </p:cNvPr>
          <p:cNvSpPr/>
          <p:nvPr/>
        </p:nvSpPr>
        <p:spPr bwMode="auto">
          <a:xfrm>
            <a:off x="10073097" y="1969575"/>
            <a:ext cx="61992" cy="66952"/>
          </a:xfrm>
          <a:custGeom>
            <a:avLst/>
            <a:gdLst>
              <a:gd name="T0" fmla="*/ 19 w 19"/>
              <a:gd name="T1" fmla="*/ 1 h 21"/>
              <a:gd name="T2" fmla="*/ 19 w 19"/>
              <a:gd name="T3" fmla="*/ 21 h 21"/>
              <a:gd name="T4" fmla="*/ 0 w 19"/>
              <a:gd name="T5" fmla="*/ 5 h 21"/>
              <a:gd name="T6" fmla="*/ 19 w 19"/>
              <a:gd name="T7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1">
                <a:moveTo>
                  <a:pt x="19" y="1"/>
                </a:move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3" y="10"/>
                  <a:pt x="0" y="5"/>
                </a:cubicBezTo>
                <a:cubicBezTo>
                  <a:pt x="0" y="5"/>
                  <a:pt x="8" y="0"/>
                  <a:pt x="19" y="1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šļiḓê">
            <a:extLst>
              <a:ext uri="{FF2B5EF4-FFF2-40B4-BE49-F238E27FC236}">
                <a16:creationId xmlns:a16="http://schemas.microsoft.com/office/drawing/2014/main" id="{BA9F611F-F027-4522-907F-561124BCD057}"/>
              </a:ext>
            </a:extLst>
          </p:cNvPr>
          <p:cNvSpPr/>
          <p:nvPr/>
        </p:nvSpPr>
        <p:spPr bwMode="auto">
          <a:xfrm>
            <a:off x="10286350" y="2021647"/>
            <a:ext cx="61992" cy="94227"/>
          </a:xfrm>
          <a:custGeom>
            <a:avLst/>
            <a:gdLst>
              <a:gd name="T0" fmla="*/ 0 w 20"/>
              <a:gd name="T1" fmla="*/ 0 h 30"/>
              <a:gd name="T2" fmla="*/ 0 w 20"/>
              <a:gd name="T3" fmla="*/ 23 h 30"/>
              <a:gd name="T4" fmla="*/ 18 w 20"/>
              <a:gd name="T5" fmla="*/ 26 h 30"/>
              <a:gd name="T6" fmla="*/ 0 w 20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0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5" y="30"/>
                  <a:pt x="18" y="26"/>
                </a:cubicBezTo>
                <a:cubicBezTo>
                  <a:pt x="20" y="23"/>
                  <a:pt x="2" y="0"/>
                  <a:pt x="0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ŝḷiḍè">
            <a:extLst>
              <a:ext uri="{FF2B5EF4-FFF2-40B4-BE49-F238E27FC236}">
                <a16:creationId xmlns:a16="http://schemas.microsoft.com/office/drawing/2014/main" id="{A7EB6A4B-AC52-458B-83FA-3F61AF1FD9B5}"/>
              </a:ext>
            </a:extLst>
          </p:cNvPr>
          <p:cNvSpPr/>
          <p:nvPr/>
        </p:nvSpPr>
        <p:spPr bwMode="auto">
          <a:xfrm>
            <a:off x="9859848" y="2167949"/>
            <a:ext cx="493454" cy="2985520"/>
          </a:xfrm>
          <a:custGeom>
            <a:avLst/>
            <a:gdLst>
              <a:gd name="T0" fmla="*/ 144 w 157"/>
              <a:gd name="T1" fmla="*/ 0 h 951"/>
              <a:gd name="T2" fmla="*/ 125 w 157"/>
              <a:gd name="T3" fmla="*/ 2 h 951"/>
              <a:gd name="T4" fmla="*/ 110 w 157"/>
              <a:gd name="T5" fmla="*/ 130 h 951"/>
              <a:gd name="T6" fmla="*/ 52 w 157"/>
              <a:gd name="T7" fmla="*/ 276 h 951"/>
              <a:gd name="T8" fmla="*/ 8 w 157"/>
              <a:gd name="T9" fmla="*/ 528 h 951"/>
              <a:gd name="T10" fmla="*/ 88 w 157"/>
              <a:gd name="T11" fmla="*/ 951 h 951"/>
              <a:gd name="T12" fmla="*/ 157 w 157"/>
              <a:gd name="T13" fmla="*/ 875 h 951"/>
              <a:gd name="T14" fmla="*/ 28 w 157"/>
              <a:gd name="T15" fmla="*/ 530 h 951"/>
              <a:gd name="T16" fmla="*/ 57 w 157"/>
              <a:gd name="T17" fmla="*/ 286 h 951"/>
              <a:gd name="T18" fmla="*/ 128 w 157"/>
              <a:gd name="T19" fmla="*/ 145 h 951"/>
              <a:gd name="T20" fmla="*/ 144 w 157"/>
              <a:gd name="T21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951">
                <a:moveTo>
                  <a:pt x="144" y="0"/>
                </a:moveTo>
                <a:cubicBezTo>
                  <a:pt x="144" y="0"/>
                  <a:pt x="132" y="4"/>
                  <a:pt x="125" y="2"/>
                </a:cubicBezTo>
                <a:cubicBezTo>
                  <a:pt x="125" y="2"/>
                  <a:pt x="119" y="102"/>
                  <a:pt x="110" y="130"/>
                </a:cubicBezTo>
                <a:cubicBezTo>
                  <a:pt x="101" y="158"/>
                  <a:pt x="66" y="254"/>
                  <a:pt x="52" y="276"/>
                </a:cubicBezTo>
                <a:cubicBezTo>
                  <a:pt x="52" y="276"/>
                  <a:pt x="15" y="369"/>
                  <a:pt x="8" y="528"/>
                </a:cubicBezTo>
                <a:cubicBezTo>
                  <a:pt x="0" y="687"/>
                  <a:pt x="19" y="880"/>
                  <a:pt x="88" y="951"/>
                </a:cubicBezTo>
                <a:cubicBezTo>
                  <a:pt x="88" y="951"/>
                  <a:pt x="127" y="941"/>
                  <a:pt x="157" y="875"/>
                </a:cubicBezTo>
                <a:cubicBezTo>
                  <a:pt x="157" y="875"/>
                  <a:pt x="27" y="701"/>
                  <a:pt x="28" y="530"/>
                </a:cubicBezTo>
                <a:cubicBezTo>
                  <a:pt x="28" y="530"/>
                  <a:pt x="34" y="362"/>
                  <a:pt x="57" y="286"/>
                </a:cubicBezTo>
                <a:cubicBezTo>
                  <a:pt x="128" y="145"/>
                  <a:pt x="128" y="145"/>
                  <a:pt x="128" y="145"/>
                </a:cubicBezTo>
                <a:lnTo>
                  <a:pt x="14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ṩ1îḓè">
            <a:extLst>
              <a:ext uri="{FF2B5EF4-FFF2-40B4-BE49-F238E27FC236}">
                <a16:creationId xmlns:a16="http://schemas.microsoft.com/office/drawing/2014/main" id="{5F646006-4BA4-4980-980E-FB88B4525F28}"/>
              </a:ext>
            </a:extLst>
          </p:cNvPr>
          <p:cNvSpPr/>
          <p:nvPr/>
        </p:nvSpPr>
        <p:spPr bwMode="auto">
          <a:xfrm>
            <a:off x="9720986" y="3006077"/>
            <a:ext cx="47113" cy="86789"/>
          </a:xfrm>
          <a:custGeom>
            <a:avLst/>
            <a:gdLst>
              <a:gd name="T0" fmla="*/ 4 w 15"/>
              <a:gd name="T1" fmla="*/ 10 h 28"/>
              <a:gd name="T2" fmla="*/ 0 w 15"/>
              <a:gd name="T3" fmla="*/ 28 h 28"/>
              <a:gd name="T4" fmla="*/ 9 w 15"/>
              <a:gd name="T5" fmla="*/ 22 h 28"/>
              <a:gd name="T6" fmla="*/ 15 w 15"/>
              <a:gd name="T7" fmla="*/ 0 h 28"/>
              <a:gd name="T8" fmla="*/ 4 w 15"/>
              <a:gd name="T9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8">
                <a:moveTo>
                  <a:pt x="4" y="10"/>
                </a:moveTo>
                <a:cubicBezTo>
                  <a:pt x="4" y="10"/>
                  <a:pt x="6" y="21"/>
                  <a:pt x="0" y="28"/>
                </a:cubicBezTo>
                <a:cubicBezTo>
                  <a:pt x="9" y="22"/>
                  <a:pt x="9" y="22"/>
                  <a:pt x="9" y="22"/>
                </a:cubicBezTo>
                <a:cubicBezTo>
                  <a:pt x="15" y="0"/>
                  <a:pt x="15" y="0"/>
                  <a:pt x="15" y="0"/>
                </a:cubicBezTo>
                <a:lnTo>
                  <a:pt x="4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Sḷîḋe">
            <a:extLst>
              <a:ext uri="{FF2B5EF4-FFF2-40B4-BE49-F238E27FC236}">
                <a16:creationId xmlns:a16="http://schemas.microsoft.com/office/drawing/2014/main" id="{73C53012-EE20-4B81-8D60-1019EB79DF7B}"/>
              </a:ext>
            </a:extLst>
          </p:cNvPr>
          <p:cNvSpPr/>
          <p:nvPr/>
        </p:nvSpPr>
        <p:spPr bwMode="auto">
          <a:xfrm>
            <a:off x="9629240" y="3092866"/>
            <a:ext cx="146300" cy="600079"/>
          </a:xfrm>
          <a:custGeom>
            <a:avLst/>
            <a:gdLst>
              <a:gd name="T0" fmla="*/ 20 w 46"/>
              <a:gd name="T1" fmla="*/ 13 h 191"/>
              <a:gd name="T2" fmla="*/ 36 w 46"/>
              <a:gd name="T3" fmla="*/ 0 h 191"/>
              <a:gd name="T4" fmla="*/ 41 w 46"/>
              <a:gd name="T5" fmla="*/ 60 h 191"/>
              <a:gd name="T6" fmla="*/ 29 w 46"/>
              <a:gd name="T7" fmla="*/ 155 h 191"/>
              <a:gd name="T8" fmla="*/ 9 w 46"/>
              <a:gd name="T9" fmla="*/ 191 h 191"/>
              <a:gd name="T10" fmla="*/ 0 w 46"/>
              <a:gd name="T11" fmla="*/ 174 h 191"/>
              <a:gd name="T12" fmla="*/ 20 w 46"/>
              <a:gd name="T13" fmla="*/ 1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91">
                <a:moveTo>
                  <a:pt x="20" y="13"/>
                </a:moveTo>
                <a:cubicBezTo>
                  <a:pt x="36" y="0"/>
                  <a:pt x="36" y="0"/>
                  <a:pt x="36" y="0"/>
                </a:cubicBezTo>
                <a:cubicBezTo>
                  <a:pt x="41" y="60"/>
                  <a:pt x="41" y="60"/>
                  <a:pt x="41" y="60"/>
                </a:cubicBezTo>
                <a:cubicBezTo>
                  <a:pt x="41" y="60"/>
                  <a:pt x="29" y="134"/>
                  <a:pt x="29" y="155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4"/>
                  <a:pt x="46" y="83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Sḷïḑê">
            <a:extLst>
              <a:ext uri="{FF2B5EF4-FFF2-40B4-BE49-F238E27FC236}">
                <a16:creationId xmlns:a16="http://schemas.microsoft.com/office/drawing/2014/main" id="{D4525B20-9CFC-4C65-9B9C-872B64460AD9}"/>
              </a:ext>
            </a:extLst>
          </p:cNvPr>
          <p:cNvSpPr/>
          <p:nvPr/>
        </p:nvSpPr>
        <p:spPr bwMode="auto">
          <a:xfrm>
            <a:off x="8917576" y="4218633"/>
            <a:ext cx="309958" cy="523210"/>
          </a:xfrm>
          <a:custGeom>
            <a:avLst/>
            <a:gdLst>
              <a:gd name="T0" fmla="*/ 98 w 98"/>
              <a:gd name="T1" fmla="*/ 0 h 167"/>
              <a:gd name="T2" fmla="*/ 30 w 98"/>
              <a:gd name="T3" fmla="*/ 70 h 167"/>
              <a:gd name="T4" fmla="*/ 24 w 98"/>
              <a:gd name="T5" fmla="*/ 167 h 167"/>
              <a:gd name="T6" fmla="*/ 34 w 98"/>
              <a:gd name="T7" fmla="*/ 103 h 167"/>
              <a:gd name="T8" fmla="*/ 98 w 98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67">
                <a:moveTo>
                  <a:pt x="98" y="0"/>
                </a:moveTo>
                <a:cubicBezTo>
                  <a:pt x="98" y="0"/>
                  <a:pt x="46" y="50"/>
                  <a:pt x="30" y="70"/>
                </a:cubicBezTo>
                <a:cubicBezTo>
                  <a:pt x="15" y="91"/>
                  <a:pt x="0" y="131"/>
                  <a:pt x="24" y="167"/>
                </a:cubicBezTo>
                <a:cubicBezTo>
                  <a:pt x="24" y="167"/>
                  <a:pt x="18" y="141"/>
                  <a:pt x="34" y="103"/>
                </a:cubicBezTo>
                <a:cubicBezTo>
                  <a:pt x="51" y="65"/>
                  <a:pt x="94" y="9"/>
                  <a:pt x="9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Slîḑè">
            <a:extLst>
              <a:ext uri="{FF2B5EF4-FFF2-40B4-BE49-F238E27FC236}">
                <a16:creationId xmlns:a16="http://schemas.microsoft.com/office/drawing/2014/main" id="{2B0D34C7-1C62-41AA-BB39-F30D39DF0F89}"/>
              </a:ext>
            </a:extLst>
          </p:cNvPr>
          <p:cNvSpPr/>
          <p:nvPr/>
        </p:nvSpPr>
        <p:spPr bwMode="auto">
          <a:xfrm>
            <a:off x="8815910" y="3556562"/>
            <a:ext cx="689345" cy="275244"/>
          </a:xfrm>
          <a:custGeom>
            <a:avLst/>
            <a:gdLst>
              <a:gd name="T0" fmla="*/ 0 w 219"/>
              <a:gd name="T1" fmla="*/ 51 h 88"/>
              <a:gd name="T2" fmla="*/ 40 w 219"/>
              <a:gd name="T3" fmla="*/ 22 h 88"/>
              <a:gd name="T4" fmla="*/ 46 w 219"/>
              <a:gd name="T5" fmla="*/ 37 h 88"/>
              <a:gd name="T6" fmla="*/ 149 w 219"/>
              <a:gd name="T7" fmla="*/ 67 h 88"/>
              <a:gd name="T8" fmla="*/ 219 w 219"/>
              <a:gd name="T9" fmla="*/ 0 h 88"/>
              <a:gd name="T10" fmla="*/ 154 w 219"/>
              <a:gd name="T11" fmla="*/ 88 h 88"/>
              <a:gd name="T12" fmla="*/ 27 w 219"/>
              <a:gd name="T13" fmla="*/ 44 h 88"/>
              <a:gd name="T14" fmla="*/ 0 w 219"/>
              <a:gd name="T15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9" h="88">
                <a:moveTo>
                  <a:pt x="0" y="51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3" y="35"/>
                  <a:pt x="46" y="37"/>
                </a:cubicBezTo>
                <a:cubicBezTo>
                  <a:pt x="49" y="38"/>
                  <a:pt x="149" y="67"/>
                  <a:pt x="149" y="67"/>
                </a:cubicBezTo>
                <a:cubicBezTo>
                  <a:pt x="219" y="0"/>
                  <a:pt x="219" y="0"/>
                  <a:pt x="219" y="0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27" y="44"/>
                  <a:pt x="27" y="44"/>
                  <a:pt x="27" y="44"/>
                </a:cubicBezTo>
                <a:lnTo>
                  <a:pt x="0" y="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śļíḓê">
            <a:extLst>
              <a:ext uri="{FF2B5EF4-FFF2-40B4-BE49-F238E27FC236}">
                <a16:creationId xmlns:a16="http://schemas.microsoft.com/office/drawing/2014/main" id="{CB93A3B1-66B3-4AC9-B70D-030ABCCC5EF7}"/>
              </a:ext>
            </a:extLst>
          </p:cNvPr>
          <p:cNvSpPr/>
          <p:nvPr/>
        </p:nvSpPr>
        <p:spPr bwMode="auto">
          <a:xfrm>
            <a:off x="9919359" y="5230339"/>
            <a:ext cx="265325" cy="724063"/>
          </a:xfrm>
          <a:custGeom>
            <a:avLst/>
            <a:gdLst>
              <a:gd name="T0" fmla="*/ 0 w 84"/>
              <a:gd name="T1" fmla="*/ 18 h 231"/>
              <a:gd name="T2" fmla="*/ 53 w 84"/>
              <a:gd name="T3" fmla="*/ 0 h 231"/>
              <a:gd name="T4" fmla="*/ 65 w 84"/>
              <a:gd name="T5" fmla="*/ 104 h 231"/>
              <a:gd name="T6" fmla="*/ 84 w 84"/>
              <a:gd name="T7" fmla="*/ 128 h 231"/>
              <a:gd name="T8" fmla="*/ 52 w 84"/>
              <a:gd name="T9" fmla="*/ 231 h 231"/>
              <a:gd name="T10" fmla="*/ 69 w 84"/>
              <a:gd name="T11" fmla="*/ 134 h 231"/>
              <a:gd name="T12" fmla="*/ 53 w 84"/>
              <a:gd name="T13" fmla="*/ 112 h 231"/>
              <a:gd name="T14" fmla="*/ 44 w 84"/>
              <a:gd name="T15" fmla="*/ 25 h 231"/>
              <a:gd name="T16" fmla="*/ 3 w 84"/>
              <a:gd name="T17" fmla="*/ 34 h 231"/>
              <a:gd name="T18" fmla="*/ 0 w 84"/>
              <a:gd name="T19" fmla="*/ 1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231">
                <a:moveTo>
                  <a:pt x="0" y="18"/>
                </a:moveTo>
                <a:cubicBezTo>
                  <a:pt x="0" y="18"/>
                  <a:pt x="39" y="11"/>
                  <a:pt x="53" y="0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52" y="231"/>
                  <a:pt x="52" y="231"/>
                  <a:pt x="52" y="231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22" y="34"/>
                  <a:pt x="3" y="34"/>
                </a:cubicBezTo>
                <a:lnTo>
                  <a:pt x="0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Sľiḓè">
            <a:extLst>
              <a:ext uri="{FF2B5EF4-FFF2-40B4-BE49-F238E27FC236}">
                <a16:creationId xmlns:a16="http://schemas.microsoft.com/office/drawing/2014/main" id="{53504AE1-D403-4F11-9590-B7219EC3234E}"/>
              </a:ext>
            </a:extLst>
          </p:cNvPr>
          <p:cNvSpPr/>
          <p:nvPr/>
        </p:nvSpPr>
        <p:spPr bwMode="auto">
          <a:xfrm>
            <a:off x="9294484" y="3945871"/>
            <a:ext cx="329795" cy="490974"/>
          </a:xfrm>
          <a:custGeom>
            <a:avLst/>
            <a:gdLst>
              <a:gd name="T0" fmla="*/ 0 w 133"/>
              <a:gd name="T1" fmla="*/ 198 h 198"/>
              <a:gd name="T2" fmla="*/ 129 w 133"/>
              <a:gd name="T3" fmla="*/ 0 h 198"/>
              <a:gd name="T4" fmla="*/ 133 w 133"/>
              <a:gd name="T5" fmla="*/ 26 h 198"/>
              <a:gd name="T6" fmla="*/ 0 w 133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98">
                <a:moveTo>
                  <a:pt x="0" y="198"/>
                </a:moveTo>
                <a:lnTo>
                  <a:pt x="129" y="0"/>
                </a:lnTo>
                <a:lnTo>
                  <a:pt x="133" y="26"/>
                </a:lnTo>
                <a:lnTo>
                  <a:pt x="0" y="19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sļíďe">
            <a:extLst>
              <a:ext uri="{FF2B5EF4-FFF2-40B4-BE49-F238E27FC236}">
                <a16:creationId xmlns:a16="http://schemas.microsoft.com/office/drawing/2014/main" id="{372A1C86-CD61-4B51-8766-9F8BF513BC53}"/>
              </a:ext>
            </a:extLst>
          </p:cNvPr>
          <p:cNvSpPr/>
          <p:nvPr/>
        </p:nvSpPr>
        <p:spPr bwMode="auto">
          <a:xfrm>
            <a:off x="1354225" y="2462301"/>
            <a:ext cx="6856775" cy="100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22" name="ïṣḷîḍé">
            <a:extLst>
              <a:ext uri="{FF2B5EF4-FFF2-40B4-BE49-F238E27FC236}">
                <a16:creationId xmlns:a16="http://schemas.microsoft.com/office/drawing/2014/main" id="{116D6F26-C733-44B8-AC0F-44918E97AE9F}"/>
              </a:ext>
            </a:extLst>
          </p:cNvPr>
          <p:cNvSpPr/>
          <p:nvPr/>
        </p:nvSpPr>
        <p:spPr>
          <a:xfrm>
            <a:off x="687400" y="2694532"/>
            <a:ext cx="535582" cy="53558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i$lïḓè">
            <a:extLst>
              <a:ext uri="{FF2B5EF4-FFF2-40B4-BE49-F238E27FC236}">
                <a16:creationId xmlns:a16="http://schemas.microsoft.com/office/drawing/2014/main" id="{AD4CD69B-609C-4167-905C-136CF9ACFD57}"/>
              </a:ext>
            </a:extLst>
          </p:cNvPr>
          <p:cNvSpPr/>
          <p:nvPr/>
        </p:nvSpPr>
        <p:spPr bwMode="auto">
          <a:xfrm>
            <a:off x="818643" y="2828439"/>
            <a:ext cx="273095" cy="267770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i$ḻïḍè">
            <a:extLst>
              <a:ext uri="{FF2B5EF4-FFF2-40B4-BE49-F238E27FC236}">
                <a16:creationId xmlns:a16="http://schemas.microsoft.com/office/drawing/2014/main" id="{27227D47-C6EC-47F1-99D0-D535367B11A2}"/>
              </a:ext>
            </a:extLst>
          </p:cNvPr>
          <p:cNvSpPr/>
          <p:nvPr/>
        </p:nvSpPr>
        <p:spPr bwMode="auto">
          <a:xfrm>
            <a:off x="1354225" y="3800650"/>
            <a:ext cx="6856775" cy="100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20" name="ïṥlïḋe">
            <a:extLst>
              <a:ext uri="{FF2B5EF4-FFF2-40B4-BE49-F238E27FC236}">
                <a16:creationId xmlns:a16="http://schemas.microsoft.com/office/drawing/2014/main" id="{EBE8A578-DDC5-4689-BE9C-9EACF985A6B4}"/>
              </a:ext>
            </a:extLst>
          </p:cNvPr>
          <p:cNvSpPr/>
          <p:nvPr/>
        </p:nvSpPr>
        <p:spPr>
          <a:xfrm>
            <a:off x="687400" y="4032881"/>
            <a:ext cx="535582" cy="53558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ïṩlíḑè">
            <a:extLst>
              <a:ext uri="{FF2B5EF4-FFF2-40B4-BE49-F238E27FC236}">
                <a16:creationId xmlns:a16="http://schemas.microsoft.com/office/drawing/2014/main" id="{125233C2-3F4F-4356-95AF-6A04DF210DB0}"/>
              </a:ext>
            </a:extLst>
          </p:cNvPr>
          <p:cNvSpPr/>
          <p:nvPr/>
        </p:nvSpPr>
        <p:spPr bwMode="auto">
          <a:xfrm>
            <a:off x="818643" y="4166788"/>
            <a:ext cx="273095" cy="267770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3" name="íS1iḓê">
            <a:extLst>
              <a:ext uri="{FF2B5EF4-FFF2-40B4-BE49-F238E27FC236}">
                <a16:creationId xmlns:a16="http://schemas.microsoft.com/office/drawing/2014/main" id="{5944D148-0AE3-4621-8800-0FA9C1D0E79B}"/>
              </a:ext>
            </a:extLst>
          </p:cNvPr>
          <p:cNvSpPr/>
          <p:nvPr/>
        </p:nvSpPr>
        <p:spPr bwMode="auto">
          <a:xfrm>
            <a:off x="1354225" y="5139000"/>
            <a:ext cx="6856775" cy="100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18" name="îṣḻïḍè">
            <a:extLst>
              <a:ext uri="{FF2B5EF4-FFF2-40B4-BE49-F238E27FC236}">
                <a16:creationId xmlns:a16="http://schemas.microsoft.com/office/drawing/2014/main" id="{020BE5E3-39E3-40F0-88FD-DFF75DE32050}"/>
              </a:ext>
            </a:extLst>
          </p:cNvPr>
          <p:cNvSpPr/>
          <p:nvPr/>
        </p:nvSpPr>
        <p:spPr>
          <a:xfrm>
            <a:off x="687400" y="5371231"/>
            <a:ext cx="535582" cy="53558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îṥľidé">
            <a:extLst>
              <a:ext uri="{FF2B5EF4-FFF2-40B4-BE49-F238E27FC236}">
                <a16:creationId xmlns:a16="http://schemas.microsoft.com/office/drawing/2014/main" id="{6AE729DA-4D05-417D-B554-B65E69812397}"/>
              </a:ext>
            </a:extLst>
          </p:cNvPr>
          <p:cNvSpPr/>
          <p:nvPr/>
        </p:nvSpPr>
        <p:spPr bwMode="auto">
          <a:xfrm>
            <a:off x="818643" y="5505138"/>
            <a:ext cx="273095" cy="267770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42A7630-86CD-42F5-99D0-7CE44CA098B4}"/>
              </a:ext>
            </a:extLst>
          </p:cNvPr>
          <p:cNvCxnSpPr/>
          <p:nvPr/>
        </p:nvCxnSpPr>
        <p:spPr>
          <a:xfrm>
            <a:off x="1596000" y="2300946"/>
            <a:ext cx="639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2082C8-C624-4F84-A964-A95F31041A36}"/>
              </a:ext>
            </a:extLst>
          </p:cNvPr>
          <p:cNvCxnSpPr/>
          <p:nvPr/>
        </p:nvCxnSpPr>
        <p:spPr>
          <a:xfrm>
            <a:off x="1596000" y="3624921"/>
            <a:ext cx="639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3CEE96C-FC92-4192-A9AC-9E803C00E0A0}"/>
              </a:ext>
            </a:extLst>
          </p:cNvPr>
          <p:cNvCxnSpPr/>
          <p:nvPr/>
        </p:nvCxnSpPr>
        <p:spPr>
          <a:xfrm>
            <a:off x="1596000" y="4948896"/>
            <a:ext cx="639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3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9DD2B-1CEB-47B3-9B2B-D2DA5B36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0E6C8A-24D2-4674-B029-F0DD9995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F30871-504B-43F2-9BF4-69C79E14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6" name="í$líḓe">
            <a:extLst>
              <a:ext uri="{FF2B5EF4-FFF2-40B4-BE49-F238E27FC236}">
                <a16:creationId xmlns:a16="http://schemas.microsoft.com/office/drawing/2014/main" id="{3B046891-305C-4C5B-AB4E-53820A7A72C8}"/>
              </a:ext>
            </a:extLst>
          </p:cNvPr>
          <p:cNvSpPr/>
          <p:nvPr/>
        </p:nvSpPr>
        <p:spPr>
          <a:xfrm flipV="1">
            <a:off x="5911282" y="4783171"/>
            <a:ext cx="2" cy="419998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ṣľîde">
            <a:extLst>
              <a:ext uri="{FF2B5EF4-FFF2-40B4-BE49-F238E27FC236}">
                <a16:creationId xmlns:a16="http://schemas.microsoft.com/office/drawing/2014/main" id="{FAF0DD86-F6C0-4B11-AAC1-01083519E3B5}"/>
              </a:ext>
            </a:extLst>
          </p:cNvPr>
          <p:cNvSpPr/>
          <p:nvPr/>
        </p:nvSpPr>
        <p:spPr>
          <a:xfrm flipV="1">
            <a:off x="6280717" y="4783171"/>
            <a:ext cx="1" cy="419998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şḷíḋè">
            <a:extLst>
              <a:ext uri="{FF2B5EF4-FFF2-40B4-BE49-F238E27FC236}">
                <a16:creationId xmlns:a16="http://schemas.microsoft.com/office/drawing/2014/main" id="{413A61BA-93BA-4EB9-A5A5-781B2F162C77}"/>
              </a:ext>
            </a:extLst>
          </p:cNvPr>
          <p:cNvSpPr/>
          <p:nvPr/>
        </p:nvSpPr>
        <p:spPr>
          <a:xfrm>
            <a:off x="4643494" y="1711470"/>
            <a:ext cx="1273147" cy="3028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1" h="21600" extrusionOk="0">
                <a:moveTo>
                  <a:pt x="17601" y="20965"/>
                </a:moveTo>
                <a:cubicBezTo>
                  <a:pt x="11354" y="17842"/>
                  <a:pt x="4645" y="15099"/>
                  <a:pt x="1525" y="11296"/>
                </a:cubicBezTo>
                <a:cubicBezTo>
                  <a:pt x="-1899" y="7130"/>
                  <a:pt x="1046" y="4320"/>
                  <a:pt x="4438" y="2458"/>
                </a:cubicBezTo>
                <a:cubicBezTo>
                  <a:pt x="8134" y="426"/>
                  <a:pt x="15614" y="0"/>
                  <a:pt x="15614" y="0"/>
                </a:cubicBezTo>
                <a:cubicBezTo>
                  <a:pt x="15614" y="0"/>
                  <a:pt x="11403" y="2582"/>
                  <a:pt x="12972" y="6637"/>
                </a:cubicBezTo>
                <a:cubicBezTo>
                  <a:pt x="14538" y="10697"/>
                  <a:pt x="19330" y="18599"/>
                  <a:pt x="19701" y="21600"/>
                </a:cubicBezTo>
                <a:cubicBezTo>
                  <a:pt x="19701" y="21600"/>
                  <a:pt x="17601" y="20965"/>
                  <a:pt x="17601" y="20965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šļïḋè">
            <a:extLst>
              <a:ext uri="{FF2B5EF4-FFF2-40B4-BE49-F238E27FC236}">
                <a16:creationId xmlns:a16="http://schemas.microsoft.com/office/drawing/2014/main" id="{4322786E-4EF9-4C5E-98B5-634F74EF57D2}"/>
              </a:ext>
            </a:extLst>
          </p:cNvPr>
          <p:cNvSpPr/>
          <p:nvPr/>
        </p:nvSpPr>
        <p:spPr>
          <a:xfrm>
            <a:off x="6279097" y="1711470"/>
            <a:ext cx="1269409" cy="302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6" h="21600" extrusionOk="0">
                <a:moveTo>
                  <a:pt x="2121" y="20966"/>
                </a:moveTo>
                <a:cubicBezTo>
                  <a:pt x="8320" y="17198"/>
                  <a:pt x="15070" y="15084"/>
                  <a:pt x="18181" y="11277"/>
                </a:cubicBezTo>
                <a:cubicBezTo>
                  <a:pt x="21600" y="7109"/>
                  <a:pt x="18630" y="4304"/>
                  <a:pt x="15211" y="2446"/>
                </a:cubicBezTo>
                <a:cubicBezTo>
                  <a:pt x="11496" y="415"/>
                  <a:pt x="3996" y="0"/>
                  <a:pt x="3996" y="0"/>
                </a:cubicBezTo>
                <a:cubicBezTo>
                  <a:pt x="3996" y="0"/>
                  <a:pt x="8235" y="2574"/>
                  <a:pt x="6674" y="6633"/>
                </a:cubicBezTo>
                <a:cubicBezTo>
                  <a:pt x="5124" y="10692"/>
                  <a:pt x="367" y="18600"/>
                  <a:pt x="0" y="21600"/>
                </a:cubicBezTo>
                <a:cubicBezTo>
                  <a:pt x="0" y="21600"/>
                  <a:pt x="2121" y="20966"/>
                  <a:pt x="2121" y="2096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ḻïḓé">
            <a:extLst>
              <a:ext uri="{FF2B5EF4-FFF2-40B4-BE49-F238E27FC236}">
                <a16:creationId xmlns:a16="http://schemas.microsoft.com/office/drawing/2014/main" id="{2B0D2DA5-21AD-4BB0-A550-D04BAE35EDB7}"/>
              </a:ext>
            </a:extLst>
          </p:cNvPr>
          <p:cNvSpPr/>
          <p:nvPr/>
        </p:nvSpPr>
        <p:spPr>
          <a:xfrm>
            <a:off x="4821276" y="1652193"/>
            <a:ext cx="1311065" cy="3072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64" h="21169" extrusionOk="0">
                <a:moveTo>
                  <a:pt x="13741" y="20957"/>
                </a:moveTo>
                <a:cubicBezTo>
                  <a:pt x="12251" y="18832"/>
                  <a:pt x="9452" y="17641"/>
                  <a:pt x="3815" y="12857"/>
                </a:cubicBezTo>
                <a:cubicBezTo>
                  <a:pt x="-3010" y="7068"/>
                  <a:pt x="549" y="2425"/>
                  <a:pt x="4980" y="1105"/>
                </a:cubicBezTo>
                <a:cubicBezTo>
                  <a:pt x="9422" y="-212"/>
                  <a:pt x="15471" y="14"/>
                  <a:pt x="15471" y="14"/>
                </a:cubicBezTo>
                <a:cubicBezTo>
                  <a:pt x="15471" y="14"/>
                  <a:pt x="18590" y="398"/>
                  <a:pt x="17389" y="3151"/>
                </a:cubicBezTo>
                <a:cubicBezTo>
                  <a:pt x="16188" y="5904"/>
                  <a:pt x="15909" y="16214"/>
                  <a:pt x="16118" y="18802"/>
                </a:cubicBezTo>
                <a:cubicBezTo>
                  <a:pt x="16326" y="21388"/>
                  <a:pt x="16896" y="21384"/>
                  <a:pt x="13741" y="2095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ṥļíḓê">
            <a:extLst>
              <a:ext uri="{FF2B5EF4-FFF2-40B4-BE49-F238E27FC236}">
                <a16:creationId xmlns:a16="http://schemas.microsoft.com/office/drawing/2014/main" id="{23A394BE-8C6D-42F0-87BE-0CB3671B2BCF}"/>
              </a:ext>
            </a:extLst>
          </p:cNvPr>
          <p:cNvSpPr/>
          <p:nvPr/>
        </p:nvSpPr>
        <p:spPr>
          <a:xfrm>
            <a:off x="5141286" y="1652193"/>
            <a:ext cx="982766" cy="3071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69" h="21163" extrusionOk="0">
                <a:moveTo>
                  <a:pt x="13755" y="20949"/>
                </a:moveTo>
                <a:cubicBezTo>
                  <a:pt x="12257" y="18826"/>
                  <a:pt x="9457" y="17635"/>
                  <a:pt x="3815" y="12851"/>
                </a:cubicBezTo>
                <a:cubicBezTo>
                  <a:pt x="-3008" y="7063"/>
                  <a:pt x="546" y="2418"/>
                  <a:pt x="4976" y="1101"/>
                </a:cubicBezTo>
                <a:cubicBezTo>
                  <a:pt x="9410" y="-216"/>
                  <a:pt x="15458" y="16"/>
                  <a:pt x="15458" y="16"/>
                </a:cubicBezTo>
                <a:cubicBezTo>
                  <a:pt x="15458" y="16"/>
                  <a:pt x="18592" y="396"/>
                  <a:pt x="17397" y="3149"/>
                </a:cubicBezTo>
                <a:cubicBezTo>
                  <a:pt x="16181" y="5902"/>
                  <a:pt x="15921" y="16212"/>
                  <a:pt x="16131" y="18795"/>
                </a:cubicBezTo>
                <a:cubicBezTo>
                  <a:pt x="16345" y="21384"/>
                  <a:pt x="16918" y="21379"/>
                  <a:pt x="13755" y="20949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îsḷiḓè">
            <a:extLst>
              <a:ext uri="{FF2B5EF4-FFF2-40B4-BE49-F238E27FC236}">
                <a16:creationId xmlns:a16="http://schemas.microsoft.com/office/drawing/2014/main" id="{3B24933E-05B0-45B3-80D0-1050A0C0B2EA}"/>
              </a:ext>
            </a:extLst>
          </p:cNvPr>
          <p:cNvSpPr/>
          <p:nvPr/>
        </p:nvSpPr>
        <p:spPr>
          <a:xfrm>
            <a:off x="6042054" y="1652193"/>
            <a:ext cx="1312589" cy="3072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55" h="21160" extrusionOk="0">
                <a:moveTo>
                  <a:pt x="4012" y="20946"/>
                </a:moveTo>
                <a:cubicBezTo>
                  <a:pt x="5488" y="18819"/>
                  <a:pt x="8279" y="17624"/>
                  <a:pt x="13884" y="12835"/>
                </a:cubicBezTo>
                <a:cubicBezTo>
                  <a:pt x="20660" y="7041"/>
                  <a:pt x="17087" y="2402"/>
                  <a:pt x="12655" y="1091"/>
                </a:cubicBezTo>
                <a:cubicBezTo>
                  <a:pt x="8228" y="-220"/>
                  <a:pt x="2184" y="17"/>
                  <a:pt x="2184" y="17"/>
                </a:cubicBezTo>
                <a:cubicBezTo>
                  <a:pt x="2184" y="17"/>
                  <a:pt x="-940" y="402"/>
                  <a:pt x="284" y="3152"/>
                </a:cubicBezTo>
                <a:cubicBezTo>
                  <a:pt x="1496" y="5902"/>
                  <a:pt x="1818" y="16207"/>
                  <a:pt x="1625" y="18791"/>
                </a:cubicBezTo>
                <a:cubicBezTo>
                  <a:pt x="1435" y="21380"/>
                  <a:pt x="863" y="21376"/>
                  <a:pt x="4012" y="2094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îSļïḓe">
            <a:extLst>
              <a:ext uri="{FF2B5EF4-FFF2-40B4-BE49-F238E27FC236}">
                <a16:creationId xmlns:a16="http://schemas.microsoft.com/office/drawing/2014/main" id="{DE4C2C84-A39E-4017-8B52-3F94583A2D37}"/>
              </a:ext>
            </a:extLst>
          </p:cNvPr>
          <p:cNvSpPr/>
          <p:nvPr/>
        </p:nvSpPr>
        <p:spPr>
          <a:xfrm>
            <a:off x="6053905" y="1652193"/>
            <a:ext cx="984266" cy="3072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65" h="21162" extrusionOk="0">
                <a:moveTo>
                  <a:pt x="4026" y="20949"/>
                </a:moveTo>
                <a:cubicBezTo>
                  <a:pt x="5511" y="18822"/>
                  <a:pt x="8296" y="17629"/>
                  <a:pt x="13898" y="12839"/>
                </a:cubicBezTo>
                <a:cubicBezTo>
                  <a:pt x="20672" y="7047"/>
                  <a:pt x="17093" y="2402"/>
                  <a:pt x="12661" y="1094"/>
                </a:cubicBezTo>
                <a:cubicBezTo>
                  <a:pt x="8225" y="-219"/>
                  <a:pt x="2179" y="16"/>
                  <a:pt x="2179" y="16"/>
                </a:cubicBezTo>
                <a:cubicBezTo>
                  <a:pt x="2179" y="16"/>
                  <a:pt x="-928" y="400"/>
                  <a:pt x="279" y="3152"/>
                </a:cubicBezTo>
                <a:cubicBezTo>
                  <a:pt x="1502" y="5902"/>
                  <a:pt x="1837" y="16209"/>
                  <a:pt x="1644" y="18795"/>
                </a:cubicBezTo>
                <a:cubicBezTo>
                  <a:pt x="1455" y="21381"/>
                  <a:pt x="888" y="21378"/>
                  <a:pt x="4026" y="20949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ľíḑê">
            <a:extLst>
              <a:ext uri="{FF2B5EF4-FFF2-40B4-BE49-F238E27FC236}">
                <a16:creationId xmlns:a16="http://schemas.microsoft.com/office/drawing/2014/main" id="{1ADEF865-8988-4677-9471-EEA307BD477A}"/>
              </a:ext>
            </a:extLst>
          </p:cNvPr>
          <p:cNvSpPr/>
          <p:nvPr/>
        </p:nvSpPr>
        <p:spPr>
          <a:xfrm>
            <a:off x="5603522" y="1616625"/>
            <a:ext cx="947846" cy="305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471" h="21515" extrusionOk="0">
                <a:moveTo>
                  <a:pt x="9728" y="21469"/>
                </a:moveTo>
                <a:cubicBezTo>
                  <a:pt x="10310" y="19892"/>
                  <a:pt x="11233" y="17468"/>
                  <a:pt x="12086" y="15424"/>
                </a:cubicBezTo>
                <a:cubicBezTo>
                  <a:pt x="13481" y="12077"/>
                  <a:pt x="17710" y="904"/>
                  <a:pt x="9814" y="67"/>
                </a:cubicBezTo>
                <a:cubicBezTo>
                  <a:pt x="7203" y="-85"/>
                  <a:pt x="5435" y="68"/>
                  <a:pt x="5435" y="68"/>
                </a:cubicBezTo>
                <a:cubicBezTo>
                  <a:pt x="-3890" y="509"/>
                  <a:pt x="1258" y="12084"/>
                  <a:pt x="2896" y="15429"/>
                </a:cubicBezTo>
                <a:cubicBezTo>
                  <a:pt x="3905" y="17492"/>
                  <a:pt x="4994" y="19940"/>
                  <a:pt x="5692" y="21515"/>
                </a:cubicBezTo>
                <a:cubicBezTo>
                  <a:pt x="5692" y="21515"/>
                  <a:pt x="9728" y="21469"/>
                  <a:pt x="9728" y="2146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ŝḻïḍé">
            <a:extLst>
              <a:ext uri="{FF2B5EF4-FFF2-40B4-BE49-F238E27FC236}">
                <a16:creationId xmlns:a16="http://schemas.microsoft.com/office/drawing/2014/main" id="{098DA3A5-C473-4FDF-BF75-B07259485970}"/>
              </a:ext>
            </a:extLst>
          </p:cNvPr>
          <p:cNvSpPr/>
          <p:nvPr/>
        </p:nvSpPr>
        <p:spPr>
          <a:xfrm>
            <a:off x="5733896" y="4592306"/>
            <a:ext cx="722014" cy="22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29" extrusionOk="0">
                <a:moveTo>
                  <a:pt x="4214" y="19485"/>
                </a:moveTo>
                <a:cubicBezTo>
                  <a:pt x="4214" y="19485"/>
                  <a:pt x="2040" y="10715"/>
                  <a:pt x="0" y="0"/>
                </a:cubicBezTo>
                <a:cubicBezTo>
                  <a:pt x="0" y="0"/>
                  <a:pt x="10050" y="4110"/>
                  <a:pt x="21600" y="478"/>
                </a:cubicBezTo>
                <a:cubicBezTo>
                  <a:pt x="21600" y="478"/>
                  <a:pt x="20240" y="11330"/>
                  <a:pt x="17964" y="19075"/>
                </a:cubicBezTo>
                <a:cubicBezTo>
                  <a:pt x="17964" y="19075"/>
                  <a:pt x="12258" y="21600"/>
                  <a:pt x="4214" y="19485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ḻïdè">
            <a:extLst>
              <a:ext uri="{FF2B5EF4-FFF2-40B4-BE49-F238E27FC236}">
                <a16:creationId xmlns:a16="http://schemas.microsoft.com/office/drawing/2014/main" id="{923F9FAF-6CA0-4A36-9645-E3C232302745}"/>
              </a:ext>
            </a:extLst>
          </p:cNvPr>
          <p:cNvSpPr/>
          <p:nvPr/>
        </p:nvSpPr>
        <p:spPr>
          <a:xfrm>
            <a:off x="5622077" y="5203169"/>
            <a:ext cx="947846" cy="859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42" name="îŝliḓe">
            <a:extLst>
              <a:ext uri="{FF2B5EF4-FFF2-40B4-BE49-F238E27FC236}">
                <a16:creationId xmlns:a16="http://schemas.microsoft.com/office/drawing/2014/main" id="{D0D85B79-8B26-4F95-BA3D-23AC36A57BCA}"/>
              </a:ext>
            </a:extLst>
          </p:cNvPr>
          <p:cNvSpPr/>
          <p:nvPr/>
        </p:nvSpPr>
        <p:spPr bwMode="auto">
          <a:xfrm>
            <a:off x="1756133" y="178921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3" name="îṧ1ídè">
            <a:extLst>
              <a:ext uri="{FF2B5EF4-FFF2-40B4-BE49-F238E27FC236}">
                <a16:creationId xmlns:a16="http://schemas.microsoft.com/office/drawing/2014/main" id="{F6E0A88F-11B6-4334-947A-24AD330ABB1F}"/>
              </a:ext>
            </a:extLst>
          </p:cNvPr>
          <p:cNvSpPr txBox="1"/>
          <p:nvPr/>
        </p:nvSpPr>
        <p:spPr bwMode="auto">
          <a:xfrm>
            <a:off x="1756133" y="137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4" name="ïşlîdé">
            <a:extLst>
              <a:ext uri="{FF2B5EF4-FFF2-40B4-BE49-F238E27FC236}">
                <a16:creationId xmlns:a16="http://schemas.microsoft.com/office/drawing/2014/main" id="{54771BC5-4D47-42D3-85C8-6124632A2F04}"/>
              </a:ext>
            </a:extLst>
          </p:cNvPr>
          <p:cNvSpPr/>
          <p:nvPr/>
        </p:nvSpPr>
        <p:spPr bwMode="auto">
          <a:xfrm>
            <a:off x="1117586" y="1529866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ḻîḑe">
            <a:extLst>
              <a:ext uri="{FF2B5EF4-FFF2-40B4-BE49-F238E27FC236}">
                <a16:creationId xmlns:a16="http://schemas.microsoft.com/office/drawing/2014/main" id="{F37D5239-ACFF-4509-A42F-191F54EA2F43}"/>
              </a:ext>
            </a:extLst>
          </p:cNvPr>
          <p:cNvSpPr/>
          <p:nvPr/>
        </p:nvSpPr>
        <p:spPr bwMode="auto">
          <a:xfrm>
            <a:off x="1756133" y="30548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0" name="ïṣļiďé">
            <a:extLst>
              <a:ext uri="{FF2B5EF4-FFF2-40B4-BE49-F238E27FC236}">
                <a16:creationId xmlns:a16="http://schemas.microsoft.com/office/drawing/2014/main" id="{3F03CB77-1051-43E5-BD21-7CDBCF45E826}"/>
              </a:ext>
            </a:extLst>
          </p:cNvPr>
          <p:cNvSpPr txBox="1"/>
          <p:nvPr/>
        </p:nvSpPr>
        <p:spPr bwMode="auto">
          <a:xfrm>
            <a:off x="1756133" y="26420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1" name="íŝḻiḍe">
            <a:extLst>
              <a:ext uri="{FF2B5EF4-FFF2-40B4-BE49-F238E27FC236}">
                <a16:creationId xmlns:a16="http://schemas.microsoft.com/office/drawing/2014/main" id="{7FC43D8F-D18E-454C-9EEE-4AF831379488}"/>
              </a:ext>
            </a:extLst>
          </p:cNvPr>
          <p:cNvSpPr/>
          <p:nvPr/>
        </p:nvSpPr>
        <p:spPr bwMode="auto">
          <a:xfrm>
            <a:off x="1117586" y="2735057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šliďê">
            <a:extLst>
              <a:ext uri="{FF2B5EF4-FFF2-40B4-BE49-F238E27FC236}">
                <a16:creationId xmlns:a16="http://schemas.microsoft.com/office/drawing/2014/main" id="{660D9DCD-DA5B-46A7-86AF-A9EE03793FB2}"/>
              </a:ext>
            </a:extLst>
          </p:cNvPr>
          <p:cNvSpPr/>
          <p:nvPr/>
        </p:nvSpPr>
        <p:spPr bwMode="auto">
          <a:xfrm>
            <a:off x="1756133" y="432055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7" name="ïṥļîḋé">
            <a:extLst>
              <a:ext uri="{FF2B5EF4-FFF2-40B4-BE49-F238E27FC236}">
                <a16:creationId xmlns:a16="http://schemas.microsoft.com/office/drawing/2014/main" id="{DE9D9BF9-67D8-46F8-A5ED-4B270771FE4B}"/>
              </a:ext>
            </a:extLst>
          </p:cNvPr>
          <p:cNvSpPr txBox="1"/>
          <p:nvPr/>
        </p:nvSpPr>
        <p:spPr bwMode="auto">
          <a:xfrm>
            <a:off x="1756133" y="390767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8" name="íṩḻiḓê">
            <a:extLst>
              <a:ext uri="{FF2B5EF4-FFF2-40B4-BE49-F238E27FC236}">
                <a16:creationId xmlns:a16="http://schemas.microsoft.com/office/drawing/2014/main" id="{2B4E6CA6-6376-473F-A3FB-C3C9C4EE82A9}"/>
              </a:ext>
            </a:extLst>
          </p:cNvPr>
          <p:cNvSpPr/>
          <p:nvPr/>
        </p:nvSpPr>
        <p:spPr bwMode="auto">
          <a:xfrm>
            <a:off x="1117586" y="4000772"/>
            <a:ext cx="461080" cy="460384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ş1ide">
            <a:extLst>
              <a:ext uri="{FF2B5EF4-FFF2-40B4-BE49-F238E27FC236}">
                <a16:creationId xmlns:a16="http://schemas.microsoft.com/office/drawing/2014/main" id="{E7817649-4DC1-4471-AC5C-E81B4AAA26E4}"/>
              </a:ext>
            </a:extLst>
          </p:cNvPr>
          <p:cNvSpPr/>
          <p:nvPr/>
        </p:nvSpPr>
        <p:spPr bwMode="auto">
          <a:xfrm>
            <a:off x="1756133" y="558622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4" name="îṥḻíďè">
            <a:extLst>
              <a:ext uri="{FF2B5EF4-FFF2-40B4-BE49-F238E27FC236}">
                <a16:creationId xmlns:a16="http://schemas.microsoft.com/office/drawing/2014/main" id="{97D2F74E-ADFD-49E5-8A04-A9C2ED5FA18A}"/>
              </a:ext>
            </a:extLst>
          </p:cNvPr>
          <p:cNvSpPr txBox="1"/>
          <p:nvPr/>
        </p:nvSpPr>
        <p:spPr bwMode="auto">
          <a:xfrm>
            <a:off x="1756133" y="517334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5" name="íŝļiḓe">
            <a:extLst>
              <a:ext uri="{FF2B5EF4-FFF2-40B4-BE49-F238E27FC236}">
                <a16:creationId xmlns:a16="http://schemas.microsoft.com/office/drawing/2014/main" id="{F9C027AD-C800-4FCC-992F-BB158BC981A6}"/>
              </a:ext>
            </a:extLst>
          </p:cNvPr>
          <p:cNvSpPr/>
          <p:nvPr/>
        </p:nvSpPr>
        <p:spPr bwMode="auto">
          <a:xfrm>
            <a:off x="1117586" y="5334632"/>
            <a:ext cx="461080" cy="32400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4C7B7F3-836A-4D86-B4EA-6FA07923EC4F}"/>
              </a:ext>
            </a:extLst>
          </p:cNvPr>
          <p:cNvCxnSpPr/>
          <p:nvPr/>
        </p:nvCxnSpPr>
        <p:spPr>
          <a:xfrm>
            <a:off x="1117586" y="2441865"/>
            <a:ext cx="28901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9EB281F-EFFF-4DA4-9AB5-FCBB1E62F537}"/>
              </a:ext>
            </a:extLst>
          </p:cNvPr>
          <p:cNvCxnSpPr/>
          <p:nvPr/>
        </p:nvCxnSpPr>
        <p:spPr>
          <a:xfrm>
            <a:off x="1117586" y="3717032"/>
            <a:ext cx="28901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C87924B-C341-44B1-A27C-AB26BC92DC36}"/>
              </a:ext>
            </a:extLst>
          </p:cNvPr>
          <p:cNvCxnSpPr/>
          <p:nvPr/>
        </p:nvCxnSpPr>
        <p:spPr>
          <a:xfrm>
            <a:off x="1117586" y="5013176"/>
            <a:ext cx="28901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şliḓe">
            <a:extLst>
              <a:ext uri="{FF2B5EF4-FFF2-40B4-BE49-F238E27FC236}">
                <a16:creationId xmlns:a16="http://schemas.microsoft.com/office/drawing/2014/main" id="{0AE3CB8D-6529-4C06-B881-C70DE97162E8}"/>
              </a:ext>
            </a:extLst>
          </p:cNvPr>
          <p:cNvSpPr/>
          <p:nvPr/>
        </p:nvSpPr>
        <p:spPr bwMode="auto">
          <a:xfrm>
            <a:off x="8822779" y="178921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íśľiḑè">
            <a:extLst>
              <a:ext uri="{FF2B5EF4-FFF2-40B4-BE49-F238E27FC236}">
                <a16:creationId xmlns:a16="http://schemas.microsoft.com/office/drawing/2014/main" id="{0C1530D6-91BA-485A-8897-55AC04A86475}"/>
              </a:ext>
            </a:extLst>
          </p:cNvPr>
          <p:cNvSpPr txBox="1"/>
          <p:nvPr/>
        </p:nvSpPr>
        <p:spPr bwMode="auto">
          <a:xfrm>
            <a:off x="8822779" y="137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2" name="ï$ḻiḑè">
            <a:extLst>
              <a:ext uri="{FF2B5EF4-FFF2-40B4-BE49-F238E27FC236}">
                <a16:creationId xmlns:a16="http://schemas.microsoft.com/office/drawing/2014/main" id="{830C840C-C153-49D7-93BC-2507388C7EAC}"/>
              </a:ext>
            </a:extLst>
          </p:cNvPr>
          <p:cNvSpPr/>
          <p:nvPr/>
        </p:nvSpPr>
        <p:spPr bwMode="auto">
          <a:xfrm>
            <a:off x="8184232" y="1533258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ṧḷiḓè">
            <a:extLst>
              <a:ext uri="{FF2B5EF4-FFF2-40B4-BE49-F238E27FC236}">
                <a16:creationId xmlns:a16="http://schemas.microsoft.com/office/drawing/2014/main" id="{D8D7ADDB-34F7-44DA-B692-BE8BF615E8C5}"/>
              </a:ext>
            </a:extLst>
          </p:cNvPr>
          <p:cNvSpPr/>
          <p:nvPr/>
        </p:nvSpPr>
        <p:spPr bwMode="auto">
          <a:xfrm>
            <a:off x="8822779" y="30548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8" name="ïṡḷiḋé">
            <a:extLst>
              <a:ext uri="{FF2B5EF4-FFF2-40B4-BE49-F238E27FC236}">
                <a16:creationId xmlns:a16="http://schemas.microsoft.com/office/drawing/2014/main" id="{1E16709A-A1B7-4DAA-BCA0-A7A5357EC8F6}"/>
              </a:ext>
            </a:extLst>
          </p:cNvPr>
          <p:cNvSpPr txBox="1"/>
          <p:nvPr/>
        </p:nvSpPr>
        <p:spPr bwMode="auto">
          <a:xfrm>
            <a:off x="8822779" y="26420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9" name="iśḷïḓê">
            <a:extLst>
              <a:ext uri="{FF2B5EF4-FFF2-40B4-BE49-F238E27FC236}">
                <a16:creationId xmlns:a16="http://schemas.microsoft.com/office/drawing/2014/main" id="{87905359-6DCF-49F3-89FD-4CDE7F52D60E}"/>
              </a:ext>
            </a:extLst>
          </p:cNvPr>
          <p:cNvSpPr/>
          <p:nvPr/>
        </p:nvSpPr>
        <p:spPr bwMode="auto">
          <a:xfrm>
            <a:off x="8184232" y="2735101"/>
            <a:ext cx="461080" cy="46038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ṡlïḓê">
            <a:extLst>
              <a:ext uri="{FF2B5EF4-FFF2-40B4-BE49-F238E27FC236}">
                <a16:creationId xmlns:a16="http://schemas.microsoft.com/office/drawing/2014/main" id="{5295E03F-6127-428E-844D-FBDCA4CA342E}"/>
              </a:ext>
            </a:extLst>
          </p:cNvPr>
          <p:cNvSpPr/>
          <p:nvPr/>
        </p:nvSpPr>
        <p:spPr bwMode="auto">
          <a:xfrm>
            <a:off x="8822779" y="432055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5" name="îṡḻîḑé">
            <a:extLst>
              <a:ext uri="{FF2B5EF4-FFF2-40B4-BE49-F238E27FC236}">
                <a16:creationId xmlns:a16="http://schemas.microsoft.com/office/drawing/2014/main" id="{C0516768-51E3-415F-99A7-87173DE9375C}"/>
              </a:ext>
            </a:extLst>
          </p:cNvPr>
          <p:cNvSpPr txBox="1"/>
          <p:nvPr/>
        </p:nvSpPr>
        <p:spPr bwMode="auto">
          <a:xfrm>
            <a:off x="8822779" y="390767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6" name="îś1iḋe">
            <a:extLst>
              <a:ext uri="{FF2B5EF4-FFF2-40B4-BE49-F238E27FC236}">
                <a16:creationId xmlns:a16="http://schemas.microsoft.com/office/drawing/2014/main" id="{7AC675DE-2ECF-436C-99AA-50DBB2A25846}"/>
              </a:ext>
            </a:extLst>
          </p:cNvPr>
          <p:cNvSpPr/>
          <p:nvPr/>
        </p:nvSpPr>
        <p:spPr bwMode="auto">
          <a:xfrm>
            <a:off x="8184232" y="4000771"/>
            <a:ext cx="461080" cy="460384"/>
          </a:xfrm>
          <a:custGeom>
            <a:avLst/>
            <a:gdLst>
              <a:gd name="connsiteX0" fmla="*/ 147571 w 607639"/>
              <a:gd name="connsiteY0" fmla="*/ 373601 h 606722"/>
              <a:gd name="connsiteX1" fmla="*/ 18780 w 607639"/>
              <a:gd name="connsiteY1" fmla="*/ 502204 h 606722"/>
              <a:gd name="connsiteX2" fmla="*/ 18780 w 607639"/>
              <a:gd name="connsiteY2" fmla="*/ 587969 h 606722"/>
              <a:gd name="connsiteX3" fmla="*/ 419215 w 607639"/>
              <a:gd name="connsiteY3" fmla="*/ 587969 h 606722"/>
              <a:gd name="connsiteX4" fmla="*/ 252063 w 607639"/>
              <a:gd name="connsiteY4" fmla="*/ 420972 h 606722"/>
              <a:gd name="connsiteX5" fmla="*/ 223581 w 607639"/>
              <a:gd name="connsiteY5" fmla="*/ 449412 h 606722"/>
              <a:gd name="connsiteX6" fmla="*/ 101733 w 607639"/>
              <a:gd name="connsiteY6" fmla="*/ 244109 h 606722"/>
              <a:gd name="connsiteX7" fmla="*/ 28036 w 607639"/>
              <a:gd name="connsiteY7" fmla="*/ 466476 h 606722"/>
              <a:gd name="connsiteX8" fmla="*/ 147571 w 607639"/>
              <a:gd name="connsiteY8" fmla="*/ 347116 h 606722"/>
              <a:gd name="connsiteX9" fmla="*/ 223581 w 607639"/>
              <a:gd name="connsiteY9" fmla="*/ 422927 h 606722"/>
              <a:gd name="connsiteX10" fmla="*/ 252063 w 607639"/>
              <a:gd name="connsiteY10" fmla="*/ 394487 h 606722"/>
              <a:gd name="connsiteX11" fmla="*/ 445739 w 607639"/>
              <a:gd name="connsiteY11" fmla="*/ 587969 h 606722"/>
              <a:gd name="connsiteX12" fmla="*/ 588859 w 607639"/>
              <a:gd name="connsiteY12" fmla="*/ 587969 h 606722"/>
              <a:gd name="connsiteX13" fmla="*/ 588859 w 607639"/>
              <a:gd name="connsiteY13" fmla="*/ 553663 h 606722"/>
              <a:gd name="connsiteX14" fmla="*/ 539105 w 607639"/>
              <a:gd name="connsiteY14" fmla="*/ 501849 h 606722"/>
              <a:gd name="connsiteX15" fmla="*/ 511959 w 607639"/>
              <a:gd name="connsiteY15" fmla="*/ 530200 h 606722"/>
              <a:gd name="connsiteX16" fmla="*/ 270398 w 607639"/>
              <a:gd name="connsiteY16" fmla="*/ 288280 h 606722"/>
              <a:gd name="connsiteX17" fmla="*/ 214147 w 607639"/>
              <a:gd name="connsiteY17" fmla="*/ 344805 h 606722"/>
              <a:gd name="connsiteX18" fmla="*/ 345341 w 607639"/>
              <a:gd name="connsiteY18" fmla="*/ 81644 h 606722"/>
              <a:gd name="connsiteX19" fmla="*/ 469414 w 607639"/>
              <a:gd name="connsiteY19" fmla="*/ 204826 h 606722"/>
              <a:gd name="connsiteX20" fmla="*/ 495760 w 607639"/>
              <a:gd name="connsiteY20" fmla="*/ 176208 h 606722"/>
              <a:gd name="connsiteX21" fmla="*/ 607639 w 607639"/>
              <a:gd name="connsiteY21" fmla="*/ 290147 h 606722"/>
              <a:gd name="connsiteX22" fmla="*/ 607639 w 607639"/>
              <a:gd name="connsiteY22" fmla="*/ 606722 h 606722"/>
              <a:gd name="connsiteX23" fmla="*/ 0 w 607639"/>
              <a:gd name="connsiteY23" fmla="*/ 606722 h 606722"/>
              <a:gd name="connsiteX24" fmla="*/ 0 w 607639"/>
              <a:gd name="connsiteY24" fmla="*/ 491539 h 606722"/>
              <a:gd name="connsiteX25" fmla="*/ 92922 w 607639"/>
              <a:gd name="connsiteY25" fmla="*/ 211136 h 606722"/>
              <a:gd name="connsiteX26" fmla="*/ 213346 w 607639"/>
              <a:gd name="connsiteY26" fmla="*/ 319031 h 606722"/>
              <a:gd name="connsiteX27" fmla="*/ 270398 w 607639"/>
              <a:gd name="connsiteY27" fmla="*/ 261795 h 606722"/>
              <a:gd name="connsiteX28" fmla="*/ 511692 w 607639"/>
              <a:gd name="connsiteY28" fmla="*/ 503360 h 606722"/>
              <a:gd name="connsiteX29" fmla="*/ 539016 w 607639"/>
              <a:gd name="connsiteY29" fmla="*/ 474742 h 606722"/>
              <a:gd name="connsiteX30" fmla="*/ 588859 w 607639"/>
              <a:gd name="connsiteY30" fmla="*/ 526645 h 606722"/>
              <a:gd name="connsiteX31" fmla="*/ 588859 w 607639"/>
              <a:gd name="connsiteY31" fmla="*/ 297790 h 606722"/>
              <a:gd name="connsiteX32" fmla="*/ 496205 w 607639"/>
              <a:gd name="connsiteY32" fmla="*/ 203404 h 606722"/>
              <a:gd name="connsiteX33" fmla="*/ 470037 w 607639"/>
              <a:gd name="connsiteY33" fmla="*/ 231755 h 606722"/>
              <a:gd name="connsiteX34" fmla="*/ 346053 w 607639"/>
              <a:gd name="connsiteY34" fmla="*/ 108751 h 606722"/>
              <a:gd name="connsiteX35" fmla="*/ 190027 w 607639"/>
              <a:gd name="connsiteY35" fmla="*/ 281881 h 606722"/>
              <a:gd name="connsiteX36" fmla="*/ 176053 w 607639"/>
              <a:gd name="connsiteY36" fmla="*/ 269350 h 606722"/>
              <a:gd name="connsiteX37" fmla="*/ 38740 w 607639"/>
              <a:gd name="connsiteY37" fmla="*/ 76140 h 606722"/>
              <a:gd name="connsiteX38" fmla="*/ 96321 w 607639"/>
              <a:gd name="connsiteY38" fmla="*/ 76140 h 606722"/>
              <a:gd name="connsiteX39" fmla="*/ 96321 w 607639"/>
              <a:gd name="connsiteY39" fmla="*/ 94910 h 606722"/>
              <a:gd name="connsiteX40" fmla="*/ 38740 w 607639"/>
              <a:gd name="connsiteY40" fmla="*/ 94910 h 606722"/>
              <a:gd name="connsiteX41" fmla="*/ 0 w 607639"/>
              <a:gd name="connsiteY41" fmla="*/ 76140 h 606722"/>
              <a:gd name="connsiteX42" fmla="*/ 18770 w 607639"/>
              <a:gd name="connsiteY42" fmla="*/ 76140 h 606722"/>
              <a:gd name="connsiteX43" fmla="*/ 18770 w 607639"/>
              <a:gd name="connsiteY43" fmla="*/ 94910 h 606722"/>
              <a:gd name="connsiteX44" fmla="*/ 0 w 607639"/>
              <a:gd name="connsiteY44" fmla="*/ 94910 h 606722"/>
              <a:gd name="connsiteX45" fmla="*/ 57511 w 607639"/>
              <a:gd name="connsiteY45" fmla="*/ 38670 h 606722"/>
              <a:gd name="connsiteX46" fmla="*/ 76281 w 607639"/>
              <a:gd name="connsiteY46" fmla="*/ 38670 h 606722"/>
              <a:gd name="connsiteX47" fmla="*/ 76281 w 607639"/>
              <a:gd name="connsiteY47" fmla="*/ 57440 h 606722"/>
              <a:gd name="connsiteX48" fmla="*/ 57511 w 607639"/>
              <a:gd name="connsiteY48" fmla="*/ 57440 h 606722"/>
              <a:gd name="connsiteX49" fmla="*/ 0 w 607639"/>
              <a:gd name="connsiteY49" fmla="*/ 38670 h 606722"/>
              <a:gd name="connsiteX50" fmla="*/ 38740 w 607639"/>
              <a:gd name="connsiteY50" fmla="*/ 38670 h 606722"/>
              <a:gd name="connsiteX51" fmla="*/ 38740 w 607639"/>
              <a:gd name="connsiteY51" fmla="*/ 57440 h 606722"/>
              <a:gd name="connsiteX52" fmla="*/ 0 w 607639"/>
              <a:gd name="connsiteY52" fmla="*/ 57440 h 606722"/>
              <a:gd name="connsiteX53" fmla="*/ 105001 w 607639"/>
              <a:gd name="connsiteY53" fmla="*/ 0 h 606722"/>
              <a:gd name="connsiteX54" fmla="*/ 122572 w 607639"/>
              <a:gd name="connsiteY54" fmla="*/ 0 h 606722"/>
              <a:gd name="connsiteX55" fmla="*/ 122572 w 607639"/>
              <a:gd name="connsiteY55" fmla="*/ 18770 h 606722"/>
              <a:gd name="connsiteX56" fmla="*/ 105001 w 607639"/>
              <a:gd name="connsiteY56" fmla="*/ 18770 h 606722"/>
              <a:gd name="connsiteX57" fmla="*/ 0 w 607639"/>
              <a:gd name="connsiteY57" fmla="*/ 0 h 606722"/>
              <a:gd name="connsiteX58" fmla="*/ 85031 w 607639"/>
              <a:gd name="connsiteY58" fmla="*/ 0 h 606722"/>
              <a:gd name="connsiteX59" fmla="*/ 85031 w 607639"/>
              <a:gd name="connsiteY59" fmla="*/ 18770 h 606722"/>
              <a:gd name="connsiteX60" fmla="*/ 0 w 607639"/>
              <a:gd name="connsiteY60" fmla="*/ 1877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7639" h="606722">
                <a:moveTo>
                  <a:pt x="147571" y="373601"/>
                </a:moveTo>
                <a:lnTo>
                  <a:pt x="18780" y="502204"/>
                </a:lnTo>
                <a:lnTo>
                  <a:pt x="18780" y="587969"/>
                </a:lnTo>
                <a:lnTo>
                  <a:pt x="419215" y="587969"/>
                </a:lnTo>
                <a:lnTo>
                  <a:pt x="252063" y="420972"/>
                </a:lnTo>
                <a:lnTo>
                  <a:pt x="223581" y="449412"/>
                </a:lnTo>
                <a:close/>
                <a:moveTo>
                  <a:pt x="101733" y="244109"/>
                </a:moveTo>
                <a:lnTo>
                  <a:pt x="28036" y="466476"/>
                </a:lnTo>
                <a:lnTo>
                  <a:pt x="147571" y="347116"/>
                </a:lnTo>
                <a:lnTo>
                  <a:pt x="223581" y="422927"/>
                </a:lnTo>
                <a:lnTo>
                  <a:pt x="252063" y="394487"/>
                </a:lnTo>
                <a:lnTo>
                  <a:pt x="445739" y="587969"/>
                </a:lnTo>
                <a:lnTo>
                  <a:pt x="588859" y="587969"/>
                </a:lnTo>
                <a:lnTo>
                  <a:pt x="588859" y="553663"/>
                </a:lnTo>
                <a:lnTo>
                  <a:pt x="539105" y="501849"/>
                </a:lnTo>
                <a:lnTo>
                  <a:pt x="511959" y="530200"/>
                </a:lnTo>
                <a:lnTo>
                  <a:pt x="270398" y="288280"/>
                </a:lnTo>
                <a:lnTo>
                  <a:pt x="214147" y="344805"/>
                </a:lnTo>
                <a:close/>
                <a:moveTo>
                  <a:pt x="345341" y="81644"/>
                </a:moveTo>
                <a:lnTo>
                  <a:pt x="469414" y="204826"/>
                </a:lnTo>
                <a:lnTo>
                  <a:pt x="495760" y="176208"/>
                </a:lnTo>
                <a:lnTo>
                  <a:pt x="607639" y="290147"/>
                </a:lnTo>
                <a:lnTo>
                  <a:pt x="607639" y="606722"/>
                </a:lnTo>
                <a:lnTo>
                  <a:pt x="0" y="606722"/>
                </a:lnTo>
                <a:lnTo>
                  <a:pt x="0" y="491539"/>
                </a:lnTo>
                <a:lnTo>
                  <a:pt x="92922" y="211136"/>
                </a:lnTo>
                <a:lnTo>
                  <a:pt x="213346" y="319031"/>
                </a:lnTo>
                <a:lnTo>
                  <a:pt x="270398" y="261795"/>
                </a:lnTo>
                <a:lnTo>
                  <a:pt x="511692" y="503360"/>
                </a:lnTo>
                <a:lnTo>
                  <a:pt x="539016" y="474742"/>
                </a:lnTo>
                <a:lnTo>
                  <a:pt x="588859" y="526645"/>
                </a:lnTo>
                <a:lnTo>
                  <a:pt x="588859" y="297790"/>
                </a:lnTo>
                <a:lnTo>
                  <a:pt x="496205" y="203404"/>
                </a:lnTo>
                <a:lnTo>
                  <a:pt x="470037" y="231755"/>
                </a:lnTo>
                <a:lnTo>
                  <a:pt x="346053" y="108751"/>
                </a:lnTo>
                <a:lnTo>
                  <a:pt x="190027" y="281881"/>
                </a:lnTo>
                <a:lnTo>
                  <a:pt x="176053" y="269350"/>
                </a:lnTo>
                <a:close/>
                <a:moveTo>
                  <a:pt x="38740" y="76140"/>
                </a:moveTo>
                <a:lnTo>
                  <a:pt x="96321" y="76140"/>
                </a:lnTo>
                <a:lnTo>
                  <a:pt x="96321" y="94910"/>
                </a:lnTo>
                <a:lnTo>
                  <a:pt x="38740" y="94910"/>
                </a:lnTo>
                <a:close/>
                <a:moveTo>
                  <a:pt x="0" y="76140"/>
                </a:moveTo>
                <a:lnTo>
                  <a:pt x="18770" y="76140"/>
                </a:lnTo>
                <a:lnTo>
                  <a:pt x="18770" y="94910"/>
                </a:lnTo>
                <a:lnTo>
                  <a:pt x="0" y="94910"/>
                </a:lnTo>
                <a:close/>
                <a:moveTo>
                  <a:pt x="57511" y="38670"/>
                </a:moveTo>
                <a:lnTo>
                  <a:pt x="76281" y="38670"/>
                </a:lnTo>
                <a:lnTo>
                  <a:pt x="76281" y="57440"/>
                </a:lnTo>
                <a:lnTo>
                  <a:pt x="57511" y="57440"/>
                </a:lnTo>
                <a:close/>
                <a:moveTo>
                  <a:pt x="0" y="38670"/>
                </a:moveTo>
                <a:lnTo>
                  <a:pt x="38740" y="38670"/>
                </a:lnTo>
                <a:lnTo>
                  <a:pt x="38740" y="57440"/>
                </a:lnTo>
                <a:lnTo>
                  <a:pt x="0" y="57440"/>
                </a:lnTo>
                <a:close/>
                <a:moveTo>
                  <a:pt x="105001" y="0"/>
                </a:moveTo>
                <a:lnTo>
                  <a:pt x="122572" y="0"/>
                </a:lnTo>
                <a:lnTo>
                  <a:pt x="122572" y="18770"/>
                </a:lnTo>
                <a:lnTo>
                  <a:pt x="105001" y="18770"/>
                </a:lnTo>
                <a:close/>
                <a:moveTo>
                  <a:pt x="0" y="0"/>
                </a:moveTo>
                <a:lnTo>
                  <a:pt x="85031" y="0"/>
                </a:lnTo>
                <a:lnTo>
                  <a:pt x="85031" y="18770"/>
                </a:lnTo>
                <a:lnTo>
                  <a:pt x="0" y="187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slïḋè">
            <a:extLst>
              <a:ext uri="{FF2B5EF4-FFF2-40B4-BE49-F238E27FC236}">
                <a16:creationId xmlns:a16="http://schemas.microsoft.com/office/drawing/2014/main" id="{D989E504-FC7C-4A40-B46D-A0BBD0485770}"/>
              </a:ext>
            </a:extLst>
          </p:cNvPr>
          <p:cNvSpPr/>
          <p:nvPr/>
        </p:nvSpPr>
        <p:spPr bwMode="auto">
          <a:xfrm>
            <a:off x="8822779" y="558622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2" name="íś1ïdè">
            <a:extLst>
              <a:ext uri="{FF2B5EF4-FFF2-40B4-BE49-F238E27FC236}">
                <a16:creationId xmlns:a16="http://schemas.microsoft.com/office/drawing/2014/main" id="{0D5C6B00-496A-4A15-AC1C-9454182D9137}"/>
              </a:ext>
            </a:extLst>
          </p:cNvPr>
          <p:cNvSpPr txBox="1"/>
          <p:nvPr/>
        </p:nvSpPr>
        <p:spPr bwMode="auto">
          <a:xfrm>
            <a:off x="8822779" y="517334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3" name="îSľiḋe">
            <a:extLst>
              <a:ext uri="{FF2B5EF4-FFF2-40B4-BE49-F238E27FC236}">
                <a16:creationId xmlns:a16="http://schemas.microsoft.com/office/drawing/2014/main" id="{3683F126-F438-40AB-81C9-9096A83E057B}"/>
              </a:ext>
            </a:extLst>
          </p:cNvPr>
          <p:cNvSpPr/>
          <p:nvPr/>
        </p:nvSpPr>
        <p:spPr bwMode="auto">
          <a:xfrm>
            <a:off x="8184232" y="5339316"/>
            <a:ext cx="461080" cy="314632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AB0CE81-0144-4E98-A1E8-4B0EC186AB81}"/>
              </a:ext>
            </a:extLst>
          </p:cNvPr>
          <p:cNvCxnSpPr/>
          <p:nvPr/>
        </p:nvCxnSpPr>
        <p:spPr>
          <a:xfrm>
            <a:off x="8184232" y="2441865"/>
            <a:ext cx="28901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4D673E7-7DE9-4387-A34A-3E458F72FA8B}"/>
              </a:ext>
            </a:extLst>
          </p:cNvPr>
          <p:cNvCxnSpPr/>
          <p:nvPr/>
        </p:nvCxnSpPr>
        <p:spPr>
          <a:xfrm>
            <a:off x="8184232" y="3717032"/>
            <a:ext cx="28901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B9FACF4-B8E5-4078-95D7-0106866854CF}"/>
              </a:ext>
            </a:extLst>
          </p:cNvPr>
          <p:cNvCxnSpPr/>
          <p:nvPr/>
        </p:nvCxnSpPr>
        <p:spPr>
          <a:xfrm>
            <a:off x="8184232" y="5013176"/>
            <a:ext cx="28901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2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21331" y="1936556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21331" y="294933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38458" y="2402633"/>
            <a:ext cx="777375" cy="67589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0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CD0FD-9937-46B6-876E-1DADA7DF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B5C3C2-8F66-42DB-8114-359D13F7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7F7314-9E6D-4EC8-AEE0-B26F9EFE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ïŝliḓe">
            <a:extLst>
              <a:ext uri="{FF2B5EF4-FFF2-40B4-BE49-F238E27FC236}">
                <a16:creationId xmlns:a16="http://schemas.microsoft.com/office/drawing/2014/main" id="{312DE305-90AF-43DF-979A-F79A80A7B596}"/>
              </a:ext>
            </a:extLst>
          </p:cNvPr>
          <p:cNvSpPr/>
          <p:nvPr/>
        </p:nvSpPr>
        <p:spPr>
          <a:xfrm>
            <a:off x="8001978" y="1646519"/>
            <a:ext cx="3954041" cy="3952422"/>
          </a:xfrm>
          <a:custGeom>
            <a:avLst/>
            <a:gdLst>
              <a:gd name="connsiteX0" fmla="*/ 168274 w 3954041"/>
              <a:gd name="connsiteY0" fmla="*/ 2026841 h 3952422"/>
              <a:gd name="connsiteX1" fmla="*/ 1047917 w 3954041"/>
              <a:gd name="connsiteY1" fmla="*/ 2026841 h 3952422"/>
              <a:gd name="connsiteX2" fmla="*/ 1060725 w 3954041"/>
              <a:gd name="connsiteY2" fmla="*/ 2045207 h 3952422"/>
              <a:gd name="connsiteX3" fmla="*/ 1128500 w 3954041"/>
              <a:gd name="connsiteY3" fmla="*/ 2125188 h 3952422"/>
              <a:gd name="connsiteX4" fmla="*/ 1162090 w 3954041"/>
              <a:gd name="connsiteY4" fmla="*/ 2156940 h 3952422"/>
              <a:gd name="connsiteX5" fmla="*/ 1915952 w 3954041"/>
              <a:gd name="connsiteY5" fmla="*/ 2884240 h 3952422"/>
              <a:gd name="connsiteX6" fmla="*/ 1915952 w 3954041"/>
              <a:gd name="connsiteY6" fmla="*/ 3774521 h 3952422"/>
              <a:gd name="connsiteX7" fmla="*/ 1801423 w 3954041"/>
              <a:gd name="connsiteY7" fmla="*/ 3947305 h 3952422"/>
              <a:gd name="connsiteX8" fmla="*/ 1778321 w 3954041"/>
              <a:gd name="connsiteY8" fmla="*/ 3951969 h 3952422"/>
              <a:gd name="connsiteX9" fmla="*/ 1774789 w 3954041"/>
              <a:gd name="connsiteY9" fmla="*/ 3951791 h 3952422"/>
              <a:gd name="connsiteX10" fmla="*/ 2252 w 3954041"/>
              <a:gd name="connsiteY10" fmla="*/ 2179251 h 3952422"/>
              <a:gd name="connsiteX11" fmla="*/ 0 w 3954041"/>
              <a:gd name="connsiteY11" fmla="*/ 2134680 h 3952422"/>
              <a:gd name="connsiteX12" fmla="*/ 35678 w 3954041"/>
              <a:gd name="connsiteY12" fmla="*/ 2081765 h 3952422"/>
              <a:gd name="connsiteX13" fmla="*/ 168274 w 3954041"/>
              <a:gd name="connsiteY13" fmla="*/ 2026841 h 3952422"/>
              <a:gd name="connsiteX14" fmla="*/ 2908835 w 3954041"/>
              <a:gd name="connsiteY14" fmla="*/ 2026839 h 3952422"/>
              <a:gd name="connsiteX15" fmla="*/ 3776140 w 3954041"/>
              <a:gd name="connsiteY15" fmla="*/ 2026839 h 3952422"/>
              <a:gd name="connsiteX16" fmla="*/ 3948924 w 3954041"/>
              <a:gd name="connsiteY16" fmla="*/ 2141368 h 3952422"/>
              <a:gd name="connsiteX17" fmla="*/ 3954041 w 3954041"/>
              <a:gd name="connsiteY17" fmla="*/ 2166711 h 3952422"/>
              <a:gd name="connsiteX18" fmla="*/ 3953408 w 3954041"/>
              <a:gd name="connsiteY18" fmla="*/ 2179249 h 3952422"/>
              <a:gd name="connsiteX19" fmla="*/ 2180869 w 3954041"/>
              <a:gd name="connsiteY19" fmla="*/ 3951789 h 3952422"/>
              <a:gd name="connsiteX20" fmla="*/ 2168343 w 3954041"/>
              <a:gd name="connsiteY20" fmla="*/ 3952422 h 3952422"/>
              <a:gd name="connsiteX21" fmla="*/ 2142991 w 3954041"/>
              <a:gd name="connsiteY21" fmla="*/ 3947303 h 3952422"/>
              <a:gd name="connsiteX22" fmla="*/ 2028462 w 3954041"/>
              <a:gd name="connsiteY22" fmla="*/ 3774519 h 3952422"/>
              <a:gd name="connsiteX23" fmla="*/ 2028462 w 3954041"/>
              <a:gd name="connsiteY23" fmla="*/ 2893360 h 3952422"/>
              <a:gd name="connsiteX24" fmla="*/ 2031560 w 3954041"/>
              <a:gd name="connsiteY24" fmla="*/ 2892092 h 3952422"/>
              <a:gd name="connsiteX25" fmla="*/ 2792349 w 3954041"/>
              <a:gd name="connsiteY25" fmla="*/ 2159380 h 3952422"/>
              <a:gd name="connsiteX26" fmla="*/ 1778330 w 3954041"/>
              <a:gd name="connsiteY26" fmla="*/ 453 h 3952422"/>
              <a:gd name="connsiteX27" fmla="*/ 1801423 w 3954041"/>
              <a:gd name="connsiteY27" fmla="*/ 5116 h 3952422"/>
              <a:gd name="connsiteX28" fmla="*/ 1915952 w 3954041"/>
              <a:gd name="connsiteY28" fmla="*/ 177899 h 3952422"/>
              <a:gd name="connsiteX29" fmla="*/ 1915952 w 3954041"/>
              <a:gd name="connsiteY29" fmla="*/ 1246760 h 3952422"/>
              <a:gd name="connsiteX30" fmla="*/ 1885017 w 3954041"/>
              <a:gd name="connsiteY30" fmla="*/ 1219082 h 3952422"/>
              <a:gd name="connsiteX31" fmla="*/ 1768402 w 3954041"/>
              <a:gd name="connsiteY31" fmla="*/ 1135425 h 3952422"/>
              <a:gd name="connsiteX32" fmla="*/ 1621852 w 3954041"/>
              <a:gd name="connsiteY32" fmla="*/ 1064605 h 3952422"/>
              <a:gd name="connsiteX33" fmla="*/ 1467377 w 3954041"/>
              <a:gd name="connsiteY33" fmla="*/ 1038347 h 3952422"/>
              <a:gd name="connsiteX34" fmla="*/ 1038745 w 3954041"/>
              <a:gd name="connsiteY34" fmla="*/ 1189771 h 3952422"/>
              <a:gd name="connsiteX35" fmla="*/ 883656 w 3954041"/>
              <a:gd name="connsiteY35" fmla="*/ 1609853 h 3952422"/>
              <a:gd name="connsiteX36" fmla="*/ 912356 w 3954041"/>
              <a:gd name="connsiteY36" fmla="*/ 1778373 h 3952422"/>
              <a:gd name="connsiteX37" fmla="*/ 977442 w 3954041"/>
              <a:gd name="connsiteY37" fmla="*/ 1925578 h 3952422"/>
              <a:gd name="connsiteX38" fmla="*/ 168274 w 3954041"/>
              <a:gd name="connsiteY38" fmla="*/ 1925578 h 3952422"/>
              <a:gd name="connsiteX39" fmla="*/ 35678 w 3954041"/>
              <a:gd name="connsiteY39" fmla="*/ 1870654 h 3952422"/>
              <a:gd name="connsiteX40" fmla="*/ 0 w 3954041"/>
              <a:gd name="connsiteY40" fmla="*/ 1817739 h 3952422"/>
              <a:gd name="connsiteX41" fmla="*/ 2252 w 3954041"/>
              <a:gd name="connsiteY41" fmla="*/ 1773171 h 3952422"/>
              <a:gd name="connsiteX42" fmla="*/ 1774789 w 3954041"/>
              <a:gd name="connsiteY42" fmla="*/ 633 h 3952422"/>
              <a:gd name="connsiteX43" fmla="*/ 2168334 w 3954041"/>
              <a:gd name="connsiteY43" fmla="*/ 0 h 3952422"/>
              <a:gd name="connsiteX44" fmla="*/ 2180869 w 3954041"/>
              <a:gd name="connsiteY44" fmla="*/ 635 h 3952422"/>
              <a:gd name="connsiteX45" fmla="*/ 3953408 w 3954041"/>
              <a:gd name="connsiteY45" fmla="*/ 1773174 h 3952422"/>
              <a:gd name="connsiteX46" fmla="*/ 3954041 w 3954041"/>
              <a:gd name="connsiteY46" fmla="*/ 1785709 h 3952422"/>
              <a:gd name="connsiteX47" fmla="*/ 3948924 w 3954041"/>
              <a:gd name="connsiteY47" fmla="*/ 1811052 h 3952422"/>
              <a:gd name="connsiteX48" fmla="*/ 3776140 w 3954041"/>
              <a:gd name="connsiteY48" fmla="*/ 1925581 h 3952422"/>
              <a:gd name="connsiteX49" fmla="*/ 2974601 w 3954041"/>
              <a:gd name="connsiteY49" fmla="*/ 1925581 h 3952422"/>
              <a:gd name="connsiteX50" fmla="*/ 3002088 w 3954041"/>
              <a:gd name="connsiteY50" fmla="*/ 1882179 h 3952422"/>
              <a:gd name="connsiteX51" fmla="*/ 3071998 w 3954041"/>
              <a:gd name="connsiteY51" fmla="*/ 1609856 h 3952422"/>
              <a:gd name="connsiteX52" fmla="*/ 2916909 w 3954041"/>
              <a:gd name="connsiteY52" fmla="*/ 1189774 h 3952422"/>
              <a:gd name="connsiteX53" fmla="*/ 2488279 w 3954041"/>
              <a:gd name="connsiteY53" fmla="*/ 1038350 h 3952422"/>
              <a:gd name="connsiteX54" fmla="*/ 2333802 w 3954041"/>
              <a:gd name="connsiteY54" fmla="*/ 1064608 h 3952422"/>
              <a:gd name="connsiteX55" fmla="*/ 2187263 w 3954041"/>
              <a:gd name="connsiteY55" fmla="*/ 1135427 h 3952422"/>
              <a:gd name="connsiteX56" fmla="*/ 2070637 w 3954041"/>
              <a:gd name="connsiteY56" fmla="*/ 1219085 h 3952422"/>
              <a:gd name="connsiteX57" fmla="*/ 2028462 w 3954041"/>
              <a:gd name="connsiteY57" fmla="*/ 1256820 h 3952422"/>
              <a:gd name="connsiteX58" fmla="*/ 2028462 w 3954041"/>
              <a:gd name="connsiteY58" fmla="*/ 177901 h 3952422"/>
              <a:gd name="connsiteX59" fmla="*/ 2142991 w 3954041"/>
              <a:gd name="connsiteY59" fmla="*/ 5118 h 39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54041" h="3952422">
                <a:moveTo>
                  <a:pt x="168274" y="2026841"/>
                </a:moveTo>
                <a:lnTo>
                  <a:pt x="1047917" y="2026841"/>
                </a:lnTo>
                <a:lnTo>
                  <a:pt x="1060725" y="2045207"/>
                </a:lnTo>
                <a:cubicBezTo>
                  <a:pt x="1091664" y="2083871"/>
                  <a:pt x="1114256" y="2110541"/>
                  <a:pt x="1128500" y="2125188"/>
                </a:cubicBezTo>
                <a:cubicBezTo>
                  <a:pt x="1142753" y="2139844"/>
                  <a:pt x="1153944" y="2150430"/>
                  <a:pt x="1162090" y="2156940"/>
                </a:cubicBezTo>
                <a:lnTo>
                  <a:pt x="1915952" y="2884240"/>
                </a:lnTo>
                <a:lnTo>
                  <a:pt x="1915952" y="3774521"/>
                </a:lnTo>
                <a:cubicBezTo>
                  <a:pt x="1915952" y="3852193"/>
                  <a:pt x="1868728" y="3918838"/>
                  <a:pt x="1801423" y="3947305"/>
                </a:cubicBezTo>
                <a:lnTo>
                  <a:pt x="1778321" y="3951969"/>
                </a:lnTo>
                <a:lnTo>
                  <a:pt x="1774789" y="3951791"/>
                </a:lnTo>
                <a:cubicBezTo>
                  <a:pt x="840180" y="3856877"/>
                  <a:pt x="97166" y="3113861"/>
                  <a:pt x="2252" y="2179251"/>
                </a:cubicBezTo>
                <a:lnTo>
                  <a:pt x="0" y="2134680"/>
                </a:lnTo>
                <a:lnTo>
                  <a:pt x="35678" y="2081765"/>
                </a:lnTo>
                <a:cubicBezTo>
                  <a:pt x="69614" y="2047831"/>
                  <a:pt x="116493" y="2026841"/>
                  <a:pt x="168274" y="2026841"/>
                </a:cubicBezTo>
                <a:close/>
                <a:moveTo>
                  <a:pt x="2908835" y="2026839"/>
                </a:moveTo>
                <a:lnTo>
                  <a:pt x="3776140" y="2026839"/>
                </a:lnTo>
                <a:cubicBezTo>
                  <a:pt x="3853812" y="2026839"/>
                  <a:pt x="3920456" y="2074064"/>
                  <a:pt x="3948924" y="2141368"/>
                </a:cubicBezTo>
                <a:lnTo>
                  <a:pt x="3954041" y="2166711"/>
                </a:lnTo>
                <a:lnTo>
                  <a:pt x="3953408" y="2179249"/>
                </a:lnTo>
                <a:cubicBezTo>
                  <a:pt x="3858494" y="3113859"/>
                  <a:pt x="3115478" y="3856875"/>
                  <a:pt x="2180869" y="3951789"/>
                </a:cubicBezTo>
                <a:lnTo>
                  <a:pt x="2168343" y="3952422"/>
                </a:lnTo>
                <a:lnTo>
                  <a:pt x="2142991" y="3947303"/>
                </a:lnTo>
                <a:cubicBezTo>
                  <a:pt x="2075689" y="3918836"/>
                  <a:pt x="2028462" y="3852191"/>
                  <a:pt x="2028462" y="3774519"/>
                </a:cubicBezTo>
                <a:lnTo>
                  <a:pt x="2028462" y="2893360"/>
                </a:lnTo>
                <a:lnTo>
                  <a:pt x="2031560" y="2892092"/>
                </a:lnTo>
                <a:lnTo>
                  <a:pt x="2792349" y="2159380"/>
                </a:lnTo>
                <a:close/>
                <a:moveTo>
                  <a:pt x="1778330" y="453"/>
                </a:moveTo>
                <a:lnTo>
                  <a:pt x="1801423" y="5116"/>
                </a:lnTo>
                <a:cubicBezTo>
                  <a:pt x="1868728" y="33583"/>
                  <a:pt x="1915952" y="100227"/>
                  <a:pt x="1915952" y="177899"/>
                </a:cubicBezTo>
                <a:lnTo>
                  <a:pt x="1915952" y="1246760"/>
                </a:lnTo>
                <a:lnTo>
                  <a:pt x="1885017" y="1219082"/>
                </a:lnTo>
                <a:cubicBezTo>
                  <a:pt x="1852451" y="1193026"/>
                  <a:pt x="1813577" y="1165149"/>
                  <a:pt x="1768402" y="1135425"/>
                </a:cubicBezTo>
                <a:cubicBezTo>
                  <a:pt x="1723220" y="1105711"/>
                  <a:pt x="1674370" y="1082105"/>
                  <a:pt x="1621852" y="1064605"/>
                </a:cubicBezTo>
                <a:cubicBezTo>
                  <a:pt x="1569345" y="1047096"/>
                  <a:pt x="1517854" y="1038347"/>
                  <a:pt x="1467377" y="1038347"/>
                </a:cubicBezTo>
                <a:cubicBezTo>
                  <a:pt x="1285015" y="1038347"/>
                  <a:pt x="1142142" y="1088825"/>
                  <a:pt x="1038745" y="1189771"/>
                </a:cubicBezTo>
                <a:cubicBezTo>
                  <a:pt x="935358" y="1290725"/>
                  <a:pt x="883656" y="1430746"/>
                  <a:pt x="883656" y="1609853"/>
                </a:cubicBezTo>
                <a:cubicBezTo>
                  <a:pt x="883656" y="1664400"/>
                  <a:pt x="893228" y="1720573"/>
                  <a:pt x="912356" y="1778373"/>
                </a:cubicBezTo>
                <a:lnTo>
                  <a:pt x="977442" y="1925578"/>
                </a:lnTo>
                <a:lnTo>
                  <a:pt x="168274" y="1925578"/>
                </a:lnTo>
                <a:cubicBezTo>
                  <a:pt x="116493" y="1925578"/>
                  <a:pt x="69614" y="1904590"/>
                  <a:pt x="35678" y="1870654"/>
                </a:cubicBezTo>
                <a:lnTo>
                  <a:pt x="0" y="1817739"/>
                </a:lnTo>
                <a:lnTo>
                  <a:pt x="2252" y="1773171"/>
                </a:lnTo>
                <a:cubicBezTo>
                  <a:pt x="97166" y="838561"/>
                  <a:pt x="840180" y="95547"/>
                  <a:pt x="1774789" y="633"/>
                </a:cubicBezTo>
                <a:close/>
                <a:moveTo>
                  <a:pt x="2168334" y="0"/>
                </a:moveTo>
                <a:lnTo>
                  <a:pt x="2180869" y="635"/>
                </a:lnTo>
                <a:cubicBezTo>
                  <a:pt x="3115478" y="95550"/>
                  <a:pt x="3858494" y="838563"/>
                  <a:pt x="3953408" y="1773174"/>
                </a:cubicBezTo>
                <a:lnTo>
                  <a:pt x="3954041" y="1785709"/>
                </a:lnTo>
                <a:lnTo>
                  <a:pt x="3948924" y="1811052"/>
                </a:lnTo>
                <a:cubicBezTo>
                  <a:pt x="3920456" y="1878357"/>
                  <a:pt x="3853812" y="1925581"/>
                  <a:pt x="3776140" y="1925581"/>
                </a:cubicBezTo>
                <a:lnTo>
                  <a:pt x="2974601" y="1925581"/>
                </a:lnTo>
                <a:lnTo>
                  <a:pt x="3002088" y="1882179"/>
                </a:lnTo>
                <a:cubicBezTo>
                  <a:pt x="3048697" y="1790591"/>
                  <a:pt x="3071998" y="1699816"/>
                  <a:pt x="3071998" y="1609856"/>
                </a:cubicBezTo>
                <a:cubicBezTo>
                  <a:pt x="3071998" y="1430749"/>
                  <a:pt x="3020306" y="1290728"/>
                  <a:pt x="2916909" y="1189774"/>
                </a:cubicBezTo>
                <a:cubicBezTo>
                  <a:pt x="2813523" y="1088827"/>
                  <a:pt x="2670639" y="1038350"/>
                  <a:pt x="2488279" y="1038350"/>
                </a:cubicBezTo>
                <a:cubicBezTo>
                  <a:pt x="2437802" y="1038350"/>
                  <a:pt x="2386309" y="1047099"/>
                  <a:pt x="2333802" y="1064608"/>
                </a:cubicBezTo>
                <a:cubicBezTo>
                  <a:pt x="2281295" y="1082108"/>
                  <a:pt x="2232445" y="1105714"/>
                  <a:pt x="2187263" y="1135427"/>
                </a:cubicBezTo>
                <a:cubicBezTo>
                  <a:pt x="2142079" y="1165152"/>
                  <a:pt x="2103203" y="1193028"/>
                  <a:pt x="2070637" y="1219085"/>
                </a:cubicBezTo>
                <a:lnTo>
                  <a:pt x="2028462" y="1256820"/>
                </a:lnTo>
                <a:lnTo>
                  <a:pt x="2028462" y="177901"/>
                </a:lnTo>
                <a:cubicBezTo>
                  <a:pt x="2028462" y="100229"/>
                  <a:pt x="2075689" y="33585"/>
                  <a:pt x="2142991" y="5118"/>
                </a:cubicBezTo>
                <a:close/>
              </a:path>
            </a:pathLst>
          </a:custGeom>
          <a:blipFill>
            <a:blip r:embed="rId3"/>
            <a:stretch>
              <a:fillRect l="-26695" t="134" r="-27820" b="-13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130B233-1AC1-4156-A183-AB614499AB5B}"/>
              </a:ext>
            </a:extLst>
          </p:cNvPr>
          <p:cNvCxnSpPr>
            <a:cxnSpLocks/>
          </p:cNvCxnSpPr>
          <p:nvPr/>
        </p:nvCxnSpPr>
        <p:spPr>
          <a:xfrm>
            <a:off x="800100" y="2546752"/>
            <a:ext cx="680806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S1îďe">
            <a:extLst>
              <a:ext uri="{FF2B5EF4-FFF2-40B4-BE49-F238E27FC236}">
                <a16:creationId xmlns:a16="http://schemas.microsoft.com/office/drawing/2014/main" id="{D1506C79-C920-4D24-BA39-B9989552D1F5}"/>
              </a:ext>
            </a:extLst>
          </p:cNvPr>
          <p:cNvSpPr/>
          <p:nvPr/>
        </p:nvSpPr>
        <p:spPr bwMode="auto">
          <a:xfrm>
            <a:off x="800101" y="3219979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îşliḓé">
            <a:extLst>
              <a:ext uri="{FF2B5EF4-FFF2-40B4-BE49-F238E27FC236}">
                <a16:creationId xmlns:a16="http://schemas.microsoft.com/office/drawing/2014/main" id="{1C256177-AEC1-4B6D-83C2-6430E4BFCD98}"/>
              </a:ext>
            </a:extLst>
          </p:cNvPr>
          <p:cNvSpPr/>
          <p:nvPr/>
        </p:nvSpPr>
        <p:spPr>
          <a:xfrm>
            <a:off x="800100" y="3622731"/>
            <a:ext cx="3389923" cy="82544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7" name="ïṣḻiḓe">
            <a:extLst>
              <a:ext uri="{FF2B5EF4-FFF2-40B4-BE49-F238E27FC236}">
                <a16:creationId xmlns:a16="http://schemas.microsoft.com/office/drawing/2014/main" id="{DAE76DDB-1CF0-45EB-A3A7-B876E0581CB5}"/>
              </a:ext>
            </a:extLst>
          </p:cNvPr>
          <p:cNvSpPr/>
          <p:nvPr/>
        </p:nvSpPr>
        <p:spPr bwMode="auto">
          <a:xfrm>
            <a:off x="4499547" y="3219979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îsḷïḑê">
            <a:extLst>
              <a:ext uri="{FF2B5EF4-FFF2-40B4-BE49-F238E27FC236}">
                <a16:creationId xmlns:a16="http://schemas.microsoft.com/office/drawing/2014/main" id="{2151E958-D7C4-4BD6-A14D-8F6DBD9D52DA}"/>
              </a:ext>
            </a:extLst>
          </p:cNvPr>
          <p:cNvSpPr/>
          <p:nvPr/>
        </p:nvSpPr>
        <p:spPr>
          <a:xfrm>
            <a:off x="4499546" y="3622731"/>
            <a:ext cx="3389923" cy="82543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5" name="îṡḷîdê">
            <a:extLst>
              <a:ext uri="{FF2B5EF4-FFF2-40B4-BE49-F238E27FC236}">
                <a16:creationId xmlns:a16="http://schemas.microsoft.com/office/drawing/2014/main" id="{70D0E4D0-B2E4-4ADE-BD21-AE5B3F2D453F}"/>
              </a:ext>
            </a:extLst>
          </p:cNvPr>
          <p:cNvSpPr/>
          <p:nvPr/>
        </p:nvSpPr>
        <p:spPr bwMode="auto">
          <a:xfrm>
            <a:off x="800101" y="4723323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íṣḷiḑe">
            <a:extLst>
              <a:ext uri="{FF2B5EF4-FFF2-40B4-BE49-F238E27FC236}">
                <a16:creationId xmlns:a16="http://schemas.microsoft.com/office/drawing/2014/main" id="{6591980A-CDE8-45DE-BDBB-FF7B92A02FFE}"/>
              </a:ext>
            </a:extLst>
          </p:cNvPr>
          <p:cNvSpPr/>
          <p:nvPr/>
        </p:nvSpPr>
        <p:spPr>
          <a:xfrm>
            <a:off x="800100" y="5126075"/>
            <a:ext cx="3389923" cy="82544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3" name="íšlïďè">
            <a:extLst>
              <a:ext uri="{FF2B5EF4-FFF2-40B4-BE49-F238E27FC236}">
                <a16:creationId xmlns:a16="http://schemas.microsoft.com/office/drawing/2014/main" id="{63CCE70A-0EDC-45BB-B086-0911BE3FF528}"/>
              </a:ext>
            </a:extLst>
          </p:cNvPr>
          <p:cNvSpPr/>
          <p:nvPr/>
        </p:nvSpPr>
        <p:spPr bwMode="auto">
          <a:xfrm>
            <a:off x="4499547" y="4723323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iṩḻïdè">
            <a:extLst>
              <a:ext uri="{FF2B5EF4-FFF2-40B4-BE49-F238E27FC236}">
                <a16:creationId xmlns:a16="http://schemas.microsoft.com/office/drawing/2014/main" id="{10D0AFF2-973D-4E53-9449-93C46EC949BE}"/>
              </a:ext>
            </a:extLst>
          </p:cNvPr>
          <p:cNvSpPr/>
          <p:nvPr/>
        </p:nvSpPr>
        <p:spPr>
          <a:xfrm>
            <a:off x="4499546" y="5126075"/>
            <a:ext cx="3389923" cy="82543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2" name="išḻiḑé">
            <a:extLst>
              <a:ext uri="{FF2B5EF4-FFF2-40B4-BE49-F238E27FC236}">
                <a16:creationId xmlns:a16="http://schemas.microsoft.com/office/drawing/2014/main" id="{5B09C726-D827-4363-9215-105455281201}"/>
              </a:ext>
            </a:extLst>
          </p:cNvPr>
          <p:cNvSpPr txBox="1"/>
          <p:nvPr/>
        </p:nvSpPr>
        <p:spPr>
          <a:xfrm>
            <a:off x="800100" y="1412323"/>
            <a:ext cx="5295900" cy="11344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B0C06-9108-4B96-A295-258A64F4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05CFEB-2107-4162-BCD5-7A8317F9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595B51-851B-4B0D-B964-592F2C57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D3AE7A-D514-4C8A-8152-39C861017DA5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>
            <a:off x="781520" y="3827568"/>
            <a:ext cx="0" cy="19214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ïṥḻiḓé">
            <a:extLst>
              <a:ext uri="{FF2B5EF4-FFF2-40B4-BE49-F238E27FC236}">
                <a16:creationId xmlns:a16="http://schemas.microsoft.com/office/drawing/2014/main" id="{6050709D-CAEC-4FFF-9F19-863E6AF702DD}"/>
              </a:ext>
            </a:extLst>
          </p:cNvPr>
          <p:cNvSpPr/>
          <p:nvPr/>
        </p:nvSpPr>
        <p:spPr bwMode="auto">
          <a:xfrm>
            <a:off x="10872117" y="3453657"/>
            <a:ext cx="264541" cy="171090"/>
          </a:xfrm>
          <a:custGeom>
            <a:avLst/>
            <a:gdLst>
              <a:gd name="T0" fmla="*/ 0 w 51"/>
              <a:gd name="T1" fmla="*/ 1 h 33"/>
              <a:gd name="T2" fmla="*/ 17 w 51"/>
              <a:gd name="T3" fmla="*/ 15 h 33"/>
              <a:gd name="T4" fmla="*/ 22 w 51"/>
              <a:gd name="T5" fmla="*/ 15 h 33"/>
              <a:gd name="T6" fmla="*/ 22 w 51"/>
              <a:gd name="T7" fmla="*/ 26 h 33"/>
              <a:gd name="T8" fmla="*/ 16 w 51"/>
              <a:gd name="T9" fmla="*/ 26 h 33"/>
              <a:gd name="T10" fmla="*/ 16 w 51"/>
              <a:gd name="T11" fmla="*/ 33 h 33"/>
              <a:gd name="T12" fmla="*/ 36 w 51"/>
              <a:gd name="T13" fmla="*/ 33 h 33"/>
              <a:gd name="T14" fmla="*/ 36 w 51"/>
              <a:gd name="T15" fmla="*/ 26 h 33"/>
              <a:gd name="T16" fmla="*/ 29 w 51"/>
              <a:gd name="T17" fmla="*/ 26 h 33"/>
              <a:gd name="T18" fmla="*/ 29 w 51"/>
              <a:gd name="T19" fmla="*/ 15 h 33"/>
              <a:gd name="T20" fmla="*/ 35 w 51"/>
              <a:gd name="T21" fmla="*/ 15 h 33"/>
              <a:gd name="T22" fmla="*/ 51 w 51"/>
              <a:gd name="T23" fmla="*/ 1 h 33"/>
              <a:gd name="T24" fmla="*/ 45 w 51"/>
              <a:gd name="T25" fmla="*/ 0 h 33"/>
              <a:gd name="T26" fmla="*/ 35 w 51"/>
              <a:gd name="T27" fmla="*/ 9 h 33"/>
              <a:gd name="T28" fmla="*/ 17 w 51"/>
              <a:gd name="T29" fmla="*/ 9 h 33"/>
              <a:gd name="T30" fmla="*/ 7 w 51"/>
              <a:gd name="T31" fmla="*/ 0 h 33"/>
              <a:gd name="T32" fmla="*/ 0 w 51"/>
              <a:gd name="T3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33">
                <a:moveTo>
                  <a:pt x="0" y="1"/>
                </a:moveTo>
                <a:cubicBezTo>
                  <a:pt x="2" y="9"/>
                  <a:pt x="9" y="15"/>
                  <a:pt x="17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6"/>
                  <a:pt x="22" y="26"/>
                  <a:pt x="2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33"/>
                  <a:pt x="16" y="33"/>
                  <a:pt x="1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6"/>
                  <a:pt x="36" y="26"/>
                  <a:pt x="3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5"/>
                  <a:pt x="29" y="15"/>
                  <a:pt x="29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3" y="15"/>
                  <a:pt x="50" y="8"/>
                  <a:pt x="51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4"/>
                  <a:pt x="39" y="9"/>
                  <a:pt x="3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3" y="9"/>
                  <a:pt x="8" y="5"/>
                  <a:pt x="7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ś1iḑè">
            <a:extLst>
              <a:ext uri="{FF2B5EF4-FFF2-40B4-BE49-F238E27FC236}">
                <a16:creationId xmlns:a16="http://schemas.microsoft.com/office/drawing/2014/main" id="{84F4B130-A0D8-4518-BE71-936E470184CC}"/>
              </a:ext>
            </a:extLst>
          </p:cNvPr>
          <p:cNvSpPr/>
          <p:nvPr/>
        </p:nvSpPr>
        <p:spPr bwMode="auto">
          <a:xfrm>
            <a:off x="10748473" y="3266754"/>
            <a:ext cx="117894" cy="129395"/>
          </a:xfrm>
          <a:custGeom>
            <a:avLst/>
            <a:gdLst>
              <a:gd name="T0" fmla="*/ 19 w 23"/>
              <a:gd name="T1" fmla="*/ 17 h 25"/>
              <a:gd name="T2" fmla="*/ 20 w 23"/>
              <a:gd name="T3" fmla="*/ 16 h 25"/>
              <a:gd name="T4" fmla="*/ 22 w 23"/>
              <a:gd name="T5" fmla="*/ 16 h 25"/>
              <a:gd name="T6" fmla="*/ 23 w 23"/>
              <a:gd name="T7" fmla="*/ 13 h 25"/>
              <a:gd name="T8" fmla="*/ 22 w 23"/>
              <a:gd name="T9" fmla="*/ 7 h 25"/>
              <a:gd name="T10" fmla="*/ 17 w 23"/>
              <a:gd name="T11" fmla="*/ 12 h 25"/>
              <a:gd name="T12" fmla="*/ 15 w 23"/>
              <a:gd name="T13" fmla="*/ 14 h 25"/>
              <a:gd name="T14" fmla="*/ 15 w 23"/>
              <a:gd name="T15" fmla="*/ 12 h 25"/>
              <a:gd name="T16" fmla="*/ 17 w 23"/>
              <a:gd name="T17" fmla="*/ 8 h 25"/>
              <a:gd name="T18" fmla="*/ 15 w 23"/>
              <a:gd name="T19" fmla="*/ 5 h 25"/>
              <a:gd name="T20" fmla="*/ 11 w 23"/>
              <a:gd name="T21" fmla="*/ 0 h 25"/>
              <a:gd name="T22" fmla="*/ 11 w 23"/>
              <a:gd name="T23" fmla="*/ 0 h 25"/>
              <a:gd name="T24" fmla="*/ 11 w 23"/>
              <a:gd name="T25" fmla="*/ 0 h 25"/>
              <a:gd name="T26" fmla="*/ 11 w 23"/>
              <a:gd name="T27" fmla="*/ 0 h 25"/>
              <a:gd name="T28" fmla="*/ 11 w 23"/>
              <a:gd name="T29" fmla="*/ 0 h 25"/>
              <a:gd name="T30" fmla="*/ 7 w 23"/>
              <a:gd name="T31" fmla="*/ 5 h 25"/>
              <a:gd name="T32" fmla="*/ 5 w 23"/>
              <a:gd name="T33" fmla="*/ 8 h 25"/>
              <a:gd name="T34" fmla="*/ 7 w 23"/>
              <a:gd name="T35" fmla="*/ 12 h 25"/>
              <a:gd name="T36" fmla="*/ 7 w 23"/>
              <a:gd name="T37" fmla="*/ 14 h 25"/>
              <a:gd name="T38" fmla="*/ 5 w 23"/>
              <a:gd name="T39" fmla="*/ 12 h 25"/>
              <a:gd name="T40" fmla="*/ 0 w 23"/>
              <a:gd name="T41" fmla="*/ 7 h 25"/>
              <a:gd name="T42" fmla="*/ 0 w 23"/>
              <a:gd name="T43" fmla="*/ 13 h 25"/>
              <a:gd name="T44" fmla="*/ 0 w 23"/>
              <a:gd name="T45" fmla="*/ 16 h 25"/>
              <a:gd name="T46" fmla="*/ 2 w 23"/>
              <a:gd name="T47" fmla="*/ 16 h 25"/>
              <a:gd name="T48" fmla="*/ 4 w 23"/>
              <a:gd name="T49" fmla="*/ 17 h 25"/>
              <a:gd name="T50" fmla="*/ 3 w 23"/>
              <a:gd name="T51" fmla="*/ 18 h 25"/>
              <a:gd name="T52" fmla="*/ 0 w 23"/>
              <a:gd name="T53" fmla="*/ 17 h 25"/>
              <a:gd name="T54" fmla="*/ 5 w 23"/>
              <a:gd name="T55" fmla="*/ 24 h 25"/>
              <a:gd name="T56" fmla="*/ 7 w 23"/>
              <a:gd name="T57" fmla="*/ 24 h 25"/>
              <a:gd name="T58" fmla="*/ 10 w 23"/>
              <a:gd name="T59" fmla="*/ 22 h 25"/>
              <a:gd name="T60" fmla="*/ 11 w 23"/>
              <a:gd name="T61" fmla="*/ 22 h 25"/>
              <a:gd name="T62" fmla="*/ 11 w 23"/>
              <a:gd name="T63" fmla="*/ 21 h 25"/>
              <a:gd name="T64" fmla="*/ 11 w 23"/>
              <a:gd name="T65" fmla="*/ 11 h 25"/>
              <a:gd name="T66" fmla="*/ 12 w 23"/>
              <a:gd name="T67" fmla="*/ 21 h 25"/>
              <a:gd name="T68" fmla="*/ 12 w 23"/>
              <a:gd name="T69" fmla="*/ 22 h 25"/>
              <a:gd name="T70" fmla="*/ 12 w 23"/>
              <a:gd name="T71" fmla="*/ 22 h 25"/>
              <a:gd name="T72" fmla="*/ 15 w 23"/>
              <a:gd name="T73" fmla="*/ 24 h 25"/>
              <a:gd name="T74" fmla="*/ 17 w 23"/>
              <a:gd name="T75" fmla="*/ 24 h 25"/>
              <a:gd name="T76" fmla="*/ 23 w 23"/>
              <a:gd name="T77" fmla="*/ 17 h 25"/>
              <a:gd name="T78" fmla="*/ 19 w 23"/>
              <a:gd name="T79" fmla="*/ 18 h 25"/>
              <a:gd name="T80" fmla="*/ 19 w 23"/>
              <a:gd name="T81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" h="25">
                <a:moveTo>
                  <a:pt x="19" y="17"/>
                </a:moveTo>
                <a:cubicBezTo>
                  <a:pt x="19" y="17"/>
                  <a:pt x="20" y="17"/>
                  <a:pt x="20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5"/>
                  <a:pt x="23" y="14"/>
                  <a:pt x="23" y="13"/>
                </a:cubicBezTo>
                <a:cubicBezTo>
                  <a:pt x="22" y="11"/>
                  <a:pt x="22" y="9"/>
                  <a:pt x="22" y="7"/>
                </a:cubicBezTo>
                <a:cubicBezTo>
                  <a:pt x="20" y="9"/>
                  <a:pt x="17" y="9"/>
                  <a:pt x="17" y="12"/>
                </a:cubicBezTo>
                <a:cubicBezTo>
                  <a:pt x="17" y="12"/>
                  <a:pt x="16" y="14"/>
                  <a:pt x="15" y="14"/>
                </a:cubicBezTo>
                <a:cubicBezTo>
                  <a:pt x="14" y="13"/>
                  <a:pt x="15" y="12"/>
                  <a:pt x="15" y="12"/>
                </a:cubicBezTo>
                <a:cubicBezTo>
                  <a:pt x="16" y="11"/>
                  <a:pt x="17" y="10"/>
                  <a:pt x="17" y="8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8" y="3"/>
                  <a:pt x="7" y="5"/>
                </a:cubicBezTo>
                <a:cubicBezTo>
                  <a:pt x="6" y="6"/>
                  <a:pt x="5" y="7"/>
                  <a:pt x="5" y="8"/>
                </a:cubicBezTo>
                <a:cubicBezTo>
                  <a:pt x="5" y="10"/>
                  <a:pt x="6" y="11"/>
                  <a:pt x="7" y="12"/>
                </a:cubicBezTo>
                <a:cubicBezTo>
                  <a:pt x="7" y="12"/>
                  <a:pt x="8" y="13"/>
                  <a:pt x="7" y="14"/>
                </a:cubicBezTo>
                <a:cubicBezTo>
                  <a:pt x="6" y="14"/>
                  <a:pt x="6" y="12"/>
                  <a:pt x="5" y="12"/>
                </a:cubicBezTo>
                <a:cubicBezTo>
                  <a:pt x="5" y="9"/>
                  <a:pt x="2" y="9"/>
                  <a:pt x="0" y="7"/>
                </a:cubicBezTo>
                <a:cubicBezTo>
                  <a:pt x="0" y="9"/>
                  <a:pt x="0" y="11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3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20"/>
                  <a:pt x="2" y="23"/>
                  <a:pt x="5" y="24"/>
                </a:cubicBezTo>
                <a:cubicBezTo>
                  <a:pt x="6" y="25"/>
                  <a:pt x="6" y="25"/>
                  <a:pt x="7" y="24"/>
                </a:cubicBezTo>
                <a:cubicBezTo>
                  <a:pt x="8" y="23"/>
                  <a:pt x="9" y="23"/>
                  <a:pt x="10" y="22"/>
                </a:cubicBezTo>
                <a:cubicBezTo>
                  <a:pt x="10" y="22"/>
                  <a:pt x="10" y="23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17"/>
                  <a:pt x="11" y="15"/>
                  <a:pt x="11" y="11"/>
                </a:cubicBezTo>
                <a:cubicBezTo>
                  <a:pt x="11" y="15"/>
                  <a:pt x="12" y="17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2" y="22"/>
                  <a:pt x="12" y="22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5"/>
                  <a:pt x="17" y="24"/>
                </a:cubicBezTo>
                <a:cubicBezTo>
                  <a:pt x="20" y="23"/>
                  <a:pt x="22" y="20"/>
                  <a:pt x="23" y="17"/>
                </a:cubicBezTo>
                <a:cubicBezTo>
                  <a:pt x="21" y="17"/>
                  <a:pt x="20" y="18"/>
                  <a:pt x="19" y="18"/>
                </a:cubicBezTo>
                <a:cubicBezTo>
                  <a:pt x="18" y="18"/>
                  <a:pt x="18" y="18"/>
                  <a:pt x="19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ṡľïdé">
            <a:extLst>
              <a:ext uri="{FF2B5EF4-FFF2-40B4-BE49-F238E27FC236}">
                <a16:creationId xmlns:a16="http://schemas.microsoft.com/office/drawing/2014/main" id="{F26A158D-B77B-4789-BD59-2EFC090A5159}"/>
              </a:ext>
            </a:extLst>
          </p:cNvPr>
          <p:cNvSpPr/>
          <p:nvPr/>
        </p:nvSpPr>
        <p:spPr bwMode="auto">
          <a:xfrm>
            <a:off x="10872122" y="4152391"/>
            <a:ext cx="352243" cy="353681"/>
          </a:xfrm>
          <a:custGeom>
            <a:avLst/>
            <a:gdLst>
              <a:gd name="T0" fmla="*/ 67 w 68"/>
              <a:gd name="T1" fmla="*/ 26 h 68"/>
              <a:gd name="T2" fmla="*/ 53 w 68"/>
              <a:gd name="T3" fmla="*/ 32 h 68"/>
              <a:gd name="T4" fmla="*/ 48 w 68"/>
              <a:gd name="T5" fmla="*/ 32 h 68"/>
              <a:gd name="T6" fmla="*/ 45 w 68"/>
              <a:gd name="T7" fmla="*/ 25 h 68"/>
              <a:gd name="T8" fmla="*/ 49 w 68"/>
              <a:gd name="T9" fmla="*/ 21 h 68"/>
              <a:gd name="T10" fmla="*/ 63 w 68"/>
              <a:gd name="T11" fmla="*/ 16 h 68"/>
              <a:gd name="T12" fmla="*/ 56 w 68"/>
              <a:gd name="T13" fmla="*/ 8 h 68"/>
              <a:gd name="T14" fmla="*/ 48 w 68"/>
              <a:gd name="T15" fmla="*/ 5 h 68"/>
              <a:gd name="T16" fmla="*/ 46 w 68"/>
              <a:gd name="T17" fmla="*/ 16 h 68"/>
              <a:gd name="T18" fmla="*/ 40 w 68"/>
              <a:gd name="T19" fmla="*/ 25 h 68"/>
              <a:gd name="T20" fmla="*/ 40 w 68"/>
              <a:gd name="T21" fmla="*/ 15 h 68"/>
              <a:gd name="T22" fmla="*/ 36 w 68"/>
              <a:gd name="T23" fmla="*/ 12 h 68"/>
              <a:gd name="T24" fmla="*/ 36 w 68"/>
              <a:gd name="T25" fmla="*/ 7 h 68"/>
              <a:gd name="T26" fmla="*/ 32 w 68"/>
              <a:gd name="T27" fmla="*/ 7 h 68"/>
              <a:gd name="T28" fmla="*/ 32 w 68"/>
              <a:gd name="T29" fmla="*/ 12 h 68"/>
              <a:gd name="T30" fmla="*/ 27 w 68"/>
              <a:gd name="T31" fmla="*/ 15 h 68"/>
              <a:gd name="T32" fmla="*/ 28 w 68"/>
              <a:gd name="T33" fmla="*/ 25 h 68"/>
              <a:gd name="T34" fmla="*/ 21 w 68"/>
              <a:gd name="T35" fmla="*/ 16 h 68"/>
              <a:gd name="T36" fmla="*/ 20 w 68"/>
              <a:gd name="T37" fmla="*/ 5 h 68"/>
              <a:gd name="T38" fmla="*/ 11 w 68"/>
              <a:gd name="T39" fmla="*/ 8 h 68"/>
              <a:gd name="T40" fmla="*/ 5 w 68"/>
              <a:gd name="T41" fmla="*/ 16 h 68"/>
              <a:gd name="T42" fmla="*/ 19 w 68"/>
              <a:gd name="T43" fmla="*/ 21 h 68"/>
              <a:gd name="T44" fmla="*/ 22 w 68"/>
              <a:gd name="T45" fmla="*/ 25 h 68"/>
              <a:gd name="T46" fmla="*/ 20 w 68"/>
              <a:gd name="T47" fmla="*/ 32 h 68"/>
              <a:gd name="T48" fmla="*/ 14 w 68"/>
              <a:gd name="T49" fmla="*/ 32 h 68"/>
              <a:gd name="T50" fmla="*/ 1 w 68"/>
              <a:gd name="T51" fmla="*/ 26 h 68"/>
              <a:gd name="T52" fmla="*/ 0 w 68"/>
              <a:gd name="T53" fmla="*/ 36 h 68"/>
              <a:gd name="T54" fmla="*/ 3 w 68"/>
              <a:gd name="T55" fmla="*/ 44 h 68"/>
              <a:gd name="T56" fmla="*/ 12 w 68"/>
              <a:gd name="T57" fmla="*/ 38 h 68"/>
              <a:gd name="T58" fmla="*/ 23 w 68"/>
              <a:gd name="T59" fmla="*/ 36 h 68"/>
              <a:gd name="T60" fmla="*/ 16 w 68"/>
              <a:gd name="T61" fmla="*/ 42 h 68"/>
              <a:gd name="T62" fmla="*/ 17 w 68"/>
              <a:gd name="T63" fmla="*/ 48 h 68"/>
              <a:gd name="T64" fmla="*/ 13 w 68"/>
              <a:gd name="T65" fmla="*/ 52 h 68"/>
              <a:gd name="T66" fmla="*/ 16 w 68"/>
              <a:gd name="T67" fmla="*/ 54 h 68"/>
              <a:gd name="T68" fmla="*/ 20 w 68"/>
              <a:gd name="T69" fmla="*/ 50 h 68"/>
              <a:gd name="T70" fmla="*/ 25 w 68"/>
              <a:gd name="T71" fmla="*/ 52 h 68"/>
              <a:gd name="T72" fmla="*/ 32 w 68"/>
              <a:gd name="T73" fmla="*/ 44 h 68"/>
              <a:gd name="T74" fmla="*/ 30 w 68"/>
              <a:gd name="T75" fmla="*/ 55 h 68"/>
              <a:gd name="T76" fmla="*/ 23 w 68"/>
              <a:gd name="T77" fmla="*/ 64 h 68"/>
              <a:gd name="T78" fmla="*/ 32 w 68"/>
              <a:gd name="T79" fmla="*/ 68 h 68"/>
              <a:gd name="T80" fmla="*/ 42 w 68"/>
              <a:gd name="T81" fmla="*/ 67 h 68"/>
              <a:gd name="T82" fmla="*/ 36 w 68"/>
              <a:gd name="T83" fmla="*/ 53 h 68"/>
              <a:gd name="T84" fmla="*/ 36 w 68"/>
              <a:gd name="T85" fmla="*/ 48 h 68"/>
              <a:gd name="T86" fmla="*/ 42 w 68"/>
              <a:gd name="T87" fmla="*/ 45 h 68"/>
              <a:gd name="T88" fmla="*/ 46 w 68"/>
              <a:gd name="T89" fmla="*/ 49 h 68"/>
              <a:gd name="T90" fmla="*/ 52 w 68"/>
              <a:gd name="T91" fmla="*/ 63 h 68"/>
              <a:gd name="T92" fmla="*/ 59 w 68"/>
              <a:gd name="T93" fmla="*/ 56 h 68"/>
              <a:gd name="T94" fmla="*/ 63 w 68"/>
              <a:gd name="T95" fmla="*/ 48 h 68"/>
              <a:gd name="T96" fmla="*/ 52 w 68"/>
              <a:gd name="T97" fmla="*/ 46 h 68"/>
              <a:gd name="T98" fmla="*/ 42 w 68"/>
              <a:gd name="T99" fmla="*/ 40 h 68"/>
              <a:gd name="T100" fmla="*/ 53 w 68"/>
              <a:gd name="T101" fmla="*/ 40 h 68"/>
              <a:gd name="T102" fmla="*/ 55 w 68"/>
              <a:gd name="T103" fmla="*/ 36 h 68"/>
              <a:gd name="T104" fmla="*/ 61 w 68"/>
              <a:gd name="T105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8">
                <a:moveTo>
                  <a:pt x="68" y="32"/>
                </a:moveTo>
                <a:cubicBezTo>
                  <a:pt x="61" y="32"/>
                  <a:pt x="61" y="32"/>
                  <a:pt x="61" y="32"/>
                </a:cubicBezTo>
                <a:cubicBezTo>
                  <a:pt x="67" y="26"/>
                  <a:pt x="67" y="26"/>
                  <a:pt x="67" y="26"/>
                </a:cubicBezTo>
                <a:cubicBezTo>
                  <a:pt x="64" y="23"/>
                  <a:pt x="64" y="23"/>
                  <a:pt x="64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5" y="30"/>
                  <a:pt x="55" y="30"/>
                  <a:pt x="55" y="30"/>
                </a:cubicBezTo>
                <a:cubicBezTo>
                  <a:pt x="53" y="27"/>
                  <a:pt x="53" y="27"/>
                  <a:pt x="53" y="27"/>
                </a:cubicBezTo>
                <a:cubicBezTo>
                  <a:pt x="48" y="32"/>
                  <a:pt x="48" y="32"/>
                  <a:pt x="4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0"/>
                  <a:pt x="43" y="29"/>
                  <a:pt x="42" y="28"/>
                </a:cubicBezTo>
                <a:cubicBezTo>
                  <a:pt x="45" y="25"/>
                  <a:pt x="45" y="25"/>
                  <a:pt x="45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16"/>
                  <a:pt x="63" y="16"/>
                  <a:pt x="63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1"/>
                  <a:pt x="59" y="11"/>
                  <a:pt x="59" y="11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6"/>
                  <a:pt x="46" y="16"/>
                  <a:pt x="46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5"/>
                  <a:pt x="40" y="25"/>
                  <a:pt x="40" y="25"/>
                </a:cubicBezTo>
                <a:cubicBezTo>
                  <a:pt x="38" y="24"/>
                  <a:pt x="37" y="24"/>
                  <a:pt x="36" y="23"/>
                </a:cubicBezTo>
                <a:cubicBezTo>
                  <a:pt x="36" y="20"/>
                  <a:pt x="36" y="20"/>
                  <a:pt x="36" y="20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7"/>
                  <a:pt x="32" y="7"/>
                  <a:pt x="32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0" y="12"/>
                  <a:pt x="30" y="12"/>
                  <a:pt x="30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3"/>
                  <a:pt x="32" y="23"/>
                  <a:pt x="32" y="23"/>
                </a:cubicBezTo>
                <a:cubicBezTo>
                  <a:pt x="30" y="24"/>
                  <a:pt x="29" y="24"/>
                  <a:pt x="28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3"/>
                  <a:pt x="16" y="13"/>
                  <a:pt x="16" y="13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11"/>
                  <a:pt x="8" y="11"/>
                  <a:pt x="8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9"/>
                  <a:pt x="24" y="30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5" y="27"/>
                  <a:pt x="15" y="27"/>
                  <a:pt x="15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6"/>
                  <a:pt x="1" y="26"/>
                  <a:pt x="1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4"/>
                  <a:pt x="3" y="44"/>
                  <a:pt x="3" y="44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15" y="40"/>
                  <a:pt x="15" y="40"/>
                  <a:pt x="15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4" y="38"/>
                  <a:pt x="25" y="40"/>
                </a:cubicBezTo>
                <a:cubicBezTo>
                  <a:pt x="22" y="42"/>
                  <a:pt x="22" y="42"/>
                  <a:pt x="2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8"/>
                  <a:pt x="17" y="48"/>
                  <a:pt x="17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2"/>
                  <a:pt x="5" y="52"/>
                  <a:pt x="5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8" y="56"/>
                  <a:pt x="8" y="56"/>
                  <a:pt x="8" y="56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52"/>
                  <a:pt x="21" y="52"/>
                  <a:pt x="21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45"/>
                  <a:pt x="25" y="45"/>
                  <a:pt x="25" y="45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30" y="44"/>
                  <a:pt x="32" y="4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5"/>
                  <a:pt x="32" y="55"/>
                  <a:pt x="32" y="55"/>
                </a:cubicBezTo>
                <a:cubicBezTo>
                  <a:pt x="23" y="64"/>
                  <a:pt x="23" y="64"/>
                  <a:pt x="23" y="64"/>
                </a:cubicBezTo>
                <a:cubicBezTo>
                  <a:pt x="26" y="67"/>
                  <a:pt x="26" y="67"/>
                  <a:pt x="26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8"/>
                  <a:pt x="32" y="68"/>
                  <a:pt x="32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42" y="67"/>
                  <a:pt x="42" y="67"/>
                  <a:pt x="42" y="67"/>
                </a:cubicBezTo>
                <a:cubicBezTo>
                  <a:pt x="44" y="64"/>
                  <a:pt x="44" y="64"/>
                  <a:pt x="44" y="64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3"/>
                  <a:pt x="40" y="53"/>
                  <a:pt x="40" y="53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8" y="43"/>
                  <a:pt x="40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52"/>
                  <a:pt x="42" y="52"/>
                  <a:pt x="42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3"/>
                  <a:pt x="48" y="63"/>
                  <a:pt x="48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54"/>
                  <a:pt x="52" y="54"/>
                  <a:pt x="52" y="54"/>
                </a:cubicBezTo>
                <a:cubicBezTo>
                  <a:pt x="56" y="59"/>
                  <a:pt x="56" y="59"/>
                  <a:pt x="56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4" y="52"/>
                  <a:pt x="54" y="52"/>
                  <a:pt x="54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8"/>
                  <a:pt x="63" y="48"/>
                  <a:pt x="63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38"/>
                  <a:pt x="44" y="37"/>
                  <a:pt x="44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6"/>
                  <a:pt x="53" y="36"/>
                  <a:pt x="53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64" y="44"/>
                  <a:pt x="64" y="44"/>
                  <a:pt x="64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1" y="36"/>
                  <a:pt x="61" y="36"/>
                  <a:pt x="61" y="36"/>
                </a:cubicBezTo>
                <a:cubicBezTo>
                  <a:pt x="68" y="36"/>
                  <a:pt x="68" y="36"/>
                  <a:pt x="68" y="36"/>
                </a:cubicBezTo>
                <a:lnTo>
                  <a:pt x="68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ṥḻíḋè">
            <a:extLst>
              <a:ext uri="{FF2B5EF4-FFF2-40B4-BE49-F238E27FC236}">
                <a16:creationId xmlns:a16="http://schemas.microsoft.com/office/drawing/2014/main" id="{BBC89586-A23F-47E0-B1FD-FBFD90BE0117}"/>
              </a:ext>
            </a:extLst>
          </p:cNvPr>
          <p:cNvSpPr/>
          <p:nvPr/>
        </p:nvSpPr>
        <p:spPr bwMode="auto">
          <a:xfrm>
            <a:off x="6561817" y="3541358"/>
            <a:ext cx="404001" cy="471574"/>
          </a:xfrm>
          <a:custGeom>
            <a:avLst/>
            <a:gdLst>
              <a:gd name="T0" fmla="*/ 73 w 78"/>
              <a:gd name="T1" fmla="*/ 84 h 91"/>
              <a:gd name="T2" fmla="*/ 78 w 78"/>
              <a:gd name="T3" fmla="*/ 16 h 91"/>
              <a:gd name="T4" fmla="*/ 66 w 78"/>
              <a:gd name="T5" fmla="*/ 12 h 91"/>
              <a:gd name="T6" fmla="*/ 77 w 78"/>
              <a:gd name="T7" fmla="*/ 1 h 91"/>
              <a:gd name="T8" fmla="*/ 65 w 78"/>
              <a:gd name="T9" fmla="*/ 7 h 91"/>
              <a:gd name="T10" fmla="*/ 71 w 78"/>
              <a:gd name="T11" fmla="*/ 23 h 91"/>
              <a:gd name="T12" fmla="*/ 65 w 78"/>
              <a:gd name="T13" fmla="*/ 63 h 91"/>
              <a:gd name="T14" fmla="*/ 70 w 78"/>
              <a:gd name="T15" fmla="*/ 74 h 91"/>
              <a:gd name="T16" fmla="*/ 65 w 78"/>
              <a:gd name="T17" fmla="*/ 91 h 91"/>
              <a:gd name="T18" fmla="*/ 65 w 78"/>
              <a:gd name="T19" fmla="*/ 7 h 91"/>
              <a:gd name="T20" fmla="*/ 60 w 78"/>
              <a:gd name="T21" fmla="*/ 8 h 91"/>
              <a:gd name="T22" fmla="*/ 50 w 78"/>
              <a:gd name="T23" fmla="*/ 4 h 91"/>
              <a:gd name="T24" fmla="*/ 53 w 78"/>
              <a:gd name="T25" fmla="*/ 12 h 91"/>
              <a:gd name="T26" fmla="*/ 50 w 78"/>
              <a:gd name="T27" fmla="*/ 16 h 91"/>
              <a:gd name="T28" fmla="*/ 65 w 78"/>
              <a:gd name="T29" fmla="*/ 23 h 91"/>
              <a:gd name="T30" fmla="*/ 50 w 78"/>
              <a:gd name="T31" fmla="*/ 84 h 91"/>
              <a:gd name="T32" fmla="*/ 63 w 78"/>
              <a:gd name="T33" fmla="*/ 91 h 91"/>
              <a:gd name="T34" fmla="*/ 65 w 78"/>
              <a:gd name="T35" fmla="*/ 78 h 91"/>
              <a:gd name="T36" fmla="*/ 61 w 78"/>
              <a:gd name="T37" fmla="*/ 74 h 91"/>
              <a:gd name="T38" fmla="*/ 65 w 78"/>
              <a:gd name="T39" fmla="*/ 69 h 91"/>
              <a:gd name="T40" fmla="*/ 65 w 78"/>
              <a:gd name="T41" fmla="*/ 63 h 91"/>
              <a:gd name="T42" fmla="*/ 50 w 78"/>
              <a:gd name="T43" fmla="*/ 69 h 91"/>
              <a:gd name="T44" fmla="*/ 55 w 78"/>
              <a:gd name="T45" fmla="*/ 74 h 91"/>
              <a:gd name="T46" fmla="*/ 50 w 78"/>
              <a:gd name="T47" fmla="*/ 78 h 91"/>
              <a:gd name="T48" fmla="*/ 50 w 78"/>
              <a:gd name="T49" fmla="*/ 84 h 91"/>
              <a:gd name="T50" fmla="*/ 46 w 78"/>
              <a:gd name="T51" fmla="*/ 0 h 91"/>
              <a:gd name="T52" fmla="*/ 43 w 78"/>
              <a:gd name="T53" fmla="*/ 4 h 91"/>
              <a:gd name="T54" fmla="*/ 50 w 78"/>
              <a:gd name="T55" fmla="*/ 4 h 91"/>
              <a:gd name="T56" fmla="*/ 39 w 78"/>
              <a:gd name="T57" fmla="*/ 16 h 91"/>
              <a:gd name="T58" fmla="*/ 50 w 78"/>
              <a:gd name="T59" fmla="*/ 23 h 91"/>
              <a:gd name="T60" fmla="*/ 39 w 78"/>
              <a:gd name="T61" fmla="*/ 84 h 91"/>
              <a:gd name="T62" fmla="*/ 50 w 78"/>
              <a:gd name="T63" fmla="*/ 78 h 91"/>
              <a:gd name="T64" fmla="*/ 50 w 78"/>
              <a:gd name="T65" fmla="*/ 69 h 91"/>
              <a:gd name="T66" fmla="*/ 39 w 78"/>
              <a:gd name="T67" fmla="*/ 63 h 91"/>
              <a:gd name="T68" fmla="*/ 39 w 78"/>
              <a:gd name="T69" fmla="*/ 16 h 91"/>
              <a:gd name="T70" fmla="*/ 0 w 78"/>
              <a:gd name="T71" fmla="*/ 84 h 91"/>
              <a:gd name="T72" fmla="*/ 6 w 78"/>
              <a:gd name="T73" fmla="*/ 91 h 91"/>
              <a:gd name="T74" fmla="*/ 16 w 78"/>
              <a:gd name="T75" fmla="*/ 84 h 91"/>
              <a:gd name="T76" fmla="*/ 39 w 78"/>
              <a:gd name="T77" fmla="*/ 63 h 91"/>
              <a:gd name="T78" fmla="*/ 7 w 78"/>
              <a:gd name="T79" fmla="*/ 23 h 91"/>
              <a:gd name="T80" fmla="*/ 39 w 78"/>
              <a:gd name="T81" fmla="*/ 2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8" h="91">
                <a:moveTo>
                  <a:pt x="73" y="91"/>
                </a:moveTo>
                <a:cubicBezTo>
                  <a:pt x="73" y="84"/>
                  <a:pt x="73" y="84"/>
                  <a:pt x="73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16"/>
                  <a:pt x="78" y="16"/>
                  <a:pt x="7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3"/>
                  <a:pt x="66" y="12"/>
                </a:cubicBezTo>
                <a:cubicBezTo>
                  <a:pt x="77" y="4"/>
                  <a:pt x="77" y="4"/>
                  <a:pt x="77" y="4"/>
                </a:cubicBezTo>
                <a:cubicBezTo>
                  <a:pt x="78" y="3"/>
                  <a:pt x="78" y="2"/>
                  <a:pt x="77" y="1"/>
                </a:cubicBezTo>
                <a:cubicBezTo>
                  <a:pt x="76" y="0"/>
                  <a:pt x="75" y="0"/>
                  <a:pt x="74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23"/>
                  <a:pt x="65" y="23"/>
                  <a:pt x="65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63"/>
                  <a:pt x="71" y="63"/>
                  <a:pt x="71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9"/>
                  <a:pt x="65" y="69"/>
                  <a:pt x="65" y="69"/>
                </a:cubicBezTo>
                <a:cubicBezTo>
                  <a:pt x="68" y="69"/>
                  <a:pt x="70" y="71"/>
                  <a:pt x="70" y="74"/>
                </a:cubicBezTo>
                <a:cubicBezTo>
                  <a:pt x="70" y="76"/>
                  <a:pt x="68" y="78"/>
                  <a:pt x="65" y="78"/>
                </a:cubicBezTo>
                <a:cubicBezTo>
                  <a:pt x="65" y="91"/>
                  <a:pt x="65" y="91"/>
                  <a:pt x="65" y="91"/>
                </a:cubicBezTo>
                <a:lnTo>
                  <a:pt x="73" y="91"/>
                </a:lnTo>
                <a:close/>
                <a:moveTo>
                  <a:pt x="65" y="7"/>
                </a:moveTo>
                <a:cubicBezTo>
                  <a:pt x="63" y="9"/>
                  <a:pt x="63" y="9"/>
                  <a:pt x="63" y="9"/>
                </a:cubicBezTo>
                <a:cubicBezTo>
                  <a:pt x="62" y="9"/>
                  <a:pt x="61" y="8"/>
                  <a:pt x="60" y="8"/>
                </a:cubicBezTo>
                <a:cubicBezTo>
                  <a:pt x="59" y="8"/>
                  <a:pt x="58" y="9"/>
                  <a:pt x="57" y="9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3" y="12"/>
                  <a:pt x="53" y="12"/>
                  <a:pt x="53" y="12"/>
                </a:cubicBezTo>
                <a:cubicBezTo>
                  <a:pt x="52" y="13"/>
                  <a:pt x="52" y="15"/>
                  <a:pt x="52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3"/>
                  <a:pt x="50" y="23"/>
                  <a:pt x="5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50" y="84"/>
                </a:moveTo>
                <a:cubicBezTo>
                  <a:pt x="63" y="84"/>
                  <a:pt x="63" y="84"/>
                  <a:pt x="63" y="84"/>
                </a:cubicBezTo>
                <a:cubicBezTo>
                  <a:pt x="63" y="91"/>
                  <a:pt x="63" y="91"/>
                  <a:pt x="63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8"/>
                  <a:pt x="61" y="76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1"/>
                  <a:pt x="63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63"/>
                  <a:pt x="65" y="63"/>
                  <a:pt x="65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3" y="69"/>
                  <a:pt x="55" y="71"/>
                  <a:pt x="55" y="74"/>
                </a:cubicBezTo>
                <a:cubicBezTo>
                  <a:pt x="55" y="76"/>
                  <a:pt x="53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lnTo>
                  <a:pt x="50" y="84"/>
                </a:lnTo>
                <a:close/>
                <a:moveTo>
                  <a:pt x="50" y="4"/>
                </a:move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3" y="0"/>
                  <a:pt x="42" y="1"/>
                </a:cubicBezTo>
                <a:cubicBezTo>
                  <a:pt x="42" y="2"/>
                  <a:pt x="42" y="3"/>
                  <a:pt x="43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50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39" y="23"/>
                  <a:pt x="39" y="23"/>
                  <a:pt x="39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39" y="84"/>
                </a:moveTo>
                <a:cubicBezTo>
                  <a:pt x="50" y="84"/>
                  <a:pt x="50" y="84"/>
                  <a:pt x="50" y="84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8"/>
                  <a:pt x="46" y="76"/>
                  <a:pt x="46" y="74"/>
                </a:cubicBezTo>
                <a:cubicBezTo>
                  <a:pt x="46" y="71"/>
                  <a:pt x="48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39" y="63"/>
                  <a:pt x="39" y="63"/>
                  <a:pt x="39" y="63"/>
                </a:cubicBezTo>
                <a:lnTo>
                  <a:pt x="39" y="84"/>
                </a:lnTo>
                <a:close/>
                <a:moveTo>
                  <a:pt x="39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84"/>
                  <a:pt x="0" y="84"/>
                  <a:pt x="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91"/>
                  <a:pt x="6" y="91"/>
                  <a:pt x="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4"/>
                  <a:pt x="16" y="84"/>
                  <a:pt x="16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63"/>
                  <a:pt x="39" y="63"/>
                  <a:pt x="39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9" y="23"/>
                  <a:pt x="39" y="23"/>
                  <a:pt x="39" y="23"/>
                </a:cubicBezTo>
                <a:lnTo>
                  <a:pt x="39" y="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ïś1ídè">
            <a:extLst>
              <a:ext uri="{FF2B5EF4-FFF2-40B4-BE49-F238E27FC236}">
                <a16:creationId xmlns:a16="http://schemas.microsoft.com/office/drawing/2014/main" id="{5D6CC7C8-1441-4634-9FBD-43E1C9A95D0A}"/>
              </a:ext>
            </a:extLst>
          </p:cNvPr>
          <p:cNvSpPr/>
          <p:nvPr/>
        </p:nvSpPr>
        <p:spPr bwMode="auto">
          <a:xfrm>
            <a:off x="10701033" y="2987833"/>
            <a:ext cx="244414" cy="143772"/>
          </a:xfrm>
          <a:custGeom>
            <a:avLst/>
            <a:gdLst>
              <a:gd name="T0" fmla="*/ 170 w 170"/>
              <a:gd name="T1" fmla="*/ 0 h 100"/>
              <a:gd name="T2" fmla="*/ 11 w 170"/>
              <a:gd name="T3" fmla="*/ 0 h 100"/>
              <a:gd name="T4" fmla="*/ 11 w 170"/>
              <a:gd name="T5" fmla="*/ 28 h 100"/>
              <a:gd name="T6" fmla="*/ 0 w 170"/>
              <a:gd name="T7" fmla="*/ 28 h 100"/>
              <a:gd name="T8" fmla="*/ 0 w 170"/>
              <a:gd name="T9" fmla="*/ 72 h 100"/>
              <a:gd name="T10" fmla="*/ 11 w 170"/>
              <a:gd name="T11" fmla="*/ 72 h 100"/>
              <a:gd name="T12" fmla="*/ 11 w 170"/>
              <a:gd name="T13" fmla="*/ 100 h 100"/>
              <a:gd name="T14" fmla="*/ 170 w 170"/>
              <a:gd name="T15" fmla="*/ 100 h 100"/>
              <a:gd name="T16" fmla="*/ 170 w 170"/>
              <a:gd name="T1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00">
                <a:moveTo>
                  <a:pt x="170" y="0"/>
                </a:moveTo>
                <a:lnTo>
                  <a:pt x="11" y="0"/>
                </a:lnTo>
                <a:lnTo>
                  <a:pt x="11" y="28"/>
                </a:lnTo>
                <a:lnTo>
                  <a:pt x="0" y="28"/>
                </a:lnTo>
                <a:lnTo>
                  <a:pt x="0" y="72"/>
                </a:lnTo>
                <a:lnTo>
                  <a:pt x="11" y="72"/>
                </a:lnTo>
                <a:lnTo>
                  <a:pt x="11" y="100"/>
                </a:lnTo>
                <a:lnTo>
                  <a:pt x="170" y="100"/>
                </a:lnTo>
                <a:lnTo>
                  <a:pt x="1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ïṣḻiďé">
            <a:extLst>
              <a:ext uri="{FF2B5EF4-FFF2-40B4-BE49-F238E27FC236}">
                <a16:creationId xmlns:a16="http://schemas.microsoft.com/office/drawing/2014/main" id="{F3F37458-292A-424C-A59E-70323AB1A79F}"/>
              </a:ext>
            </a:extLst>
          </p:cNvPr>
          <p:cNvSpPr/>
          <p:nvPr/>
        </p:nvSpPr>
        <p:spPr bwMode="auto">
          <a:xfrm>
            <a:off x="10551509" y="3013712"/>
            <a:ext cx="77637" cy="77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ṧḻïďé">
            <a:extLst>
              <a:ext uri="{FF2B5EF4-FFF2-40B4-BE49-F238E27FC236}">
                <a16:creationId xmlns:a16="http://schemas.microsoft.com/office/drawing/2014/main" id="{3664F8C3-1041-480A-B2C3-63F3903A6683}"/>
              </a:ext>
            </a:extLst>
          </p:cNvPr>
          <p:cNvSpPr/>
          <p:nvPr/>
        </p:nvSpPr>
        <p:spPr bwMode="auto">
          <a:xfrm>
            <a:off x="10483936" y="2956203"/>
            <a:ext cx="207032" cy="388185"/>
          </a:xfrm>
          <a:custGeom>
            <a:avLst/>
            <a:gdLst>
              <a:gd name="T0" fmla="*/ 20 w 40"/>
              <a:gd name="T1" fmla="*/ 75 h 75"/>
              <a:gd name="T2" fmla="*/ 40 w 40"/>
              <a:gd name="T3" fmla="*/ 75 h 75"/>
              <a:gd name="T4" fmla="*/ 40 w 40"/>
              <a:gd name="T5" fmla="*/ 26 h 75"/>
              <a:gd name="T6" fmla="*/ 40 w 40"/>
              <a:gd name="T7" fmla="*/ 14 h 75"/>
              <a:gd name="T8" fmla="*/ 40 w 40"/>
              <a:gd name="T9" fmla="*/ 0 h 75"/>
              <a:gd name="T10" fmla="*/ 20 w 40"/>
              <a:gd name="T11" fmla="*/ 0 h 75"/>
              <a:gd name="T12" fmla="*/ 20 w 40"/>
              <a:gd name="T13" fmla="*/ 4 h 75"/>
              <a:gd name="T14" fmla="*/ 35 w 40"/>
              <a:gd name="T15" fmla="*/ 19 h 75"/>
              <a:gd name="T16" fmla="*/ 20 w 40"/>
              <a:gd name="T17" fmla="*/ 33 h 75"/>
              <a:gd name="T18" fmla="*/ 20 w 40"/>
              <a:gd name="T19" fmla="*/ 75 h 75"/>
              <a:gd name="T20" fmla="*/ 0 w 40"/>
              <a:gd name="T21" fmla="*/ 75 h 75"/>
              <a:gd name="T22" fmla="*/ 20 w 40"/>
              <a:gd name="T23" fmla="*/ 75 h 75"/>
              <a:gd name="T24" fmla="*/ 20 w 40"/>
              <a:gd name="T25" fmla="*/ 33 h 75"/>
              <a:gd name="T26" fmla="*/ 20 w 40"/>
              <a:gd name="T27" fmla="*/ 33 h 75"/>
              <a:gd name="T28" fmla="*/ 5 w 40"/>
              <a:gd name="T29" fmla="*/ 19 h 75"/>
              <a:gd name="T30" fmla="*/ 20 w 40"/>
              <a:gd name="T31" fmla="*/ 4 h 75"/>
              <a:gd name="T32" fmla="*/ 20 w 40"/>
              <a:gd name="T33" fmla="*/ 4 h 75"/>
              <a:gd name="T34" fmla="*/ 20 w 40"/>
              <a:gd name="T35" fmla="*/ 4 h 75"/>
              <a:gd name="T36" fmla="*/ 20 w 40"/>
              <a:gd name="T37" fmla="*/ 0 h 75"/>
              <a:gd name="T38" fmla="*/ 0 w 40"/>
              <a:gd name="T39" fmla="*/ 0 h 75"/>
              <a:gd name="T40" fmla="*/ 0 w 40"/>
              <a:gd name="T4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75">
                <a:moveTo>
                  <a:pt x="20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4"/>
                  <a:pt x="20" y="4"/>
                  <a:pt x="20" y="4"/>
                </a:cubicBezTo>
                <a:cubicBezTo>
                  <a:pt x="28" y="4"/>
                  <a:pt x="35" y="10"/>
                  <a:pt x="35" y="19"/>
                </a:cubicBezTo>
                <a:cubicBezTo>
                  <a:pt x="35" y="27"/>
                  <a:pt x="28" y="33"/>
                  <a:pt x="20" y="33"/>
                </a:cubicBezTo>
                <a:lnTo>
                  <a:pt x="20" y="75"/>
                </a:lnTo>
                <a:close/>
                <a:moveTo>
                  <a:pt x="0" y="75"/>
                </a:moveTo>
                <a:cubicBezTo>
                  <a:pt x="20" y="75"/>
                  <a:pt x="20" y="75"/>
                  <a:pt x="20" y="7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2" y="33"/>
                  <a:pt x="5" y="27"/>
                  <a:pt x="5" y="19"/>
                </a:cubicBezTo>
                <a:cubicBezTo>
                  <a:pt x="5" y="10"/>
                  <a:pt x="12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sḷidè">
            <a:extLst>
              <a:ext uri="{FF2B5EF4-FFF2-40B4-BE49-F238E27FC236}">
                <a16:creationId xmlns:a16="http://schemas.microsoft.com/office/drawing/2014/main" id="{087D5050-0B92-4E36-8DEE-2CB09BF48802}"/>
              </a:ext>
            </a:extLst>
          </p:cNvPr>
          <p:cNvSpPr/>
          <p:nvPr/>
        </p:nvSpPr>
        <p:spPr bwMode="auto">
          <a:xfrm>
            <a:off x="9821144" y="5899228"/>
            <a:ext cx="237225" cy="238663"/>
          </a:xfrm>
          <a:custGeom>
            <a:avLst/>
            <a:gdLst>
              <a:gd name="T0" fmla="*/ 41 w 46"/>
              <a:gd name="T1" fmla="*/ 32 h 46"/>
              <a:gd name="T2" fmla="*/ 43 w 46"/>
              <a:gd name="T3" fmla="*/ 34 h 46"/>
              <a:gd name="T4" fmla="*/ 38 w 46"/>
              <a:gd name="T5" fmla="*/ 41 h 46"/>
              <a:gd name="T6" fmla="*/ 35 w 46"/>
              <a:gd name="T7" fmla="*/ 38 h 46"/>
              <a:gd name="T8" fmla="*/ 29 w 46"/>
              <a:gd name="T9" fmla="*/ 42 h 46"/>
              <a:gd name="T10" fmla="*/ 29 w 46"/>
              <a:gd name="T11" fmla="*/ 45 h 46"/>
              <a:gd name="T12" fmla="*/ 23 w 46"/>
              <a:gd name="T13" fmla="*/ 45 h 46"/>
              <a:gd name="T14" fmla="*/ 23 w 46"/>
              <a:gd name="T15" fmla="*/ 36 h 46"/>
              <a:gd name="T16" fmla="*/ 33 w 46"/>
              <a:gd name="T17" fmla="*/ 31 h 46"/>
              <a:gd name="T18" fmla="*/ 32 w 46"/>
              <a:gd name="T19" fmla="*/ 13 h 46"/>
              <a:gd name="T20" fmla="*/ 32 w 46"/>
              <a:gd name="T21" fmla="*/ 13 h 46"/>
              <a:gd name="T22" fmla="*/ 27 w 46"/>
              <a:gd name="T23" fmla="*/ 10 h 46"/>
              <a:gd name="T24" fmla="*/ 23 w 46"/>
              <a:gd name="T25" fmla="*/ 10 h 46"/>
              <a:gd name="T26" fmla="*/ 23 w 46"/>
              <a:gd name="T27" fmla="*/ 0 h 46"/>
              <a:gd name="T28" fmla="*/ 26 w 46"/>
              <a:gd name="T29" fmla="*/ 0 h 46"/>
              <a:gd name="T30" fmla="*/ 26 w 46"/>
              <a:gd name="T31" fmla="*/ 3 h 46"/>
              <a:gd name="T32" fmla="*/ 32 w 46"/>
              <a:gd name="T33" fmla="*/ 5 h 46"/>
              <a:gd name="T34" fmla="*/ 35 w 46"/>
              <a:gd name="T35" fmla="*/ 3 h 46"/>
              <a:gd name="T36" fmla="*/ 41 w 46"/>
              <a:gd name="T37" fmla="*/ 8 h 46"/>
              <a:gd name="T38" fmla="*/ 39 w 46"/>
              <a:gd name="T39" fmla="*/ 11 h 46"/>
              <a:gd name="T40" fmla="*/ 42 w 46"/>
              <a:gd name="T41" fmla="*/ 17 h 46"/>
              <a:gd name="T42" fmla="*/ 45 w 46"/>
              <a:gd name="T43" fmla="*/ 17 h 46"/>
              <a:gd name="T44" fmla="*/ 46 w 46"/>
              <a:gd name="T45" fmla="*/ 25 h 46"/>
              <a:gd name="T46" fmla="*/ 43 w 46"/>
              <a:gd name="T47" fmla="*/ 25 h 46"/>
              <a:gd name="T48" fmla="*/ 41 w 46"/>
              <a:gd name="T49" fmla="*/ 32 h 46"/>
              <a:gd name="T50" fmla="*/ 23 w 46"/>
              <a:gd name="T51" fmla="*/ 45 h 46"/>
              <a:gd name="T52" fmla="*/ 21 w 46"/>
              <a:gd name="T53" fmla="*/ 46 h 46"/>
              <a:gd name="T54" fmla="*/ 21 w 46"/>
              <a:gd name="T55" fmla="*/ 42 h 46"/>
              <a:gd name="T56" fmla="*/ 14 w 46"/>
              <a:gd name="T57" fmla="*/ 40 h 46"/>
              <a:gd name="T58" fmla="*/ 12 w 46"/>
              <a:gd name="T59" fmla="*/ 43 h 46"/>
              <a:gd name="T60" fmla="*/ 6 w 46"/>
              <a:gd name="T61" fmla="*/ 37 h 46"/>
              <a:gd name="T62" fmla="*/ 8 w 46"/>
              <a:gd name="T63" fmla="*/ 35 h 46"/>
              <a:gd name="T64" fmla="*/ 5 w 46"/>
              <a:gd name="T65" fmla="*/ 29 h 46"/>
              <a:gd name="T66" fmla="*/ 1 w 46"/>
              <a:gd name="T67" fmla="*/ 29 h 46"/>
              <a:gd name="T68" fmla="*/ 0 w 46"/>
              <a:gd name="T69" fmla="*/ 21 h 46"/>
              <a:gd name="T70" fmla="*/ 4 w 46"/>
              <a:gd name="T71" fmla="*/ 20 h 46"/>
              <a:gd name="T72" fmla="*/ 6 w 46"/>
              <a:gd name="T73" fmla="*/ 14 h 46"/>
              <a:gd name="T74" fmla="*/ 3 w 46"/>
              <a:gd name="T75" fmla="*/ 12 h 46"/>
              <a:gd name="T76" fmla="*/ 9 w 46"/>
              <a:gd name="T77" fmla="*/ 5 h 46"/>
              <a:gd name="T78" fmla="*/ 11 w 46"/>
              <a:gd name="T79" fmla="*/ 7 h 46"/>
              <a:gd name="T80" fmla="*/ 17 w 46"/>
              <a:gd name="T81" fmla="*/ 4 h 46"/>
              <a:gd name="T82" fmla="*/ 17 w 46"/>
              <a:gd name="T83" fmla="*/ 1 h 46"/>
              <a:gd name="T84" fmla="*/ 23 w 46"/>
              <a:gd name="T85" fmla="*/ 0 h 46"/>
              <a:gd name="T86" fmla="*/ 23 w 46"/>
              <a:gd name="T87" fmla="*/ 10 h 46"/>
              <a:gd name="T88" fmla="*/ 13 w 46"/>
              <a:gd name="T89" fmla="*/ 14 h 46"/>
              <a:gd name="T90" fmla="*/ 15 w 46"/>
              <a:gd name="T91" fmla="*/ 33 h 46"/>
              <a:gd name="T92" fmla="*/ 19 w 46"/>
              <a:gd name="T93" fmla="*/ 35 h 46"/>
              <a:gd name="T94" fmla="*/ 23 w 46"/>
              <a:gd name="T95" fmla="*/ 36 h 46"/>
              <a:gd name="T96" fmla="*/ 23 w 46"/>
              <a:gd name="T97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" h="46">
                <a:moveTo>
                  <a:pt x="41" y="32"/>
                </a:moveTo>
                <a:cubicBezTo>
                  <a:pt x="43" y="34"/>
                  <a:pt x="43" y="34"/>
                  <a:pt x="43" y="34"/>
                </a:cubicBezTo>
                <a:cubicBezTo>
                  <a:pt x="38" y="41"/>
                  <a:pt x="38" y="41"/>
                  <a:pt x="38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40"/>
                  <a:pt x="31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7" y="36"/>
                  <a:pt x="31" y="34"/>
                  <a:pt x="33" y="31"/>
                </a:cubicBezTo>
                <a:cubicBezTo>
                  <a:pt x="38" y="26"/>
                  <a:pt x="37" y="17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2"/>
                  <a:pt x="29" y="11"/>
                  <a:pt x="27" y="10"/>
                </a:cubicBezTo>
                <a:cubicBezTo>
                  <a:pt x="26" y="10"/>
                  <a:pt x="25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4"/>
                  <a:pt x="32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3"/>
                  <a:pt x="41" y="15"/>
                  <a:pt x="42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8"/>
                  <a:pt x="42" y="30"/>
                  <a:pt x="41" y="32"/>
                </a:cubicBezTo>
                <a:close/>
                <a:moveTo>
                  <a:pt x="23" y="45"/>
                </a:moveTo>
                <a:cubicBezTo>
                  <a:pt x="21" y="46"/>
                  <a:pt x="21" y="46"/>
                  <a:pt x="21" y="46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2"/>
                  <a:pt x="16" y="41"/>
                  <a:pt x="14" y="40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37"/>
                  <a:pt x="6" y="37"/>
                  <a:pt x="6" y="37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3"/>
                  <a:pt x="5" y="31"/>
                  <a:pt x="5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8"/>
                  <a:pt x="5" y="16"/>
                  <a:pt x="6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9" y="5"/>
                  <a:pt x="9" y="5"/>
                  <a:pt x="9" y="5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6"/>
                  <a:pt x="15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19" y="10"/>
                  <a:pt x="16" y="11"/>
                  <a:pt x="13" y="14"/>
                </a:cubicBezTo>
                <a:cubicBezTo>
                  <a:pt x="9" y="20"/>
                  <a:pt x="9" y="28"/>
                  <a:pt x="15" y="33"/>
                </a:cubicBezTo>
                <a:cubicBezTo>
                  <a:pt x="16" y="34"/>
                  <a:pt x="18" y="35"/>
                  <a:pt x="19" y="35"/>
                </a:cubicBezTo>
                <a:cubicBezTo>
                  <a:pt x="21" y="36"/>
                  <a:pt x="22" y="36"/>
                  <a:pt x="23" y="36"/>
                </a:cubicBezTo>
                <a:lnTo>
                  <a:pt x="23" y="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ṩlïďê">
            <a:extLst>
              <a:ext uri="{FF2B5EF4-FFF2-40B4-BE49-F238E27FC236}">
                <a16:creationId xmlns:a16="http://schemas.microsoft.com/office/drawing/2014/main" id="{F979EA9D-9626-4110-A73E-BB53B9C22886}"/>
              </a:ext>
            </a:extLst>
          </p:cNvPr>
          <p:cNvSpPr/>
          <p:nvPr/>
        </p:nvSpPr>
        <p:spPr bwMode="auto">
          <a:xfrm>
            <a:off x="10649275" y="4649844"/>
            <a:ext cx="244414" cy="467261"/>
          </a:xfrm>
          <a:custGeom>
            <a:avLst/>
            <a:gdLst>
              <a:gd name="T0" fmla="*/ 24 w 47"/>
              <a:gd name="T1" fmla="*/ 90 h 90"/>
              <a:gd name="T2" fmla="*/ 47 w 47"/>
              <a:gd name="T3" fmla="*/ 90 h 90"/>
              <a:gd name="T4" fmla="*/ 47 w 47"/>
              <a:gd name="T5" fmla="*/ 0 h 90"/>
              <a:gd name="T6" fmla="*/ 24 w 47"/>
              <a:gd name="T7" fmla="*/ 0 h 90"/>
              <a:gd name="T8" fmla="*/ 24 w 47"/>
              <a:gd name="T9" fmla="*/ 5 h 90"/>
              <a:gd name="T10" fmla="*/ 42 w 47"/>
              <a:gd name="T11" fmla="*/ 5 h 90"/>
              <a:gd name="T12" fmla="*/ 42 w 47"/>
              <a:gd name="T13" fmla="*/ 23 h 90"/>
              <a:gd name="T14" fmla="*/ 24 w 47"/>
              <a:gd name="T15" fmla="*/ 23 h 90"/>
              <a:gd name="T16" fmla="*/ 24 w 47"/>
              <a:gd name="T17" fmla="*/ 27 h 90"/>
              <a:gd name="T18" fmla="*/ 42 w 47"/>
              <a:gd name="T19" fmla="*/ 27 h 90"/>
              <a:gd name="T20" fmla="*/ 42 w 47"/>
              <a:gd name="T21" fmla="*/ 44 h 90"/>
              <a:gd name="T22" fmla="*/ 24 w 47"/>
              <a:gd name="T23" fmla="*/ 44 h 90"/>
              <a:gd name="T24" fmla="*/ 24 w 47"/>
              <a:gd name="T25" fmla="*/ 51 h 90"/>
              <a:gd name="T26" fmla="*/ 24 w 47"/>
              <a:gd name="T27" fmla="*/ 51 h 90"/>
              <a:gd name="T28" fmla="*/ 29 w 47"/>
              <a:gd name="T29" fmla="*/ 57 h 90"/>
              <a:gd name="T30" fmla="*/ 24 w 47"/>
              <a:gd name="T31" fmla="*/ 62 h 90"/>
              <a:gd name="T32" fmla="*/ 24 w 47"/>
              <a:gd name="T33" fmla="*/ 62 h 90"/>
              <a:gd name="T34" fmla="*/ 24 w 47"/>
              <a:gd name="T35" fmla="*/ 62 h 90"/>
              <a:gd name="T36" fmla="*/ 24 w 47"/>
              <a:gd name="T37" fmla="*/ 71 h 90"/>
              <a:gd name="T38" fmla="*/ 24 w 47"/>
              <a:gd name="T39" fmla="*/ 71 h 90"/>
              <a:gd name="T40" fmla="*/ 29 w 47"/>
              <a:gd name="T41" fmla="*/ 77 h 90"/>
              <a:gd name="T42" fmla="*/ 24 w 47"/>
              <a:gd name="T43" fmla="*/ 82 h 90"/>
              <a:gd name="T44" fmla="*/ 24 w 47"/>
              <a:gd name="T45" fmla="*/ 82 h 90"/>
              <a:gd name="T46" fmla="*/ 24 w 47"/>
              <a:gd name="T47" fmla="*/ 82 h 90"/>
              <a:gd name="T48" fmla="*/ 24 w 47"/>
              <a:gd name="T49" fmla="*/ 90 h 90"/>
              <a:gd name="T50" fmla="*/ 0 w 47"/>
              <a:gd name="T51" fmla="*/ 90 h 90"/>
              <a:gd name="T52" fmla="*/ 24 w 47"/>
              <a:gd name="T53" fmla="*/ 90 h 90"/>
              <a:gd name="T54" fmla="*/ 24 w 47"/>
              <a:gd name="T55" fmla="*/ 82 h 90"/>
              <a:gd name="T56" fmla="*/ 18 w 47"/>
              <a:gd name="T57" fmla="*/ 77 h 90"/>
              <a:gd name="T58" fmla="*/ 24 w 47"/>
              <a:gd name="T59" fmla="*/ 71 h 90"/>
              <a:gd name="T60" fmla="*/ 24 w 47"/>
              <a:gd name="T61" fmla="*/ 62 h 90"/>
              <a:gd name="T62" fmla="*/ 18 w 47"/>
              <a:gd name="T63" fmla="*/ 57 h 90"/>
              <a:gd name="T64" fmla="*/ 24 w 47"/>
              <a:gd name="T65" fmla="*/ 51 h 90"/>
              <a:gd name="T66" fmla="*/ 24 w 47"/>
              <a:gd name="T67" fmla="*/ 44 h 90"/>
              <a:gd name="T68" fmla="*/ 5 w 47"/>
              <a:gd name="T69" fmla="*/ 44 h 90"/>
              <a:gd name="T70" fmla="*/ 5 w 47"/>
              <a:gd name="T71" fmla="*/ 27 h 90"/>
              <a:gd name="T72" fmla="*/ 5 w 47"/>
              <a:gd name="T73" fmla="*/ 27 h 90"/>
              <a:gd name="T74" fmla="*/ 24 w 47"/>
              <a:gd name="T75" fmla="*/ 27 h 90"/>
              <a:gd name="T76" fmla="*/ 24 w 47"/>
              <a:gd name="T77" fmla="*/ 23 h 90"/>
              <a:gd name="T78" fmla="*/ 5 w 47"/>
              <a:gd name="T79" fmla="*/ 23 h 90"/>
              <a:gd name="T80" fmla="*/ 5 w 47"/>
              <a:gd name="T81" fmla="*/ 5 h 90"/>
              <a:gd name="T82" fmla="*/ 5 w 47"/>
              <a:gd name="T83" fmla="*/ 5 h 90"/>
              <a:gd name="T84" fmla="*/ 24 w 47"/>
              <a:gd name="T85" fmla="*/ 5 h 90"/>
              <a:gd name="T86" fmla="*/ 24 w 47"/>
              <a:gd name="T87" fmla="*/ 0 h 90"/>
              <a:gd name="T88" fmla="*/ 0 w 47"/>
              <a:gd name="T89" fmla="*/ 0 h 90"/>
              <a:gd name="T90" fmla="*/ 0 w 47"/>
              <a:gd name="T9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" h="90">
                <a:moveTo>
                  <a:pt x="24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5"/>
                  <a:pt x="24" y="5"/>
                  <a:pt x="24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23"/>
                  <a:pt x="42" y="23"/>
                  <a:pt x="4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7"/>
                  <a:pt x="24" y="27"/>
                  <a:pt x="24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44"/>
                  <a:pt x="42" y="44"/>
                  <a:pt x="42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7" y="51"/>
                  <a:pt x="29" y="54"/>
                  <a:pt x="29" y="57"/>
                </a:cubicBezTo>
                <a:cubicBezTo>
                  <a:pt x="29" y="60"/>
                  <a:pt x="27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71"/>
                  <a:pt x="29" y="74"/>
                  <a:pt x="29" y="77"/>
                </a:cubicBezTo>
                <a:cubicBezTo>
                  <a:pt x="29" y="80"/>
                  <a:pt x="27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lnTo>
                  <a:pt x="24" y="90"/>
                </a:lnTo>
                <a:close/>
                <a:moveTo>
                  <a:pt x="0" y="90"/>
                </a:moveTo>
                <a:cubicBezTo>
                  <a:pt x="24" y="90"/>
                  <a:pt x="24" y="90"/>
                  <a:pt x="24" y="90"/>
                </a:cubicBezTo>
                <a:cubicBezTo>
                  <a:pt x="24" y="82"/>
                  <a:pt x="24" y="82"/>
                  <a:pt x="24" y="82"/>
                </a:cubicBezTo>
                <a:cubicBezTo>
                  <a:pt x="21" y="82"/>
                  <a:pt x="18" y="80"/>
                  <a:pt x="18" y="77"/>
                </a:cubicBezTo>
                <a:cubicBezTo>
                  <a:pt x="18" y="74"/>
                  <a:pt x="21" y="71"/>
                  <a:pt x="24" y="71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2"/>
                  <a:pt x="18" y="60"/>
                  <a:pt x="18" y="57"/>
                </a:cubicBezTo>
                <a:cubicBezTo>
                  <a:pt x="18" y="54"/>
                  <a:pt x="21" y="51"/>
                  <a:pt x="24" y="51"/>
                </a:cubicBezTo>
                <a:cubicBezTo>
                  <a:pt x="24" y="44"/>
                  <a:pt x="24" y="44"/>
                  <a:pt x="2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ṩľíḋè">
            <a:extLst>
              <a:ext uri="{FF2B5EF4-FFF2-40B4-BE49-F238E27FC236}">
                <a16:creationId xmlns:a16="http://schemas.microsoft.com/office/drawing/2014/main" id="{B49FA90D-98B7-4814-B9E6-F3F7FA34A0C3}"/>
              </a:ext>
            </a:extLst>
          </p:cNvPr>
          <p:cNvSpPr/>
          <p:nvPr/>
        </p:nvSpPr>
        <p:spPr bwMode="auto">
          <a:xfrm>
            <a:off x="10913816" y="4649844"/>
            <a:ext cx="97765" cy="467261"/>
          </a:xfrm>
          <a:custGeom>
            <a:avLst/>
            <a:gdLst>
              <a:gd name="T0" fmla="*/ 68 w 68"/>
              <a:gd name="T1" fmla="*/ 307 h 325"/>
              <a:gd name="T2" fmla="*/ 68 w 68"/>
              <a:gd name="T3" fmla="*/ 55 h 325"/>
              <a:gd name="T4" fmla="*/ 0 w 68"/>
              <a:gd name="T5" fmla="*/ 0 h 325"/>
              <a:gd name="T6" fmla="*/ 0 w 68"/>
              <a:gd name="T7" fmla="*/ 325 h 325"/>
              <a:gd name="T8" fmla="*/ 68 w 68"/>
              <a:gd name="T9" fmla="*/ 30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25">
                <a:moveTo>
                  <a:pt x="68" y="307"/>
                </a:moveTo>
                <a:lnTo>
                  <a:pt x="68" y="55"/>
                </a:lnTo>
                <a:lnTo>
                  <a:pt x="0" y="0"/>
                </a:lnTo>
                <a:lnTo>
                  <a:pt x="0" y="325"/>
                </a:lnTo>
                <a:lnTo>
                  <a:pt x="68" y="3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šlïḋê">
            <a:extLst>
              <a:ext uri="{FF2B5EF4-FFF2-40B4-BE49-F238E27FC236}">
                <a16:creationId xmlns:a16="http://schemas.microsoft.com/office/drawing/2014/main" id="{343D36FA-0BE4-4DA7-85D7-39D70ED22DFB}"/>
              </a:ext>
            </a:extLst>
          </p:cNvPr>
          <p:cNvSpPr/>
          <p:nvPr/>
        </p:nvSpPr>
        <p:spPr bwMode="auto">
          <a:xfrm>
            <a:off x="10690969" y="4691538"/>
            <a:ext cx="165338" cy="63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íSľîḑe">
            <a:extLst>
              <a:ext uri="{FF2B5EF4-FFF2-40B4-BE49-F238E27FC236}">
                <a16:creationId xmlns:a16="http://schemas.microsoft.com/office/drawing/2014/main" id="{7D312BC0-8427-4E95-8726-C716C95B0F80}"/>
              </a:ext>
            </a:extLst>
          </p:cNvPr>
          <p:cNvSpPr/>
          <p:nvPr/>
        </p:nvSpPr>
        <p:spPr bwMode="auto">
          <a:xfrm>
            <a:off x="10690969" y="4800805"/>
            <a:ext cx="165338" cy="61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şḷíďe">
            <a:extLst>
              <a:ext uri="{FF2B5EF4-FFF2-40B4-BE49-F238E27FC236}">
                <a16:creationId xmlns:a16="http://schemas.microsoft.com/office/drawing/2014/main" id="{7954C8F0-4A85-4B9E-84FE-ADC3ED9BBDF7}"/>
              </a:ext>
            </a:extLst>
          </p:cNvPr>
          <p:cNvSpPr/>
          <p:nvPr/>
        </p:nvSpPr>
        <p:spPr bwMode="auto">
          <a:xfrm>
            <a:off x="10923881" y="3204929"/>
            <a:ext cx="165338" cy="280356"/>
          </a:xfrm>
          <a:custGeom>
            <a:avLst/>
            <a:gdLst>
              <a:gd name="T0" fmla="*/ 0 w 32"/>
              <a:gd name="T1" fmla="*/ 37 h 54"/>
              <a:gd name="T2" fmla="*/ 0 w 32"/>
              <a:gd name="T3" fmla="*/ 45 h 54"/>
              <a:gd name="T4" fmla="*/ 9 w 32"/>
              <a:gd name="T5" fmla="*/ 54 h 54"/>
              <a:gd name="T6" fmla="*/ 23 w 32"/>
              <a:gd name="T7" fmla="*/ 54 h 54"/>
              <a:gd name="T8" fmla="*/ 32 w 32"/>
              <a:gd name="T9" fmla="*/ 45 h 54"/>
              <a:gd name="T10" fmla="*/ 32 w 32"/>
              <a:gd name="T11" fmla="*/ 37 h 54"/>
              <a:gd name="T12" fmla="*/ 20 w 32"/>
              <a:gd name="T13" fmla="*/ 37 h 54"/>
              <a:gd name="T14" fmla="*/ 20 w 32"/>
              <a:gd name="T15" fmla="*/ 30 h 54"/>
              <a:gd name="T16" fmla="*/ 32 w 32"/>
              <a:gd name="T17" fmla="*/ 30 h 54"/>
              <a:gd name="T18" fmla="*/ 32 w 32"/>
              <a:gd name="T19" fmla="*/ 20 h 54"/>
              <a:gd name="T20" fmla="*/ 20 w 32"/>
              <a:gd name="T21" fmla="*/ 20 h 54"/>
              <a:gd name="T22" fmla="*/ 20 w 32"/>
              <a:gd name="T23" fmla="*/ 13 h 54"/>
              <a:gd name="T24" fmla="*/ 32 w 32"/>
              <a:gd name="T25" fmla="*/ 13 h 54"/>
              <a:gd name="T26" fmla="*/ 32 w 32"/>
              <a:gd name="T27" fmla="*/ 9 h 54"/>
              <a:gd name="T28" fmla="*/ 23 w 32"/>
              <a:gd name="T29" fmla="*/ 0 h 54"/>
              <a:gd name="T30" fmla="*/ 9 w 32"/>
              <a:gd name="T31" fmla="*/ 0 h 54"/>
              <a:gd name="T32" fmla="*/ 0 w 32"/>
              <a:gd name="T33" fmla="*/ 9 h 54"/>
              <a:gd name="T34" fmla="*/ 0 w 32"/>
              <a:gd name="T35" fmla="*/ 13 h 54"/>
              <a:gd name="T36" fmla="*/ 11 w 32"/>
              <a:gd name="T37" fmla="*/ 13 h 54"/>
              <a:gd name="T38" fmla="*/ 11 w 32"/>
              <a:gd name="T39" fmla="*/ 20 h 54"/>
              <a:gd name="T40" fmla="*/ 0 w 32"/>
              <a:gd name="T41" fmla="*/ 20 h 54"/>
              <a:gd name="T42" fmla="*/ 0 w 32"/>
              <a:gd name="T43" fmla="*/ 30 h 54"/>
              <a:gd name="T44" fmla="*/ 11 w 32"/>
              <a:gd name="T45" fmla="*/ 30 h 54"/>
              <a:gd name="T46" fmla="*/ 11 w 32"/>
              <a:gd name="T47" fmla="*/ 37 h 54"/>
              <a:gd name="T48" fmla="*/ 0 w 32"/>
              <a:gd name="T49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54">
                <a:moveTo>
                  <a:pt x="0" y="37"/>
                </a:moveTo>
                <a:cubicBezTo>
                  <a:pt x="0" y="45"/>
                  <a:pt x="0" y="45"/>
                  <a:pt x="0" y="45"/>
                </a:cubicBezTo>
                <a:cubicBezTo>
                  <a:pt x="0" y="50"/>
                  <a:pt x="4" y="54"/>
                  <a:pt x="9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8" y="54"/>
                  <a:pt x="32" y="50"/>
                  <a:pt x="32" y="45"/>
                </a:cubicBezTo>
                <a:cubicBezTo>
                  <a:pt x="32" y="37"/>
                  <a:pt x="32" y="37"/>
                  <a:pt x="32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0"/>
                  <a:pt x="20" y="30"/>
                  <a:pt x="2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0"/>
                  <a:pt x="32" y="20"/>
                  <a:pt x="32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4"/>
                  <a:pt x="28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7"/>
                  <a:pt x="11" y="37"/>
                  <a:pt x="11" y="37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ṧ1ïdé">
            <a:extLst>
              <a:ext uri="{FF2B5EF4-FFF2-40B4-BE49-F238E27FC236}">
                <a16:creationId xmlns:a16="http://schemas.microsoft.com/office/drawing/2014/main" id="{784753EA-0395-4FA0-816F-2606EAF40D46}"/>
              </a:ext>
            </a:extLst>
          </p:cNvPr>
          <p:cNvSpPr/>
          <p:nvPr/>
        </p:nvSpPr>
        <p:spPr bwMode="auto">
          <a:xfrm>
            <a:off x="8462492" y="1806022"/>
            <a:ext cx="51758" cy="11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isḷiḓé">
            <a:extLst>
              <a:ext uri="{FF2B5EF4-FFF2-40B4-BE49-F238E27FC236}">
                <a16:creationId xmlns:a16="http://schemas.microsoft.com/office/drawing/2014/main" id="{335979DA-0BDF-4AF6-9A95-6C9C97017DC1}"/>
              </a:ext>
            </a:extLst>
          </p:cNvPr>
          <p:cNvSpPr/>
          <p:nvPr/>
        </p:nvSpPr>
        <p:spPr bwMode="auto">
          <a:xfrm>
            <a:off x="8462492" y="1987175"/>
            <a:ext cx="51758" cy="212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ṧļîḋê">
            <a:extLst>
              <a:ext uri="{FF2B5EF4-FFF2-40B4-BE49-F238E27FC236}">
                <a16:creationId xmlns:a16="http://schemas.microsoft.com/office/drawing/2014/main" id="{DF861828-E534-4B23-8DCB-CFEE2E887807}"/>
              </a:ext>
            </a:extLst>
          </p:cNvPr>
          <p:cNvSpPr/>
          <p:nvPr/>
        </p:nvSpPr>
        <p:spPr bwMode="auto">
          <a:xfrm>
            <a:off x="8333096" y="1806022"/>
            <a:ext cx="57510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ṣḻîďe">
            <a:extLst>
              <a:ext uri="{FF2B5EF4-FFF2-40B4-BE49-F238E27FC236}">
                <a16:creationId xmlns:a16="http://schemas.microsoft.com/office/drawing/2014/main" id="{DBCB6E37-4B7C-40AC-9943-7B329F9A4145}"/>
              </a:ext>
            </a:extLst>
          </p:cNvPr>
          <p:cNvSpPr/>
          <p:nvPr/>
        </p:nvSpPr>
        <p:spPr bwMode="auto">
          <a:xfrm>
            <a:off x="8333096" y="2090692"/>
            <a:ext cx="57510" cy="109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ïṩḻïdê">
            <a:extLst>
              <a:ext uri="{FF2B5EF4-FFF2-40B4-BE49-F238E27FC236}">
                <a16:creationId xmlns:a16="http://schemas.microsoft.com/office/drawing/2014/main" id="{553C00D5-6091-401A-8F1F-A3E567B462BB}"/>
              </a:ext>
            </a:extLst>
          </p:cNvPr>
          <p:cNvSpPr/>
          <p:nvPr/>
        </p:nvSpPr>
        <p:spPr bwMode="auto">
          <a:xfrm>
            <a:off x="8209451" y="1806022"/>
            <a:ext cx="51758" cy="35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iSľíḓè">
            <a:extLst>
              <a:ext uri="{FF2B5EF4-FFF2-40B4-BE49-F238E27FC236}">
                <a16:creationId xmlns:a16="http://schemas.microsoft.com/office/drawing/2014/main" id="{903BCC98-4D37-4466-9A30-9D0F9735467D}"/>
              </a:ext>
            </a:extLst>
          </p:cNvPr>
          <p:cNvSpPr/>
          <p:nvPr/>
        </p:nvSpPr>
        <p:spPr bwMode="auto">
          <a:xfrm>
            <a:off x="8209451" y="1903787"/>
            <a:ext cx="51758" cy="296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ŝḷîḓe">
            <a:extLst>
              <a:ext uri="{FF2B5EF4-FFF2-40B4-BE49-F238E27FC236}">
                <a16:creationId xmlns:a16="http://schemas.microsoft.com/office/drawing/2014/main" id="{D7F6A08F-DF5E-4F80-A92F-85A32511E817}"/>
              </a:ext>
            </a:extLst>
          </p:cNvPr>
          <p:cNvSpPr/>
          <p:nvPr/>
        </p:nvSpPr>
        <p:spPr bwMode="auto">
          <a:xfrm>
            <a:off x="8187886" y="1852030"/>
            <a:ext cx="93452" cy="41694"/>
          </a:xfrm>
          <a:custGeom>
            <a:avLst/>
            <a:gdLst>
              <a:gd name="T0" fmla="*/ 0 w 65"/>
              <a:gd name="T1" fmla="*/ 0 h 29"/>
              <a:gd name="T2" fmla="*/ 0 w 65"/>
              <a:gd name="T3" fmla="*/ 29 h 29"/>
              <a:gd name="T4" fmla="*/ 15 w 65"/>
              <a:gd name="T5" fmla="*/ 29 h 29"/>
              <a:gd name="T6" fmla="*/ 51 w 65"/>
              <a:gd name="T7" fmla="*/ 29 h 29"/>
              <a:gd name="T8" fmla="*/ 65 w 65"/>
              <a:gd name="T9" fmla="*/ 29 h 29"/>
              <a:gd name="T10" fmla="*/ 65 w 65"/>
              <a:gd name="T11" fmla="*/ 0 h 29"/>
              <a:gd name="T12" fmla="*/ 51 w 65"/>
              <a:gd name="T13" fmla="*/ 0 h 29"/>
              <a:gd name="T14" fmla="*/ 15 w 65"/>
              <a:gd name="T15" fmla="*/ 0 h 29"/>
              <a:gd name="T16" fmla="*/ 0 w 65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29">
                <a:moveTo>
                  <a:pt x="0" y="0"/>
                </a:moveTo>
                <a:lnTo>
                  <a:pt x="0" y="29"/>
                </a:lnTo>
                <a:lnTo>
                  <a:pt x="15" y="29"/>
                </a:lnTo>
                <a:lnTo>
                  <a:pt x="51" y="29"/>
                </a:lnTo>
                <a:lnTo>
                  <a:pt x="65" y="29"/>
                </a:lnTo>
                <a:lnTo>
                  <a:pt x="65" y="0"/>
                </a:lnTo>
                <a:lnTo>
                  <a:pt x="51" y="0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i$lïḋé">
            <a:extLst>
              <a:ext uri="{FF2B5EF4-FFF2-40B4-BE49-F238E27FC236}">
                <a16:creationId xmlns:a16="http://schemas.microsoft.com/office/drawing/2014/main" id="{BC0481F5-CB3C-4EC1-876A-DDCD8EC7B7E1}"/>
              </a:ext>
            </a:extLst>
          </p:cNvPr>
          <p:cNvSpPr/>
          <p:nvPr/>
        </p:nvSpPr>
        <p:spPr bwMode="auto">
          <a:xfrm>
            <a:off x="8312968" y="2033183"/>
            <a:ext cx="97765" cy="41694"/>
          </a:xfrm>
          <a:custGeom>
            <a:avLst/>
            <a:gdLst>
              <a:gd name="T0" fmla="*/ 0 w 68"/>
              <a:gd name="T1" fmla="*/ 0 h 29"/>
              <a:gd name="T2" fmla="*/ 0 w 68"/>
              <a:gd name="T3" fmla="*/ 29 h 29"/>
              <a:gd name="T4" fmla="*/ 14 w 68"/>
              <a:gd name="T5" fmla="*/ 29 h 29"/>
              <a:gd name="T6" fmla="*/ 54 w 68"/>
              <a:gd name="T7" fmla="*/ 29 h 29"/>
              <a:gd name="T8" fmla="*/ 68 w 68"/>
              <a:gd name="T9" fmla="*/ 29 h 29"/>
              <a:gd name="T10" fmla="*/ 68 w 68"/>
              <a:gd name="T11" fmla="*/ 0 h 29"/>
              <a:gd name="T12" fmla="*/ 54 w 68"/>
              <a:gd name="T13" fmla="*/ 0 h 29"/>
              <a:gd name="T14" fmla="*/ 14 w 68"/>
              <a:gd name="T15" fmla="*/ 0 h 29"/>
              <a:gd name="T16" fmla="*/ 0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0" y="0"/>
                </a:moveTo>
                <a:lnTo>
                  <a:pt x="0" y="29"/>
                </a:lnTo>
                <a:lnTo>
                  <a:pt x="14" y="29"/>
                </a:lnTo>
                <a:lnTo>
                  <a:pt x="54" y="29"/>
                </a:lnTo>
                <a:lnTo>
                  <a:pt x="68" y="29"/>
                </a:lnTo>
                <a:lnTo>
                  <a:pt x="68" y="0"/>
                </a:lnTo>
                <a:lnTo>
                  <a:pt x="5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î$ḷîďè">
            <a:extLst>
              <a:ext uri="{FF2B5EF4-FFF2-40B4-BE49-F238E27FC236}">
                <a16:creationId xmlns:a16="http://schemas.microsoft.com/office/drawing/2014/main" id="{5AD1877F-F655-4D2B-8464-299C9D1975F5}"/>
              </a:ext>
            </a:extLst>
          </p:cNvPr>
          <p:cNvSpPr/>
          <p:nvPr/>
        </p:nvSpPr>
        <p:spPr bwMode="auto">
          <a:xfrm>
            <a:off x="8442363" y="1935418"/>
            <a:ext cx="97765" cy="41694"/>
          </a:xfrm>
          <a:custGeom>
            <a:avLst/>
            <a:gdLst>
              <a:gd name="T0" fmla="*/ 14 w 68"/>
              <a:gd name="T1" fmla="*/ 0 h 29"/>
              <a:gd name="T2" fmla="*/ 0 w 68"/>
              <a:gd name="T3" fmla="*/ 0 h 29"/>
              <a:gd name="T4" fmla="*/ 0 w 68"/>
              <a:gd name="T5" fmla="*/ 29 h 29"/>
              <a:gd name="T6" fmla="*/ 14 w 68"/>
              <a:gd name="T7" fmla="*/ 29 h 29"/>
              <a:gd name="T8" fmla="*/ 50 w 68"/>
              <a:gd name="T9" fmla="*/ 29 h 29"/>
              <a:gd name="T10" fmla="*/ 68 w 68"/>
              <a:gd name="T11" fmla="*/ 29 h 29"/>
              <a:gd name="T12" fmla="*/ 68 w 68"/>
              <a:gd name="T13" fmla="*/ 0 h 29"/>
              <a:gd name="T14" fmla="*/ 50 w 68"/>
              <a:gd name="T15" fmla="*/ 0 h 29"/>
              <a:gd name="T16" fmla="*/ 14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14" y="0"/>
                </a:moveTo>
                <a:lnTo>
                  <a:pt x="0" y="0"/>
                </a:lnTo>
                <a:lnTo>
                  <a:pt x="0" y="29"/>
                </a:lnTo>
                <a:lnTo>
                  <a:pt x="14" y="29"/>
                </a:lnTo>
                <a:lnTo>
                  <a:pt x="50" y="29"/>
                </a:lnTo>
                <a:lnTo>
                  <a:pt x="68" y="29"/>
                </a:lnTo>
                <a:lnTo>
                  <a:pt x="68" y="0"/>
                </a:lnTo>
                <a:lnTo>
                  <a:pt x="5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işḻiďé">
            <a:extLst>
              <a:ext uri="{FF2B5EF4-FFF2-40B4-BE49-F238E27FC236}">
                <a16:creationId xmlns:a16="http://schemas.microsoft.com/office/drawing/2014/main" id="{428F5848-C0FC-4A73-A11D-737C77159B5B}"/>
              </a:ext>
            </a:extLst>
          </p:cNvPr>
          <p:cNvSpPr/>
          <p:nvPr/>
        </p:nvSpPr>
        <p:spPr bwMode="auto">
          <a:xfrm>
            <a:off x="8617766" y="1738449"/>
            <a:ext cx="519020" cy="404001"/>
          </a:xfrm>
          <a:custGeom>
            <a:avLst/>
            <a:gdLst>
              <a:gd name="T0" fmla="*/ 89 w 100"/>
              <a:gd name="T1" fmla="*/ 17 h 78"/>
              <a:gd name="T2" fmla="*/ 81 w 100"/>
              <a:gd name="T3" fmla="*/ 18 h 78"/>
              <a:gd name="T4" fmla="*/ 81 w 100"/>
              <a:gd name="T5" fmla="*/ 22 h 78"/>
              <a:gd name="T6" fmla="*/ 91 w 100"/>
              <a:gd name="T7" fmla="*/ 44 h 78"/>
              <a:gd name="T8" fmla="*/ 91 w 100"/>
              <a:gd name="T9" fmla="*/ 55 h 78"/>
              <a:gd name="T10" fmla="*/ 81 w 100"/>
              <a:gd name="T11" fmla="*/ 78 h 78"/>
              <a:gd name="T12" fmla="*/ 100 w 100"/>
              <a:gd name="T13" fmla="*/ 74 h 78"/>
              <a:gd name="T14" fmla="*/ 100 w 100"/>
              <a:gd name="T15" fmla="*/ 28 h 78"/>
              <a:gd name="T16" fmla="*/ 80 w 100"/>
              <a:gd name="T17" fmla="*/ 0 h 78"/>
              <a:gd name="T18" fmla="*/ 50 w 100"/>
              <a:gd name="T19" fmla="*/ 6 h 78"/>
              <a:gd name="T20" fmla="*/ 81 w 100"/>
              <a:gd name="T21" fmla="*/ 18 h 78"/>
              <a:gd name="T22" fmla="*/ 50 w 100"/>
              <a:gd name="T23" fmla="*/ 63 h 78"/>
              <a:gd name="T24" fmla="*/ 76 w 100"/>
              <a:gd name="T25" fmla="*/ 74 h 78"/>
              <a:gd name="T26" fmla="*/ 81 w 100"/>
              <a:gd name="T27" fmla="*/ 78 h 78"/>
              <a:gd name="T28" fmla="*/ 71 w 100"/>
              <a:gd name="T29" fmla="*/ 55 h 78"/>
              <a:gd name="T30" fmla="*/ 81 w 100"/>
              <a:gd name="T31" fmla="*/ 44 h 78"/>
              <a:gd name="T32" fmla="*/ 50 w 100"/>
              <a:gd name="T33" fmla="*/ 22 h 78"/>
              <a:gd name="T34" fmla="*/ 50 w 100"/>
              <a:gd name="T35" fmla="*/ 0 h 78"/>
              <a:gd name="T36" fmla="*/ 19 w 100"/>
              <a:gd name="T37" fmla="*/ 1 h 78"/>
              <a:gd name="T38" fmla="*/ 25 w 100"/>
              <a:gd name="T39" fmla="*/ 6 h 78"/>
              <a:gd name="T40" fmla="*/ 50 w 100"/>
              <a:gd name="T41" fmla="*/ 6 h 78"/>
              <a:gd name="T42" fmla="*/ 19 w 100"/>
              <a:gd name="T43" fmla="*/ 78 h 78"/>
              <a:gd name="T44" fmla="*/ 24 w 100"/>
              <a:gd name="T45" fmla="*/ 74 h 78"/>
              <a:gd name="T46" fmla="*/ 50 w 100"/>
              <a:gd name="T47" fmla="*/ 63 h 78"/>
              <a:gd name="T48" fmla="*/ 19 w 100"/>
              <a:gd name="T49" fmla="*/ 22 h 78"/>
              <a:gd name="T50" fmla="*/ 29 w 100"/>
              <a:gd name="T51" fmla="*/ 44 h 78"/>
              <a:gd name="T52" fmla="*/ 29 w 100"/>
              <a:gd name="T53" fmla="*/ 55 h 78"/>
              <a:gd name="T54" fmla="*/ 19 w 100"/>
              <a:gd name="T55" fmla="*/ 78 h 78"/>
              <a:gd name="T56" fmla="*/ 10 w 100"/>
              <a:gd name="T57" fmla="*/ 17 h 78"/>
              <a:gd name="T58" fmla="*/ 0 w 100"/>
              <a:gd name="T59" fmla="*/ 60 h 78"/>
              <a:gd name="T60" fmla="*/ 0 w 100"/>
              <a:gd name="T61" fmla="*/ 74 h 78"/>
              <a:gd name="T62" fmla="*/ 19 w 100"/>
              <a:gd name="T63" fmla="*/ 78 h 78"/>
              <a:gd name="T64" fmla="*/ 9 w 100"/>
              <a:gd name="T65" fmla="*/ 55 h 78"/>
              <a:gd name="T66" fmla="*/ 19 w 100"/>
              <a:gd name="T67" fmla="*/ 44 h 78"/>
              <a:gd name="T68" fmla="*/ 17 w 100"/>
              <a:gd name="T69" fmla="*/ 22 h 78"/>
              <a:gd name="T70" fmla="*/ 19 w 100"/>
              <a:gd name="T71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78">
                <a:moveTo>
                  <a:pt x="100" y="28"/>
                </a:moveTo>
                <a:cubicBezTo>
                  <a:pt x="89" y="17"/>
                  <a:pt x="89" y="17"/>
                  <a:pt x="89" y="17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2"/>
                  <a:pt x="83" y="22"/>
                  <a:pt x="83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44"/>
                  <a:pt x="81" y="44"/>
                  <a:pt x="8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5"/>
                  <a:pt x="91" y="55"/>
                  <a:pt x="9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78"/>
                  <a:pt x="81" y="78"/>
                  <a:pt x="81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7" y="78"/>
                  <a:pt x="100" y="76"/>
                  <a:pt x="100" y="74"/>
                </a:cubicBezTo>
                <a:cubicBezTo>
                  <a:pt x="100" y="63"/>
                  <a:pt x="100" y="63"/>
                  <a:pt x="100" y="63"/>
                </a:cubicBezTo>
                <a:lnTo>
                  <a:pt x="100" y="28"/>
                </a:lnTo>
                <a:close/>
                <a:moveTo>
                  <a:pt x="81" y="1"/>
                </a:moveTo>
                <a:cubicBezTo>
                  <a:pt x="80" y="0"/>
                  <a:pt x="80" y="0"/>
                  <a:pt x="8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"/>
                  <a:pt x="81" y="1"/>
                  <a:pt x="81" y="1"/>
                </a:cubicBezTo>
                <a:close/>
                <a:moveTo>
                  <a:pt x="50" y="63"/>
                </a:moveTo>
                <a:cubicBezTo>
                  <a:pt x="76" y="63"/>
                  <a:pt x="76" y="63"/>
                  <a:pt x="76" y="6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6"/>
                  <a:pt x="78" y="78"/>
                  <a:pt x="80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55"/>
                  <a:pt x="81" y="55"/>
                  <a:pt x="8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4"/>
                  <a:pt x="71" y="44"/>
                  <a:pt x="7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22"/>
                  <a:pt x="81" y="22"/>
                  <a:pt x="81" y="22"/>
                </a:cubicBezTo>
                <a:cubicBezTo>
                  <a:pt x="50" y="22"/>
                  <a:pt x="50" y="22"/>
                  <a:pt x="50" y="22"/>
                </a:cubicBezTo>
                <a:lnTo>
                  <a:pt x="50" y="63"/>
                </a:lnTo>
                <a:close/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0"/>
                  <a:pt x="50" y="0"/>
                  <a:pt x="50" y="0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22" y="78"/>
                  <a:pt x="24" y="76"/>
                  <a:pt x="24" y="74"/>
                </a:cubicBezTo>
                <a:cubicBezTo>
                  <a:pt x="24" y="63"/>
                  <a:pt x="24" y="63"/>
                  <a:pt x="24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22"/>
                  <a:pt x="50" y="22"/>
                  <a:pt x="5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44"/>
                  <a:pt x="19" y="44"/>
                  <a:pt x="1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19" y="55"/>
                  <a:pt x="19" y="55"/>
                  <a:pt x="19" y="55"/>
                </a:cubicBezTo>
                <a:lnTo>
                  <a:pt x="19" y="78"/>
                </a:lnTo>
                <a:close/>
                <a:moveTo>
                  <a:pt x="19" y="1"/>
                </a:moveTo>
                <a:cubicBezTo>
                  <a:pt x="10" y="17"/>
                  <a:pt x="10" y="17"/>
                  <a:pt x="1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2" y="78"/>
                  <a:pt x="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55"/>
                  <a:pt x="19" y="55"/>
                  <a:pt x="1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44"/>
                  <a:pt x="9" y="44"/>
                  <a:pt x="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22"/>
                  <a:pt x="19" y="22"/>
                  <a:pt x="19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18"/>
                  <a:pt x="19" y="18"/>
                  <a:pt x="19" y="18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s1ïďé">
            <a:extLst>
              <a:ext uri="{FF2B5EF4-FFF2-40B4-BE49-F238E27FC236}">
                <a16:creationId xmlns:a16="http://schemas.microsoft.com/office/drawing/2014/main" id="{F56EE8C2-A6C5-4AD8-A1A1-73640A1712C9}"/>
              </a:ext>
            </a:extLst>
          </p:cNvPr>
          <p:cNvSpPr/>
          <p:nvPr/>
        </p:nvSpPr>
        <p:spPr bwMode="auto">
          <a:xfrm>
            <a:off x="6950002" y="5059595"/>
            <a:ext cx="439944" cy="445695"/>
          </a:xfrm>
          <a:custGeom>
            <a:avLst/>
            <a:gdLst>
              <a:gd name="T0" fmla="*/ 64 w 85"/>
              <a:gd name="T1" fmla="*/ 80 h 86"/>
              <a:gd name="T2" fmla="*/ 79 w 85"/>
              <a:gd name="T3" fmla="*/ 64 h 86"/>
              <a:gd name="T4" fmla="*/ 84 w 85"/>
              <a:gd name="T5" fmla="*/ 52 h 86"/>
              <a:gd name="T6" fmla="*/ 84 w 85"/>
              <a:gd name="T7" fmla="*/ 34 h 86"/>
              <a:gd name="T8" fmla="*/ 79 w 85"/>
              <a:gd name="T9" fmla="*/ 22 h 86"/>
              <a:gd name="T10" fmla="*/ 64 w 85"/>
              <a:gd name="T11" fmla="*/ 6 h 86"/>
              <a:gd name="T12" fmla="*/ 58 w 85"/>
              <a:gd name="T13" fmla="*/ 3 h 86"/>
              <a:gd name="T14" fmla="*/ 45 w 85"/>
              <a:gd name="T15" fmla="*/ 0 h 86"/>
              <a:gd name="T16" fmla="*/ 47 w 85"/>
              <a:gd name="T17" fmla="*/ 5 h 86"/>
              <a:gd name="T18" fmla="*/ 53 w 85"/>
              <a:gd name="T19" fmla="*/ 5 h 86"/>
              <a:gd name="T20" fmla="*/ 57 w 85"/>
              <a:gd name="T21" fmla="*/ 6 h 86"/>
              <a:gd name="T22" fmla="*/ 56 w 85"/>
              <a:gd name="T23" fmla="*/ 7 h 86"/>
              <a:gd name="T24" fmla="*/ 49 w 85"/>
              <a:gd name="T25" fmla="*/ 9 h 86"/>
              <a:gd name="T26" fmla="*/ 50 w 85"/>
              <a:gd name="T27" fmla="*/ 14 h 86"/>
              <a:gd name="T28" fmla="*/ 54 w 85"/>
              <a:gd name="T29" fmla="*/ 17 h 86"/>
              <a:gd name="T30" fmla="*/ 60 w 85"/>
              <a:gd name="T31" fmla="*/ 9 h 86"/>
              <a:gd name="T32" fmla="*/ 65 w 85"/>
              <a:gd name="T33" fmla="*/ 10 h 86"/>
              <a:gd name="T34" fmla="*/ 68 w 85"/>
              <a:gd name="T35" fmla="*/ 12 h 86"/>
              <a:gd name="T36" fmla="*/ 70 w 85"/>
              <a:gd name="T37" fmla="*/ 18 h 86"/>
              <a:gd name="T38" fmla="*/ 69 w 85"/>
              <a:gd name="T39" fmla="*/ 21 h 86"/>
              <a:gd name="T40" fmla="*/ 67 w 85"/>
              <a:gd name="T41" fmla="*/ 19 h 86"/>
              <a:gd name="T42" fmla="*/ 61 w 85"/>
              <a:gd name="T43" fmla="*/ 19 h 86"/>
              <a:gd name="T44" fmla="*/ 65 w 85"/>
              <a:gd name="T45" fmla="*/ 21 h 86"/>
              <a:gd name="T46" fmla="*/ 56 w 85"/>
              <a:gd name="T47" fmla="*/ 25 h 86"/>
              <a:gd name="T48" fmla="*/ 52 w 85"/>
              <a:gd name="T49" fmla="*/ 28 h 86"/>
              <a:gd name="T50" fmla="*/ 46 w 85"/>
              <a:gd name="T51" fmla="*/ 33 h 86"/>
              <a:gd name="T52" fmla="*/ 49 w 85"/>
              <a:gd name="T53" fmla="*/ 51 h 86"/>
              <a:gd name="T54" fmla="*/ 54 w 85"/>
              <a:gd name="T55" fmla="*/ 52 h 86"/>
              <a:gd name="T56" fmla="*/ 59 w 85"/>
              <a:gd name="T57" fmla="*/ 54 h 86"/>
              <a:gd name="T58" fmla="*/ 66 w 85"/>
              <a:gd name="T59" fmla="*/ 58 h 86"/>
              <a:gd name="T60" fmla="*/ 71 w 85"/>
              <a:gd name="T61" fmla="*/ 62 h 86"/>
              <a:gd name="T62" fmla="*/ 77 w 85"/>
              <a:gd name="T63" fmla="*/ 64 h 86"/>
              <a:gd name="T64" fmla="*/ 49 w 85"/>
              <a:gd name="T65" fmla="*/ 75 h 86"/>
              <a:gd name="T66" fmla="*/ 0 w 85"/>
              <a:gd name="T67" fmla="*/ 36 h 86"/>
              <a:gd name="T68" fmla="*/ 1 w 85"/>
              <a:gd name="T69" fmla="*/ 54 h 86"/>
              <a:gd name="T70" fmla="*/ 9 w 85"/>
              <a:gd name="T71" fmla="*/ 69 h 86"/>
              <a:gd name="T72" fmla="*/ 27 w 85"/>
              <a:gd name="T73" fmla="*/ 83 h 86"/>
              <a:gd name="T74" fmla="*/ 43 w 85"/>
              <a:gd name="T75" fmla="*/ 68 h 86"/>
              <a:gd name="T76" fmla="*/ 42 w 85"/>
              <a:gd name="T77" fmla="*/ 61 h 86"/>
              <a:gd name="T78" fmla="*/ 44 w 85"/>
              <a:gd name="T79" fmla="*/ 55 h 86"/>
              <a:gd name="T80" fmla="*/ 39 w 85"/>
              <a:gd name="T81" fmla="*/ 53 h 86"/>
              <a:gd name="T82" fmla="*/ 33 w 85"/>
              <a:gd name="T83" fmla="*/ 49 h 86"/>
              <a:gd name="T84" fmla="*/ 24 w 85"/>
              <a:gd name="T85" fmla="*/ 46 h 86"/>
              <a:gd name="T86" fmla="*/ 21 w 85"/>
              <a:gd name="T87" fmla="*/ 38 h 86"/>
              <a:gd name="T88" fmla="*/ 18 w 85"/>
              <a:gd name="T89" fmla="*/ 37 h 86"/>
              <a:gd name="T90" fmla="*/ 18 w 85"/>
              <a:gd name="T91" fmla="*/ 39 h 86"/>
              <a:gd name="T92" fmla="*/ 15 w 85"/>
              <a:gd name="T93" fmla="*/ 32 h 86"/>
              <a:gd name="T94" fmla="*/ 15 w 85"/>
              <a:gd name="T95" fmla="*/ 25 h 86"/>
              <a:gd name="T96" fmla="*/ 19 w 85"/>
              <a:gd name="T97" fmla="*/ 17 h 86"/>
              <a:gd name="T98" fmla="*/ 18 w 85"/>
              <a:gd name="T99" fmla="*/ 12 h 86"/>
              <a:gd name="T100" fmla="*/ 38 w 85"/>
              <a:gd name="T101" fmla="*/ 3 h 86"/>
              <a:gd name="T102" fmla="*/ 45 w 85"/>
              <a:gd name="T103" fmla="*/ 0 h 86"/>
              <a:gd name="T104" fmla="*/ 26 w 85"/>
              <a:gd name="T105" fmla="*/ 3 h 86"/>
              <a:gd name="T106" fmla="*/ 12 w 85"/>
              <a:gd name="T107" fmla="*/ 13 h 86"/>
              <a:gd name="T108" fmla="*/ 3 w 85"/>
              <a:gd name="T109" fmla="*/ 27 h 86"/>
              <a:gd name="T110" fmla="*/ 45 w 85"/>
              <a:gd name="T111" fmla="*/ 54 h 86"/>
              <a:gd name="T112" fmla="*/ 39 w 85"/>
              <a:gd name="T113" fmla="*/ 47 h 86"/>
              <a:gd name="T114" fmla="*/ 38 w 85"/>
              <a:gd name="T115" fmla="*/ 44 h 86"/>
              <a:gd name="T116" fmla="*/ 30 w 85"/>
              <a:gd name="T117" fmla="*/ 45 h 86"/>
              <a:gd name="T118" fmla="*/ 34 w 85"/>
              <a:gd name="T119" fmla="*/ 36 h 86"/>
              <a:gd name="T120" fmla="*/ 42 w 85"/>
              <a:gd name="T121" fmla="*/ 36 h 86"/>
              <a:gd name="T122" fmla="*/ 44 w 85"/>
              <a:gd name="T123" fmla="*/ 3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86">
                <a:moveTo>
                  <a:pt x="45" y="85"/>
                </a:moveTo>
                <a:cubicBezTo>
                  <a:pt x="48" y="85"/>
                  <a:pt x="50" y="85"/>
                  <a:pt x="52" y="84"/>
                </a:cubicBezTo>
                <a:cubicBezTo>
                  <a:pt x="53" y="84"/>
                  <a:pt x="55" y="84"/>
                  <a:pt x="56" y="83"/>
                </a:cubicBezTo>
                <a:cubicBezTo>
                  <a:pt x="57" y="83"/>
                  <a:pt x="57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3" y="80"/>
                  <a:pt x="64" y="80"/>
                </a:cubicBezTo>
                <a:cubicBezTo>
                  <a:pt x="66" y="78"/>
                  <a:pt x="69" y="77"/>
                  <a:pt x="71" y="74"/>
                </a:cubicBezTo>
                <a:cubicBezTo>
                  <a:pt x="72" y="74"/>
                  <a:pt x="72" y="74"/>
                  <a:pt x="73" y="73"/>
                </a:cubicBezTo>
                <a:cubicBezTo>
                  <a:pt x="73" y="73"/>
                  <a:pt x="74" y="72"/>
                  <a:pt x="74" y="72"/>
                </a:cubicBezTo>
                <a:cubicBezTo>
                  <a:pt x="75" y="71"/>
                  <a:pt x="75" y="70"/>
                  <a:pt x="76" y="69"/>
                </a:cubicBezTo>
                <a:cubicBezTo>
                  <a:pt x="77" y="68"/>
                  <a:pt x="78" y="67"/>
                  <a:pt x="79" y="65"/>
                </a:cubicBezTo>
                <a:cubicBezTo>
                  <a:pt x="79" y="65"/>
                  <a:pt x="79" y="65"/>
                  <a:pt x="79" y="64"/>
                </a:cubicBezTo>
                <a:cubicBezTo>
                  <a:pt x="80" y="64"/>
                  <a:pt x="80" y="63"/>
                  <a:pt x="80" y="62"/>
                </a:cubicBezTo>
                <a:cubicBezTo>
                  <a:pt x="81" y="62"/>
                  <a:pt x="81" y="62"/>
                  <a:pt x="81" y="61"/>
                </a:cubicBezTo>
                <a:cubicBezTo>
                  <a:pt x="81" y="61"/>
                  <a:pt x="82" y="60"/>
                  <a:pt x="82" y="60"/>
                </a:cubicBezTo>
                <a:cubicBezTo>
                  <a:pt x="82" y="59"/>
                  <a:pt x="82" y="58"/>
                  <a:pt x="83" y="58"/>
                </a:cubicBezTo>
                <a:cubicBezTo>
                  <a:pt x="83" y="56"/>
                  <a:pt x="83" y="55"/>
                  <a:pt x="84" y="54"/>
                </a:cubicBezTo>
                <a:cubicBezTo>
                  <a:pt x="84" y="53"/>
                  <a:pt x="84" y="52"/>
                  <a:pt x="84" y="52"/>
                </a:cubicBezTo>
                <a:cubicBezTo>
                  <a:pt x="84" y="51"/>
                  <a:pt x="85" y="50"/>
                  <a:pt x="85" y="49"/>
                </a:cubicBezTo>
                <a:cubicBezTo>
                  <a:pt x="85" y="49"/>
                  <a:pt x="85" y="48"/>
                  <a:pt x="85" y="47"/>
                </a:cubicBezTo>
                <a:cubicBezTo>
                  <a:pt x="85" y="46"/>
                  <a:pt x="85" y="44"/>
                  <a:pt x="85" y="43"/>
                </a:cubicBezTo>
                <a:cubicBezTo>
                  <a:pt x="85" y="41"/>
                  <a:pt x="85" y="40"/>
                  <a:pt x="85" y="39"/>
                </a:cubicBezTo>
                <a:cubicBezTo>
                  <a:pt x="85" y="38"/>
                  <a:pt x="85" y="37"/>
                  <a:pt x="85" y="36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1"/>
                  <a:pt x="83" y="30"/>
                  <a:pt x="83" y="28"/>
                </a:cubicBezTo>
                <a:cubicBezTo>
                  <a:pt x="82" y="28"/>
                  <a:pt x="82" y="28"/>
                  <a:pt x="82" y="27"/>
                </a:cubicBezTo>
                <a:cubicBezTo>
                  <a:pt x="82" y="26"/>
                  <a:pt x="81" y="25"/>
                  <a:pt x="81" y="24"/>
                </a:cubicBezTo>
                <a:cubicBezTo>
                  <a:pt x="81" y="24"/>
                  <a:pt x="81" y="24"/>
                  <a:pt x="80" y="23"/>
                </a:cubicBezTo>
                <a:cubicBezTo>
                  <a:pt x="80" y="23"/>
                  <a:pt x="80" y="22"/>
                  <a:pt x="79" y="22"/>
                </a:cubicBezTo>
                <a:cubicBezTo>
                  <a:pt x="78" y="20"/>
                  <a:pt x="77" y="18"/>
                  <a:pt x="76" y="17"/>
                </a:cubicBezTo>
                <a:cubicBezTo>
                  <a:pt x="75" y="16"/>
                  <a:pt x="75" y="15"/>
                  <a:pt x="74" y="14"/>
                </a:cubicBezTo>
                <a:cubicBezTo>
                  <a:pt x="74" y="14"/>
                  <a:pt x="73" y="13"/>
                  <a:pt x="73" y="13"/>
                </a:cubicBezTo>
                <a:cubicBezTo>
                  <a:pt x="72" y="12"/>
                  <a:pt x="72" y="12"/>
                  <a:pt x="71" y="11"/>
                </a:cubicBezTo>
                <a:cubicBezTo>
                  <a:pt x="70" y="10"/>
                  <a:pt x="69" y="10"/>
                  <a:pt x="68" y="9"/>
                </a:cubicBezTo>
                <a:cubicBezTo>
                  <a:pt x="67" y="8"/>
                  <a:pt x="65" y="7"/>
                  <a:pt x="64" y="6"/>
                </a:cubicBezTo>
                <a:cubicBezTo>
                  <a:pt x="63" y="6"/>
                  <a:pt x="63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2"/>
                  <a:pt x="54" y="2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0" y="1"/>
                  <a:pt x="50" y="1"/>
                </a:cubicBezTo>
                <a:cubicBezTo>
                  <a:pt x="49" y="1"/>
                  <a:pt x="47" y="0"/>
                  <a:pt x="45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9" y="3"/>
                  <a:pt x="51" y="3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8" y="5"/>
                  <a:pt x="49" y="5"/>
                  <a:pt x="49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2" y="4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5"/>
                  <a:pt x="56" y="5"/>
                </a:cubicBezTo>
                <a:cubicBezTo>
                  <a:pt x="57" y="5"/>
                  <a:pt x="58" y="6"/>
                  <a:pt x="59" y="6"/>
                </a:cubicBezTo>
                <a:cubicBezTo>
                  <a:pt x="59" y="6"/>
                  <a:pt x="58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8" y="7"/>
                  <a:pt x="58" y="7"/>
                </a:cubicBezTo>
                <a:cubicBezTo>
                  <a:pt x="59" y="7"/>
                  <a:pt x="59" y="7"/>
                  <a:pt x="59" y="8"/>
                </a:cubicBezTo>
                <a:cubicBezTo>
                  <a:pt x="59" y="9"/>
                  <a:pt x="58" y="8"/>
                  <a:pt x="58" y="8"/>
                </a:cubicBezTo>
                <a:cubicBezTo>
                  <a:pt x="57" y="8"/>
                  <a:pt x="56" y="9"/>
                  <a:pt x="55" y="8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7"/>
                  <a:pt x="55" y="7"/>
                </a:cubicBezTo>
                <a:cubicBezTo>
                  <a:pt x="55" y="7"/>
                  <a:pt x="55" y="8"/>
                  <a:pt x="54" y="8"/>
                </a:cubicBezTo>
                <a:cubicBezTo>
                  <a:pt x="54" y="8"/>
                  <a:pt x="54" y="8"/>
                  <a:pt x="53" y="8"/>
                </a:cubicBezTo>
                <a:cubicBezTo>
                  <a:pt x="53" y="8"/>
                  <a:pt x="52" y="8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51" y="9"/>
                  <a:pt x="50" y="9"/>
                  <a:pt x="49" y="9"/>
                </a:cubicBezTo>
                <a:cubicBezTo>
                  <a:pt x="49" y="10"/>
                  <a:pt x="48" y="10"/>
                  <a:pt x="48" y="10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2"/>
                  <a:pt x="48" y="12"/>
                  <a:pt x="48" y="12"/>
                </a:cubicBezTo>
                <a:cubicBezTo>
                  <a:pt x="48" y="12"/>
                  <a:pt x="47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3"/>
                  <a:pt x="50" y="14"/>
                  <a:pt x="50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5"/>
                </a:cubicBezTo>
                <a:cubicBezTo>
                  <a:pt x="53" y="15"/>
                  <a:pt x="52" y="15"/>
                  <a:pt x="52" y="16"/>
                </a:cubicBezTo>
                <a:cubicBezTo>
                  <a:pt x="53" y="16"/>
                  <a:pt x="52" y="16"/>
                  <a:pt x="52" y="17"/>
                </a:cubicBezTo>
                <a:cubicBezTo>
                  <a:pt x="52" y="17"/>
                  <a:pt x="53" y="18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4" y="16"/>
                  <a:pt x="54" y="15"/>
                  <a:pt x="55" y="15"/>
                </a:cubicBezTo>
                <a:cubicBezTo>
                  <a:pt x="57" y="15"/>
                  <a:pt x="59" y="14"/>
                  <a:pt x="59" y="12"/>
                </a:cubicBezTo>
                <a:cubicBezTo>
                  <a:pt x="59" y="12"/>
                  <a:pt x="58" y="11"/>
                  <a:pt x="59" y="11"/>
                </a:cubicBezTo>
                <a:cubicBezTo>
                  <a:pt x="59" y="11"/>
                  <a:pt x="59" y="10"/>
                  <a:pt x="59" y="10"/>
                </a:cubicBezTo>
                <a:cubicBezTo>
                  <a:pt x="59" y="10"/>
                  <a:pt x="59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1" y="9"/>
                  <a:pt x="61" y="9"/>
                </a:cubicBezTo>
                <a:cubicBezTo>
                  <a:pt x="61" y="9"/>
                  <a:pt x="62" y="9"/>
                  <a:pt x="62" y="9"/>
                </a:cubicBezTo>
                <a:cubicBezTo>
                  <a:pt x="62" y="9"/>
                  <a:pt x="63" y="9"/>
                  <a:pt x="63" y="9"/>
                </a:cubicBezTo>
                <a:cubicBezTo>
                  <a:pt x="63" y="9"/>
                  <a:pt x="64" y="9"/>
                  <a:pt x="64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2"/>
                  <a:pt x="65" y="12"/>
                  <a:pt x="65" y="12"/>
                </a:cubicBezTo>
                <a:cubicBezTo>
                  <a:pt x="65" y="12"/>
                  <a:pt x="66" y="12"/>
                  <a:pt x="66" y="12"/>
                </a:cubicBezTo>
                <a:cubicBezTo>
                  <a:pt x="66" y="11"/>
                  <a:pt x="67" y="11"/>
                  <a:pt x="67" y="11"/>
                </a:cubicBezTo>
                <a:cubicBezTo>
                  <a:pt x="67" y="11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4"/>
                </a:cubicBezTo>
                <a:cubicBezTo>
                  <a:pt x="68" y="15"/>
                  <a:pt x="69" y="14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6"/>
                  <a:pt x="71" y="16"/>
                  <a:pt x="71" y="16"/>
                </a:cubicBezTo>
                <a:cubicBezTo>
                  <a:pt x="71" y="17"/>
                  <a:pt x="70" y="17"/>
                  <a:pt x="70" y="18"/>
                </a:cubicBezTo>
                <a:cubicBezTo>
                  <a:pt x="70" y="18"/>
                  <a:pt x="70" y="18"/>
                  <a:pt x="70" y="19"/>
                </a:cubicBezTo>
                <a:cubicBezTo>
                  <a:pt x="70" y="19"/>
                  <a:pt x="71" y="19"/>
                  <a:pt x="71" y="19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8" y="21"/>
                  <a:pt x="68" y="21"/>
                </a:cubicBezTo>
                <a:cubicBezTo>
                  <a:pt x="68" y="21"/>
                  <a:pt x="67" y="21"/>
                  <a:pt x="67" y="20"/>
                </a:cubicBezTo>
                <a:cubicBezTo>
                  <a:pt x="67" y="20"/>
                  <a:pt x="68" y="19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8" y="18"/>
                  <a:pt x="68" y="18"/>
                </a:cubicBezTo>
                <a:cubicBezTo>
                  <a:pt x="68" y="18"/>
                  <a:pt x="67" y="18"/>
                  <a:pt x="67" y="19"/>
                </a:cubicBezTo>
                <a:cubicBezTo>
                  <a:pt x="66" y="19"/>
                  <a:pt x="65" y="18"/>
                  <a:pt x="64" y="19"/>
                </a:cubicBezTo>
                <a:cubicBezTo>
                  <a:pt x="64" y="19"/>
                  <a:pt x="65" y="19"/>
                  <a:pt x="65" y="19"/>
                </a:cubicBezTo>
                <a:cubicBezTo>
                  <a:pt x="65" y="19"/>
                  <a:pt x="64" y="20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3" y="18"/>
                  <a:pt x="62" y="19"/>
                </a:cubicBezTo>
                <a:cubicBezTo>
                  <a:pt x="62" y="19"/>
                  <a:pt x="61" y="19"/>
                  <a:pt x="61" y="19"/>
                </a:cubicBezTo>
                <a:cubicBezTo>
                  <a:pt x="62" y="20"/>
                  <a:pt x="63" y="19"/>
                  <a:pt x="63" y="20"/>
                </a:cubicBezTo>
                <a:cubicBezTo>
                  <a:pt x="63" y="20"/>
                  <a:pt x="62" y="21"/>
                  <a:pt x="62" y="21"/>
                </a:cubicBezTo>
                <a:cubicBezTo>
                  <a:pt x="62" y="22"/>
                  <a:pt x="62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5" y="21"/>
                  <a:pt x="65" y="21"/>
                </a:cubicBezTo>
                <a:cubicBezTo>
                  <a:pt x="66" y="22"/>
                  <a:pt x="65" y="22"/>
                  <a:pt x="64" y="23"/>
                </a:cubicBezTo>
                <a:cubicBezTo>
                  <a:pt x="63" y="23"/>
                  <a:pt x="62" y="23"/>
                  <a:pt x="62" y="23"/>
                </a:cubicBezTo>
                <a:cubicBezTo>
                  <a:pt x="61" y="23"/>
                  <a:pt x="60" y="25"/>
                  <a:pt x="60" y="24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3"/>
                  <a:pt x="59" y="23"/>
                  <a:pt x="59" y="23"/>
                </a:cubicBezTo>
                <a:cubicBezTo>
                  <a:pt x="58" y="24"/>
                  <a:pt x="56" y="24"/>
                  <a:pt x="56" y="25"/>
                </a:cubicBezTo>
                <a:cubicBezTo>
                  <a:pt x="56" y="25"/>
                  <a:pt x="56" y="26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3" y="27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51" y="29"/>
                  <a:pt x="50" y="29"/>
                  <a:pt x="50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1"/>
                  <a:pt x="49" y="31"/>
                  <a:pt x="48" y="32"/>
                </a:cubicBezTo>
                <a:cubicBezTo>
                  <a:pt x="48" y="32"/>
                  <a:pt x="48" y="32"/>
                  <a:pt x="47" y="32"/>
                </a:cubicBezTo>
                <a:cubicBezTo>
                  <a:pt x="47" y="33"/>
                  <a:pt x="46" y="33"/>
                  <a:pt x="46" y="33"/>
                </a:cubicBezTo>
                <a:cubicBezTo>
                  <a:pt x="46" y="33"/>
                  <a:pt x="46" y="33"/>
                  <a:pt x="45" y="34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1"/>
                  <a:pt x="48" y="52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0"/>
                  <a:pt x="50" y="51"/>
                </a:cubicBezTo>
                <a:cubicBezTo>
                  <a:pt x="50" y="51"/>
                  <a:pt x="49" y="51"/>
                  <a:pt x="50" y="52"/>
                </a:cubicBezTo>
                <a:cubicBezTo>
                  <a:pt x="50" y="52"/>
                  <a:pt x="51" y="51"/>
                  <a:pt x="51" y="51"/>
                </a:cubicBezTo>
                <a:cubicBezTo>
                  <a:pt x="51" y="51"/>
                  <a:pt x="52" y="51"/>
                  <a:pt x="52" y="51"/>
                </a:cubicBezTo>
                <a:cubicBezTo>
                  <a:pt x="52" y="52"/>
                  <a:pt x="52" y="52"/>
                  <a:pt x="53" y="52"/>
                </a:cubicBezTo>
                <a:cubicBezTo>
                  <a:pt x="53" y="52"/>
                  <a:pt x="53" y="52"/>
                  <a:pt x="54" y="52"/>
                </a:cubicBez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6" y="52"/>
                  <a:pt x="56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3"/>
                  <a:pt x="59" y="53"/>
                  <a:pt x="59" y="54"/>
                </a:cubicBezTo>
                <a:cubicBezTo>
                  <a:pt x="59" y="54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1" y="55"/>
                  <a:pt x="62" y="56"/>
                  <a:pt x="6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6"/>
                  <a:pt x="65" y="56"/>
                  <a:pt x="66" y="57"/>
                </a:cubicBezTo>
                <a:cubicBezTo>
                  <a:pt x="66" y="57"/>
                  <a:pt x="66" y="57"/>
                  <a:pt x="66" y="58"/>
                </a:cubicBezTo>
                <a:cubicBezTo>
                  <a:pt x="67" y="58"/>
                  <a:pt x="66" y="58"/>
                  <a:pt x="67" y="59"/>
                </a:cubicBezTo>
                <a:cubicBezTo>
                  <a:pt x="67" y="59"/>
                  <a:pt x="68" y="59"/>
                  <a:pt x="67" y="60"/>
                </a:cubicBezTo>
                <a:cubicBezTo>
                  <a:pt x="67" y="61"/>
                  <a:pt x="68" y="61"/>
                  <a:pt x="68" y="61"/>
                </a:cubicBezTo>
                <a:cubicBezTo>
                  <a:pt x="68" y="61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2"/>
                  <a:pt x="70" y="62"/>
                  <a:pt x="71" y="62"/>
                </a:cubicBezTo>
                <a:cubicBezTo>
                  <a:pt x="71" y="62"/>
                  <a:pt x="71" y="62"/>
                  <a:pt x="72" y="62"/>
                </a:cubicBezTo>
                <a:cubicBezTo>
                  <a:pt x="72" y="62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4" y="63"/>
                  <a:pt x="74" y="63"/>
                  <a:pt x="75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3"/>
                  <a:pt x="76" y="64"/>
                  <a:pt x="77" y="64"/>
                </a:cubicBezTo>
                <a:cubicBezTo>
                  <a:pt x="71" y="73"/>
                  <a:pt x="62" y="80"/>
                  <a:pt x="52" y="82"/>
                </a:cubicBezTo>
                <a:cubicBezTo>
                  <a:pt x="52" y="82"/>
                  <a:pt x="52" y="81"/>
                  <a:pt x="52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2" y="77"/>
                  <a:pt x="51" y="77"/>
                </a:cubicBezTo>
                <a:cubicBezTo>
                  <a:pt x="51" y="76"/>
                  <a:pt x="50" y="76"/>
                  <a:pt x="50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5"/>
                  <a:pt x="46" y="74"/>
                  <a:pt x="46" y="73"/>
                </a:cubicBezTo>
                <a:cubicBezTo>
                  <a:pt x="46" y="73"/>
                  <a:pt x="46" y="73"/>
                  <a:pt x="46" y="72"/>
                </a:cubicBezTo>
                <a:cubicBezTo>
                  <a:pt x="46" y="72"/>
                  <a:pt x="46" y="72"/>
                  <a:pt x="45" y="72"/>
                </a:cubicBezTo>
                <a:lnTo>
                  <a:pt x="45" y="85"/>
                </a:lnTo>
                <a:close/>
                <a:moveTo>
                  <a:pt x="1" y="34"/>
                </a:move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0" y="40"/>
                  <a:pt x="0" y="41"/>
                  <a:pt x="0" y="43"/>
                </a:cubicBezTo>
                <a:cubicBezTo>
                  <a:pt x="0" y="44"/>
                  <a:pt x="0" y="46"/>
                  <a:pt x="0" y="47"/>
                </a:cubicBezTo>
                <a:cubicBezTo>
                  <a:pt x="0" y="48"/>
                  <a:pt x="0" y="49"/>
                  <a:pt x="0" y="49"/>
                </a:cubicBezTo>
                <a:cubicBezTo>
                  <a:pt x="0" y="50"/>
                  <a:pt x="1" y="51"/>
                  <a:pt x="1" y="52"/>
                </a:cubicBezTo>
                <a:cubicBezTo>
                  <a:pt x="1" y="52"/>
                  <a:pt x="1" y="53"/>
                  <a:pt x="1" y="54"/>
                </a:cubicBezTo>
                <a:cubicBezTo>
                  <a:pt x="2" y="55"/>
                  <a:pt x="2" y="56"/>
                  <a:pt x="2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3" y="60"/>
                  <a:pt x="4" y="61"/>
                  <a:pt x="4" y="61"/>
                </a:cubicBezTo>
                <a:cubicBezTo>
                  <a:pt x="4" y="62"/>
                  <a:pt x="4" y="62"/>
                  <a:pt x="5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7" y="66"/>
                  <a:pt x="8" y="68"/>
                  <a:pt x="9" y="69"/>
                </a:cubicBezTo>
                <a:cubicBezTo>
                  <a:pt x="10" y="70"/>
                  <a:pt x="10" y="71"/>
                  <a:pt x="11" y="72"/>
                </a:cubicBezTo>
                <a:cubicBezTo>
                  <a:pt x="11" y="72"/>
                  <a:pt x="12" y="73"/>
                  <a:pt x="12" y="73"/>
                </a:cubicBezTo>
                <a:cubicBezTo>
                  <a:pt x="13" y="74"/>
                  <a:pt x="13" y="74"/>
                  <a:pt x="14" y="74"/>
                </a:cubicBezTo>
                <a:cubicBezTo>
                  <a:pt x="16" y="77"/>
                  <a:pt x="19" y="78"/>
                  <a:pt x="21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4" y="82"/>
                  <a:pt x="26" y="82"/>
                  <a:pt x="27" y="83"/>
                </a:cubicBezTo>
                <a:cubicBezTo>
                  <a:pt x="27" y="83"/>
                  <a:pt x="28" y="83"/>
                  <a:pt x="29" y="83"/>
                </a:cubicBezTo>
                <a:cubicBezTo>
                  <a:pt x="33" y="85"/>
                  <a:pt x="38" y="86"/>
                  <a:pt x="42" y="86"/>
                </a:cubicBezTo>
                <a:cubicBezTo>
                  <a:pt x="43" y="86"/>
                  <a:pt x="44" y="86"/>
                  <a:pt x="45" y="85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0"/>
                  <a:pt x="44" y="69"/>
                  <a:pt x="43" y="68"/>
                </a:cubicBezTo>
                <a:cubicBezTo>
                  <a:pt x="43" y="68"/>
                  <a:pt x="43" y="67"/>
                  <a:pt x="42" y="67"/>
                </a:cubicBezTo>
                <a:cubicBezTo>
                  <a:pt x="42" y="67"/>
                  <a:pt x="42" y="66"/>
                  <a:pt x="42" y="66"/>
                </a:cubicBezTo>
                <a:cubicBezTo>
                  <a:pt x="41" y="66"/>
                  <a:pt x="41" y="65"/>
                  <a:pt x="41" y="65"/>
                </a:cubicBezTo>
                <a:cubicBezTo>
                  <a:pt x="41" y="64"/>
                  <a:pt x="42" y="64"/>
                  <a:pt x="42" y="64"/>
                </a:cubicBezTo>
                <a:cubicBezTo>
                  <a:pt x="42" y="63"/>
                  <a:pt x="42" y="63"/>
                  <a:pt x="42" y="63"/>
                </a:cubicBezTo>
                <a:cubicBezTo>
                  <a:pt x="41" y="62"/>
                  <a:pt x="42" y="62"/>
                  <a:pt x="42" y="61"/>
                </a:cubicBezTo>
                <a:cubicBezTo>
                  <a:pt x="42" y="61"/>
                  <a:pt x="42" y="61"/>
                  <a:pt x="42" y="60"/>
                </a:cubicBezTo>
                <a:cubicBezTo>
                  <a:pt x="42" y="60"/>
                  <a:pt x="43" y="60"/>
                  <a:pt x="43" y="60"/>
                </a:cubicBezTo>
                <a:cubicBezTo>
                  <a:pt x="43" y="60"/>
                  <a:pt x="43" y="59"/>
                  <a:pt x="43" y="59"/>
                </a:cubicBezTo>
                <a:cubicBezTo>
                  <a:pt x="44" y="59"/>
                  <a:pt x="44" y="58"/>
                  <a:pt x="44" y="58"/>
                </a:cubicBezTo>
                <a:cubicBezTo>
                  <a:pt x="45" y="58"/>
                  <a:pt x="45" y="56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4"/>
                  <a:pt x="44" y="53"/>
                  <a:pt x="43" y="53"/>
                </a:cubicBezTo>
                <a:cubicBezTo>
                  <a:pt x="43" y="53"/>
                  <a:pt x="43" y="54"/>
                  <a:pt x="42" y="54"/>
                </a:cubicBezTo>
                <a:cubicBezTo>
                  <a:pt x="42" y="54"/>
                  <a:pt x="42" y="55"/>
                  <a:pt x="42" y="55"/>
                </a:cubicBezTo>
                <a:cubicBezTo>
                  <a:pt x="41" y="55"/>
                  <a:pt x="41" y="54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4"/>
                  <a:pt x="39" y="53"/>
                  <a:pt x="39" y="53"/>
                </a:cubicBezTo>
                <a:cubicBezTo>
                  <a:pt x="38" y="53"/>
                  <a:pt x="38" y="53"/>
                  <a:pt x="38" y="52"/>
                </a:cubicBezTo>
                <a:cubicBezTo>
                  <a:pt x="38" y="52"/>
                  <a:pt x="38" y="52"/>
                  <a:pt x="38" y="51"/>
                </a:cubicBezTo>
                <a:cubicBezTo>
                  <a:pt x="37" y="51"/>
                  <a:pt x="37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4" y="49"/>
                  <a:pt x="34" y="49"/>
                </a:cubicBezTo>
                <a:cubicBezTo>
                  <a:pt x="34" y="49"/>
                  <a:pt x="34" y="49"/>
                  <a:pt x="33" y="49"/>
                </a:cubicBezTo>
                <a:cubicBezTo>
                  <a:pt x="32" y="49"/>
                  <a:pt x="32" y="47"/>
                  <a:pt x="31" y="47"/>
                </a:cubicBezTo>
                <a:cubicBezTo>
                  <a:pt x="30" y="47"/>
                  <a:pt x="30" y="48"/>
                  <a:pt x="29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7"/>
                  <a:pt x="27" y="47"/>
                  <a:pt x="26" y="46"/>
                </a:cubicBezTo>
                <a:cubicBezTo>
                  <a:pt x="26" y="46"/>
                  <a:pt x="25" y="46"/>
                  <a:pt x="25" y="46"/>
                </a:cubicBezTo>
                <a:cubicBezTo>
                  <a:pt x="25" y="46"/>
                  <a:pt x="25" y="46"/>
                  <a:pt x="24" y="46"/>
                </a:cubicBezTo>
                <a:cubicBezTo>
                  <a:pt x="24" y="45"/>
                  <a:pt x="24" y="45"/>
                  <a:pt x="23" y="45"/>
                </a:cubicBezTo>
                <a:cubicBezTo>
                  <a:pt x="23" y="45"/>
                  <a:pt x="23" y="44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2" y="41"/>
                  <a:pt x="22" y="40"/>
                </a:cubicBezTo>
                <a:cubicBezTo>
                  <a:pt x="21" y="40"/>
                  <a:pt x="21" y="40"/>
                  <a:pt x="21" y="39"/>
                </a:cubicBezTo>
                <a:cubicBezTo>
                  <a:pt x="21" y="39"/>
                  <a:pt x="21" y="39"/>
                  <a:pt x="21" y="38"/>
                </a:cubicBezTo>
                <a:cubicBezTo>
                  <a:pt x="20" y="38"/>
                  <a:pt x="20" y="38"/>
                  <a:pt x="20" y="37"/>
                </a:cubicBezTo>
                <a:cubicBezTo>
                  <a:pt x="19" y="37"/>
                  <a:pt x="19" y="37"/>
                  <a:pt x="19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7" y="34"/>
                  <a:pt x="18" y="35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40"/>
                  <a:pt x="19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5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6" y="33"/>
                  <a:pt x="16" y="32"/>
                  <a:pt x="15" y="32"/>
                </a:cubicBezTo>
                <a:cubicBezTo>
                  <a:pt x="15" y="32"/>
                  <a:pt x="15" y="32"/>
                  <a:pt x="14" y="32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6" y="24"/>
                  <a:pt x="17" y="23"/>
                </a:cubicBezTo>
                <a:cubicBezTo>
                  <a:pt x="17" y="22"/>
                  <a:pt x="18" y="22"/>
                  <a:pt x="18" y="21"/>
                </a:cubicBezTo>
                <a:cubicBezTo>
                  <a:pt x="18" y="21"/>
                  <a:pt x="19" y="20"/>
                  <a:pt x="19" y="20"/>
                </a:cubicBezTo>
                <a:cubicBezTo>
                  <a:pt x="19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7"/>
                  <a:pt x="19" y="17"/>
                </a:cubicBezTo>
                <a:cubicBezTo>
                  <a:pt x="19" y="17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8" y="15"/>
                  <a:pt x="18" y="15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2"/>
                  <a:pt x="18" y="12"/>
                  <a:pt x="17" y="11"/>
                </a:cubicBezTo>
                <a:cubicBezTo>
                  <a:pt x="22" y="7"/>
                  <a:pt x="29" y="4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4"/>
                  <a:pt x="36" y="4"/>
                </a:cubicBezTo>
                <a:cubicBezTo>
                  <a:pt x="36" y="3"/>
                  <a:pt x="36" y="4"/>
                  <a:pt x="37" y="4"/>
                </a:cubicBezTo>
                <a:cubicBezTo>
                  <a:pt x="37" y="4"/>
                  <a:pt x="38" y="3"/>
                  <a:pt x="38" y="3"/>
                </a:cubicBezTo>
                <a:cubicBezTo>
                  <a:pt x="39" y="4"/>
                  <a:pt x="40" y="4"/>
                  <a:pt x="41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4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37" y="0"/>
                  <a:pt x="33" y="1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5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1" y="14"/>
                  <a:pt x="11" y="14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8"/>
                  <a:pt x="7" y="20"/>
                  <a:pt x="5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6"/>
                  <a:pt x="3" y="27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30"/>
                  <a:pt x="2" y="31"/>
                  <a:pt x="1" y="32"/>
                </a:cubicBezTo>
                <a:cubicBezTo>
                  <a:pt x="1" y="33"/>
                  <a:pt x="1" y="34"/>
                  <a:pt x="1" y="34"/>
                </a:cubicBezTo>
                <a:close/>
                <a:moveTo>
                  <a:pt x="45" y="34"/>
                </a:move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3"/>
                  <a:pt x="44" y="53"/>
                </a:cubicBezTo>
                <a:cubicBezTo>
                  <a:pt x="43" y="53"/>
                  <a:pt x="42" y="53"/>
                  <a:pt x="41" y="53"/>
                </a:cubicBezTo>
                <a:cubicBezTo>
                  <a:pt x="41" y="53"/>
                  <a:pt x="40" y="52"/>
                  <a:pt x="40" y="51"/>
                </a:cubicBezTo>
                <a:cubicBezTo>
                  <a:pt x="40" y="51"/>
                  <a:pt x="40" y="50"/>
                  <a:pt x="40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8"/>
                  <a:pt x="40" y="48"/>
                  <a:pt x="39" y="47"/>
                </a:cubicBezTo>
                <a:cubicBezTo>
                  <a:pt x="38" y="47"/>
                  <a:pt x="37" y="48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6"/>
                  <a:pt x="36" y="46"/>
                  <a:pt x="37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7" y="45"/>
                  <a:pt x="37" y="45"/>
                  <a:pt x="37" y="44"/>
                </a:cubicBezTo>
                <a:cubicBezTo>
                  <a:pt x="37" y="44"/>
                  <a:pt x="38" y="44"/>
                  <a:pt x="38" y="44"/>
                </a:cubicBezTo>
                <a:cubicBezTo>
                  <a:pt x="38" y="43"/>
                  <a:pt x="38" y="43"/>
                  <a:pt x="37" y="43"/>
                </a:cubicBezTo>
                <a:cubicBezTo>
                  <a:pt x="37" y="43"/>
                  <a:pt x="36" y="43"/>
                  <a:pt x="36" y="43"/>
                </a:cubicBezTo>
                <a:cubicBezTo>
                  <a:pt x="35" y="43"/>
                  <a:pt x="35" y="45"/>
                  <a:pt x="34" y="45"/>
                </a:cubicBezTo>
                <a:cubicBezTo>
                  <a:pt x="34" y="45"/>
                  <a:pt x="33" y="45"/>
                  <a:pt x="33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5"/>
                  <a:pt x="30" y="43"/>
                  <a:pt x="30" y="43"/>
                </a:cubicBezTo>
                <a:cubicBezTo>
                  <a:pt x="29" y="42"/>
                  <a:pt x="30" y="41"/>
                  <a:pt x="30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1" y="39"/>
                  <a:pt x="30" y="38"/>
                  <a:pt x="31" y="38"/>
                </a:cubicBezTo>
                <a:cubicBezTo>
                  <a:pt x="31" y="37"/>
                  <a:pt x="32" y="37"/>
                  <a:pt x="32" y="37"/>
                </a:cubicBezTo>
                <a:cubicBezTo>
                  <a:pt x="33" y="36"/>
                  <a:pt x="33" y="36"/>
                  <a:pt x="34" y="36"/>
                </a:cubicBezTo>
                <a:cubicBezTo>
                  <a:pt x="35" y="36"/>
                  <a:pt x="35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6"/>
                  <a:pt x="37" y="36"/>
                  <a:pt x="38" y="35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6"/>
                  <a:pt x="41" y="36"/>
                </a:cubicBezTo>
                <a:cubicBezTo>
                  <a:pt x="41" y="36"/>
                  <a:pt x="42" y="35"/>
                  <a:pt x="42" y="36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7"/>
                  <a:pt x="42" y="37"/>
                  <a:pt x="43" y="38"/>
                </a:cubicBezTo>
                <a:cubicBezTo>
                  <a:pt x="43" y="38"/>
                  <a:pt x="44" y="38"/>
                  <a:pt x="44" y="38"/>
                </a:cubicBezTo>
                <a:cubicBezTo>
                  <a:pt x="45" y="38"/>
                  <a:pt x="44" y="38"/>
                  <a:pt x="44" y="37"/>
                </a:cubicBezTo>
                <a:cubicBezTo>
                  <a:pt x="44" y="37"/>
                  <a:pt x="44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5" y="34"/>
                  <a:pt x="4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iS1iḋè">
            <a:extLst>
              <a:ext uri="{FF2B5EF4-FFF2-40B4-BE49-F238E27FC236}">
                <a16:creationId xmlns:a16="http://schemas.microsoft.com/office/drawing/2014/main" id="{DB7D150C-FDAE-4A29-ABE8-4D88DF91F13F}"/>
              </a:ext>
            </a:extLst>
          </p:cNvPr>
          <p:cNvSpPr/>
          <p:nvPr/>
        </p:nvSpPr>
        <p:spPr bwMode="auto">
          <a:xfrm>
            <a:off x="6546001" y="4112134"/>
            <a:ext cx="161025" cy="455759"/>
          </a:xfrm>
          <a:custGeom>
            <a:avLst/>
            <a:gdLst>
              <a:gd name="T0" fmla="*/ 4 w 31"/>
              <a:gd name="T1" fmla="*/ 11 h 88"/>
              <a:gd name="T2" fmla="*/ 1 w 31"/>
              <a:gd name="T3" fmla="*/ 22 h 88"/>
              <a:gd name="T4" fmla="*/ 3 w 31"/>
              <a:gd name="T5" fmla="*/ 31 h 88"/>
              <a:gd name="T6" fmla="*/ 11 w 31"/>
              <a:gd name="T7" fmla="*/ 40 h 88"/>
              <a:gd name="T8" fmla="*/ 11 w 31"/>
              <a:gd name="T9" fmla="*/ 88 h 88"/>
              <a:gd name="T10" fmla="*/ 20 w 31"/>
              <a:gd name="T11" fmla="*/ 88 h 88"/>
              <a:gd name="T12" fmla="*/ 20 w 31"/>
              <a:gd name="T13" fmla="*/ 40 h 88"/>
              <a:gd name="T14" fmla="*/ 28 w 31"/>
              <a:gd name="T15" fmla="*/ 31 h 88"/>
              <a:gd name="T16" fmla="*/ 30 w 31"/>
              <a:gd name="T17" fmla="*/ 22 h 88"/>
              <a:gd name="T18" fmla="*/ 27 w 31"/>
              <a:gd name="T19" fmla="*/ 11 h 88"/>
              <a:gd name="T20" fmla="*/ 20 w 31"/>
              <a:gd name="T21" fmla="*/ 0 h 88"/>
              <a:gd name="T22" fmla="*/ 23 w 31"/>
              <a:gd name="T23" fmla="*/ 21 h 88"/>
              <a:gd name="T24" fmla="*/ 20 w 31"/>
              <a:gd name="T25" fmla="*/ 21 h 88"/>
              <a:gd name="T26" fmla="*/ 18 w 31"/>
              <a:gd name="T27" fmla="*/ 0 h 88"/>
              <a:gd name="T28" fmla="*/ 15 w 31"/>
              <a:gd name="T29" fmla="*/ 0 h 88"/>
              <a:gd name="T30" fmla="*/ 13 w 31"/>
              <a:gd name="T31" fmla="*/ 0 h 88"/>
              <a:gd name="T32" fmla="*/ 11 w 31"/>
              <a:gd name="T33" fmla="*/ 21 h 88"/>
              <a:gd name="T34" fmla="*/ 8 w 31"/>
              <a:gd name="T35" fmla="*/ 21 h 88"/>
              <a:gd name="T36" fmla="*/ 10 w 31"/>
              <a:gd name="T37" fmla="*/ 0 h 88"/>
              <a:gd name="T38" fmla="*/ 4 w 31"/>
              <a:gd name="T39" fmla="*/ 1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88">
                <a:moveTo>
                  <a:pt x="4" y="11"/>
                </a:moveTo>
                <a:cubicBezTo>
                  <a:pt x="2" y="14"/>
                  <a:pt x="1" y="18"/>
                  <a:pt x="1" y="22"/>
                </a:cubicBezTo>
                <a:cubicBezTo>
                  <a:pt x="0" y="25"/>
                  <a:pt x="1" y="28"/>
                  <a:pt x="3" y="31"/>
                </a:cubicBezTo>
                <a:cubicBezTo>
                  <a:pt x="4" y="34"/>
                  <a:pt x="8" y="38"/>
                  <a:pt x="11" y="40"/>
                </a:cubicBezTo>
                <a:cubicBezTo>
                  <a:pt x="11" y="88"/>
                  <a:pt x="11" y="88"/>
                  <a:pt x="11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6" y="34"/>
                  <a:pt x="28" y="31"/>
                </a:cubicBezTo>
                <a:cubicBezTo>
                  <a:pt x="30" y="28"/>
                  <a:pt x="31" y="25"/>
                  <a:pt x="30" y="22"/>
                </a:cubicBezTo>
                <a:cubicBezTo>
                  <a:pt x="30" y="18"/>
                  <a:pt x="28" y="14"/>
                  <a:pt x="27" y="11"/>
                </a:cubicBezTo>
                <a:cubicBezTo>
                  <a:pt x="26" y="8"/>
                  <a:pt x="24" y="1"/>
                  <a:pt x="20" y="0"/>
                </a:cubicBezTo>
                <a:cubicBezTo>
                  <a:pt x="23" y="21"/>
                  <a:pt x="23" y="21"/>
                  <a:pt x="23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0"/>
                  <a:pt x="18" y="0"/>
                  <a:pt x="1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5" y="8"/>
                  <a:pt x="4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ṣḻîḑé">
            <a:extLst>
              <a:ext uri="{FF2B5EF4-FFF2-40B4-BE49-F238E27FC236}">
                <a16:creationId xmlns:a16="http://schemas.microsoft.com/office/drawing/2014/main" id="{51B3D3E1-9C1D-400B-A06B-2228F44ADACE}"/>
              </a:ext>
            </a:extLst>
          </p:cNvPr>
          <p:cNvSpPr/>
          <p:nvPr/>
        </p:nvSpPr>
        <p:spPr bwMode="auto">
          <a:xfrm>
            <a:off x="6753033" y="4100633"/>
            <a:ext cx="165338" cy="467261"/>
          </a:xfrm>
          <a:custGeom>
            <a:avLst/>
            <a:gdLst>
              <a:gd name="T0" fmla="*/ 20 w 32"/>
              <a:gd name="T1" fmla="*/ 90 h 90"/>
              <a:gd name="T2" fmla="*/ 20 w 32"/>
              <a:gd name="T3" fmla="*/ 43 h 90"/>
              <a:gd name="T4" fmla="*/ 32 w 32"/>
              <a:gd name="T5" fmla="*/ 24 h 90"/>
              <a:gd name="T6" fmla="*/ 16 w 32"/>
              <a:gd name="T7" fmla="*/ 0 h 90"/>
              <a:gd name="T8" fmla="*/ 0 w 32"/>
              <a:gd name="T9" fmla="*/ 24 h 90"/>
              <a:gd name="T10" fmla="*/ 12 w 32"/>
              <a:gd name="T11" fmla="*/ 43 h 90"/>
              <a:gd name="T12" fmla="*/ 12 w 32"/>
              <a:gd name="T13" fmla="*/ 90 h 90"/>
              <a:gd name="T14" fmla="*/ 20 w 32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90">
                <a:moveTo>
                  <a:pt x="20" y="90"/>
                </a:moveTo>
                <a:cubicBezTo>
                  <a:pt x="20" y="43"/>
                  <a:pt x="20" y="43"/>
                  <a:pt x="20" y="43"/>
                </a:cubicBezTo>
                <a:cubicBezTo>
                  <a:pt x="27" y="41"/>
                  <a:pt x="32" y="33"/>
                  <a:pt x="32" y="24"/>
                </a:cubicBezTo>
                <a:cubicBezTo>
                  <a:pt x="32" y="14"/>
                  <a:pt x="25" y="0"/>
                  <a:pt x="16" y="0"/>
                </a:cubicBezTo>
                <a:cubicBezTo>
                  <a:pt x="7" y="0"/>
                  <a:pt x="0" y="14"/>
                  <a:pt x="0" y="24"/>
                </a:cubicBezTo>
                <a:cubicBezTo>
                  <a:pt x="0" y="33"/>
                  <a:pt x="5" y="41"/>
                  <a:pt x="12" y="43"/>
                </a:cubicBezTo>
                <a:cubicBezTo>
                  <a:pt x="12" y="90"/>
                  <a:pt x="12" y="90"/>
                  <a:pt x="12" y="90"/>
                </a:cubicBezTo>
                <a:lnTo>
                  <a:pt x="2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ïş1iḋê">
            <a:extLst>
              <a:ext uri="{FF2B5EF4-FFF2-40B4-BE49-F238E27FC236}">
                <a16:creationId xmlns:a16="http://schemas.microsoft.com/office/drawing/2014/main" id="{5F021693-8709-489D-B1F2-F9A0EAEB8F04}"/>
              </a:ext>
            </a:extLst>
          </p:cNvPr>
          <p:cNvSpPr/>
          <p:nvPr/>
        </p:nvSpPr>
        <p:spPr bwMode="auto">
          <a:xfrm>
            <a:off x="6929874" y="4619652"/>
            <a:ext cx="191218" cy="196969"/>
          </a:xfrm>
          <a:custGeom>
            <a:avLst/>
            <a:gdLst>
              <a:gd name="T0" fmla="*/ 8 w 37"/>
              <a:gd name="T1" fmla="*/ 35 h 38"/>
              <a:gd name="T2" fmla="*/ 18 w 37"/>
              <a:gd name="T3" fmla="*/ 38 h 38"/>
              <a:gd name="T4" fmla="*/ 37 w 37"/>
              <a:gd name="T5" fmla="*/ 19 h 38"/>
              <a:gd name="T6" fmla="*/ 18 w 37"/>
              <a:gd name="T7" fmla="*/ 0 h 38"/>
              <a:gd name="T8" fmla="*/ 0 w 37"/>
              <a:gd name="T9" fmla="*/ 17 h 38"/>
              <a:gd name="T10" fmla="*/ 18 w 37"/>
              <a:gd name="T11" fmla="*/ 17 h 38"/>
              <a:gd name="T12" fmla="*/ 24 w 37"/>
              <a:gd name="T13" fmla="*/ 17 h 38"/>
              <a:gd name="T14" fmla="*/ 20 w 37"/>
              <a:gd name="T15" fmla="*/ 21 h 38"/>
              <a:gd name="T16" fmla="*/ 8 w 37"/>
              <a:gd name="T17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8" y="35"/>
                </a:moveTo>
                <a:cubicBezTo>
                  <a:pt x="11" y="37"/>
                  <a:pt x="14" y="38"/>
                  <a:pt x="18" y="38"/>
                </a:cubicBezTo>
                <a:cubicBezTo>
                  <a:pt x="29" y="38"/>
                  <a:pt x="37" y="30"/>
                  <a:pt x="37" y="19"/>
                </a:cubicBezTo>
                <a:cubicBezTo>
                  <a:pt x="37" y="9"/>
                  <a:pt x="29" y="0"/>
                  <a:pt x="18" y="0"/>
                </a:cubicBezTo>
                <a:cubicBezTo>
                  <a:pt x="9" y="0"/>
                  <a:pt x="1" y="7"/>
                  <a:pt x="0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0" y="21"/>
                  <a:pt x="20" y="21"/>
                  <a:pt x="20" y="21"/>
                </a:cubicBezTo>
                <a:lnTo>
                  <a:pt x="8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iṩ1idê">
            <a:extLst>
              <a:ext uri="{FF2B5EF4-FFF2-40B4-BE49-F238E27FC236}">
                <a16:creationId xmlns:a16="http://schemas.microsoft.com/office/drawing/2014/main" id="{3B05723E-77D1-49FA-BAFC-DBD12815BD07}"/>
              </a:ext>
            </a:extLst>
          </p:cNvPr>
          <p:cNvSpPr/>
          <p:nvPr/>
        </p:nvSpPr>
        <p:spPr bwMode="auto">
          <a:xfrm>
            <a:off x="6623638" y="4717417"/>
            <a:ext cx="399689" cy="378122"/>
          </a:xfrm>
          <a:custGeom>
            <a:avLst/>
            <a:gdLst>
              <a:gd name="T0" fmla="*/ 34 w 77"/>
              <a:gd name="T1" fmla="*/ 39 h 73"/>
              <a:gd name="T2" fmla="*/ 34 w 77"/>
              <a:gd name="T3" fmla="*/ 41 h 73"/>
              <a:gd name="T4" fmla="*/ 34 w 77"/>
              <a:gd name="T5" fmla="*/ 43 h 73"/>
              <a:gd name="T6" fmla="*/ 34 w 77"/>
              <a:gd name="T7" fmla="*/ 67 h 73"/>
              <a:gd name="T8" fmla="*/ 25 w 77"/>
              <a:gd name="T9" fmla="*/ 73 h 73"/>
              <a:gd name="T10" fmla="*/ 51 w 77"/>
              <a:gd name="T11" fmla="*/ 73 h 73"/>
              <a:gd name="T12" fmla="*/ 43 w 77"/>
              <a:gd name="T13" fmla="*/ 67 h 73"/>
              <a:gd name="T14" fmla="*/ 43 w 77"/>
              <a:gd name="T15" fmla="*/ 43 h 73"/>
              <a:gd name="T16" fmla="*/ 43 w 77"/>
              <a:gd name="T17" fmla="*/ 41 h 73"/>
              <a:gd name="T18" fmla="*/ 43 w 77"/>
              <a:gd name="T19" fmla="*/ 39 h 73"/>
              <a:gd name="T20" fmla="*/ 65 w 77"/>
              <a:gd name="T21" fmla="*/ 14 h 73"/>
              <a:gd name="T22" fmla="*/ 77 w 77"/>
              <a:gd name="T23" fmla="*/ 0 h 73"/>
              <a:gd name="T24" fmla="*/ 58 w 77"/>
              <a:gd name="T25" fmla="*/ 0 h 73"/>
              <a:gd name="T26" fmla="*/ 0 w 77"/>
              <a:gd name="T27" fmla="*/ 0 h 73"/>
              <a:gd name="T28" fmla="*/ 34 w 77"/>
              <a:gd name="T2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3">
                <a:moveTo>
                  <a:pt x="34" y="39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67"/>
                  <a:pt x="34" y="67"/>
                  <a:pt x="34" y="67"/>
                </a:cubicBezTo>
                <a:cubicBezTo>
                  <a:pt x="29" y="68"/>
                  <a:pt x="25" y="70"/>
                  <a:pt x="25" y="73"/>
                </a:cubicBezTo>
                <a:cubicBezTo>
                  <a:pt x="51" y="73"/>
                  <a:pt x="51" y="73"/>
                  <a:pt x="51" y="73"/>
                </a:cubicBezTo>
                <a:cubicBezTo>
                  <a:pt x="51" y="70"/>
                  <a:pt x="47" y="68"/>
                  <a:pt x="43" y="67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3" y="39"/>
                  <a:pt x="43" y="39"/>
                </a:cubicBezTo>
                <a:cubicBezTo>
                  <a:pt x="65" y="14"/>
                  <a:pt x="65" y="14"/>
                  <a:pt x="65" y="14"/>
                </a:cubicBezTo>
                <a:cubicBezTo>
                  <a:pt x="77" y="0"/>
                  <a:pt x="77" y="0"/>
                  <a:pt x="7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34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îśḷidé">
            <a:extLst>
              <a:ext uri="{FF2B5EF4-FFF2-40B4-BE49-F238E27FC236}">
                <a16:creationId xmlns:a16="http://schemas.microsoft.com/office/drawing/2014/main" id="{6177A7CE-0D31-4871-ADA2-E95CEEDCA9B9}"/>
              </a:ext>
            </a:extLst>
          </p:cNvPr>
          <p:cNvSpPr/>
          <p:nvPr/>
        </p:nvSpPr>
        <p:spPr bwMode="auto">
          <a:xfrm>
            <a:off x="9256118" y="2054749"/>
            <a:ext cx="429880" cy="109267"/>
          </a:xfrm>
          <a:custGeom>
            <a:avLst/>
            <a:gdLst>
              <a:gd name="T0" fmla="*/ 198 w 299"/>
              <a:gd name="T1" fmla="*/ 39 h 76"/>
              <a:gd name="T2" fmla="*/ 104 w 299"/>
              <a:gd name="T3" fmla="*/ 39 h 76"/>
              <a:gd name="T4" fmla="*/ 104 w 299"/>
              <a:gd name="T5" fmla="*/ 0 h 76"/>
              <a:gd name="T6" fmla="*/ 0 w 299"/>
              <a:gd name="T7" fmla="*/ 0 h 76"/>
              <a:gd name="T8" fmla="*/ 0 w 299"/>
              <a:gd name="T9" fmla="*/ 76 h 76"/>
              <a:gd name="T10" fmla="*/ 299 w 299"/>
              <a:gd name="T11" fmla="*/ 76 h 76"/>
              <a:gd name="T12" fmla="*/ 299 w 299"/>
              <a:gd name="T13" fmla="*/ 0 h 76"/>
              <a:gd name="T14" fmla="*/ 198 w 299"/>
              <a:gd name="T15" fmla="*/ 0 h 76"/>
              <a:gd name="T16" fmla="*/ 198 w 299"/>
              <a:gd name="T17" fmla="*/ 3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76">
                <a:moveTo>
                  <a:pt x="198" y="39"/>
                </a:moveTo>
                <a:lnTo>
                  <a:pt x="104" y="39"/>
                </a:lnTo>
                <a:lnTo>
                  <a:pt x="104" y="0"/>
                </a:lnTo>
                <a:lnTo>
                  <a:pt x="0" y="0"/>
                </a:lnTo>
                <a:lnTo>
                  <a:pt x="0" y="76"/>
                </a:lnTo>
                <a:lnTo>
                  <a:pt x="299" y="76"/>
                </a:lnTo>
                <a:lnTo>
                  <a:pt x="299" y="0"/>
                </a:lnTo>
                <a:lnTo>
                  <a:pt x="198" y="0"/>
                </a:lnTo>
                <a:lnTo>
                  <a:pt x="198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ślîďe">
            <a:extLst>
              <a:ext uri="{FF2B5EF4-FFF2-40B4-BE49-F238E27FC236}">
                <a16:creationId xmlns:a16="http://schemas.microsoft.com/office/drawing/2014/main" id="{4440CBDF-C164-4F30-B4D0-29D331E67DBC}"/>
              </a:ext>
            </a:extLst>
          </p:cNvPr>
          <p:cNvSpPr/>
          <p:nvPr/>
        </p:nvSpPr>
        <p:spPr bwMode="auto">
          <a:xfrm>
            <a:off x="9431520" y="2054749"/>
            <a:ext cx="83388" cy="30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ṥḻiḍè">
            <a:extLst>
              <a:ext uri="{FF2B5EF4-FFF2-40B4-BE49-F238E27FC236}">
                <a16:creationId xmlns:a16="http://schemas.microsoft.com/office/drawing/2014/main" id="{5CEBC91D-6B4F-487C-8AC4-924ED7506CE4}"/>
              </a:ext>
            </a:extLst>
          </p:cNvPr>
          <p:cNvSpPr/>
          <p:nvPr/>
        </p:nvSpPr>
        <p:spPr bwMode="auto">
          <a:xfrm>
            <a:off x="9256118" y="1800272"/>
            <a:ext cx="429880" cy="228599"/>
          </a:xfrm>
          <a:custGeom>
            <a:avLst/>
            <a:gdLst>
              <a:gd name="T0" fmla="*/ 223 w 299"/>
              <a:gd name="T1" fmla="*/ 0 h 159"/>
              <a:gd name="T2" fmla="*/ 151 w 299"/>
              <a:gd name="T3" fmla="*/ 0 h 159"/>
              <a:gd name="T4" fmla="*/ 151 w 299"/>
              <a:gd name="T5" fmla="*/ 29 h 159"/>
              <a:gd name="T6" fmla="*/ 198 w 299"/>
              <a:gd name="T7" fmla="*/ 29 h 159"/>
              <a:gd name="T8" fmla="*/ 198 w 299"/>
              <a:gd name="T9" fmla="*/ 58 h 159"/>
              <a:gd name="T10" fmla="*/ 151 w 299"/>
              <a:gd name="T11" fmla="*/ 58 h 159"/>
              <a:gd name="T12" fmla="*/ 151 w 299"/>
              <a:gd name="T13" fmla="*/ 159 h 159"/>
              <a:gd name="T14" fmla="*/ 198 w 299"/>
              <a:gd name="T15" fmla="*/ 159 h 159"/>
              <a:gd name="T16" fmla="*/ 299 w 299"/>
              <a:gd name="T17" fmla="*/ 159 h 159"/>
              <a:gd name="T18" fmla="*/ 299 w 299"/>
              <a:gd name="T19" fmla="*/ 58 h 159"/>
              <a:gd name="T20" fmla="*/ 223 w 299"/>
              <a:gd name="T21" fmla="*/ 58 h 159"/>
              <a:gd name="T22" fmla="*/ 223 w 299"/>
              <a:gd name="T23" fmla="*/ 0 h 159"/>
              <a:gd name="T24" fmla="*/ 151 w 299"/>
              <a:gd name="T25" fmla="*/ 0 h 159"/>
              <a:gd name="T26" fmla="*/ 79 w 299"/>
              <a:gd name="T27" fmla="*/ 0 h 159"/>
              <a:gd name="T28" fmla="*/ 79 w 299"/>
              <a:gd name="T29" fmla="*/ 58 h 159"/>
              <a:gd name="T30" fmla="*/ 0 w 299"/>
              <a:gd name="T31" fmla="*/ 58 h 159"/>
              <a:gd name="T32" fmla="*/ 0 w 299"/>
              <a:gd name="T33" fmla="*/ 159 h 159"/>
              <a:gd name="T34" fmla="*/ 104 w 299"/>
              <a:gd name="T35" fmla="*/ 159 h 159"/>
              <a:gd name="T36" fmla="*/ 151 w 299"/>
              <a:gd name="T37" fmla="*/ 159 h 159"/>
              <a:gd name="T38" fmla="*/ 151 w 299"/>
              <a:gd name="T39" fmla="*/ 58 h 159"/>
              <a:gd name="T40" fmla="*/ 104 w 299"/>
              <a:gd name="T41" fmla="*/ 58 h 159"/>
              <a:gd name="T42" fmla="*/ 104 w 299"/>
              <a:gd name="T43" fmla="*/ 58 h 159"/>
              <a:gd name="T44" fmla="*/ 104 w 299"/>
              <a:gd name="T45" fmla="*/ 29 h 159"/>
              <a:gd name="T46" fmla="*/ 151 w 299"/>
              <a:gd name="T47" fmla="*/ 29 h 159"/>
              <a:gd name="T48" fmla="*/ 151 w 299"/>
              <a:gd name="T4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" h="159">
                <a:moveTo>
                  <a:pt x="223" y="0"/>
                </a:moveTo>
                <a:lnTo>
                  <a:pt x="151" y="0"/>
                </a:lnTo>
                <a:lnTo>
                  <a:pt x="151" y="29"/>
                </a:lnTo>
                <a:lnTo>
                  <a:pt x="198" y="29"/>
                </a:lnTo>
                <a:lnTo>
                  <a:pt x="198" y="58"/>
                </a:lnTo>
                <a:lnTo>
                  <a:pt x="151" y="58"/>
                </a:lnTo>
                <a:lnTo>
                  <a:pt x="151" y="159"/>
                </a:lnTo>
                <a:lnTo>
                  <a:pt x="198" y="159"/>
                </a:lnTo>
                <a:lnTo>
                  <a:pt x="299" y="159"/>
                </a:lnTo>
                <a:lnTo>
                  <a:pt x="299" y="58"/>
                </a:lnTo>
                <a:lnTo>
                  <a:pt x="223" y="58"/>
                </a:lnTo>
                <a:lnTo>
                  <a:pt x="223" y="0"/>
                </a:lnTo>
                <a:close/>
                <a:moveTo>
                  <a:pt x="151" y="0"/>
                </a:moveTo>
                <a:lnTo>
                  <a:pt x="79" y="0"/>
                </a:lnTo>
                <a:lnTo>
                  <a:pt x="79" y="58"/>
                </a:lnTo>
                <a:lnTo>
                  <a:pt x="0" y="58"/>
                </a:lnTo>
                <a:lnTo>
                  <a:pt x="0" y="159"/>
                </a:lnTo>
                <a:lnTo>
                  <a:pt x="104" y="159"/>
                </a:lnTo>
                <a:lnTo>
                  <a:pt x="151" y="159"/>
                </a:lnTo>
                <a:lnTo>
                  <a:pt x="151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29"/>
                </a:lnTo>
                <a:lnTo>
                  <a:pt x="151" y="29"/>
                </a:lnTo>
                <a:lnTo>
                  <a:pt x="15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ṩľidê">
            <a:extLst>
              <a:ext uri="{FF2B5EF4-FFF2-40B4-BE49-F238E27FC236}">
                <a16:creationId xmlns:a16="http://schemas.microsoft.com/office/drawing/2014/main" id="{F505BC0C-E1F4-4B09-9FF8-E192677B73F9}"/>
              </a:ext>
            </a:extLst>
          </p:cNvPr>
          <p:cNvSpPr/>
          <p:nvPr/>
        </p:nvSpPr>
        <p:spPr bwMode="auto">
          <a:xfrm>
            <a:off x="6944251" y="2500444"/>
            <a:ext cx="435631" cy="445695"/>
          </a:xfrm>
          <a:custGeom>
            <a:avLst/>
            <a:gdLst>
              <a:gd name="T0" fmla="*/ 42 w 84"/>
              <a:gd name="T1" fmla="*/ 0 h 86"/>
              <a:gd name="T2" fmla="*/ 33 w 84"/>
              <a:gd name="T3" fmla="*/ 18 h 86"/>
              <a:gd name="T4" fmla="*/ 33 w 84"/>
              <a:gd name="T5" fmla="*/ 32 h 86"/>
              <a:gd name="T6" fmla="*/ 0 w 84"/>
              <a:gd name="T7" fmla="*/ 46 h 86"/>
              <a:gd name="T8" fmla="*/ 0 w 84"/>
              <a:gd name="T9" fmla="*/ 55 h 86"/>
              <a:gd name="T10" fmla="*/ 33 w 84"/>
              <a:gd name="T11" fmla="*/ 48 h 86"/>
              <a:gd name="T12" fmla="*/ 33 w 84"/>
              <a:gd name="T13" fmla="*/ 67 h 86"/>
              <a:gd name="T14" fmla="*/ 19 w 84"/>
              <a:gd name="T15" fmla="*/ 77 h 86"/>
              <a:gd name="T16" fmla="*/ 19 w 84"/>
              <a:gd name="T17" fmla="*/ 86 h 86"/>
              <a:gd name="T18" fmla="*/ 42 w 84"/>
              <a:gd name="T19" fmla="*/ 78 h 86"/>
              <a:gd name="T20" fmla="*/ 65 w 84"/>
              <a:gd name="T21" fmla="*/ 86 h 86"/>
              <a:gd name="T22" fmla="*/ 65 w 84"/>
              <a:gd name="T23" fmla="*/ 77 h 86"/>
              <a:gd name="T24" fmla="*/ 52 w 84"/>
              <a:gd name="T25" fmla="*/ 67 h 86"/>
              <a:gd name="T26" fmla="*/ 52 w 84"/>
              <a:gd name="T27" fmla="*/ 48 h 86"/>
              <a:gd name="T28" fmla="*/ 84 w 84"/>
              <a:gd name="T29" fmla="*/ 55 h 86"/>
              <a:gd name="T30" fmla="*/ 84 w 84"/>
              <a:gd name="T31" fmla="*/ 46 h 86"/>
              <a:gd name="T32" fmla="*/ 52 w 84"/>
              <a:gd name="T33" fmla="*/ 32 h 86"/>
              <a:gd name="T34" fmla="*/ 52 w 84"/>
              <a:gd name="T35" fmla="*/ 18 h 86"/>
              <a:gd name="T36" fmla="*/ 42 w 84"/>
              <a:gd name="T3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86">
                <a:moveTo>
                  <a:pt x="42" y="0"/>
                </a:moveTo>
                <a:cubicBezTo>
                  <a:pt x="37" y="0"/>
                  <a:pt x="33" y="13"/>
                  <a:pt x="33" y="18"/>
                </a:cubicBezTo>
                <a:cubicBezTo>
                  <a:pt x="33" y="32"/>
                  <a:pt x="33" y="32"/>
                  <a:pt x="33" y="3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67"/>
                  <a:pt x="33" y="67"/>
                  <a:pt x="33" y="67"/>
                </a:cubicBezTo>
                <a:cubicBezTo>
                  <a:pt x="19" y="77"/>
                  <a:pt x="19" y="77"/>
                  <a:pt x="19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42" y="78"/>
                  <a:pt x="42" y="78"/>
                  <a:pt x="42" y="78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77"/>
                  <a:pt x="65" y="77"/>
                  <a:pt x="65" y="7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48"/>
                  <a:pt x="52" y="48"/>
                  <a:pt x="52" y="48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6"/>
                  <a:pt x="84" y="46"/>
                  <a:pt x="84" y="46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3"/>
                  <a:pt x="48" y="0"/>
                  <a:pt x="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îṡḷiḓè">
            <a:extLst>
              <a:ext uri="{FF2B5EF4-FFF2-40B4-BE49-F238E27FC236}">
                <a16:creationId xmlns:a16="http://schemas.microsoft.com/office/drawing/2014/main" id="{7F4AB8F7-0CB8-4C07-B94E-F3C164488943}"/>
              </a:ext>
            </a:extLst>
          </p:cNvPr>
          <p:cNvSpPr/>
          <p:nvPr/>
        </p:nvSpPr>
        <p:spPr bwMode="auto">
          <a:xfrm>
            <a:off x="10866372" y="3696632"/>
            <a:ext cx="316300" cy="254477"/>
          </a:xfrm>
          <a:custGeom>
            <a:avLst/>
            <a:gdLst>
              <a:gd name="T0" fmla="*/ 48 w 61"/>
              <a:gd name="T1" fmla="*/ 49 h 49"/>
              <a:gd name="T2" fmla="*/ 48 w 61"/>
              <a:gd name="T3" fmla="*/ 32 h 49"/>
              <a:gd name="T4" fmla="*/ 56 w 61"/>
              <a:gd name="T5" fmla="*/ 24 h 49"/>
              <a:gd name="T6" fmla="*/ 61 w 61"/>
              <a:gd name="T7" fmla="*/ 24 h 49"/>
              <a:gd name="T8" fmla="*/ 61 w 61"/>
              <a:gd name="T9" fmla="*/ 6 h 49"/>
              <a:gd name="T10" fmla="*/ 54 w 61"/>
              <a:gd name="T11" fmla="*/ 0 h 49"/>
              <a:gd name="T12" fmla="*/ 39 w 61"/>
              <a:gd name="T13" fmla="*/ 0 h 49"/>
              <a:gd name="T14" fmla="*/ 39 w 61"/>
              <a:gd name="T15" fmla="*/ 8 h 49"/>
              <a:gd name="T16" fmla="*/ 45 w 61"/>
              <a:gd name="T17" fmla="*/ 13 h 49"/>
              <a:gd name="T18" fmla="*/ 39 w 61"/>
              <a:gd name="T19" fmla="*/ 19 h 49"/>
              <a:gd name="T20" fmla="*/ 39 w 61"/>
              <a:gd name="T21" fmla="*/ 22 h 49"/>
              <a:gd name="T22" fmla="*/ 45 w 61"/>
              <a:gd name="T23" fmla="*/ 28 h 49"/>
              <a:gd name="T24" fmla="*/ 39 w 61"/>
              <a:gd name="T25" fmla="*/ 33 h 49"/>
              <a:gd name="T26" fmla="*/ 39 w 61"/>
              <a:gd name="T27" fmla="*/ 49 h 49"/>
              <a:gd name="T28" fmla="*/ 48 w 61"/>
              <a:gd name="T29" fmla="*/ 49 h 49"/>
              <a:gd name="T30" fmla="*/ 39 w 61"/>
              <a:gd name="T31" fmla="*/ 0 h 49"/>
              <a:gd name="T32" fmla="*/ 22 w 61"/>
              <a:gd name="T33" fmla="*/ 0 h 49"/>
              <a:gd name="T34" fmla="*/ 22 w 61"/>
              <a:gd name="T35" fmla="*/ 8 h 49"/>
              <a:gd name="T36" fmla="*/ 22 w 61"/>
              <a:gd name="T37" fmla="*/ 8 h 49"/>
              <a:gd name="T38" fmla="*/ 22 w 61"/>
              <a:gd name="T39" fmla="*/ 8 h 49"/>
              <a:gd name="T40" fmla="*/ 27 w 61"/>
              <a:gd name="T41" fmla="*/ 13 h 49"/>
              <a:gd name="T42" fmla="*/ 22 w 61"/>
              <a:gd name="T43" fmla="*/ 19 h 49"/>
              <a:gd name="T44" fmla="*/ 22 w 61"/>
              <a:gd name="T45" fmla="*/ 19 h 49"/>
              <a:gd name="T46" fmla="*/ 22 w 61"/>
              <a:gd name="T47" fmla="*/ 22 h 49"/>
              <a:gd name="T48" fmla="*/ 22 w 61"/>
              <a:gd name="T49" fmla="*/ 22 h 49"/>
              <a:gd name="T50" fmla="*/ 22 w 61"/>
              <a:gd name="T51" fmla="*/ 22 h 49"/>
              <a:gd name="T52" fmla="*/ 27 w 61"/>
              <a:gd name="T53" fmla="*/ 28 h 49"/>
              <a:gd name="T54" fmla="*/ 22 w 61"/>
              <a:gd name="T55" fmla="*/ 33 h 49"/>
              <a:gd name="T56" fmla="*/ 22 w 61"/>
              <a:gd name="T57" fmla="*/ 33 h 49"/>
              <a:gd name="T58" fmla="*/ 22 w 61"/>
              <a:gd name="T59" fmla="*/ 49 h 49"/>
              <a:gd name="T60" fmla="*/ 39 w 61"/>
              <a:gd name="T61" fmla="*/ 49 h 49"/>
              <a:gd name="T62" fmla="*/ 39 w 61"/>
              <a:gd name="T63" fmla="*/ 33 h 49"/>
              <a:gd name="T64" fmla="*/ 39 w 61"/>
              <a:gd name="T65" fmla="*/ 33 h 49"/>
              <a:gd name="T66" fmla="*/ 34 w 61"/>
              <a:gd name="T67" fmla="*/ 28 h 49"/>
              <a:gd name="T68" fmla="*/ 39 w 61"/>
              <a:gd name="T69" fmla="*/ 22 h 49"/>
              <a:gd name="T70" fmla="*/ 39 w 61"/>
              <a:gd name="T71" fmla="*/ 22 h 49"/>
              <a:gd name="T72" fmla="*/ 39 w 61"/>
              <a:gd name="T73" fmla="*/ 22 h 49"/>
              <a:gd name="T74" fmla="*/ 39 w 61"/>
              <a:gd name="T75" fmla="*/ 19 h 49"/>
              <a:gd name="T76" fmla="*/ 39 w 61"/>
              <a:gd name="T77" fmla="*/ 19 h 49"/>
              <a:gd name="T78" fmla="*/ 34 w 61"/>
              <a:gd name="T79" fmla="*/ 13 h 49"/>
              <a:gd name="T80" fmla="*/ 39 w 61"/>
              <a:gd name="T81" fmla="*/ 8 h 49"/>
              <a:gd name="T82" fmla="*/ 39 w 61"/>
              <a:gd name="T83" fmla="*/ 8 h 49"/>
              <a:gd name="T84" fmla="*/ 39 w 61"/>
              <a:gd name="T85" fmla="*/ 8 h 49"/>
              <a:gd name="T86" fmla="*/ 39 w 61"/>
              <a:gd name="T87" fmla="*/ 0 h 49"/>
              <a:gd name="T88" fmla="*/ 22 w 61"/>
              <a:gd name="T89" fmla="*/ 0 h 49"/>
              <a:gd name="T90" fmla="*/ 6 w 61"/>
              <a:gd name="T91" fmla="*/ 0 h 49"/>
              <a:gd name="T92" fmla="*/ 0 w 61"/>
              <a:gd name="T93" fmla="*/ 6 h 49"/>
              <a:gd name="T94" fmla="*/ 0 w 61"/>
              <a:gd name="T95" fmla="*/ 24 h 49"/>
              <a:gd name="T96" fmla="*/ 5 w 61"/>
              <a:gd name="T97" fmla="*/ 24 h 49"/>
              <a:gd name="T98" fmla="*/ 13 w 61"/>
              <a:gd name="T99" fmla="*/ 32 h 49"/>
              <a:gd name="T100" fmla="*/ 13 w 61"/>
              <a:gd name="T101" fmla="*/ 49 h 49"/>
              <a:gd name="T102" fmla="*/ 22 w 61"/>
              <a:gd name="T103" fmla="*/ 49 h 49"/>
              <a:gd name="T104" fmla="*/ 22 w 61"/>
              <a:gd name="T105" fmla="*/ 33 h 49"/>
              <a:gd name="T106" fmla="*/ 16 w 61"/>
              <a:gd name="T107" fmla="*/ 28 h 49"/>
              <a:gd name="T108" fmla="*/ 22 w 61"/>
              <a:gd name="T109" fmla="*/ 22 h 49"/>
              <a:gd name="T110" fmla="*/ 22 w 61"/>
              <a:gd name="T111" fmla="*/ 19 h 49"/>
              <a:gd name="T112" fmla="*/ 16 w 61"/>
              <a:gd name="T113" fmla="*/ 13 h 49"/>
              <a:gd name="T114" fmla="*/ 22 w 61"/>
              <a:gd name="T115" fmla="*/ 8 h 49"/>
              <a:gd name="T116" fmla="*/ 22 w 61"/>
              <a:gd name="T1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" h="49">
                <a:moveTo>
                  <a:pt x="48" y="49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27"/>
                  <a:pt x="51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58" y="0"/>
                  <a:pt x="5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5" y="10"/>
                  <a:pt x="45" y="13"/>
                </a:cubicBezTo>
                <a:cubicBezTo>
                  <a:pt x="45" y="16"/>
                  <a:pt x="42" y="19"/>
                  <a:pt x="39" y="19"/>
                </a:cubicBezTo>
                <a:cubicBezTo>
                  <a:pt x="39" y="22"/>
                  <a:pt x="39" y="22"/>
                  <a:pt x="39" y="22"/>
                </a:cubicBezTo>
                <a:cubicBezTo>
                  <a:pt x="42" y="22"/>
                  <a:pt x="45" y="25"/>
                  <a:pt x="45" y="28"/>
                </a:cubicBezTo>
                <a:cubicBezTo>
                  <a:pt x="45" y="31"/>
                  <a:pt x="42" y="33"/>
                  <a:pt x="39" y="33"/>
                </a:cubicBezTo>
                <a:cubicBezTo>
                  <a:pt x="39" y="49"/>
                  <a:pt x="39" y="49"/>
                  <a:pt x="39" y="49"/>
                </a:cubicBezTo>
                <a:lnTo>
                  <a:pt x="48" y="49"/>
                </a:lnTo>
                <a:close/>
                <a:moveTo>
                  <a:pt x="39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5" y="8"/>
                  <a:pt x="27" y="10"/>
                  <a:pt x="27" y="13"/>
                </a:cubicBezTo>
                <a:cubicBezTo>
                  <a:pt x="27" y="16"/>
                  <a:pt x="25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5"/>
                  <a:pt x="27" y="28"/>
                </a:cubicBezTo>
                <a:cubicBezTo>
                  <a:pt x="27" y="31"/>
                  <a:pt x="25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49"/>
                  <a:pt x="22" y="49"/>
                  <a:pt x="22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4" y="31"/>
                  <a:pt x="34" y="28"/>
                </a:cubicBezTo>
                <a:cubicBezTo>
                  <a:pt x="34" y="25"/>
                  <a:pt x="36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19"/>
                  <a:pt x="34" y="16"/>
                  <a:pt x="34" y="13"/>
                </a:cubicBezTo>
                <a:cubicBezTo>
                  <a:pt x="34" y="10"/>
                  <a:pt x="36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lnTo>
                  <a:pt x="39" y="0"/>
                </a:lnTo>
                <a:close/>
                <a:moveTo>
                  <a:pt x="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4"/>
                  <a:pt x="13" y="27"/>
                  <a:pt x="13" y="32"/>
                </a:cubicBezTo>
                <a:cubicBezTo>
                  <a:pt x="13" y="49"/>
                  <a:pt x="13" y="49"/>
                  <a:pt x="13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6" y="31"/>
                  <a:pt x="16" y="28"/>
                </a:cubicBezTo>
                <a:cubicBezTo>
                  <a:pt x="16" y="25"/>
                  <a:pt x="19" y="22"/>
                  <a:pt x="22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19" y="19"/>
                  <a:pt x="16" y="16"/>
                  <a:pt x="16" y="13"/>
                </a:cubicBezTo>
                <a:cubicBezTo>
                  <a:pt x="16" y="10"/>
                  <a:pt x="19" y="8"/>
                  <a:pt x="22" y="8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îşḻiḑê">
            <a:extLst>
              <a:ext uri="{FF2B5EF4-FFF2-40B4-BE49-F238E27FC236}">
                <a16:creationId xmlns:a16="http://schemas.microsoft.com/office/drawing/2014/main" id="{F76F71AA-FBE6-427A-9F73-563D255C52DE}"/>
              </a:ext>
            </a:extLst>
          </p:cNvPr>
          <p:cNvSpPr/>
          <p:nvPr/>
        </p:nvSpPr>
        <p:spPr bwMode="auto">
          <a:xfrm>
            <a:off x="10810301" y="3837529"/>
            <a:ext cx="429880" cy="227160"/>
          </a:xfrm>
          <a:custGeom>
            <a:avLst/>
            <a:gdLst>
              <a:gd name="T0" fmla="*/ 78 w 83"/>
              <a:gd name="T1" fmla="*/ 0 h 44"/>
              <a:gd name="T2" fmla="*/ 72 w 83"/>
              <a:gd name="T3" fmla="*/ 0 h 44"/>
              <a:gd name="T4" fmla="*/ 67 w 83"/>
              <a:gd name="T5" fmla="*/ 0 h 44"/>
              <a:gd name="T6" fmla="*/ 61 w 83"/>
              <a:gd name="T7" fmla="*/ 5 h 44"/>
              <a:gd name="T8" fmla="*/ 61 w 83"/>
              <a:gd name="T9" fmla="*/ 24 h 44"/>
              <a:gd name="T10" fmla="*/ 21 w 83"/>
              <a:gd name="T11" fmla="*/ 24 h 44"/>
              <a:gd name="T12" fmla="*/ 21 w 83"/>
              <a:gd name="T13" fmla="*/ 5 h 44"/>
              <a:gd name="T14" fmla="*/ 16 w 83"/>
              <a:gd name="T15" fmla="*/ 0 h 44"/>
              <a:gd name="T16" fmla="*/ 11 w 83"/>
              <a:gd name="T17" fmla="*/ 0 h 44"/>
              <a:gd name="T18" fmla="*/ 6 w 83"/>
              <a:gd name="T19" fmla="*/ 0 h 44"/>
              <a:gd name="T20" fmla="*/ 0 w 83"/>
              <a:gd name="T21" fmla="*/ 5 h 44"/>
              <a:gd name="T22" fmla="*/ 0 w 83"/>
              <a:gd name="T23" fmla="*/ 33 h 44"/>
              <a:gd name="T24" fmla="*/ 8 w 83"/>
              <a:gd name="T25" fmla="*/ 41 h 44"/>
              <a:gd name="T26" fmla="*/ 8 w 83"/>
              <a:gd name="T27" fmla="*/ 41 h 44"/>
              <a:gd name="T28" fmla="*/ 9 w 83"/>
              <a:gd name="T29" fmla="*/ 43 h 44"/>
              <a:gd name="T30" fmla="*/ 11 w 83"/>
              <a:gd name="T31" fmla="*/ 44 h 44"/>
              <a:gd name="T32" fmla="*/ 13 w 83"/>
              <a:gd name="T33" fmla="*/ 44 h 44"/>
              <a:gd name="T34" fmla="*/ 15 w 83"/>
              <a:gd name="T35" fmla="*/ 43 h 44"/>
              <a:gd name="T36" fmla="*/ 16 w 83"/>
              <a:gd name="T37" fmla="*/ 41 h 44"/>
              <a:gd name="T38" fmla="*/ 16 w 83"/>
              <a:gd name="T39" fmla="*/ 41 h 44"/>
              <a:gd name="T40" fmla="*/ 67 w 83"/>
              <a:gd name="T41" fmla="*/ 41 h 44"/>
              <a:gd name="T42" fmla="*/ 67 w 83"/>
              <a:gd name="T43" fmla="*/ 41 h 44"/>
              <a:gd name="T44" fmla="*/ 68 w 83"/>
              <a:gd name="T45" fmla="*/ 43 h 44"/>
              <a:gd name="T46" fmla="*/ 70 w 83"/>
              <a:gd name="T47" fmla="*/ 44 h 44"/>
              <a:gd name="T48" fmla="*/ 72 w 83"/>
              <a:gd name="T49" fmla="*/ 44 h 44"/>
              <a:gd name="T50" fmla="*/ 74 w 83"/>
              <a:gd name="T51" fmla="*/ 43 h 44"/>
              <a:gd name="T52" fmla="*/ 75 w 83"/>
              <a:gd name="T53" fmla="*/ 41 h 44"/>
              <a:gd name="T54" fmla="*/ 75 w 83"/>
              <a:gd name="T55" fmla="*/ 41 h 44"/>
              <a:gd name="T56" fmla="*/ 78 w 83"/>
              <a:gd name="T57" fmla="*/ 41 h 44"/>
              <a:gd name="T58" fmla="*/ 83 w 83"/>
              <a:gd name="T59" fmla="*/ 33 h 44"/>
              <a:gd name="T60" fmla="*/ 83 w 83"/>
              <a:gd name="T61" fmla="*/ 5 h 44"/>
              <a:gd name="T62" fmla="*/ 78 w 83"/>
              <a:gd name="T6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3" h="44">
                <a:moveTo>
                  <a:pt x="78" y="0"/>
                </a:move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1" y="1"/>
                  <a:pt x="61" y="5"/>
                </a:cubicBezTo>
                <a:cubicBezTo>
                  <a:pt x="61" y="24"/>
                  <a:pt x="61" y="24"/>
                  <a:pt x="6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0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4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4"/>
                  <a:pt x="10" y="44"/>
                  <a:pt x="11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4"/>
                  <a:pt x="15" y="44"/>
                  <a:pt x="15" y="43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7" y="42"/>
                  <a:pt x="68" y="43"/>
                </a:cubicBezTo>
                <a:cubicBezTo>
                  <a:pt x="68" y="44"/>
                  <a:pt x="69" y="44"/>
                  <a:pt x="70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5" y="42"/>
                  <a:pt x="75" y="42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81" y="41"/>
                  <a:pt x="83" y="36"/>
                  <a:pt x="83" y="33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1"/>
                  <a:pt x="81" y="0"/>
                  <a:pt x="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$ľíḑe">
            <a:extLst>
              <a:ext uri="{FF2B5EF4-FFF2-40B4-BE49-F238E27FC236}">
                <a16:creationId xmlns:a16="http://schemas.microsoft.com/office/drawing/2014/main" id="{51EDFA0C-06A9-45B8-AE01-DF08EAA9E5AD}"/>
              </a:ext>
            </a:extLst>
          </p:cNvPr>
          <p:cNvSpPr/>
          <p:nvPr/>
        </p:nvSpPr>
        <p:spPr bwMode="auto">
          <a:xfrm>
            <a:off x="10959825" y="3748390"/>
            <a:ext cx="37381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ṡ1ïḑê">
            <a:extLst>
              <a:ext uri="{FF2B5EF4-FFF2-40B4-BE49-F238E27FC236}">
                <a16:creationId xmlns:a16="http://schemas.microsoft.com/office/drawing/2014/main" id="{9DDF7917-E2C5-40A9-968F-77194B33DC3E}"/>
              </a:ext>
            </a:extLst>
          </p:cNvPr>
          <p:cNvSpPr/>
          <p:nvPr/>
        </p:nvSpPr>
        <p:spPr bwMode="auto">
          <a:xfrm>
            <a:off x="11053276" y="3748390"/>
            <a:ext cx="35943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ş1îḑé">
            <a:extLst>
              <a:ext uri="{FF2B5EF4-FFF2-40B4-BE49-F238E27FC236}">
                <a16:creationId xmlns:a16="http://schemas.microsoft.com/office/drawing/2014/main" id="{857D6A09-D585-4C33-A677-4AD4A7664FEB}"/>
              </a:ext>
            </a:extLst>
          </p:cNvPr>
          <p:cNvSpPr/>
          <p:nvPr/>
        </p:nvSpPr>
        <p:spPr bwMode="auto">
          <a:xfrm>
            <a:off x="10959825" y="3821714"/>
            <a:ext cx="37381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ś1ïḍê">
            <a:extLst>
              <a:ext uri="{FF2B5EF4-FFF2-40B4-BE49-F238E27FC236}">
                <a16:creationId xmlns:a16="http://schemas.microsoft.com/office/drawing/2014/main" id="{BC3C1F2F-E47F-4CD5-86CC-8EB7B8BA101C}"/>
              </a:ext>
            </a:extLst>
          </p:cNvPr>
          <p:cNvSpPr/>
          <p:nvPr/>
        </p:nvSpPr>
        <p:spPr bwMode="auto">
          <a:xfrm>
            <a:off x="11053276" y="3821714"/>
            <a:ext cx="35943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şļïďê">
            <a:extLst>
              <a:ext uri="{FF2B5EF4-FFF2-40B4-BE49-F238E27FC236}">
                <a16:creationId xmlns:a16="http://schemas.microsoft.com/office/drawing/2014/main" id="{3D0E6ECB-EC0B-43D8-8855-DF8C2E7683A2}"/>
              </a:ext>
            </a:extLst>
          </p:cNvPr>
          <p:cNvSpPr/>
          <p:nvPr/>
        </p:nvSpPr>
        <p:spPr bwMode="auto">
          <a:xfrm>
            <a:off x="7654489" y="1955545"/>
            <a:ext cx="451447" cy="378122"/>
          </a:xfrm>
          <a:custGeom>
            <a:avLst/>
            <a:gdLst>
              <a:gd name="T0" fmla="*/ 58 w 87"/>
              <a:gd name="T1" fmla="*/ 0 h 73"/>
              <a:gd name="T2" fmla="*/ 31 w 87"/>
              <a:gd name="T3" fmla="*/ 0 h 73"/>
              <a:gd name="T4" fmla="*/ 0 w 87"/>
              <a:gd name="T5" fmla="*/ 26 h 73"/>
              <a:gd name="T6" fmla="*/ 9 w 87"/>
              <a:gd name="T7" fmla="*/ 38 h 73"/>
              <a:gd name="T8" fmla="*/ 20 w 87"/>
              <a:gd name="T9" fmla="*/ 27 h 73"/>
              <a:gd name="T10" fmla="*/ 20 w 87"/>
              <a:gd name="T11" fmla="*/ 73 h 73"/>
              <a:gd name="T12" fmla="*/ 44 w 87"/>
              <a:gd name="T13" fmla="*/ 73 h 73"/>
              <a:gd name="T14" fmla="*/ 68 w 87"/>
              <a:gd name="T15" fmla="*/ 73 h 73"/>
              <a:gd name="T16" fmla="*/ 67 w 87"/>
              <a:gd name="T17" fmla="*/ 27 h 73"/>
              <a:gd name="T18" fmla="*/ 79 w 87"/>
              <a:gd name="T19" fmla="*/ 38 h 73"/>
              <a:gd name="T20" fmla="*/ 87 w 87"/>
              <a:gd name="T21" fmla="*/ 26 h 73"/>
              <a:gd name="T22" fmla="*/ 58 w 87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73">
                <a:moveTo>
                  <a:pt x="58" y="0"/>
                </a:moveTo>
                <a:cubicBezTo>
                  <a:pt x="53" y="8"/>
                  <a:pt x="36" y="8"/>
                  <a:pt x="31" y="0"/>
                </a:cubicBezTo>
                <a:cubicBezTo>
                  <a:pt x="31" y="0"/>
                  <a:pt x="5" y="15"/>
                  <a:pt x="0" y="2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6" y="30"/>
                  <a:pt x="20" y="27"/>
                </a:cubicBezTo>
                <a:cubicBezTo>
                  <a:pt x="20" y="73"/>
                  <a:pt x="20" y="73"/>
                  <a:pt x="20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27"/>
                  <a:pt x="67" y="27"/>
                  <a:pt x="67" y="27"/>
                </a:cubicBezTo>
                <a:cubicBezTo>
                  <a:pt x="71" y="30"/>
                  <a:pt x="79" y="38"/>
                  <a:pt x="79" y="38"/>
                </a:cubicBezTo>
                <a:cubicBezTo>
                  <a:pt x="87" y="26"/>
                  <a:pt x="87" y="26"/>
                  <a:pt x="87" y="26"/>
                </a:cubicBezTo>
                <a:cubicBezTo>
                  <a:pt x="82" y="15"/>
                  <a:pt x="58" y="0"/>
                  <a:pt x="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ṥḻïḑè">
            <a:extLst>
              <a:ext uri="{FF2B5EF4-FFF2-40B4-BE49-F238E27FC236}">
                <a16:creationId xmlns:a16="http://schemas.microsoft.com/office/drawing/2014/main" id="{F8F990AF-E4BA-4649-BAF1-DF19B578FBCE}"/>
              </a:ext>
            </a:extLst>
          </p:cNvPr>
          <p:cNvSpPr/>
          <p:nvPr/>
        </p:nvSpPr>
        <p:spPr bwMode="auto">
          <a:xfrm>
            <a:off x="7821265" y="1941168"/>
            <a:ext cx="129395" cy="35943"/>
          </a:xfrm>
          <a:custGeom>
            <a:avLst/>
            <a:gdLst>
              <a:gd name="T0" fmla="*/ 13 w 25"/>
              <a:gd name="T1" fmla="*/ 7 h 7"/>
              <a:gd name="T2" fmla="*/ 24 w 25"/>
              <a:gd name="T3" fmla="*/ 2 h 7"/>
              <a:gd name="T4" fmla="*/ 24 w 25"/>
              <a:gd name="T5" fmla="*/ 0 h 7"/>
              <a:gd name="T6" fmla="*/ 22 w 25"/>
              <a:gd name="T7" fmla="*/ 1 h 7"/>
              <a:gd name="T8" fmla="*/ 13 w 25"/>
              <a:gd name="T9" fmla="*/ 5 h 7"/>
              <a:gd name="T10" fmla="*/ 3 w 25"/>
              <a:gd name="T11" fmla="*/ 1 h 7"/>
              <a:gd name="T12" fmla="*/ 1 w 25"/>
              <a:gd name="T13" fmla="*/ 0 h 7"/>
              <a:gd name="T14" fmla="*/ 1 w 25"/>
              <a:gd name="T15" fmla="*/ 2 h 7"/>
              <a:gd name="T16" fmla="*/ 13 w 25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7">
                <a:moveTo>
                  <a:pt x="13" y="7"/>
                </a:moveTo>
                <a:cubicBezTo>
                  <a:pt x="18" y="7"/>
                  <a:pt x="23" y="5"/>
                  <a:pt x="24" y="2"/>
                </a:cubicBezTo>
                <a:cubicBezTo>
                  <a:pt x="25" y="2"/>
                  <a:pt x="24" y="1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17" y="5"/>
                  <a:pt x="13" y="5"/>
                </a:cubicBezTo>
                <a:cubicBezTo>
                  <a:pt x="8" y="5"/>
                  <a:pt x="4" y="3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1" y="2"/>
                </a:cubicBezTo>
                <a:cubicBezTo>
                  <a:pt x="2" y="5"/>
                  <a:pt x="7" y="7"/>
                  <a:pt x="13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sḻiḓê">
            <a:extLst>
              <a:ext uri="{FF2B5EF4-FFF2-40B4-BE49-F238E27FC236}">
                <a16:creationId xmlns:a16="http://schemas.microsoft.com/office/drawing/2014/main" id="{1402DBC1-DA18-4C54-8AAC-B0158E9728B7}"/>
              </a:ext>
            </a:extLst>
          </p:cNvPr>
          <p:cNvSpPr/>
          <p:nvPr/>
        </p:nvSpPr>
        <p:spPr bwMode="auto">
          <a:xfrm>
            <a:off x="10406299" y="5262316"/>
            <a:ext cx="378123" cy="393937"/>
          </a:xfrm>
          <a:custGeom>
            <a:avLst/>
            <a:gdLst>
              <a:gd name="T0" fmla="*/ 56 w 73"/>
              <a:gd name="T1" fmla="*/ 2 h 76"/>
              <a:gd name="T2" fmla="*/ 51 w 73"/>
              <a:gd name="T3" fmla="*/ 2 h 76"/>
              <a:gd name="T4" fmla="*/ 50 w 73"/>
              <a:gd name="T5" fmla="*/ 3 h 76"/>
              <a:gd name="T6" fmla="*/ 44 w 73"/>
              <a:gd name="T7" fmla="*/ 5 h 76"/>
              <a:gd name="T8" fmla="*/ 17 w 73"/>
              <a:gd name="T9" fmla="*/ 5 h 76"/>
              <a:gd name="T10" fmla="*/ 13 w 73"/>
              <a:gd name="T11" fmla="*/ 8 h 76"/>
              <a:gd name="T12" fmla="*/ 1 w 73"/>
              <a:gd name="T13" fmla="*/ 40 h 76"/>
              <a:gd name="T14" fmla="*/ 7 w 73"/>
              <a:gd name="T15" fmla="*/ 47 h 76"/>
              <a:gd name="T16" fmla="*/ 29 w 73"/>
              <a:gd name="T17" fmla="*/ 47 h 76"/>
              <a:gd name="T18" fmla="*/ 28 w 73"/>
              <a:gd name="T19" fmla="*/ 54 h 76"/>
              <a:gd name="T20" fmla="*/ 24 w 73"/>
              <a:gd name="T21" fmla="*/ 66 h 76"/>
              <a:gd name="T22" fmla="*/ 26 w 73"/>
              <a:gd name="T23" fmla="*/ 72 h 76"/>
              <a:gd name="T24" fmla="*/ 34 w 73"/>
              <a:gd name="T25" fmla="*/ 72 h 76"/>
              <a:gd name="T26" fmla="*/ 41 w 73"/>
              <a:gd name="T27" fmla="*/ 57 h 76"/>
              <a:gd name="T28" fmla="*/ 55 w 73"/>
              <a:gd name="T29" fmla="*/ 40 h 76"/>
              <a:gd name="T30" fmla="*/ 57 w 73"/>
              <a:gd name="T31" fmla="*/ 37 h 76"/>
              <a:gd name="T32" fmla="*/ 72 w 73"/>
              <a:gd name="T33" fmla="*/ 23 h 76"/>
              <a:gd name="T34" fmla="*/ 72 w 73"/>
              <a:gd name="T35" fmla="*/ 18 h 76"/>
              <a:gd name="T36" fmla="*/ 56 w 73"/>
              <a:gd name="T3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76">
                <a:moveTo>
                  <a:pt x="56" y="2"/>
                </a:moveTo>
                <a:cubicBezTo>
                  <a:pt x="54" y="0"/>
                  <a:pt x="52" y="0"/>
                  <a:pt x="51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4"/>
                  <a:pt x="46" y="5"/>
                  <a:pt x="4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3" y="7"/>
                  <a:pt x="13" y="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4"/>
                  <a:pt x="2" y="47"/>
                  <a:pt x="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50"/>
                  <a:pt x="29" y="53"/>
                  <a:pt x="28" y="54"/>
                </a:cubicBezTo>
                <a:cubicBezTo>
                  <a:pt x="27" y="56"/>
                  <a:pt x="23" y="60"/>
                  <a:pt x="24" y="66"/>
                </a:cubicBezTo>
                <a:cubicBezTo>
                  <a:pt x="24" y="68"/>
                  <a:pt x="25" y="71"/>
                  <a:pt x="26" y="72"/>
                </a:cubicBezTo>
                <a:cubicBezTo>
                  <a:pt x="30" y="76"/>
                  <a:pt x="34" y="75"/>
                  <a:pt x="34" y="72"/>
                </a:cubicBezTo>
                <a:cubicBezTo>
                  <a:pt x="34" y="67"/>
                  <a:pt x="32" y="62"/>
                  <a:pt x="41" y="57"/>
                </a:cubicBezTo>
                <a:cubicBezTo>
                  <a:pt x="49" y="51"/>
                  <a:pt x="55" y="40"/>
                  <a:pt x="55" y="40"/>
                </a:cubicBezTo>
                <a:cubicBezTo>
                  <a:pt x="55" y="40"/>
                  <a:pt x="56" y="39"/>
                  <a:pt x="57" y="37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2"/>
                  <a:pt x="73" y="19"/>
                  <a:pt x="72" y="18"/>
                </a:cubicBezTo>
                <a:lnTo>
                  <a:pt x="56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ïŝḷiḋê">
            <a:extLst>
              <a:ext uri="{FF2B5EF4-FFF2-40B4-BE49-F238E27FC236}">
                <a16:creationId xmlns:a16="http://schemas.microsoft.com/office/drawing/2014/main" id="{453668B1-1D3C-430C-8588-F9FCBD78A292}"/>
              </a:ext>
            </a:extLst>
          </p:cNvPr>
          <p:cNvSpPr/>
          <p:nvPr/>
        </p:nvSpPr>
        <p:spPr bwMode="auto">
          <a:xfrm>
            <a:off x="7266303" y="2215774"/>
            <a:ext cx="429880" cy="408314"/>
          </a:xfrm>
          <a:custGeom>
            <a:avLst/>
            <a:gdLst>
              <a:gd name="T0" fmla="*/ 11 w 83"/>
              <a:gd name="T1" fmla="*/ 63 h 79"/>
              <a:gd name="T2" fmla="*/ 34 w 83"/>
              <a:gd name="T3" fmla="*/ 52 h 79"/>
              <a:gd name="T4" fmla="*/ 38 w 83"/>
              <a:gd name="T5" fmla="*/ 51 h 79"/>
              <a:gd name="T6" fmla="*/ 39 w 83"/>
              <a:gd name="T7" fmla="*/ 55 h 79"/>
              <a:gd name="T8" fmla="*/ 38 w 83"/>
              <a:gd name="T9" fmla="*/ 65 h 79"/>
              <a:gd name="T10" fmla="*/ 38 w 83"/>
              <a:gd name="T11" fmla="*/ 79 h 79"/>
              <a:gd name="T12" fmla="*/ 45 w 83"/>
              <a:gd name="T13" fmla="*/ 79 h 79"/>
              <a:gd name="T14" fmla="*/ 44 w 83"/>
              <a:gd name="T15" fmla="*/ 65 h 79"/>
              <a:gd name="T16" fmla="*/ 44 w 83"/>
              <a:gd name="T17" fmla="*/ 55 h 79"/>
              <a:gd name="T18" fmla="*/ 44 w 83"/>
              <a:gd name="T19" fmla="*/ 51 h 79"/>
              <a:gd name="T20" fmla="*/ 48 w 83"/>
              <a:gd name="T21" fmla="*/ 52 h 79"/>
              <a:gd name="T22" fmla="*/ 71 w 83"/>
              <a:gd name="T23" fmla="*/ 63 h 79"/>
              <a:gd name="T24" fmla="*/ 80 w 83"/>
              <a:gd name="T25" fmla="*/ 54 h 79"/>
              <a:gd name="T26" fmla="*/ 74 w 83"/>
              <a:gd name="T27" fmla="*/ 26 h 79"/>
              <a:gd name="T28" fmla="*/ 46 w 83"/>
              <a:gd name="T29" fmla="*/ 44 h 79"/>
              <a:gd name="T30" fmla="*/ 45 w 83"/>
              <a:gd name="T31" fmla="*/ 41 h 79"/>
              <a:gd name="T32" fmla="*/ 50 w 83"/>
              <a:gd name="T33" fmla="*/ 32 h 79"/>
              <a:gd name="T34" fmla="*/ 59 w 83"/>
              <a:gd name="T35" fmla="*/ 10 h 79"/>
              <a:gd name="T36" fmla="*/ 41 w 83"/>
              <a:gd name="T37" fmla="*/ 0 h 79"/>
              <a:gd name="T38" fmla="*/ 23 w 83"/>
              <a:gd name="T39" fmla="*/ 10 h 79"/>
              <a:gd name="T40" fmla="*/ 33 w 83"/>
              <a:gd name="T41" fmla="*/ 32 h 79"/>
              <a:gd name="T42" fmla="*/ 38 w 83"/>
              <a:gd name="T43" fmla="*/ 41 h 79"/>
              <a:gd name="T44" fmla="*/ 36 w 83"/>
              <a:gd name="T45" fmla="*/ 44 h 79"/>
              <a:gd name="T46" fmla="*/ 8 w 83"/>
              <a:gd name="T47" fmla="*/ 26 h 79"/>
              <a:gd name="T48" fmla="*/ 2 w 83"/>
              <a:gd name="T49" fmla="*/ 54 h 79"/>
              <a:gd name="T50" fmla="*/ 11 w 83"/>
              <a:gd name="T51" fmla="*/ 6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" h="79">
                <a:moveTo>
                  <a:pt x="11" y="63"/>
                </a:moveTo>
                <a:cubicBezTo>
                  <a:pt x="20" y="64"/>
                  <a:pt x="27" y="55"/>
                  <a:pt x="34" y="52"/>
                </a:cubicBezTo>
                <a:cubicBezTo>
                  <a:pt x="35" y="51"/>
                  <a:pt x="38" y="50"/>
                  <a:pt x="38" y="51"/>
                </a:cubicBezTo>
                <a:cubicBezTo>
                  <a:pt x="39" y="52"/>
                  <a:pt x="39" y="54"/>
                  <a:pt x="39" y="55"/>
                </a:cubicBezTo>
                <a:cubicBezTo>
                  <a:pt x="39" y="59"/>
                  <a:pt x="38" y="62"/>
                  <a:pt x="38" y="65"/>
                </a:cubicBezTo>
                <a:cubicBezTo>
                  <a:pt x="38" y="69"/>
                  <a:pt x="38" y="75"/>
                  <a:pt x="38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4" y="75"/>
                  <a:pt x="44" y="69"/>
                  <a:pt x="44" y="65"/>
                </a:cubicBezTo>
                <a:cubicBezTo>
                  <a:pt x="44" y="62"/>
                  <a:pt x="44" y="59"/>
                  <a:pt x="44" y="55"/>
                </a:cubicBezTo>
                <a:cubicBezTo>
                  <a:pt x="44" y="54"/>
                  <a:pt x="43" y="52"/>
                  <a:pt x="44" y="51"/>
                </a:cubicBezTo>
                <a:cubicBezTo>
                  <a:pt x="45" y="50"/>
                  <a:pt x="47" y="51"/>
                  <a:pt x="48" y="52"/>
                </a:cubicBezTo>
                <a:cubicBezTo>
                  <a:pt x="55" y="55"/>
                  <a:pt x="62" y="64"/>
                  <a:pt x="71" y="63"/>
                </a:cubicBezTo>
                <a:cubicBezTo>
                  <a:pt x="76" y="63"/>
                  <a:pt x="78" y="59"/>
                  <a:pt x="80" y="54"/>
                </a:cubicBezTo>
                <a:cubicBezTo>
                  <a:pt x="83" y="46"/>
                  <a:pt x="83" y="31"/>
                  <a:pt x="74" y="26"/>
                </a:cubicBezTo>
                <a:cubicBezTo>
                  <a:pt x="61" y="18"/>
                  <a:pt x="57" y="43"/>
                  <a:pt x="46" y="44"/>
                </a:cubicBezTo>
                <a:cubicBezTo>
                  <a:pt x="44" y="44"/>
                  <a:pt x="44" y="43"/>
                  <a:pt x="45" y="41"/>
                </a:cubicBezTo>
                <a:cubicBezTo>
                  <a:pt x="46" y="38"/>
                  <a:pt x="48" y="35"/>
                  <a:pt x="50" y="32"/>
                </a:cubicBezTo>
                <a:cubicBezTo>
                  <a:pt x="54" y="26"/>
                  <a:pt x="60" y="18"/>
                  <a:pt x="59" y="10"/>
                </a:cubicBezTo>
                <a:cubicBezTo>
                  <a:pt x="58" y="2"/>
                  <a:pt x="49" y="0"/>
                  <a:pt x="41" y="0"/>
                </a:cubicBezTo>
                <a:cubicBezTo>
                  <a:pt x="33" y="0"/>
                  <a:pt x="24" y="2"/>
                  <a:pt x="23" y="10"/>
                </a:cubicBezTo>
                <a:cubicBezTo>
                  <a:pt x="22" y="18"/>
                  <a:pt x="28" y="26"/>
                  <a:pt x="33" y="32"/>
                </a:cubicBezTo>
                <a:cubicBezTo>
                  <a:pt x="35" y="35"/>
                  <a:pt x="37" y="38"/>
                  <a:pt x="38" y="41"/>
                </a:cubicBezTo>
                <a:cubicBezTo>
                  <a:pt x="38" y="43"/>
                  <a:pt x="39" y="44"/>
                  <a:pt x="36" y="44"/>
                </a:cubicBezTo>
                <a:cubicBezTo>
                  <a:pt x="25" y="43"/>
                  <a:pt x="21" y="18"/>
                  <a:pt x="8" y="26"/>
                </a:cubicBezTo>
                <a:cubicBezTo>
                  <a:pt x="0" y="31"/>
                  <a:pt x="0" y="46"/>
                  <a:pt x="2" y="54"/>
                </a:cubicBezTo>
                <a:cubicBezTo>
                  <a:pt x="4" y="59"/>
                  <a:pt x="7" y="63"/>
                  <a:pt x="11" y="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Sľíďè">
            <a:extLst>
              <a:ext uri="{FF2B5EF4-FFF2-40B4-BE49-F238E27FC236}">
                <a16:creationId xmlns:a16="http://schemas.microsoft.com/office/drawing/2014/main" id="{32CBC073-E571-4860-B080-760BBF501BC8}"/>
              </a:ext>
            </a:extLst>
          </p:cNvPr>
          <p:cNvSpPr/>
          <p:nvPr/>
        </p:nvSpPr>
        <p:spPr bwMode="auto">
          <a:xfrm>
            <a:off x="6737219" y="2946139"/>
            <a:ext cx="373809" cy="398250"/>
          </a:xfrm>
          <a:custGeom>
            <a:avLst/>
            <a:gdLst>
              <a:gd name="T0" fmla="*/ 59 w 72"/>
              <a:gd name="T1" fmla="*/ 53 h 77"/>
              <a:gd name="T2" fmla="*/ 64 w 72"/>
              <a:gd name="T3" fmla="*/ 50 h 77"/>
              <a:gd name="T4" fmla="*/ 71 w 72"/>
              <a:gd name="T5" fmla="*/ 48 h 77"/>
              <a:gd name="T6" fmla="*/ 71 w 72"/>
              <a:gd name="T7" fmla="*/ 38 h 77"/>
              <a:gd name="T8" fmla="*/ 70 w 72"/>
              <a:gd name="T9" fmla="*/ 22 h 77"/>
              <a:gd name="T10" fmla="*/ 53 w 72"/>
              <a:gd name="T11" fmla="*/ 36 h 77"/>
              <a:gd name="T12" fmla="*/ 48 w 72"/>
              <a:gd name="T13" fmla="*/ 42 h 77"/>
              <a:gd name="T14" fmla="*/ 48 w 72"/>
              <a:gd name="T15" fmla="*/ 36 h 77"/>
              <a:gd name="T16" fmla="*/ 54 w 72"/>
              <a:gd name="T17" fmla="*/ 25 h 77"/>
              <a:gd name="T18" fmla="*/ 49 w 72"/>
              <a:gd name="T19" fmla="*/ 15 h 77"/>
              <a:gd name="T20" fmla="*/ 36 w 72"/>
              <a:gd name="T21" fmla="*/ 0 h 77"/>
              <a:gd name="T22" fmla="*/ 36 w 72"/>
              <a:gd name="T23" fmla="*/ 0 h 77"/>
              <a:gd name="T24" fmla="*/ 36 w 72"/>
              <a:gd name="T25" fmla="*/ 0 h 77"/>
              <a:gd name="T26" fmla="*/ 36 w 72"/>
              <a:gd name="T27" fmla="*/ 0 h 77"/>
              <a:gd name="T28" fmla="*/ 36 w 72"/>
              <a:gd name="T29" fmla="*/ 0 h 77"/>
              <a:gd name="T30" fmla="*/ 23 w 72"/>
              <a:gd name="T31" fmla="*/ 15 h 77"/>
              <a:gd name="T32" fmla="*/ 18 w 72"/>
              <a:gd name="T33" fmla="*/ 25 h 77"/>
              <a:gd name="T34" fmla="*/ 23 w 72"/>
              <a:gd name="T35" fmla="*/ 36 h 77"/>
              <a:gd name="T36" fmla="*/ 24 w 72"/>
              <a:gd name="T37" fmla="*/ 42 h 77"/>
              <a:gd name="T38" fmla="*/ 18 w 72"/>
              <a:gd name="T39" fmla="*/ 36 h 77"/>
              <a:gd name="T40" fmla="*/ 2 w 72"/>
              <a:gd name="T41" fmla="*/ 22 h 77"/>
              <a:gd name="T42" fmla="*/ 0 w 72"/>
              <a:gd name="T43" fmla="*/ 38 h 77"/>
              <a:gd name="T44" fmla="*/ 1 w 72"/>
              <a:gd name="T45" fmla="*/ 48 h 77"/>
              <a:gd name="T46" fmla="*/ 7 w 72"/>
              <a:gd name="T47" fmla="*/ 50 h 77"/>
              <a:gd name="T48" fmla="*/ 12 w 72"/>
              <a:gd name="T49" fmla="*/ 53 h 77"/>
              <a:gd name="T50" fmla="*/ 11 w 72"/>
              <a:gd name="T51" fmla="*/ 56 h 77"/>
              <a:gd name="T52" fmla="*/ 0 w 72"/>
              <a:gd name="T53" fmla="*/ 53 h 77"/>
              <a:gd name="T54" fmla="*/ 16 w 72"/>
              <a:gd name="T55" fmla="*/ 75 h 77"/>
              <a:gd name="T56" fmla="*/ 24 w 72"/>
              <a:gd name="T57" fmla="*/ 74 h 77"/>
              <a:gd name="T58" fmla="*/ 31 w 72"/>
              <a:gd name="T59" fmla="*/ 69 h 77"/>
              <a:gd name="T60" fmla="*/ 34 w 72"/>
              <a:gd name="T61" fmla="*/ 68 h 77"/>
              <a:gd name="T62" fmla="*/ 34 w 72"/>
              <a:gd name="T63" fmla="*/ 65 h 77"/>
              <a:gd name="T64" fmla="*/ 36 w 72"/>
              <a:gd name="T65" fmla="*/ 34 h 77"/>
              <a:gd name="T66" fmla="*/ 38 w 72"/>
              <a:gd name="T67" fmla="*/ 65 h 77"/>
              <a:gd name="T68" fmla="*/ 38 w 72"/>
              <a:gd name="T69" fmla="*/ 68 h 77"/>
              <a:gd name="T70" fmla="*/ 40 w 72"/>
              <a:gd name="T71" fmla="*/ 69 h 77"/>
              <a:gd name="T72" fmla="*/ 47 w 72"/>
              <a:gd name="T73" fmla="*/ 74 h 77"/>
              <a:gd name="T74" fmla="*/ 55 w 72"/>
              <a:gd name="T75" fmla="*/ 75 h 77"/>
              <a:gd name="T76" fmla="*/ 71 w 72"/>
              <a:gd name="T77" fmla="*/ 53 h 77"/>
              <a:gd name="T78" fmla="*/ 60 w 72"/>
              <a:gd name="T79" fmla="*/ 56 h 77"/>
              <a:gd name="T80" fmla="*/ 59 w 72"/>
              <a:gd name="T8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" h="77">
                <a:moveTo>
                  <a:pt x="59" y="53"/>
                </a:moveTo>
                <a:cubicBezTo>
                  <a:pt x="61" y="51"/>
                  <a:pt x="63" y="51"/>
                  <a:pt x="64" y="50"/>
                </a:cubicBezTo>
                <a:cubicBezTo>
                  <a:pt x="66" y="49"/>
                  <a:pt x="69" y="49"/>
                  <a:pt x="71" y="48"/>
                </a:cubicBezTo>
                <a:cubicBezTo>
                  <a:pt x="71" y="45"/>
                  <a:pt x="72" y="42"/>
                  <a:pt x="71" y="38"/>
                </a:cubicBezTo>
                <a:cubicBezTo>
                  <a:pt x="71" y="33"/>
                  <a:pt x="70" y="28"/>
                  <a:pt x="70" y="22"/>
                </a:cubicBezTo>
                <a:cubicBezTo>
                  <a:pt x="63" y="26"/>
                  <a:pt x="56" y="28"/>
                  <a:pt x="53" y="36"/>
                </a:cubicBezTo>
                <a:cubicBezTo>
                  <a:pt x="53" y="38"/>
                  <a:pt x="51" y="43"/>
                  <a:pt x="48" y="42"/>
                </a:cubicBezTo>
                <a:cubicBezTo>
                  <a:pt x="46" y="40"/>
                  <a:pt x="47" y="37"/>
                  <a:pt x="48" y="36"/>
                </a:cubicBezTo>
                <a:cubicBezTo>
                  <a:pt x="51" y="32"/>
                  <a:pt x="54" y="30"/>
                  <a:pt x="54" y="25"/>
                </a:cubicBezTo>
                <a:cubicBezTo>
                  <a:pt x="54" y="21"/>
                  <a:pt x="51" y="18"/>
                  <a:pt x="49" y="15"/>
                </a:cubicBezTo>
                <a:cubicBezTo>
                  <a:pt x="45" y="10"/>
                  <a:pt x="40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6"/>
                  <a:pt x="27" y="10"/>
                  <a:pt x="23" y="15"/>
                </a:cubicBezTo>
                <a:cubicBezTo>
                  <a:pt x="20" y="18"/>
                  <a:pt x="18" y="21"/>
                  <a:pt x="18" y="25"/>
                </a:cubicBezTo>
                <a:cubicBezTo>
                  <a:pt x="18" y="30"/>
                  <a:pt x="21" y="32"/>
                  <a:pt x="23" y="36"/>
                </a:cubicBezTo>
                <a:cubicBezTo>
                  <a:pt x="24" y="37"/>
                  <a:pt x="26" y="40"/>
                  <a:pt x="24" y="42"/>
                </a:cubicBezTo>
                <a:cubicBezTo>
                  <a:pt x="21" y="43"/>
                  <a:pt x="19" y="38"/>
                  <a:pt x="18" y="36"/>
                </a:cubicBezTo>
                <a:cubicBezTo>
                  <a:pt x="16" y="28"/>
                  <a:pt x="9" y="26"/>
                  <a:pt x="2" y="22"/>
                </a:cubicBezTo>
                <a:cubicBezTo>
                  <a:pt x="2" y="28"/>
                  <a:pt x="1" y="33"/>
                  <a:pt x="0" y="38"/>
                </a:cubicBezTo>
                <a:cubicBezTo>
                  <a:pt x="0" y="42"/>
                  <a:pt x="0" y="45"/>
                  <a:pt x="1" y="48"/>
                </a:cubicBezTo>
                <a:cubicBezTo>
                  <a:pt x="3" y="49"/>
                  <a:pt x="5" y="49"/>
                  <a:pt x="7" y="50"/>
                </a:cubicBezTo>
                <a:cubicBezTo>
                  <a:pt x="9" y="51"/>
                  <a:pt x="11" y="51"/>
                  <a:pt x="12" y="53"/>
                </a:cubicBezTo>
                <a:cubicBezTo>
                  <a:pt x="14" y="54"/>
                  <a:pt x="14" y="57"/>
                  <a:pt x="11" y="56"/>
                </a:cubicBezTo>
                <a:cubicBezTo>
                  <a:pt x="8" y="56"/>
                  <a:pt x="4" y="52"/>
                  <a:pt x="0" y="53"/>
                </a:cubicBezTo>
                <a:cubicBezTo>
                  <a:pt x="2" y="62"/>
                  <a:pt x="7" y="71"/>
                  <a:pt x="16" y="75"/>
                </a:cubicBezTo>
                <a:cubicBezTo>
                  <a:pt x="20" y="77"/>
                  <a:pt x="21" y="76"/>
                  <a:pt x="24" y="74"/>
                </a:cubicBezTo>
                <a:cubicBezTo>
                  <a:pt x="27" y="72"/>
                  <a:pt x="28" y="70"/>
                  <a:pt x="31" y="69"/>
                </a:cubicBezTo>
                <a:cubicBezTo>
                  <a:pt x="33" y="69"/>
                  <a:pt x="34" y="70"/>
                  <a:pt x="34" y="68"/>
                </a:cubicBezTo>
                <a:cubicBezTo>
                  <a:pt x="34" y="67"/>
                  <a:pt x="34" y="66"/>
                  <a:pt x="34" y="65"/>
                </a:cubicBezTo>
                <a:cubicBezTo>
                  <a:pt x="35" y="53"/>
                  <a:pt x="35" y="46"/>
                  <a:pt x="36" y="34"/>
                </a:cubicBezTo>
                <a:cubicBezTo>
                  <a:pt x="36" y="46"/>
                  <a:pt x="37" y="53"/>
                  <a:pt x="38" y="65"/>
                </a:cubicBezTo>
                <a:cubicBezTo>
                  <a:pt x="38" y="66"/>
                  <a:pt x="38" y="67"/>
                  <a:pt x="38" y="68"/>
                </a:cubicBezTo>
                <a:cubicBezTo>
                  <a:pt x="38" y="70"/>
                  <a:pt x="39" y="69"/>
                  <a:pt x="40" y="69"/>
                </a:cubicBezTo>
                <a:cubicBezTo>
                  <a:pt x="43" y="70"/>
                  <a:pt x="45" y="72"/>
                  <a:pt x="47" y="74"/>
                </a:cubicBezTo>
                <a:cubicBezTo>
                  <a:pt x="50" y="76"/>
                  <a:pt x="52" y="77"/>
                  <a:pt x="55" y="75"/>
                </a:cubicBezTo>
                <a:cubicBezTo>
                  <a:pt x="65" y="71"/>
                  <a:pt x="70" y="62"/>
                  <a:pt x="71" y="53"/>
                </a:cubicBezTo>
                <a:cubicBezTo>
                  <a:pt x="68" y="52"/>
                  <a:pt x="64" y="56"/>
                  <a:pt x="60" y="56"/>
                </a:cubicBezTo>
                <a:cubicBezTo>
                  <a:pt x="58" y="57"/>
                  <a:pt x="58" y="54"/>
                  <a:pt x="59" y="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šḷîḑé">
            <a:extLst>
              <a:ext uri="{FF2B5EF4-FFF2-40B4-BE49-F238E27FC236}">
                <a16:creationId xmlns:a16="http://schemas.microsoft.com/office/drawing/2014/main" id="{CDDFE212-944C-4510-9112-6FF018B6B904}"/>
              </a:ext>
            </a:extLst>
          </p:cNvPr>
          <p:cNvSpPr/>
          <p:nvPr/>
        </p:nvSpPr>
        <p:spPr bwMode="auto">
          <a:xfrm>
            <a:off x="6908308" y="3314196"/>
            <a:ext cx="25879" cy="123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ṣļiḑe">
            <a:extLst>
              <a:ext uri="{FF2B5EF4-FFF2-40B4-BE49-F238E27FC236}">
                <a16:creationId xmlns:a16="http://schemas.microsoft.com/office/drawing/2014/main" id="{B1E4039D-2A05-4EB5-B4B2-4CEF9A1464BB}"/>
              </a:ext>
            </a:extLst>
          </p:cNvPr>
          <p:cNvSpPr/>
          <p:nvPr/>
        </p:nvSpPr>
        <p:spPr bwMode="auto">
          <a:xfrm>
            <a:off x="10478185" y="2665782"/>
            <a:ext cx="35943" cy="191218"/>
          </a:xfrm>
          <a:custGeom>
            <a:avLst/>
            <a:gdLst>
              <a:gd name="T0" fmla="*/ 7 w 7"/>
              <a:gd name="T1" fmla="*/ 1 h 37"/>
              <a:gd name="T2" fmla="*/ 4 w 7"/>
              <a:gd name="T3" fmla="*/ 0 h 37"/>
              <a:gd name="T4" fmla="*/ 4 w 7"/>
              <a:gd name="T5" fmla="*/ 0 h 37"/>
              <a:gd name="T6" fmla="*/ 0 w 7"/>
              <a:gd name="T7" fmla="*/ 1 h 37"/>
              <a:gd name="T8" fmla="*/ 0 w 7"/>
              <a:gd name="T9" fmla="*/ 37 h 37"/>
              <a:gd name="T10" fmla="*/ 7 w 7"/>
              <a:gd name="T11" fmla="*/ 37 h 37"/>
              <a:gd name="T12" fmla="*/ 7 w 7"/>
              <a:gd name="T13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7">
                <a:moveTo>
                  <a:pt x="7" y="1"/>
                </a:move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37"/>
                  <a:pt x="7" y="37"/>
                  <a:pt x="7" y="37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ïSľîḓè">
            <a:extLst>
              <a:ext uri="{FF2B5EF4-FFF2-40B4-BE49-F238E27FC236}">
                <a16:creationId xmlns:a16="http://schemas.microsoft.com/office/drawing/2014/main" id="{CE384F5A-45F3-4B81-B055-A41971ACB0AF}"/>
              </a:ext>
            </a:extLst>
          </p:cNvPr>
          <p:cNvSpPr/>
          <p:nvPr/>
        </p:nvSpPr>
        <p:spPr bwMode="auto">
          <a:xfrm>
            <a:off x="10478185" y="2406992"/>
            <a:ext cx="35943" cy="25879"/>
          </a:xfrm>
          <a:custGeom>
            <a:avLst/>
            <a:gdLst>
              <a:gd name="T0" fmla="*/ 5 w 7"/>
              <a:gd name="T1" fmla="*/ 5 h 5"/>
              <a:gd name="T2" fmla="*/ 5 w 7"/>
              <a:gd name="T3" fmla="*/ 5 h 5"/>
              <a:gd name="T4" fmla="*/ 7 w 7"/>
              <a:gd name="T5" fmla="*/ 5 h 5"/>
              <a:gd name="T6" fmla="*/ 7 w 7"/>
              <a:gd name="T7" fmla="*/ 0 h 5"/>
              <a:gd name="T8" fmla="*/ 0 w 7"/>
              <a:gd name="T9" fmla="*/ 0 h 5"/>
              <a:gd name="T10" fmla="*/ 0 w 7"/>
              <a:gd name="T11" fmla="*/ 5 h 5"/>
              <a:gd name="T12" fmla="*/ 5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sļíďê">
            <a:extLst>
              <a:ext uri="{FF2B5EF4-FFF2-40B4-BE49-F238E27FC236}">
                <a16:creationId xmlns:a16="http://schemas.microsoft.com/office/drawing/2014/main" id="{A8B61B60-9709-4DDB-B25E-A11C349BF389}"/>
              </a:ext>
            </a:extLst>
          </p:cNvPr>
          <p:cNvSpPr/>
          <p:nvPr/>
        </p:nvSpPr>
        <p:spPr bwMode="auto">
          <a:xfrm>
            <a:off x="10322911" y="2442934"/>
            <a:ext cx="357994" cy="258790"/>
          </a:xfrm>
          <a:custGeom>
            <a:avLst/>
            <a:gdLst>
              <a:gd name="T0" fmla="*/ 37 w 69"/>
              <a:gd name="T1" fmla="*/ 0 h 50"/>
              <a:gd name="T2" fmla="*/ 35 w 69"/>
              <a:gd name="T3" fmla="*/ 0 h 50"/>
              <a:gd name="T4" fmla="*/ 35 w 69"/>
              <a:gd name="T5" fmla="*/ 0 h 50"/>
              <a:gd name="T6" fmla="*/ 30 w 69"/>
              <a:gd name="T7" fmla="*/ 0 h 50"/>
              <a:gd name="T8" fmla="*/ 1 w 69"/>
              <a:gd name="T9" fmla="*/ 33 h 50"/>
              <a:gd name="T10" fmla="*/ 3 w 69"/>
              <a:gd name="T11" fmla="*/ 46 h 50"/>
              <a:gd name="T12" fmla="*/ 4 w 69"/>
              <a:gd name="T13" fmla="*/ 48 h 50"/>
              <a:gd name="T14" fmla="*/ 6 w 69"/>
              <a:gd name="T15" fmla="*/ 46 h 50"/>
              <a:gd name="T16" fmla="*/ 14 w 69"/>
              <a:gd name="T17" fmla="*/ 40 h 50"/>
              <a:gd name="T18" fmla="*/ 15 w 69"/>
              <a:gd name="T19" fmla="*/ 40 h 50"/>
              <a:gd name="T20" fmla="*/ 23 w 69"/>
              <a:gd name="T21" fmla="*/ 46 h 50"/>
              <a:gd name="T22" fmla="*/ 24 w 69"/>
              <a:gd name="T23" fmla="*/ 48 h 50"/>
              <a:gd name="T24" fmla="*/ 25 w 69"/>
              <a:gd name="T25" fmla="*/ 46 h 50"/>
              <a:gd name="T26" fmla="*/ 30 w 69"/>
              <a:gd name="T27" fmla="*/ 42 h 50"/>
              <a:gd name="T28" fmla="*/ 34 w 69"/>
              <a:gd name="T29" fmla="*/ 41 h 50"/>
              <a:gd name="T30" fmla="*/ 34 w 69"/>
              <a:gd name="T31" fmla="*/ 41 h 50"/>
              <a:gd name="T32" fmla="*/ 37 w 69"/>
              <a:gd name="T33" fmla="*/ 42 h 50"/>
              <a:gd name="T34" fmla="*/ 43 w 69"/>
              <a:gd name="T35" fmla="*/ 47 h 50"/>
              <a:gd name="T36" fmla="*/ 44 w 69"/>
              <a:gd name="T37" fmla="*/ 48 h 50"/>
              <a:gd name="T38" fmla="*/ 45 w 69"/>
              <a:gd name="T39" fmla="*/ 47 h 50"/>
              <a:gd name="T40" fmla="*/ 54 w 69"/>
              <a:gd name="T41" fmla="*/ 41 h 50"/>
              <a:gd name="T42" fmla="*/ 54 w 69"/>
              <a:gd name="T43" fmla="*/ 41 h 50"/>
              <a:gd name="T44" fmla="*/ 62 w 69"/>
              <a:gd name="T45" fmla="*/ 47 h 50"/>
              <a:gd name="T46" fmla="*/ 63 w 69"/>
              <a:gd name="T47" fmla="*/ 49 h 50"/>
              <a:gd name="T48" fmla="*/ 64 w 69"/>
              <a:gd name="T49" fmla="*/ 50 h 50"/>
              <a:gd name="T50" fmla="*/ 64 w 69"/>
              <a:gd name="T51" fmla="*/ 49 h 50"/>
              <a:gd name="T52" fmla="*/ 65 w 69"/>
              <a:gd name="T53" fmla="*/ 47 h 50"/>
              <a:gd name="T54" fmla="*/ 68 w 69"/>
              <a:gd name="T55" fmla="*/ 35 h 50"/>
              <a:gd name="T56" fmla="*/ 37 w 69"/>
              <a:gd name="T5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9" h="50">
                <a:moveTo>
                  <a:pt x="37" y="0"/>
                </a:move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0"/>
                  <a:pt x="30" y="0"/>
                </a:cubicBezTo>
                <a:cubicBezTo>
                  <a:pt x="14" y="2"/>
                  <a:pt x="1" y="16"/>
                  <a:pt x="1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3" y="47"/>
                  <a:pt x="4" y="48"/>
                  <a:pt x="4" y="48"/>
                </a:cubicBezTo>
                <a:cubicBezTo>
                  <a:pt x="5" y="48"/>
                  <a:pt x="5" y="47"/>
                  <a:pt x="6" y="46"/>
                </a:cubicBezTo>
                <a:cubicBezTo>
                  <a:pt x="7" y="43"/>
                  <a:pt x="11" y="40"/>
                  <a:pt x="14" y="40"/>
                </a:cubicBezTo>
                <a:cubicBezTo>
                  <a:pt x="14" y="40"/>
                  <a:pt x="15" y="40"/>
                  <a:pt x="15" y="40"/>
                </a:cubicBezTo>
                <a:cubicBezTo>
                  <a:pt x="18" y="41"/>
                  <a:pt x="22" y="43"/>
                  <a:pt x="23" y="46"/>
                </a:cubicBezTo>
                <a:cubicBezTo>
                  <a:pt x="24" y="47"/>
                  <a:pt x="24" y="48"/>
                  <a:pt x="24" y="48"/>
                </a:cubicBezTo>
                <a:cubicBezTo>
                  <a:pt x="24" y="48"/>
                  <a:pt x="25" y="47"/>
                  <a:pt x="25" y="46"/>
                </a:cubicBezTo>
                <a:cubicBezTo>
                  <a:pt x="26" y="44"/>
                  <a:pt x="28" y="42"/>
                  <a:pt x="30" y="42"/>
                </a:cubicBezTo>
                <a:cubicBezTo>
                  <a:pt x="31" y="41"/>
                  <a:pt x="33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6" y="41"/>
                  <a:pt x="37" y="42"/>
                </a:cubicBezTo>
                <a:cubicBezTo>
                  <a:pt x="40" y="42"/>
                  <a:pt x="42" y="44"/>
                  <a:pt x="43" y="47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5" y="47"/>
                </a:cubicBezTo>
                <a:cubicBezTo>
                  <a:pt x="47" y="44"/>
                  <a:pt x="50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61" y="44"/>
                  <a:pt x="62" y="47"/>
                </a:cubicBezTo>
                <a:cubicBezTo>
                  <a:pt x="63" y="48"/>
                  <a:pt x="63" y="49"/>
                  <a:pt x="63" y="49"/>
                </a:cubicBezTo>
                <a:cubicBezTo>
                  <a:pt x="63" y="50"/>
                  <a:pt x="63" y="50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7" y="44"/>
                  <a:pt x="68" y="39"/>
                  <a:pt x="68" y="35"/>
                </a:cubicBezTo>
                <a:cubicBezTo>
                  <a:pt x="69" y="17"/>
                  <a:pt x="55" y="2"/>
                  <a:pt x="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ŝḷïḍê">
            <a:extLst>
              <a:ext uri="{FF2B5EF4-FFF2-40B4-BE49-F238E27FC236}">
                <a16:creationId xmlns:a16="http://schemas.microsoft.com/office/drawing/2014/main" id="{7BED4664-32D0-4CA6-8210-D2982AC828D3}"/>
              </a:ext>
            </a:extLst>
          </p:cNvPr>
          <p:cNvSpPr/>
          <p:nvPr/>
        </p:nvSpPr>
        <p:spPr bwMode="auto">
          <a:xfrm>
            <a:off x="8929753" y="6277350"/>
            <a:ext cx="139460" cy="99203"/>
          </a:xfrm>
          <a:custGeom>
            <a:avLst/>
            <a:gdLst>
              <a:gd name="T0" fmla="*/ 17 w 27"/>
              <a:gd name="T1" fmla="*/ 5 h 19"/>
              <a:gd name="T2" fmla="*/ 24 w 27"/>
              <a:gd name="T3" fmla="*/ 1 h 19"/>
              <a:gd name="T4" fmla="*/ 27 w 27"/>
              <a:gd name="T5" fmla="*/ 0 h 19"/>
              <a:gd name="T6" fmla="*/ 16 w 27"/>
              <a:gd name="T7" fmla="*/ 1 h 19"/>
              <a:gd name="T8" fmla="*/ 9 w 27"/>
              <a:gd name="T9" fmla="*/ 7 h 19"/>
              <a:gd name="T10" fmla="*/ 5 w 27"/>
              <a:gd name="T11" fmla="*/ 12 h 19"/>
              <a:gd name="T12" fmla="*/ 0 w 27"/>
              <a:gd name="T13" fmla="*/ 19 h 19"/>
              <a:gd name="T14" fmla="*/ 9 w 27"/>
              <a:gd name="T15" fmla="*/ 15 h 19"/>
              <a:gd name="T16" fmla="*/ 17 w 27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9">
                <a:moveTo>
                  <a:pt x="17" y="5"/>
                </a:moveTo>
                <a:cubicBezTo>
                  <a:pt x="19" y="4"/>
                  <a:pt x="21" y="2"/>
                  <a:pt x="24" y="1"/>
                </a:cubicBezTo>
                <a:cubicBezTo>
                  <a:pt x="24" y="1"/>
                  <a:pt x="26" y="0"/>
                  <a:pt x="27" y="0"/>
                </a:cubicBezTo>
                <a:cubicBezTo>
                  <a:pt x="23" y="0"/>
                  <a:pt x="19" y="0"/>
                  <a:pt x="16" y="1"/>
                </a:cubicBezTo>
                <a:cubicBezTo>
                  <a:pt x="13" y="2"/>
                  <a:pt x="10" y="4"/>
                  <a:pt x="9" y="7"/>
                </a:cubicBezTo>
                <a:cubicBezTo>
                  <a:pt x="7" y="9"/>
                  <a:pt x="6" y="11"/>
                  <a:pt x="5" y="12"/>
                </a:cubicBezTo>
                <a:cubicBezTo>
                  <a:pt x="4" y="15"/>
                  <a:pt x="3" y="18"/>
                  <a:pt x="0" y="19"/>
                </a:cubicBezTo>
                <a:cubicBezTo>
                  <a:pt x="3" y="19"/>
                  <a:pt x="7" y="17"/>
                  <a:pt x="9" y="15"/>
                </a:cubicBezTo>
                <a:cubicBezTo>
                  <a:pt x="13" y="12"/>
                  <a:pt x="15" y="9"/>
                  <a:pt x="17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íşļîdé">
            <a:extLst>
              <a:ext uri="{FF2B5EF4-FFF2-40B4-BE49-F238E27FC236}">
                <a16:creationId xmlns:a16="http://schemas.microsoft.com/office/drawing/2014/main" id="{9EC9E970-C951-4DB4-AF6E-207004E8C55C}"/>
              </a:ext>
            </a:extLst>
          </p:cNvPr>
          <p:cNvSpPr/>
          <p:nvPr/>
        </p:nvSpPr>
        <p:spPr bwMode="auto">
          <a:xfrm>
            <a:off x="8939817" y="6277350"/>
            <a:ext cx="181154" cy="125082"/>
          </a:xfrm>
          <a:custGeom>
            <a:avLst/>
            <a:gdLst>
              <a:gd name="T0" fmla="*/ 23 w 35"/>
              <a:gd name="T1" fmla="*/ 3 h 24"/>
              <a:gd name="T2" fmla="*/ 14 w 35"/>
              <a:gd name="T3" fmla="*/ 11 h 24"/>
              <a:gd name="T4" fmla="*/ 8 w 35"/>
              <a:gd name="T5" fmla="*/ 17 h 24"/>
              <a:gd name="T6" fmla="*/ 0 w 35"/>
              <a:gd name="T7" fmla="*/ 20 h 24"/>
              <a:gd name="T8" fmla="*/ 19 w 35"/>
              <a:gd name="T9" fmla="*/ 20 h 24"/>
              <a:gd name="T10" fmla="*/ 30 w 35"/>
              <a:gd name="T11" fmla="*/ 6 h 24"/>
              <a:gd name="T12" fmla="*/ 33 w 35"/>
              <a:gd name="T13" fmla="*/ 2 h 24"/>
              <a:gd name="T14" fmla="*/ 35 w 35"/>
              <a:gd name="T15" fmla="*/ 1 h 24"/>
              <a:gd name="T16" fmla="*/ 23 w 35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23" y="3"/>
                </a:moveTo>
                <a:cubicBezTo>
                  <a:pt x="19" y="5"/>
                  <a:pt x="17" y="7"/>
                  <a:pt x="14" y="11"/>
                </a:cubicBezTo>
                <a:cubicBezTo>
                  <a:pt x="12" y="13"/>
                  <a:pt x="10" y="16"/>
                  <a:pt x="8" y="17"/>
                </a:cubicBezTo>
                <a:cubicBezTo>
                  <a:pt x="5" y="19"/>
                  <a:pt x="3" y="20"/>
                  <a:pt x="0" y="20"/>
                </a:cubicBezTo>
                <a:cubicBezTo>
                  <a:pt x="6" y="24"/>
                  <a:pt x="13" y="24"/>
                  <a:pt x="19" y="20"/>
                </a:cubicBezTo>
                <a:cubicBezTo>
                  <a:pt x="25" y="17"/>
                  <a:pt x="27" y="12"/>
                  <a:pt x="30" y="6"/>
                </a:cubicBezTo>
                <a:cubicBezTo>
                  <a:pt x="31" y="5"/>
                  <a:pt x="32" y="3"/>
                  <a:pt x="33" y="2"/>
                </a:cubicBezTo>
                <a:cubicBezTo>
                  <a:pt x="34" y="2"/>
                  <a:pt x="35" y="1"/>
                  <a:pt x="35" y="1"/>
                </a:cubicBezTo>
                <a:cubicBezTo>
                  <a:pt x="31" y="0"/>
                  <a:pt x="27" y="1"/>
                  <a:pt x="2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îśļiḑe">
            <a:extLst>
              <a:ext uri="{FF2B5EF4-FFF2-40B4-BE49-F238E27FC236}">
                <a16:creationId xmlns:a16="http://schemas.microsoft.com/office/drawing/2014/main" id="{87875203-D02D-4B0B-8CC5-9BE8F213B501}"/>
              </a:ext>
            </a:extLst>
          </p:cNvPr>
          <p:cNvSpPr/>
          <p:nvPr/>
        </p:nvSpPr>
        <p:spPr bwMode="auto">
          <a:xfrm>
            <a:off x="8929753" y="6173833"/>
            <a:ext cx="119331" cy="83388"/>
          </a:xfrm>
          <a:custGeom>
            <a:avLst/>
            <a:gdLst>
              <a:gd name="T0" fmla="*/ 8 w 23"/>
              <a:gd name="T1" fmla="*/ 6 h 16"/>
              <a:gd name="T2" fmla="*/ 5 w 23"/>
              <a:gd name="T3" fmla="*/ 11 h 16"/>
              <a:gd name="T4" fmla="*/ 0 w 23"/>
              <a:gd name="T5" fmla="*/ 16 h 16"/>
              <a:gd name="T6" fmla="*/ 8 w 23"/>
              <a:gd name="T7" fmla="*/ 13 h 16"/>
              <a:gd name="T8" fmla="*/ 15 w 23"/>
              <a:gd name="T9" fmla="*/ 5 h 16"/>
              <a:gd name="T10" fmla="*/ 20 w 23"/>
              <a:gd name="T11" fmla="*/ 1 h 16"/>
              <a:gd name="T12" fmla="*/ 23 w 23"/>
              <a:gd name="T13" fmla="*/ 0 h 16"/>
              <a:gd name="T14" fmla="*/ 14 w 23"/>
              <a:gd name="T15" fmla="*/ 1 h 16"/>
              <a:gd name="T16" fmla="*/ 8 w 23"/>
              <a:gd name="T1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8" y="6"/>
                </a:moveTo>
                <a:cubicBezTo>
                  <a:pt x="6" y="8"/>
                  <a:pt x="6" y="9"/>
                  <a:pt x="5" y="11"/>
                </a:cubicBezTo>
                <a:cubicBezTo>
                  <a:pt x="4" y="13"/>
                  <a:pt x="2" y="15"/>
                  <a:pt x="0" y="16"/>
                </a:cubicBezTo>
                <a:cubicBezTo>
                  <a:pt x="3" y="16"/>
                  <a:pt x="6" y="15"/>
                  <a:pt x="8" y="13"/>
                </a:cubicBezTo>
                <a:cubicBezTo>
                  <a:pt x="11" y="11"/>
                  <a:pt x="13" y="7"/>
                  <a:pt x="15" y="5"/>
                </a:cubicBezTo>
                <a:cubicBezTo>
                  <a:pt x="17" y="3"/>
                  <a:pt x="18" y="2"/>
                  <a:pt x="20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0" y="0"/>
                  <a:pt x="17" y="0"/>
                  <a:pt x="14" y="1"/>
                </a:cubicBezTo>
                <a:cubicBezTo>
                  <a:pt x="11" y="2"/>
                  <a:pt x="9" y="4"/>
                  <a:pt x="8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íŝ1ïde">
            <a:extLst>
              <a:ext uri="{FF2B5EF4-FFF2-40B4-BE49-F238E27FC236}">
                <a16:creationId xmlns:a16="http://schemas.microsoft.com/office/drawing/2014/main" id="{6E7FFDCA-A58D-47FB-A709-2B4AD981BDD0}"/>
              </a:ext>
            </a:extLst>
          </p:cNvPr>
          <p:cNvSpPr/>
          <p:nvPr/>
        </p:nvSpPr>
        <p:spPr bwMode="auto">
          <a:xfrm>
            <a:off x="8939817" y="6173833"/>
            <a:ext cx="155275" cy="109267"/>
          </a:xfrm>
          <a:custGeom>
            <a:avLst/>
            <a:gdLst>
              <a:gd name="T0" fmla="*/ 28 w 30"/>
              <a:gd name="T1" fmla="*/ 2 h 21"/>
              <a:gd name="T2" fmla="*/ 30 w 30"/>
              <a:gd name="T3" fmla="*/ 1 h 21"/>
              <a:gd name="T4" fmla="*/ 19 w 30"/>
              <a:gd name="T5" fmla="*/ 2 h 21"/>
              <a:gd name="T6" fmla="*/ 12 w 30"/>
              <a:gd name="T7" fmla="*/ 9 h 21"/>
              <a:gd name="T8" fmla="*/ 6 w 30"/>
              <a:gd name="T9" fmla="*/ 15 h 21"/>
              <a:gd name="T10" fmla="*/ 0 w 30"/>
              <a:gd name="T11" fmla="*/ 18 h 21"/>
              <a:gd name="T12" fmla="*/ 16 w 30"/>
              <a:gd name="T13" fmla="*/ 17 h 21"/>
              <a:gd name="T14" fmla="*/ 25 w 30"/>
              <a:gd name="T15" fmla="*/ 6 h 21"/>
              <a:gd name="T16" fmla="*/ 28 w 30"/>
              <a:gd name="T1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28" y="2"/>
                </a:moveTo>
                <a:cubicBezTo>
                  <a:pt x="29" y="2"/>
                  <a:pt x="30" y="1"/>
                  <a:pt x="30" y="1"/>
                </a:cubicBezTo>
                <a:cubicBezTo>
                  <a:pt x="26" y="0"/>
                  <a:pt x="23" y="1"/>
                  <a:pt x="19" y="2"/>
                </a:cubicBezTo>
                <a:cubicBezTo>
                  <a:pt x="16" y="4"/>
                  <a:pt x="14" y="6"/>
                  <a:pt x="12" y="9"/>
                </a:cubicBezTo>
                <a:cubicBezTo>
                  <a:pt x="10" y="11"/>
                  <a:pt x="9" y="14"/>
                  <a:pt x="6" y="15"/>
                </a:cubicBezTo>
                <a:cubicBezTo>
                  <a:pt x="5" y="16"/>
                  <a:pt x="2" y="17"/>
                  <a:pt x="0" y="18"/>
                </a:cubicBezTo>
                <a:cubicBezTo>
                  <a:pt x="5" y="21"/>
                  <a:pt x="11" y="21"/>
                  <a:pt x="16" y="17"/>
                </a:cubicBezTo>
                <a:cubicBezTo>
                  <a:pt x="21" y="15"/>
                  <a:pt x="23" y="10"/>
                  <a:pt x="25" y="6"/>
                </a:cubicBezTo>
                <a:cubicBezTo>
                  <a:pt x="26" y="4"/>
                  <a:pt x="27" y="3"/>
                  <a:pt x="28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ŝliḍé">
            <a:extLst>
              <a:ext uri="{FF2B5EF4-FFF2-40B4-BE49-F238E27FC236}">
                <a16:creationId xmlns:a16="http://schemas.microsoft.com/office/drawing/2014/main" id="{F8F1A07C-D365-443D-AD8B-FAF25F10477D}"/>
              </a:ext>
            </a:extLst>
          </p:cNvPr>
          <p:cNvSpPr/>
          <p:nvPr/>
        </p:nvSpPr>
        <p:spPr bwMode="auto">
          <a:xfrm>
            <a:off x="8778792" y="6277350"/>
            <a:ext cx="135147" cy="99203"/>
          </a:xfrm>
          <a:custGeom>
            <a:avLst/>
            <a:gdLst>
              <a:gd name="T0" fmla="*/ 9 w 26"/>
              <a:gd name="T1" fmla="*/ 5 h 19"/>
              <a:gd name="T2" fmla="*/ 17 w 26"/>
              <a:gd name="T3" fmla="*/ 15 h 19"/>
              <a:gd name="T4" fmla="*/ 26 w 26"/>
              <a:gd name="T5" fmla="*/ 19 h 19"/>
              <a:gd name="T6" fmla="*/ 21 w 26"/>
              <a:gd name="T7" fmla="*/ 12 h 19"/>
              <a:gd name="T8" fmla="*/ 18 w 26"/>
              <a:gd name="T9" fmla="*/ 7 h 19"/>
              <a:gd name="T10" fmla="*/ 11 w 26"/>
              <a:gd name="T11" fmla="*/ 1 h 19"/>
              <a:gd name="T12" fmla="*/ 0 w 26"/>
              <a:gd name="T13" fmla="*/ 0 h 19"/>
              <a:gd name="T14" fmla="*/ 3 w 26"/>
              <a:gd name="T15" fmla="*/ 1 h 19"/>
              <a:gd name="T16" fmla="*/ 9 w 26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9">
                <a:moveTo>
                  <a:pt x="9" y="5"/>
                </a:moveTo>
                <a:cubicBezTo>
                  <a:pt x="12" y="9"/>
                  <a:pt x="14" y="12"/>
                  <a:pt x="17" y="15"/>
                </a:cubicBezTo>
                <a:cubicBezTo>
                  <a:pt x="20" y="17"/>
                  <a:pt x="23" y="19"/>
                  <a:pt x="26" y="19"/>
                </a:cubicBezTo>
                <a:cubicBezTo>
                  <a:pt x="24" y="18"/>
                  <a:pt x="22" y="15"/>
                  <a:pt x="21" y="12"/>
                </a:cubicBezTo>
                <a:cubicBezTo>
                  <a:pt x="20" y="11"/>
                  <a:pt x="19" y="9"/>
                  <a:pt x="18" y="7"/>
                </a:cubicBezTo>
                <a:cubicBezTo>
                  <a:pt x="16" y="4"/>
                  <a:pt x="14" y="2"/>
                  <a:pt x="11" y="1"/>
                </a:cubicBez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4"/>
                  <a:pt x="9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ṥḻïḓê">
            <a:extLst>
              <a:ext uri="{FF2B5EF4-FFF2-40B4-BE49-F238E27FC236}">
                <a16:creationId xmlns:a16="http://schemas.microsoft.com/office/drawing/2014/main" id="{E3C1B2F7-F9BC-4C4A-8058-79FB72264295}"/>
              </a:ext>
            </a:extLst>
          </p:cNvPr>
          <p:cNvSpPr/>
          <p:nvPr/>
        </p:nvSpPr>
        <p:spPr bwMode="auto">
          <a:xfrm>
            <a:off x="8722721" y="6277350"/>
            <a:ext cx="181154" cy="125082"/>
          </a:xfrm>
          <a:custGeom>
            <a:avLst/>
            <a:gdLst>
              <a:gd name="T0" fmla="*/ 6 w 35"/>
              <a:gd name="T1" fmla="*/ 6 h 24"/>
              <a:gd name="T2" fmla="*/ 16 w 35"/>
              <a:gd name="T3" fmla="*/ 20 h 24"/>
              <a:gd name="T4" fmla="*/ 35 w 35"/>
              <a:gd name="T5" fmla="*/ 20 h 24"/>
              <a:gd name="T6" fmla="*/ 28 w 35"/>
              <a:gd name="T7" fmla="*/ 17 h 24"/>
              <a:gd name="T8" fmla="*/ 21 w 35"/>
              <a:gd name="T9" fmla="*/ 11 h 24"/>
              <a:gd name="T10" fmla="*/ 13 w 35"/>
              <a:gd name="T11" fmla="*/ 3 h 24"/>
              <a:gd name="T12" fmla="*/ 0 w 35"/>
              <a:gd name="T13" fmla="*/ 1 h 24"/>
              <a:gd name="T14" fmla="*/ 2 w 35"/>
              <a:gd name="T15" fmla="*/ 2 h 24"/>
              <a:gd name="T16" fmla="*/ 6 w 35"/>
              <a:gd name="T1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6" y="6"/>
                </a:moveTo>
                <a:cubicBezTo>
                  <a:pt x="9" y="12"/>
                  <a:pt x="11" y="17"/>
                  <a:pt x="16" y="20"/>
                </a:cubicBezTo>
                <a:cubicBezTo>
                  <a:pt x="22" y="24"/>
                  <a:pt x="30" y="24"/>
                  <a:pt x="35" y="20"/>
                </a:cubicBezTo>
                <a:cubicBezTo>
                  <a:pt x="33" y="20"/>
                  <a:pt x="30" y="19"/>
                  <a:pt x="28" y="17"/>
                </a:cubicBezTo>
                <a:cubicBezTo>
                  <a:pt x="25" y="16"/>
                  <a:pt x="23" y="13"/>
                  <a:pt x="21" y="11"/>
                </a:cubicBezTo>
                <a:cubicBezTo>
                  <a:pt x="19" y="7"/>
                  <a:pt x="16" y="5"/>
                  <a:pt x="13" y="3"/>
                </a:cubicBezTo>
                <a:cubicBezTo>
                  <a:pt x="9" y="1"/>
                  <a:pt x="4" y="0"/>
                  <a:pt x="0" y="1"/>
                </a:cubicBezTo>
                <a:cubicBezTo>
                  <a:pt x="1" y="1"/>
                  <a:pt x="2" y="2"/>
                  <a:pt x="2" y="2"/>
                </a:cubicBezTo>
                <a:cubicBezTo>
                  <a:pt x="4" y="3"/>
                  <a:pt x="5" y="5"/>
                  <a:pt x="6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šlîḓé">
            <a:extLst>
              <a:ext uri="{FF2B5EF4-FFF2-40B4-BE49-F238E27FC236}">
                <a16:creationId xmlns:a16="http://schemas.microsoft.com/office/drawing/2014/main" id="{9BB7A1F6-FC73-4A0D-83A8-5211F1CBE1CF}"/>
              </a:ext>
            </a:extLst>
          </p:cNvPr>
          <p:cNvSpPr/>
          <p:nvPr/>
        </p:nvSpPr>
        <p:spPr bwMode="auto">
          <a:xfrm>
            <a:off x="8794606" y="6173833"/>
            <a:ext cx="119331" cy="83388"/>
          </a:xfrm>
          <a:custGeom>
            <a:avLst/>
            <a:gdLst>
              <a:gd name="T0" fmla="*/ 10 w 23"/>
              <a:gd name="T1" fmla="*/ 1 h 16"/>
              <a:gd name="T2" fmla="*/ 0 w 23"/>
              <a:gd name="T3" fmla="*/ 0 h 16"/>
              <a:gd name="T4" fmla="*/ 3 w 23"/>
              <a:gd name="T5" fmla="*/ 1 h 16"/>
              <a:gd name="T6" fmla="*/ 8 w 23"/>
              <a:gd name="T7" fmla="*/ 5 h 16"/>
              <a:gd name="T8" fmla="*/ 15 w 23"/>
              <a:gd name="T9" fmla="*/ 13 h 16"/>
              <a:gd name="T10" fmla="*/ 23 w 23"/>
              <a:gd name="T11" fmla="*/ 16 h 16"/>
              <a:gd name="T12" fmla="*/ 19 w 23"/>
              <a:gd name="T13" fmla="*/ 11 h 16"/>
              <a:gd name="T14" fmla="*/ 16 w 23"/>
              <a:gd name="T15" fmla="*/ 6 h 16"/>
              <a:gd name="T16" fmla="*/ 10 w 23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10" y="1"/>
                </a:move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3"/>
                  <a:pt x="8" y="5"/>
                </a:cubicBezTo>
                <a:cubicBezTo>
                  <a:pt x="11" y="7"/>
                  <a:pt x="13" y="11"/>
                  <a:pt x="15" y="13"/>
                </a:cubicBezTo>
                <a:cubicBezTo>
                  <a:pt x="18" y="15"/>
                  <a:pt x="20" y="16"/>
                  <a:pt x="23" y="16"/>
                </a:cubicBezTo>
                <a:cubicBezTo>
                  <a:pt x="21" y="15"/>
                  <a:pt x="20" y="13"/>
                  <a:pt x="19" y="11"/>
                </a:cubicBezTo>
                <a:cubicBezTo>
                  <a:pt x="18" y="9"/>
                  <a:pt x="17" y="8"/>
                  <a:pt x="16" y="6"/>
                </a:cubicBezTo>
                <a:cubicBezTo>
                  <a:pt x="14" y="4"/>
                  <a:pt x="12" y="2"/>
                  <a:pt x="1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śḻîdè">
            <a:extLst>
              <a:ext uri="{FF2B5EF4-FFF2-40B4-BE49-F238E27FC236}">
                <a16:creationId xmlns:a16="http://schemas.microsoft.com/office/drawing/2014/main" id="{C4BDBA0E-2126-4C5E-B6D8-14781FB44E68}"/>
              </a:ext>
            </a:extLst>
          </p:cNvPr>
          <p:cNvSpPr/>
          <p:nvPr/>
        </p:nvSpPr>
        <p:spPr bwMode="auto">
          <a:xfrm>
            <a:off x="8748599" y="6173833"/>
            <a:ext cx="155275" cy="109267"/>
          </a:xfrm>
          <a:custGeom>
            <a:avLst/>
            <a:gdLst>
              <a:gd name="T0" fmla="*/ 0 w 30"/>
              <a:gd name="T1" fmla="*/ 1 h 21"/>
              <a:gd name="T2" fmla="*/ 2 w 30"/>
              <a:gd name="T3" fmla="*/ 2 h 21"/>
              <a:gd name="T4" fmla="*/ 5 w 30"/>
              <a:gd name="T5" fmla="*/ 6 h 21"/>
              <a:gd name="T6" fmla="*/ 14 w 30"/>
              <a:gd name="T7" fmla="*/ 17 h 21"/>
              <a:gd name="T8" fmla="*/ 30 w 30"/>
              <a:gd name="T9" fmla="*/ 18 h 21"/>
              <a:gd name="T10" fmla="*/ 24 w 30"/>
              <a:gd name="T11" fmla="*/ 15 h 21"/>
              <a:gd name="T12" fmla="*/ 18 w 30"/>
              <a:gd name="T13" fmla="*/ 9 h 21"/>
              <a:gd name="T14" fmla="*/ 11 w 30"/>
              <a:gd name="T15" fmla="*/ 2 h 21"/>
              <a:gd name="T16" fmla="*/ 0 w 30"/>
              <a:gd name="T17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0" y="1"/>
                </a:moveTo>
                <a:cubicBezTo>
                  <a:pt x="1" y="1"/>
                  <a:pt x="2" y="2"/>
                  <a:pt x="2" y="2"/>
                </a:cubicBezTo>
                <a:cubicBezTo>
                  <a:pt x="3" y="3"/>
                  <a:pt x="4" y="4"/>
                  <a:pt x="5" y="6"/>
                </a:cubicBezTo>
                <a:cubicBezTo>
                  <a:pt x="8" y="10"/>
                  <a:pt x="9" y="15"/>
                  <a:pt x="14" y="17"/>
                </a:cubicBezTo>
                <a:cubicBezTo>
                  <a:pt x="19" y="21"/>
                  <a:pt x="25" y="21"/>
                  <a:pt x="30" y="18"/>
                </a:cubicBezTo>
                <a:cubicBezTo>
                  <a:pt x="28" y="17"/>
                  <a:pt x="26" y="16"/>
                  <a:pt x="24" y="15"/>
                </a:cubicBezTo>
                <a:cubicBezTo>
                  <a:pt x="22" y="14"/>
                  <a:pt x="20" y="11"/>
                  <a:pt x="18" y="9"/>
                </a:cubicBezTo>
                <a:cubicBezTo>
                  <a:pt x="16" y="6"/>
                  <a:pt x="14" y="4"/>
                  <a:pt x="11" y="2"/>
                </a:cubicBezTo>
                <a:cubicBezTo>
                  <a:pt x="8" y="1"/>
                  <a:pt x="4" y="0"/>
                  <a:pt x="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ïṣļíde">
            <a:extLst>
              <a:ext uri="{FF2B5EF4-FFF2-40B4-BE49-F238E27FC236}">
                <a16:creationId xmlns:a16="http://schemas.microsoft.com/office/drawing/2014/main" id="{F4B7C032-2113-40E9-8FAE-8FD61B7F6F5F}"/>
              </a:ext>
            </a:extLst>
          </p:cNvPr>
          <p:cNvSpPr/>
          <p:nvPr/>
        </p:nvSpPr>
        <p:spPr bwMode="auto">
          <a:xfrm>
            <a:off x="8919689" y="6101948"/>
            <a:ext cx="66135" cy="133708"/>
          </a:xfrm>
          <a:custGeom>
            <a:avLst/>
            <a:gdLst>
              <a:gd name="T0" fmla="*/ 9 w 13"/>
              <a:gd name="T1" fmla="*/ 8 h 26"/>
              <a:gd name="T2" fmla="*/ 2 w 13"/>
              <a:gd name="T3" fmla="*/ 17 h 26"/>
              <a:gd name="T4" fmla="*/ 1 w 13"/>
              <a:gd name="T5" fmla="*/ 26 h 26"/>
              <a:gd name="T6" fmla="*/ 5 w 13"/>
              <a:gd name="T7" fmla="*/ 20 h 26"/>
              <a:gd name="T8" fmla="*/ 9 w 13"/>
              <a:gd name="T9" fmla="*/ 16 h 26"/>
              <a:gd name="T10" fmla="*/ 12 w 13"/>
              <a:gd name="T11" fmla="*/ 9 h 26"/>
              <a:gd name="T12" fmla="*/ 11 w 13"/>
              <a:gd name="T13" fmla="*/ 0 h 26"/>
              <a:gd name="T14" fmla="*/ 11 w 13"/>
              <a:gd name="T15" fmla="*/ 3 h 26"/>
              <a:gd name="T16" fmla="*/ 9 w 13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9" y="8"/>
                </a:moveTo>
                <a:cubicBezTo>
                  <a:pt x="6" y="11"/>
                  <a:pt x="4" y="14"/>
                  <a:pt x="2" y="17"/>
                </a:cubicBezTo>
                <a:cubicBezTo>
                  <a:pt x="1" y="20"/>
                  <a:pt x="0" y="23"/>
                  <a:pt x="1" y="26"/>
                </a:cubicBezTo>
                <a:cubicBezTo>
                  <a:pt x="1" y="23"/>
                  <a:pt x="3" y="21"/>
                  <a:pt x="5" y="20"/>
                </a:cubicBezTo>
                <a:cubicBezTo>
                  <a:pt x="6" y="19"/>
                  <a:pt x="8" y="18"/>
                  <a:pt x="9" y="16"/>
                </a:cubicBezTo>
                <a:cubicBezTo>
                  <a:pt x="11" y="14"/>
                  <a:pt x="12" y="12"/>
                  <a:pt x="12" y="9"/>
                </a:cubicBezTo>
                <a:cubicBezTo>
                  <a:pt x="13" y="6"/>
                  <a:pt x="12" y="3"/>
                  <a:pt x="11" y="0"/>
                </a:cubicBezTo>
                <a:cubicBezTo>
                  <a:pt x="11" y="0"/>
                  <a:pt x="11" y="2"/>
                  <a:pt x="11" y="3"/>
                </a:cubicBezTo>
                <a:cubicBezTo>
                  <a:pt x="10" y="5"/>
                  <a:pt x="10" y="7"/>
                  <a:pt x="9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îsļîḍé">
            <a:extLst>
              <a:ext uri="{FF2B5EF4-FFF2-40B4-BE49-F238E27FC236}">
                <a16:creationId xmlns:a16="http://schemas.microsoft.com/office/drawing/2014/main" id="{15FE9632-28BF-45F2-B183-ABF21B57DA9C}"/>
              </a:ext>
            </a:extLst>
          </p:cNvPr>
          <p:cNvSpPr/>
          <p:nvPr/>
        </p:nvSpPr>
        <p:spPr bwMode="auto">
          <a:xfrm>
            <a:off x="8882308" y="6054502"/>
            <a:ext cx="89140" cy="171089"/>
          </a:xfrm>
          <a:custGeom>
            <a:avLst/>
            <a:gdLst>
              <a:gd name="T0" fmla="*/ 6 w 17"/>
              <a:gd name="T1" fmla="*/ 33 h 33"/>
              <a:gd name="T2" fmla="*/ 7 w 17"/>
              <a:gd name="T3" fmla="*/ 27 h 33"/>
              <a:gd name="T4" fmla="*/ 11 w 17"/>
              <a:gd name="T5" fmla="*/ 20 h 33"/>
              <a:gd name="T6" fmla="*/ 16 w 17"/>
              <a:gd name="T7" fmla="*/ 11 h 33"/>
              <a:gd name="T8" fmla="*/ 16 w 17"/>
              <a:gd name="T9" fmla="*/ 0 h 33"/>
              <a:gd name="T10" fmla="*/ 15 w 17"/>
              <a:gd name="T11" fmla="*/ 2 h 33"/>
              <a:gd name="T12" fmla="*/ 12 w 17"/>
              <a:gd name="T13" fmla="*/ 6 h 33"/>
              <a:gd name="T14" fmla="*/ 2 w 17"/>
              <a:gd name="T15" fmla="*/ 17 h 33"/>
              <a:gd name="T16" fmla="*/ 6 w 17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">
                <a:moveTo>
                  <a:pt x="6" y="33"/>
                </a:moveTo>
                <a:cubicBezTo>
                  <a:pt x="5" y="31"/>
                  <a:pt x="6" y="29"/>
                  <a:pt x="7" y="27"/>
                </a:cubicBezTo>
                <a:cubicBezTo>
                  <a:pt x="8" y="24"/>
                  <a:pt x="9" y="22"/>
                  <a:pt x="11" y="20"/>
                </a:cubicBezTo>
                <a:cubicBezTo>
                  <a:pt x="13" y="17"/>
                  <a:pt x="15" y="15"/>
                  <a:pt x="16" y="11"/>
                </a:cubicBezTo>
                <a:cubicBezTo>
                  <a:pt x="17" y="8"/>
                  <a:pt x="17" y="4"/>
                  <a:pt x="16" y="0"/>
                </a:cubicBezTo>
                <a:cubicBezTo>
                  <a:pt x="16" y="1"/>
                  <a:pt x="15" y="2"/>
                  <a:pt x="15" y="2"/>
                </a:cubicBezTo>
                <a:cubicBezTo>
                  <a:pt x="14" y="4"/>
                  <a:pt x="13" y="5"/>
                  <a:pt x="12" y="6"/>
                </a:cubicBezTo>
                <a:cubicBezTo>
                  <a:pt x="8" y="10"/>
                  <a:pt x="4" y="12"/>
                  <a:pt x="2" y="17"/>
                </a:cubicBezTo>
                <a:cubicBezTo>
                  <a:pt x="0" y="23"/>
                  <a:pt x="1" y="29"/>
                  <a:pt x="6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íṩļïḓé">
            <a:extLst>
              <a:ext uri="{FF2B5EF4-FFF2-40B4-BE49-F238E27FC236}">
                <a16:creationId xmlns:a16="http://schemas.microsoft.com/office/drawing/2014/main" id="{ED16D030-BD60-4EB7-991F-FB79F5800A3C}"/>
              </a:ext>
            </a:extLst>
          </p:cNvPr>
          <p:cNvSpPr/>
          <p:nvPr/>
        </p:nvSpPr>
        <p:spPr bwMode="auto">
          <a:xfrm>
            <a:off x="10251024" y="2220087"/>
            <a:ext cx="165338" cy="165338"/>
          </a:xfrm>
          <a:custGeom>
            <a:avLst/>
            <a:gdLst>
              <a:gd name="T0" fmla="*/ 7 w 32"/>
              <a:gd name="T1" fmla="*/ 30 h 32"/>
              <a:gd name="T2" fmla="*/ 16 w 32"/>
              <a:gd name="T3" fmla="*/ 32 h 32"/>
              <a:gd name="T4" fmla="*/ 32 w 32"/>
              <a:gd name="T5" fmla="*/ 16 h 32"/>
              <a:gd name="T6" fmla="*/ 16 w 32"/>
              <a:gd name="T7" fmla="*/ 0 h 32"/>
              <a:gd name="T8" fmla="*/ 0 w 32"/>
              <a:gd name="T9" fmla="*/ 14 h 32"/>
              <a:gd name="T10" fmla="*/ 16 w 32"/>
              <a:gd name="T11" fmla="*/ 14 h 32"/>
              <a:gd name="T12" fmla="*/ 21 w 32"/>
              <a:gd name="T13" fmla="*/ 14 h 32"/>
              <a:gd name="T14" fmla="*/ 18 w 32"/>
              <a:gd name="T15" fmla="*/ 18 h 32"/>
              <a:gd name="T16" fmla="*/ 7 w 32"/>
              <a:gd name="T17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7" y="30"/>
                </a:moveTo>
                <a:cubicBezTo>
                  <a:pt x="10" y="31"/>
                  <a:pt x="13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8" y="0"/>
                  <a:pt x="1" y="6"/>
                  <a:pt x="0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8" y="18"/>
                  <a:pt x="18" y="18"/>
                  <a:pt x="18" y="18"/>
                </a:cubicBezTo>
                <a:lnTo>
                  <a:pt x="7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ŝļîḋé">
            <a:extLst>
              <a:ext uri="{FF2B5EF4-FFF2-40B4-BE49-F238E27FC236}">
                <a16:creationId xmlns:a16="http://schemas.microsoft.com/office/drawing/2014/main" id="{A517F378-F4C0-4C12-BC5D-9F7E9155D540}"/>
              </a:ext>
            </a:extLst>
          </p:cNvPr>
          <p:cNvSpPr/>
          <p:nvPr/>
        </p:nvSpPr>
        <p:spPr bwMode="auto">
          <a:xfrm>
            <a:off x="9986482" y="2303475"/>
            <a:ext cx="346492" cy="326364"/>
          </a:xfrm>
          <a:custGeom>
            <a:avLst/>
            <a:gdLst>
              <a:gd name="T0" fmla="*/ 30 w 67"/>
              <a:gd name="T1" fmla="*/ 34 h 63"/>
              <a:gd name="T2" fmla="*/ 30 w 67"/>
              <a:gd name="T3" fmla="*/ 36 h 63"/>
              <a:gd name="T4" fmla="*/ 30 w 67"/>
              <a:gd name="T5" fmla="*/ 37 h 63"/>
              <a:gd name="T6" fmla="*/ 30 w 67"/>
              <a:gd name="T7" fmla="*/ 58 h 63"/>
              <a:gd name="T8" fmla="*/ 22 w 67"/>
              <a:gd name="T9" fmla="*/ 63 h 63"/>
              <a:gd name="T10" fmla="*/ 44 w 67"/>
              <a:gd name="T11" fmla="*/ 63 h 63"/>
              <a:gd name="T12" fmla="*/ 37 w 67"/>
              <a:gd name="T13" fmla="*/ 58 h 63"/>
              <a:gd name="T14" fmla="*/ 37 w 67"/>
              <a:gd name="T15" fmla="*/ 37 h 63"/>
              <a:gd name="T16" fmla="*/ 37 w 67"/>
              <a:gd name="T17" fmla="*/ 36 h 63"/>
              <a:gd name="T18" fmla="*/ 37 w 67"/>
              <a:gd name="T19" fmla="*/ 34 h 63"/>
              <a:gd name="T20" fmla="*/ 56 w 67"/>
              <a:gd name="T21" fmla="*/ 12 h 63"/>
              <a:gd name="T22" fmla="*/ 67 w 67"/>
              <a:gd name="T23" fmla="*/ 0 h 63"/>
              <a:gd name="T24" fmla="*/ 51 w 67"/>
              <a:gd name="T25" fmla="*/ 0 h 63"/>
              <a:gd name="T26" fmla="*/ 0 w 67"/>
              <a:gd name="T27" fmla="*/ 0 h 63"/>
              <a:gd name="T28" fmla="*/ 30 w 67"/>
              <a:gd name="T2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" h="63">
                <a:moveTo>
                  <a:pt x="30" y="34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58"/>
                  <a:pt x="30" y="58"/>
                  <a:pt x="30" y="58"/>
                </a:cubicBezTo>
                <a:cubicBezTo>
                  <a:pt x="25" y="58"/>
                  <a:pt x="22" y="61"/>
                  <a:pt x="22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1"/>
                  <a:pt x="41" y="59"/>
                  <a:pt x="3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4"/>
                  <a:pt x="37" y="34"/>
                  <a:pt x="37" y="34"/>
                </a:cubicBezTo>
                <a:cubicBezTo>
                  <a:pt x="56" y="12"/>
                  <a:pt x="56" y="12"/>
                  <a:pt x="56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ṣ1íḍê">
            <a:extLst>
              <a:ext uri="{FF2B5EF4-FFF2-40B4-BE49-F238E27FC236}">
                <a16:creationId xmlns:a16="http://schemas.microsoft.com/office/drawing/2014/main" id="{E6A0C33D-57B9-457F-8858-67CB5AE63373}"/>
              </a:ext>
            </a:extLst>
          </p:cNvPr>
          <p:cNvSpPr/>
          <p:nvPr/>
        </p:nvSpPr>
        <p:spPr bwMode="auto">
          <a:xfrm>
            <a:off x="9825457" y="1941168"/>
            <a:ext cx="258791" cy="159588"/>
          </a:xfrm>
          <a:custGeom>
            <a:avLst/>
            <a:gdLst>
              <a:gd name="T0" fmla="*/ 141 w 180"/>
              <a:gd name="T1" fmla="*/ 61 h 111"/>
              <a:gd name="T2" fmla="*/ 180 w 180"/>
              <a:gd name="T3" fmla="*/ 61 h 111"/>
              <a:gd name="T4" fmla="*/ 180 w 180"/>
              <a:gd name="T5" fmla="*/ 111 h 111"/>
              <a:gd name="T6" fmla="*/ 141 w 180"/>
              <a:gd name="T7" fmla="*/ 111 h 111"/>
              <a:gd name="T8" fmla="*/ 141 w 180"/>
              <a:gd name="T9" fmla="*/ 100 h 111"/>
              <a:gd name="T10" fmla="*/ 155 w 180"/>
              <a:gd name="T11" fmla="*/ 100 h 111"/>
              <a:gd name="T12" fmla="*/ 155 w 180"/>
              <a:gd name="T13" fmla="*/ 79 h 111"/>
              <a:gd name="T14" fmla="*/ 141 w 180"/>
              <a:gd name="T15" fmla="*/ 79 h 111"/>
              <a:gd name="T16" fmla="*/ 141 w 180"/>
              <a:gd name="T17" fmla="*/ 61 h 111"/>
              <a:gd name="T18" fmla="*/ 90 w 180"/>
              <a:gd name="T19" fmla="*/ 61 h 111"/>
              <a:gd name="T20" fmla="*/ 141 w 180"/>
              <a:gd name="T21" fmla="*/ 61 h 111"/>
              <a:gd name="T22" fmla="*/ 141 w 180"/>
              <a:gd name="T23" fmla="*/ 79 h 111"/>
              <a:gd name="T24" fmla="*/ 126 w 180"/>
              <a:gd name="T25" fmla="*/ 79 h 111"/>
              <a:gd name="T26" fmla="*/ 126 w 180"/>
              <a:gd name="T27" fmla="*/ 100 h 111"/>
              <a:gd name="T28" fmla="*/ 126 w 180"/>
              <a:gd name="T29" fmla="*/ 100 h 111"/>
              <a:gd name="T30" fmla="*/ 141 w 180"/>
              <a:gd name="T31" fmla="*/ 100 h 111"/>
              <a:gd name="T32" fmla="*/ 141 w 180"/>
              <a:gd name="T33" fmla="*/ 111 h 111"/>
              <a:gd name="T34" fmla="*/ 90 w 180"/>
              <a:gd name="T35" fmla="*/ 111 h 111"/>
              <a:gd name="T36" fmla="*/ 90 w 180"/>
              <a:gd name="T37" fmla="*/ 100 h 111"/>
              <a:gd name="T38" fmla="*/ 105 w 180"/>
              <a:gd name="T39" fmla="*/ 100 h 111"/>
              <a:gd name="T40" fmla="*/ 105 w 180"/>
              <a:gd name="T41" fmla="*/ 79 h 111"/>
              <a:gd name="T42" fmla="*/ 90 w 180"/>
              <a:gd name="T43" fmla="*/ 79 h 111"/>
              <a:gd name="T44" fmla="*/ 90 w 180"/>
              <a:gd name="T45" fmla="*/ 61 h 111"/>
              <a:gd name="T46" fmla="*/ 65 w 180"/>
              <a:gd name="T47" fmla="*/ 0 h 111"/>
              <a:gd name="T48" fmla="*/ 65 w 180"/>
              <a:gd name="T49" fmla="*/ 61 h 111"/>
              <a:gd name="T50" fmla="*/ 90 w 180"/>
              <a:gd name="T51" fmla="*/ 61 h 111"/>
              <a:gd name="T52" fmla="*/ 90 w 180"/>
              <a:gd name="T53" fmla="*/ 79 h 111"/>
              <a:gd name="T54" fmla="*/ 76 w 180"/>
              <a:gd name="T55" fmla="*/ 79 h 111"/>
              <a:gd name="T56" fmla="*/ 76 w 180"/>
              <a:gd name="T57" fmla="*/ 100 h 111"/>
              <a:gd name="T58" fmla="*/ 76 w 180"/>
              <a:gd name="T59" fmla="*/ 100 h 111"/>
              <a:gd name="T60" fmla="*/ 90 w 180"/>
              <a:gd name="T61" fmla="*/ 100 h 111"/>
              <a:gd name="T62" fmla="*/ 90 w 180"/>
              <a:gd name="T63" fmla="*/ 111 h 111"/>
              <a:gd name="T64" fmla="*/ 40 w 180"/>
              <a:gd name="T65" fmla="*/ 111 h 111"/>
              <a:gd name="T66" fmla="*/ 40 w 180"/>
              <a:gd name="T67" fmla="*/ 100 h 111"/>
              <a:gd name="T68" fmla="*/ 54 w 180"/>
              <a:gd name="T69" fmla="*/ 100 h 111"/>
              <a:gd name="T70" fmla="*/ 54 w 180"/>
              <a:gd name="T71" fmla="*/ 79 h 111"/>
              <a:gd name="T72" fmla="*/ 40 w 180"/>
              <a:gd name="T73" fmla="*/ 79 h 111"/>
              <a:gd name="T74" fmla="*/ 40 w 180"/>
              <a:gd name="T75" fmla="*/ 0 h 111"/>
              <a:gd name="T76" fmla="*/ 65 w 180"/>
              <a:gd name="T77" fmla="*/ 0 h 111"/>
              <a:gd name="T78" fmla="*/ 40 w 180"/>
              <a:gd name="T79" fmla="*/ 111 h 111"/>
              <a:gd name="T80" fmla="*/ 0 w 180"/>
              <a:gd name="T81" fmla="*/ 111 h 111"/>
              <a:gd name="T82" fmla="*/ 0 w 180"/>
              <a:gd name="T83" fmla="*/ 61 h 111"/>
              <a:gd name="T84" fmla="*/ 22 w 180"/>
              <a:gd name="T85" fmla="*/ 61 h 111"/>
              <a:gd name="T86" fmla="*/ 22 w 180"/>
              <a:gd name="T87" fmla="*/ 0 h 111"/>
              <a:gd name="T88" fmla="*/ 40 w 180"/>
              <a:gd name="T89" fmla="*/ 0 h 111"/>
              <a:gd name="T90" fmla="*/ 40 w 180"/>
              <a:gd name="T91" fmla="*/ 79 h 111"/>
              <a:gd name="T92" fmla="*/ 25 w 180"/>
              <a:gd name="T93" fmla="*/ 79 h 111"/>
              <a:gd name="T94" fmla="*/ 25 w 180"/>
              <a:gd name="T95" fmla="*/ 100 h 111"/>
              <a:gd name="T96" fmla="*/ 25 w 180"/>
              <a:gd name="T97" fmla="*/ 100 h 111"/>
              <a:gd name="T98" fmla="*/ 40 w 180"/>
              <a:gd name="T99" fmla="*/ 100 h 111"/>
              <a:gd name="T100" fmla="*/ 40 w 180"/>
              <a:gd name="T10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0" h="111">
                <a:moveTo>
                  <a:pt x="141" y="61"/>
                </a:moveTo>
                <a:lnTo>
                  <a:pt x="180" y="61"/>
                </a:lnTo>
                <a:lnTo>
                  <a:pt x="180" y="111"/>
                </a:lnTo>
                <a:lnTo>
                  <a:pt x="141" y="111"/>
                </a:lnTo>
                <a:lnTo>
                  <a:pt x="141" y="100"/>
                </a:lnTo>
                <a:lnTo>
                  <a:pt x="155" y="100"/>
                </a:lnTo>
                <a:lnTo>
                  <a:pt x="155" y="79"/>
                </a:lnTo>
                <a:lnTo>
                  <a:pt x="141" y="79"/>
                </a:lnTo>
                <a:lnTo>
                  <a:pt x="141" y="61"/>
                </a:lnTo>
                <a:close/>
                <a:moveTo>
                  <a:pt x="90" y="61"/>
                </a:moveTo>
                <a:lnTo>
                  <a:pt x="141" y="61"/>
                </a:lnTo>
                <a:lnTo>
                  <a:pt x="141" y="79"/>
                </a:lnTo>
                <a:lnTo>
                  <a:pt x="126" y="79"/>
                </a:lnTo>
                <a:lnTo>
                  <a:pt x="126" y="100"/>
                </a:lnTo>
                <a:lnTo>
                  <a:pt x="126" y="100"/>
                </a:lnTo>
                <a:lnTo>
                  <a:pt x="141" y="100"/>
                </a:lnTo>
                <a:lnTo>
                  <a:pt x="141" y="111"/>
                </a:lnTo>
                <a:lnTo>
                  <a:pt x="90" y="111"/>
                </a:lnTo>
                <a:lnTo>
                  <a:pt x="90" y="100"/>
                </a:lnTo>
                <a:lnTo>
                  <a:pt x="105" y="100"/>
                </a:lnTo>
                <a:lnTo>
                  <a:pt x="105" y="79"/>
                </a:lnTo>
                <a:lnTo>
                  <a:pt x="90" y="79"/>
                </a:lnTo>
                <a:lnTo>
                  <a:pt x="90" y="61"/>
                </a:lnTo>
                <a:close/>
                <a:moveTo>
                  <a:pt x="65" y="0"/>
                </a:moveTo>
                <a:lnTo>
                  <a:pt x="65" y="61"/>
                </a:lnTo>
                <a:lnTo>
                  <a:pt x="90" y="61"/>
                </a:lnTo>
                <a:lnTo>
                  <a:pt x="90" y="79"/>
                </a:lnTo>
                <a:lnTo>
                  <a:pt x="76" y="79"/>
                </a:lnTo>
                <a:lnTo>
                  <a:pt x="76" y="100"/>
                </a:lnTo>
                <a:lnTo>
                  <a:pt x="76" y="100"/>
                </a:lnTo>
                <a:lnTo>
                  <a:pt x="90" y="100"/>
                </a:lnTo>
                <a:lnTo>
                  <a:pt x="90" y="111"/>
                </a:lnTo>
                <a:lnTo>
                  <a:pt x="40" y="111"/>
                </a:lnTo>
                <a:lnTo>
                  <a:pt x="40" y="100"/>
                </a:lnTo>
                <a:lnTo>
                  <a:pt x="54" y="100"/>
                </a:lnTo>
                <a:lnTo>
                  <a:pt x="54" y="79"/>
                </a:lnTo>
                <a:lnTo>
                  <a:pt x="40" y="79"/>
                </a:lnTo>
                <a:lnTo>
                  <a:pt x="40" y="0"/>
                </a:lnTo>
                <a:lnTo>
                  <a:pt x="65" y="0"/>
                </a:lnTo>
                <a:close/>
                <a:moveTo>
                  <a:pt x="40" y="111"/>
                </a:moveTo>
                <a:lnTo>
                  <a:pt x="0" y="111"/>
                </a:lnTo>
                <a:lnTo>
                  <a:pt x="0" y="61"/>
                </a:lnTo>
                <a:lnTo>
                  <a:pt x="22" y="61"/>
                </a:lnTo>
                <a:lnTo>
                  <a:pt x="22" y="0"/>
                </a:lnTo>
                <a:lnTo>
                  <a:pt x="40" y="0"/>
                </a:lnTo>
                <a:lnTo>
                  <a:pt x="40" y="79"/>
                </a:lnTo>
                <a:lnTo>
                  <a:pt x="25" y="79"/>
                </a:lnTo>
                <a:lnTo>
                  <a:pt x="25" y="100"/>
                </a:lnTo>
                <a:lnTo>
                  <a:pt x="25" y="100"/>
                </a:lnTo>
                <a:lnTo>
                  <a:pt x="40" y="100"/>
                </a:lnTo>
                <a:lnTo>
                  <a:pt x="40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ṧļïḋê">
            <a:extLst>
              <a:ext uri="{FF2B5EF4-FFF2-40B4-BE49-F238E27FC236}">
                <a16:creationId xmlns:a16="http://schemas.microsoft.com/office/drawing/2014/main" id="{1CBBCA86-C1D6-43E9-8201-1AC42AB25D15}"/>
              </a:ext>
            </a:extLst>
          </p:cNvPr>
          <p:cNvSpPr/>
          <p:nvPr/>
        </p:nvSpPr>
        <p:spPr bwMode="auto">
          <a:xfrm>
            <a:off x="9799579" y="2110820"/>
            <a:ext cx="347930" cy="109267"/>
          </a:xfrm>
          <a:custGeom>
            <a:avLst/>
            <a:gdLst>
              <a:gd name="T0" fmla="*/ 7 w 242"/>
              <a:gd name="T1" fmla="*/ 76 h 76"/>
              <a:gd name="T2" fmla="*/ 0 w 242"/>
              <a:gd name="T3" fmla="*/ 0 h 76"/>
              <a:gd name="T4" fmla="*/ 242 w 242"/>
              <a:gd name="T5" fmla="*/ 0 h 76"/>
              <a:gd name="T6" fmla="*/ 213 w 242"/>
              <a:gd name="T7" fmla="*/ 76 h 76"/>
              <a:gd name="T8" fmla="*/ 7 w 242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76">
                <a:moveTo>
                  <a:pt x="7" y="76"/>
                </a:moveTo>
                <a:lnTo>
                  <a:pt x="0" y="0"/>
                </a:lnTo>
                <a:lnTo>
                  <a:pt x="242" y="0"/>
                </a:lnTo>
                <a:lnTo>
                  <a:pt x="213" y="76"/>
                </a:lnTo>
                <a:lnTo>
                  <a:pt x="7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iṩļîḋé">
            <a:extLst>
              <a:ext uri="{FF2B5EF4-FFF2-40B4-BE49-F238E27FC236}">
                <a16:creationId xmlns:a16="http://schemas.microsoft.com/office/drawing/2014/main" id="{921A8FB2-6AB0-4758-896A-3D003E91DCDF}"/>
              </a:ext>
            </a:extLst>
          </p:cNvPr>
          <p:cNvSpPr/>
          <p:nvPr/>
        </p:nvSpPr>
        <p:spPr bwMode="auto">
          <a:xfrm>
            <a:off x="7831330" y="5976865"/>
            <a:ext cx="232912" cy="232912"/>
          </a:xfrm>
          <a:custGeom>
            <a:avLst/>
            <a:gdLst>
              <a:gd name="T0" fmla="*/ 22 w 45"/>
              <a:gd name="T1" fmla="*/ 42 h 45"/>
              <a:gd name="T2" fmla="*/ 26 w 45"/>
              <a:gd name="T3" fmla="*/ 42 h 45"/>
              <a:gd name="T4" fmla="*/ 27 w 45"/>
              <a:gd name="T5" fmla="*/ 45 h 45"/>
              <a:gd name="T6" fmla="*/ 35 w 45"/>
              <a:gd name="T7" fmla="*/ 41 h 45"/>
              <a:gd name="T8" fmla="*/ 34 w 45"/>
              <a:gd name="T9" fmla="*/ 38 h 45"/>
              <a:gd name="T10" fmla="*/ 38 w 45"/>
              <a:gd name="T11" fmla="*/ 33 h 45"/>
              <a:gd name="T12" fmla="*/ 42 w 45"/>
              <a:gd name="T13" fmla="*/ 35 h 45"/>
              <a:gd name="T14" fmla="*/ 45 w 45"/>
              <a:gd name="T15" fmla="*/ 27 h 45"/>
              <a:gd name="T16" fmla="*/ 42 w 45"/>
              <a:gd name="T17" fmla="*/ 26 h 45"/>
              <a:gd name="T18" fmla="*/ 41 w 45"/>
              <a:gd name="T19" fmla="*/ 19 h 45"/>
              <a:gd name="T20" fmla="*/ 45 w 45"/>
              <a:gd name="T21" fmla="*/ 17 h 45"/>
              <a:gd name="T22" fmla="*/ 41 w 45"/>
              <a:gd name="T23" fmla="*/ 10 h 45"/>
              <a:gd name="T24" fmla="*/ 38 w 45"/>
              <a:gd name="T25" fmla="*/ 11 h 45"/>
              <a:gd name="T26" fmla="*/ 33 w 45"/>
              <a:gd name="T27" fmla="*/ 6 h 45"/>
              <a:gd name="T28" fmla="*/ 35 w 45"/>
              <a:gd name="T29" fmla="*/ 3 h 45"/>
              <a:gd name="T30" fmla="*/ 27 w 45"/>
              <a:gd name="T31" fmla="*/ 0 h 45"/>
              <a:gd name="T32" fmla="*/ 26 w 45"/>
              <a:gd name="T33" fmla="*/ 3 h 45"/>
              <a:gd name="T34" fmla="*/ 22 w 45"/>
              <a:gd name="T35" fmla="*/ 3 h 45"/>
              <a:gd name="T36" fmla="*/ 22 w 45"/>
              <a:gd name="T37" fmla="*/ 9 h 45"/>
              <a:gd name="T38" fmla="*/ 34 w 45"/>
              <a:gd name="T39" fmla="*/ 17 h 45"/>
              <a:gd name="T40" fmla="*/ 27 w 45"/>
              <a:gd name="T41" fmla="*/ 34 h 45"/>
              <a:gd name="T42" fmla="*/ 22 w 45"/>
              <a:gd name="T43" fmla="*/ 35 h 45"/>
              <a:gd name="T44" fmla="*/ 22 w 45"/>
              <a:gd name="T45" fmla="*/ 35 h 45"/>
              <a:gd name="T46" fmla="*/ 22 w 45"/>
              <a:gd name="T47" fmla="*/ 42 h 45"/>
              <a:gd name="T48" fmla="*/ 3 w 45"/>
              <a:gd name="T49" fmla="*/ 26 h 45"/>
              <a:gd name="T50" fmla="*/ 0 w 45"/>
              <a:gd name="T51" fmla="*/ 27 h 45"/>
              <a:gd name="T52" fmla="*/ 3 w 45"/>
              <a:gd name="T53" fmla="*/ 35 h 45"/>
              <a:gd name="T54" fmla="*/ 6 w 45"/>
              <a:gd name="T55" fmla="*/ 34 h 45"/>
              <a:gd name="T56" fmla="*/ 11 w 45"/>
              <a:gd name="T57" fmla="*/ 38 h 45"/>
              <a:gd name="T58" fmla="*/ 10 w 45"/>
              <a:gd name="T59" fmla="*/ 42 h 45"/>
              <a:gd name="T60" fmla="*/ 18 w 45"/>
              <a:gd name="T61" fmla="*/ 45 h 45"/>
              <a:gd name="T62" fmla="*/ 19 w 45"/>
              <a:gd name="T63" fmla="*/ 42 h 45"/>
              <a:gd name="T64" fmla="*/ 22 w 45"/>
              <a:gd name="T65" fmla="*/ 42 h 45"/>
              <a:gd name="T66" fmla="*/ 22 w 45"/>
              <a:gd name="T67" fmla="*/ 35 h 45"/>
              <a:gd name="T68" fmla="*/ 10 w 45"/>
              <a:gd name="T69" fmla="*/ 28 h 45"/>
              <a:gd name="T70" fmla="*/ 17 w 45"/>
              <a:gd name="T71" fmla="*/ 10 h 45"/>
              <a:gd name="T72" fmla="*/ 17 w 45"/>
              <a:gd name="T73" fmla="*/ 10 h 45"/>
              <a:gd name="T74" fmla="*/ 22 w 45"/>
              <a:gd name="T75" fmla="*/ 9 h 45"/>
              <a:gd name="T76" fmla="*/ 22 w 45"/>
              <a:gd name="T77" fmla="*/ 9 h 45"/>
              <a:gd name="T78" fmla="*/ 22 w 45"/>
              <a:gd name="T79" fmla="*/ 3 h 45"/>
              <a:gd name="T80" fmla="*/ 19 w 45"/>
              <a:gd name="T81" fmla="*/ 3 h 45"/>
              <a:gd name="T82" fmla="*/ 17 w 45"/>
              <a:gd name="T83" fmla="*/ 0 h 45"/>
              <a:gd name="T84" fmla="*/ 10 w 45"/>
              <a:gd name="T85" fmla="*/ 3 h 45"/>
              <a:gd name="T86" fmla="*/ 11 w 45"/>
              <a:gd name="T87" fmla="*/ 7 h 45"/>
              <a:gd name="T88" fmla="*/ 6 w 45"/>
              <a:gd name="T89" fmla="*/ 11 h 45"/>
              <a:gd name="T90" fmla="*/ 3 w 45"/>
              <a:gd name="T91" fmla="*/ 10 h 45"/>
              <a:gd name="T92" fmla="*/ 0 w 45"/>
              <a:gd name="T93" fmla="*/ 18 h 45"/>
              <a:gd name="T94" fmla="*/ 3 w 45"/>
              <a:gd name="T95" fmla="*/ 19 h 45"/>
              <a:gd name="T96" fmla="*/ 3 w 45"/>
              <a:gd name="T97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5">
                <a:moveTo>
                  <a:pt x="22" y="42"/>
                </a:moveTo>
                <a:cubicBezTo>
                  <a:pt x="24" y="42"/>
                  <a:pt x="25" y="42"/>
                  <a:pt x="26" y="42"/>
                </a:cubicBezTo>
                <a:cubicBezTo>
                  <a:pt x="27" y="45"/>
                  <a:pt x="27" y="45"/>
                  <a:pt x="27" y="45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7" y="35"/>
                  <a:pt x="38" y="33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27"/>
                  <a:pt x="45" y="27"/>
                  <a:pt x="45" y="27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3"/>
                  <a:pt x="42" y="21"/>
                  <a:pt x="41" y="19"/>
                </a:cubicBezTo>
                <a:cubicBezTo>
                  <a:pt x="45" y="17"/>
                  <a:pt x="45" y="17"/>
                  <a:pt x="45" y="17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9"/>
                  <a:pt x="35" y="8"/>
                  <a:pt x="33" y="6"/>
                </a:cubicBezTo>
                <a:cubicBezTo>
                  <a:pt x="35" y="3"/>
                  <a:pt x="35" y="3"/>
                  <a:pt x="35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3" y="3"/>
                  <a:pt x="22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8" y="9"/>
                  <a:pt x="32" y="12"/>
                  <a:pt x="34" y="17"/>
                </a:cubicBezTo>
                <a:cubicBezTo>
                  <a:pt x="37" y="24"/>
                  <a:pt x="34" y="32"/>
                  <a:pt x="27" y="34"/>
                </a:cubicBezTo>
                <a:cubicBezTo>
                  <a:pt x="26" y="35"/>
                  <a:pt x="24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lnTo>
                  <a:pt x="22" y="42"/>
                </a:lnTo>
                <a:close/>
                <a:moveTo>
                  <a:pt x="3" y="26"/>
                </a:moveTo>
                <a:cubicBezTo>
                  <a:pt x="0" y="27"/>
                  <a:pt x="0" y="27"/>
                  <a:pt x="0" y="27"/>
                </a:cubicBezTo>
                <a:cubicBezTo>
                  <a:pt x="3" y="35"/>
                  <a:pt x="3" y="35"/>
                  <a:pt x="3" y="35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6"/>
                  <a:pt x="9" y="37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1" y="42"/>
                  <a:pt x="22" y="42"/>
                </a:cubicBezTo>
                <a:cubicBezTo>
                  <a:pt x="22" y="35"/>
                  <a:pt x="22" y="35"/>
                  <a:pt x="22" y="35"/>
                </a:cubicBezTo>
                <a:cubicBezTo>
                  <a:pt x="17" y="35"/>
                  <a:pt x="12" y="32"/>
                  <a:pt x="10" y="28"/>
                </a:cubicBezTo>
                <a:cubicBezTo>
                  <a:pt x="7" y="21"/>
                  <a:pt x="11" y="13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21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8" y="9"/>
                  <a:pt x="6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1"/>
                  <a:pt x="3" y="24"/>
                  <a:pt x="3" y="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íṡľîḋè">
            <a:extLst>
              <a:ext uri="{FF2B5EF4-FFF2-40B4-BE49-F238E27FC236}">
                <a16:creationId xmlns:a16="http://schemas.microsoft.com/office/drawing/2014/main" id="{F80C96AB-AFC9-450D-A7CF-872A74FBCC8B}"/>
              </a:ext>
            </a:extLst>
          </p:cNvPr>
          <p:cNvSpPr/>
          <p:nvPr/>
        </p:nvSpPr>
        <p:spPr bwMode="auto">
          <a:xfrm>
            <a:off x="11017333" y="4562143"/>
            <a:ext cx="129395" cy="125082"/>
          </a:xfrm>
          <a:custGeom>
            <a:avLst/>
            <a:gdLst>
              <a:gd name="T0" fmla="*/ 4 w 25"/>
              <a:gd name="T1" fmla="*/ 24 h 24"/>
              <a:gd name="T2" fmla="*/ 8 w 25"/>
              <a:gd name="T3" fmla="*/ 20 h 24"/>
              <a:gd name="T4" fmla="*/ 8 w 25"/>
              <a:gd name="T5" fmla="*/ 20 h 24"/>
              <a:gd name="T6" fmla="*/ 8 w 25"/>
              <a:gd name="T7" fmla="*/ 6 h 24"/>
              <a:gd name="T8" fmla="*/ 23 w 25"/>
              <a:gd name="T9" fmla="*/ 6 h 24"/>
              <a:gd name="T10" fmla="*/ 23 w 25"/>
              <a:gd name="T11" fmla="*/ 16 h 24"/>
              <a:gd name="T12" fmla="*/ 21 w 25"/>
              <a:gd name="T13" fmla="*/ 15 h 24"/>
              <a:gd name="T14" fmla="*/ 17 w 25"/>
              <a:gd name="T15" fmla="*/ 20 h 24"/>
              <a:gd name="T16" fmla="*/ 21 w 25"/>
              <a:gd name="T17" fmla="*/ 24 h 24"/>
              <a:gd name="T18" fmla="*/ 25 w 25"/>
              <a:gd name="T19" fmla="*/ 20 h 24"/>
              <a:gd name="T20" fmla="*/ 25 w 25"/>
              <a:gd name="T21" fmla="*/ 20 h 24"/>
              <a:gd name="T22" fmla="*/ 25 w 25"/>
              <a:gd name="T23" fmla="*/ 20 h 24"/>
              <a:gd name="T24" fmla="*/ 25 w 25"/>
              <a:gd name="T25" fmla="*/ 6 h 24"/>
              <a:gd name="T26" fmla="*/ 25 w 25"/>
              <a:gd name="T27" fmla="*/ 0 h 24"/>
              <a:gd name="T28" fmla="*/ 23 w 25"/>
              <a:gd name="T29" fmla="*/ 0 h 24"/>
              <a:gd name="T30" fmla="*/ 8 w 25"/>
              <a:gd name="T31" fmla="*/ 0 h 24"/>
              <a:gd name="T32" fmla="*/ 6 w 25"/>
              <a:gd name="T33" fmla="*/ 0 h 24"/>
              <a:gd name="T34" fmla="*/ 6 w 25"/>
              <a:gd name="T35" fmla="*/ 6 h 24"/>
              <a:gd name="T36" fmla="*/ 6 w 25"/>
              <a:gd name="T37" fmla="*/ 16 h 24"/>
              <a:gd name="T38" fmla="*/ 4 w 25"/>
              <a:gd name="T39" fmla="*/ 15 h 24"/>
              <a:gd name="T40" fmla="*/ 0 w 25"/>
              <a:gd name="T41" fmla="*/ 20 h 24"/>
              <a:gd name="T42" fmla="*/ 4 w 25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4">
                <a:moveTo>
                  <a:pt x="4" y="24"/>
                </a:moveTo>
                <a:cubicBezTo>
                  <a:pt x="7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"/>
                  <a:pt x="8" y="6"/>
                  <a:pt x="8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1" y="15"/>
                  <a:pt x="21" y="15"/>
                </a:cubicBezTo>
                <a:cubicBezTo>
                  <a:pt x="18" y="15"/>
                  <a:pt x="17" y="17"/>
                  <a:pt x="17" y="20"/>
                </a:cubicBezTo>
                <a:cubicBezTo>
                  <a:pt x="17" y="22"/>
                  <a:pt x="18" y="24"/>
                  <a:pt x="21" y="24"/>
                </a:cubicBezTo>
                <a:cubicBezTo>
                  <a:pt x="23" y="24"/>
                  <a:pt x="25" y="22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5"/>
                  <a:pt x="5" y="15"/>
                  <a:pt x="4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ṩľíďè">
            <a:extLst>
              <a:ext uri="{FF2B5EF4-FFF2-40B4-BE49-F238E27FC236}">
                <a16:creationId xmlns:a16="http://schemas.microsoft.com/office/drawing/2014/main" id="{461DCCC4-A015-48C5-A968-EC07D83963A4}"/>
              </a:ext>
            </a:extLst>
          </p:cNvPr>
          <p:cNvSpPr/>
          <p:nvPr/>
        </p:nvSpPr>
        <p:spPr bwMode="auto">
          <a:xfrm>
            <a:off x="10716848" y="2727604"/>
            <a:ext cx="135147" cy="125082"/>
          </a:xfrm>
          <a:custGeom>
            <a:avLst/>
            <a:gdLst>
              <a:gd name="T0" fmla="*/ 5 w 26"/>
              <a:gd name="T1" fmla="*/ 24 h 24"/>
              <a:gd name="T2" fmla="*/ 9 w 26"/>
              <a:gd name="T3" fmla="*/ 20 h 24"/>
              <a:gd name="T4" fmla="*/ 9 w 26"/>
              <a:gd name="T5" fmla="*/ 20 h 24"/>
              <a:gd name="T6" fmla="*/ 9 w 26"/>
              <a:gd name="T7" fmla="*/ 6 h 24"/>
              <a:gd name="T8" fmla="*/ 23 w 26"/>
              <a:gd name="T9" fmla="*/ 6 h 24"/>
              <a:gd name="T10" fmla="*/ 23 w 26"/>
              <a:gd name="T11" fmla="*/ 16 h 24"/>
              <a:gd name="T12" fmla="*/ 21 w 26"/>
              <a:gd name="T13" fmla="*/ 15 h 24"/>
              <a:gd name="T14" fmla="*/ 17 w 26"/>
              <a:gd name="T15" fmla="*/ 20 h 24"/>
              <a:gd name="T16" fmla="*/ 21 w 26"/>
              <a:gd name="T17" fmla="*/ 24 h 24"/>
              <a:gd name="T18" fmla="*/ 26 w 26"/>
              <a:gd name="T19" fmla="*/ 20 h 24"/>
              <a:gd name="T20" fmla="*/ 26 w 26"/>
              <a:gd name="T21" fmla="*/ 20 h 24"/>
              <a:gd name="T22" fmla="*/ 26 w 26"/>
              <a:gd name="T23" fmla="*/ 20 h 24"/>
              <a:gd name="T24" fmla="*/ 26 w 26"/>
              <a:gd name="T25" fmla="*/ 6 h 24"/>
              <a:gd name="T26" fmla="*/ 26 w 26"/>
              <a:gd name="T27" fmla="*/ 0 h 24"/>
              <a:gd name="T28" fmla="*/ 23 w 26"/>
              <a:gd name="T29" fmla="*/ 0 h 24"/>
              <a:gd name="T30" fmla="*/ 9 w 26"/>
              <a:gd name="T31" fmla="*/ 0 h 24"/>
              <a:gd name="T32" fmla="*/ 6 w 26"/>
              <a:gd name="T33" fmla="*/ 0 h 24"/>
              <a:gd name="T34" fmla="*/ 6 w 26"/>
              <a:gd name="T35" fmla="*/ 6 h 24"/>
              <a:gd name="T36" fmla="*/ 6 w 26"/>
              <a:gd name="T37" fmla="*/ 16 h 24"/>
              <a:gd name="T38" fmla="*/ 5 w 26"/>
              <a:gd name="T39" fmla="*/ 15 h 24"/>
              <a:gd name="T40" fmla="*/ 0 w 26"/>
              <a:gd name="T41" fmla="*/ 20 h 24"/>
              <a:gd name="T42" fmla="*/ 5 w 26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5" y="24"/>
                </a:moveTo>
                <a:cubicBezTo>
                  <a:pt x="7" y="24"/>
                  <a:pt x="9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5"/>
                  <a:pt x="21" y="15"/>
                </a:cubicBezTo>
                <a:cubicBezTo>
                  <a:pt x="19" y="15"/>
                  <a:pt x="17" y="17"/>
                  <a:pt x="17" y="20"/>
                </a:cubicBezTo>
                <a:cubicBezTo>
                  <a:pt x="17" y="22"/>
                  <a:pt x="19" y="24"/>
                  <a:pt x="21" y="24"/>
                </a:cubicBezTo>
                <a:cubicBezTo>
                  <a:pt x="24" y="24"/>
                  <a:pt x="26" y="22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5"/>
                  <a:pt x="5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5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sľïḍè">
            <a:extLst>
              <a:ext uri="{FF2B5EF4-FFF2-40B4-BE49-F238E27FC236}">
                <a16:creationId xmlns:a16="http://schemas.microsoft.com/office/drawing/2014/main" id="{B2E645E9-2FD5-444A-ACCE-AB660DB8ACF5}"/>
              </a:ext>
            </a:extLst>
          </p:cNvPr>
          <p:cNvSpPr/>
          <p:nvPr/>
        </p:nvSpPr>
        <p:spPr bwMode="auto">
          <a:xfrm>
            <a:off x="6643766" y="3365954"/>
            <a:ext cx="156712" cy="145211"/>
          </a:xfrm>
          <a:custGeom>
            <a:avLst/>
            <a:gdLst>
              <a:gd name="T0" fmla="*/ 5 w 30"/>
              <a:gd name="T1" fmla="*/ 28 h 28"/>
              <a:gd name="T2" fmla="*/ 10 w 30"/>
              <a:gd name="T3" fmla="*/ 23 h 28"/>
              <a:gd name="T4" fmla="*/ 10 w 30"/>
              <a:gd name="T5" fmla="*/ 23 h 28"/>
              <a:gd name="T6" fmla="*/ 10 w 30"/>
              <a:gd name="T7" fmla="*/ 6 h 28"/>
              <a:gd name="T8" fmla="*/ 27 w 30"/>
              <a:gd name="T9" fmla="*/ 6 h 28"/>
              <a:gd name="T10" fmla="*/ 27 w 30"/>
              <a:gd name="T11" fmla="*/ 18 h 28"/>
              <a:gd name="T12" fmla="*/ 25 w 30"/>
              <a:gd name="T13" fmla="*/ 18 h 28"/>
              <a:gd name="T14" fmla="*/ 20 w 30"/>
              <a:gd name="T15" fmla="*/ 23 h 28"/>
              <a:gd name="T16" fmla="*/ 25 w 30"/>
              <a:gd name="T17" fmla="*/ 28 h 28"/>
              <a:gd name="T18" fmla="*/ 30 w 30"/>
              <a:gd name="T19" fmla="*/ 23 h 28"/>
              <a:gd name="T20" fmla="*/ 30 w 30"/>
              <a:gd name="T21" fmla="*/ 23 h 28"/>
              <a:gd name="T22" fmla="*/ 30 w 30"/>
              <a:gd name="T23" fmla="*/ 23 h 28"/>
              <a:gd name="T24" fmla="*/ 30 w 30"/>
              <a:gd name="T25" fmla="*/ 6 h 28"/>
              <a:gd name="T26" fmla="*/ 30 w 30"/>
              <a:gd name="T27" fmla="*/ 0 h 28"/>
              <a:gd name="T28" fmla="*/ 27 w 30"/>
              <a:gd name="T29" fmla="*/ 0 h 28"/>
              <a:gd name="T30" fmla="*/ 10 w 30"/>
              <a:gd name="T31" fmla="*/ 0 h 28"/>
              <a:gd name="T32" fmla="*/ 7 w 30"/>
              <a:gd name="T33" fmla="*/ 0 h 28"/>
              <a:gd name="T34" fmla="*/ 7 w 30"/>
              <a:gd name="T35" fmla="*/ 6 h 28"/>
              <a:gd name="T36" fmla="*/ 7 w 30"/>
              <a:gd name="T37" fmla="*/ 18 h 28"/>
              <a:gd name="T38" fmla="*/ 5 w 30"/>
              <a:gd name="T39" fmla="*/ 18 h 28"/>
              <a:gd name="T40" fmla="*/ 0 w 30"/>
              <a:gd name="T41" fmla="*/ 23 h 28"/>
              <a:gd name="T42" fmla="*/ 5 w 30"/>
              <a:gd name="T4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8">
                <a:moveTo>
                  <a:pt x="5" y="28"/>
                </a:moveTo>
                <a:cubicBezTo>
                  <a:pt x="8" y="28"/>
                  <a:pt x="10" y="26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6"/>
                  <a:pt x="10" y="6"/>
                  <a:pt x="10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8"/>
                  <a:pt x="26" y="18"/>
                  <a:pt x="25" y="18"/>
                </a:cubicBezTo>
                <a:cubicBezTo>
                  <a:pt x="22" y="18"/>
                  <a:pt x="20" y="20"/>
                  <a:pt x="20" y="23"/>
                </a:cubicBezTo>
                <a:cubicBezTo>
                  <a:pt x="20" y="26"/>
                  <a:pt x="22" y="28"/>
                  <a:pt x="25" y="28"/>
                </a:cubicBezTo>
                <a:cubicBezTo>
                  <a:pt x="28" y="28"/>
                  <a:pt x="30" y="26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2" y="18"/>
                  <a:pt x="0" y="20"/>
                  <a:pt x="0" y="23"/>
                </a:cubicBezTo>
                <a:cubicBezTo>
                  <a:pt x="0" y="26"/>
                  <a:pt x="2" y="28"/>
                  <a:pt x="5" y="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i$ḷîḋé">
            <a:extLst>
              <a:ext uri="{FF2B5EF4-FFF2-40B4-BE49-F238E27FC236}">
                <a16:creationId xmlns:a16="http://schemas.microsoft.com/office/drawing/2014/main" id="{A84BBBF9-CD28-4C21-9DE5-85886DC8453C}"/>
              </a:ext>
            </a:extLst>
          </p:cNvPr>
          <p:cNvSpPr/>
          <p:nvPr/>
        </p:nvSpPr>
        <p:spPr bwMode="auto">
          <a:xfrm>
            <a:off x="7773820" y="5883413"/>
            <a:ext cx="93452" cy="119331"/>
          </a:xfrm>
          <a:custGeom>
            <a:avLst/>
            <a:gdLst>
              <a:gd name="T0" fmla="*/ 0 w 18"/>
              <a:gd name="T1" fmla="*/ 0 h 23"/>
              <a:gd name="T2" fmla="*/ 7 w 18"/>
              <a:gd name="T3" fmla="*/ 23 h 23"/>
              <a:gd name="T4" fmla="*/ 18 w 18"/>
              <a:gd name="T5" fmla="*/ 0 h 23"/>
              <a:gd name="T6" fmla="*/ 0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0" y="0"/>
                </a:moveTo>
                <a:cubicBezTo>
                  <a:pt x="1" y="9"/>
                  <a:pt x="3" y="17"/>
                  <a:pt x="7" y="23"/>
                </a:cubicBezTo>
                <a:cubicBezTo>
                  <a:pt x="13" y="17"/>
                  <a:pt x="18" y="9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iṣlîďè">
            <a:extLst>
              <a:ext uri="{FF2B5EF4-FFF2-40B4-BE49-F238E27FC236}">
                <a16:creationId xmlns:a16="http://schemas.microsoft.com/office/drawing/2014/main" id="{8BB4EB15-F9BA-4746-89A5-D3C8BD260DF1}"/>
              </a:ext>
            </a:extLst>
          </p:cNvPr>
          <p:cNvSpPr/>
          <p:nvPr/>
        </p:nvSpPr>
        <p:spPr bwMode="auto">
          <a:xfrm>
            <a:off x="7773820" y="5733889"/>
            <a:ext cx="93452" cy="119331"/>
          </a:xfrm>
          <a:custGeom>
            <a:avLst/>
            <a:gdLst>
              <a:gd name="T0" fmla="*/ 7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7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7" y="0"/>
                </a:moveTo>
                <a:cubicBezTo>
                  <a:pt x="3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3" y="6"/>
                  <a:pt x="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iSļïḍê">
            <a:extLst>
              <a:ext uri="{FF2B5EF4-FFF2-40B4-BE49-F238E27FC236}">
                <a16:creationId xmlns:a16="http://schemas.microsoft.com/office/drawing/2014/main" id="{97F045C8-B641-44AE-8266-2CED4362AB2D}"/>
              </a:ext>
            </a:extLst>
          </p:cNvPr>
          <p:cNvSpPr/>
          <p:nvPr/>
        </p:nvSpPr>
        <p:spPr bwMode="auto">
          <a:xfrm>
            <a:off x="7701934" y="5686444"/>
            <a:ext cx="81951" cy="166776"/>
          </a:xfrm>
          <a:custGeom>
            <a:avLst/>
            <a:gdLst>
              <a:gd name="T0" fmla="*/ 0 w 16"/>
              <a:gd name="T1" fmla="*/ 0 h 32"/>
              <a:gd name="T2" fmla="*/ 0 w 16"/>
              <a:gd name="T3" fmla="*/ 32 h 32"/>
              <a:gd name="T4" fmla="*/ 8 w 16"/>
              <a:gd name="T5" fmla="*/ 32 h 32"/>
              <a:gd name="T6" fmla="*/ 16 w 16"/>
              <a:gd name="T7" fmla="*/ 5 h 32"/>
              <a:gd name="T8" fmla="*/ 0 w 1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21"/>
                  <a:pt x="12" y="12"/>
                  <a:pt x="16" y="5"/>
                </a:cubicBezTo>
                <a:cubicBezTo>
                  <a:pt x="12" y="2"/>
                  <a:pt x="6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śľîḍe">
            <a:extLst>
              <a:ext uri="{FF2B5EF4-FFF2-40B4-BE49-F238E27FC236}">
                <a16:creationId xmlns:a16="http://schemas.microsoft.com/office/drawing/2014/main" id="{ED2F3251-44E5-4868-8FF0-14F3458E078B}"/>
              </a:ext>
            </a:extLst>
          </p:cNvPr>
          <p:cNvSpPr/>
          <p:nvPr/>
        </p:nvSpPr>
        <p:spPr bwMode="auto">
          <a:xfrm>
            <a:off x="7586916" y="5883413"/>
            <a:ext cx="83388" cy="166776"/>
          </a:xfrm>
          <a:custGeom>
            <a:avLst/>
            <a:gdLst>
              <a:gd name="T0" fmla="*/ 16 w 16"/>
              <a:gd name="T1" fmla="*/ 32 h 32"/>
              <a:gd name="T2" fmla="*/ 16 w 16"/>
              <a:gd name="T3" fmla="*/ 0 h 32"/>
              <a:gd name="T4" fmla="*/ 8 w 16"/>
              <a:gd name="T5" fmla="*/ 0 h 32"/>
              <a:gd name="T6" fmla="*/ 0 w 16"/>
              <a:gd name="T7" fmla="*/ 27 h 32"/>
              <a:gd name="T8" fmla="*/ 16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16" y="32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1"/>
                  <a:pt x="4" y="20"/>
                  <a:pt x="0" y="27"/>
                </a:cubicBezTo>
                <a:cubicBezTo>
                  <a:pt x="5" y="30"/>
                  <a:pt x="10" y="32"/>
                  <a:pt x="16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Sḻiďe">
            <a:extLst>
              <a:ext uri="{FF2B5EF4-FFF2-40B4-BE49-F238E27FC236}">
                <a16:creationId xmlns:a16="http://schemas.microsoft.com/office/drawing/2014/main" id="{A9121C25-FB16-4550-8124-3C0EB2990A8E}"/>
              </a:ext>
            </a:extLst>
          </p:cNvPr>
          <p:cNvSpPr/>
          <p:nvPr/>
        </p:nvSpPr>
        <p:spPr bwMode="auto">
          <a:xfrm>
            <a:off x="7586916" y="5686444"/>
            <a:ext cx="83388" cy="166776"/>
          </a:xfrm>
          <a:custGeom>
            <a:avLst/>
            <a:gdLst>
              <a:gd name="T0" fmla="*/ 8 w 16"/>
              <a:gd name="T1" fmla="*/ 32 h 32"/>
              <a:gd name="T2" fmla="*/ 16 w 16"/>
              <a:gd name="T3" fmla="*/ 32 h 32"/>
              <a:gd name="T4" fmla="*/ 16 w 16"/>
              <a:gd name="T5" fmla="*/ 0 h 32"/>
              <a:gd name="T6" fmla="*/ 0 w 16"/>
              <a:gd name="T7" fmla="*/ 6 h 32"/>
              <a:gd name="T8" fmla="*/ 8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0"/>
                  <a:pt x="5" y="2"/>
                  <a:pt x="0" y="6"/>
                </a:cubicBezTo>
                <a:cubicBezTo>
                  <a:pt x="4" y="12"/>
                  <a:pt x="7" y="21"/>
                  <a:pt x="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í$1iḑê">
            <a:extLst>
              <a:ext uri="{FF2B5EF4-FFF2-40B4-BE49-F238E27FC236}">
                <a16:creationId xmlns:a16="http://schemas.microsoft.com/office/drawing/2014/main" id="{26844210-E876-4D65-9714-D98945C1D272}"/>
              </a:ext>
            </a:extLst>
          </p:cNvPr>
          <p:cNvSpPr/>
          <p:nvPr/>
        </p:nvSpPr>
        <p:spPr bwMode="auto">
          <a:xfrm>
            <a:off x="7504965" y="5883413"/>
            <a:ext cx="93452" cy="119331"/>
          </a:xfrm>
          <a:custGeom>
            <a:avLst/>
            <a:gdLst>
              <a:gd name="T0" fmla="*/ 11 w 18"/>
              <a:gd name="T1" fmla="*/ 23 h 23"/>
              <a:gd name="T2" fmla="*/ 18 w 18"/>
              <a:gd name="T3" fmla="*/ 0 h 23"/>
              <a:gd name="T4" fmla="*/ 0 w 18"/>
              <a:gd name="T5" fmla="*/ 0 h 23"/>
              <a:gd name="T6" fmla="*/ 11 w 18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23"/>
                </a:moveTo>
                <a:cubicBezTo>
                  <a:pt x="15" y="17"/>
                  <a:pt x="18" y="9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5" y="17"/>
                  <a:pt x="11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ṣ1ïḑé">
            <a:extLst>
              <a:ext uri="{FF2B5EF4-FFF2-40B4-BE49-F238E27FC236}">
                <a16:creationId xmlns:a16="http://schemas.microsoft.com/office/drawing/2014/main" id="{B8289BA5-93F0-4E7C-BEA4-78D91CECBDC1}"/>
              </a:ext>
            </a:extLst>
          </p:cNvPr>
          <p:cNvSpPr/>
          <p:nvPr/>
        </p:nvSpPr>
        <p:spPr bwMode="auto">
          <a:xfrm>
            <a:off x="7504965" y="5733889"/>
            <a:ext cx="93452" cy="119331"/>
          </a:xfrm>
          <a:custGeom>
            <a:avLst/>
            <a:gdLst>
              <a:gd name="T0" fmla="*/ 11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11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0"/>
                </a:moveTo>
                <a:cubicBezTo>
                  <a:pt x="5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5" y="6"/>
                  <a:pt x="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ṩļidê">
            <a:extLst>
              <a:ext uri="{FF2B5EF4-FFF2-40B4-BE49-F238E27FC236}">
                <a16:creationId xmlns:a16="http://schemas.microsoft.com/office/drawing/2014/main" id="{F88600C6-3498-4DCA-9990-E682A59E0D6C}"/>
              </a:ext>
            </a:extLst>
          </p:cNvPr>
          <p:cNvSpPr/>
          <p:nvPr/>
        </p:nvSpPr>
        <p:spPr bwMode="auto">
          <a:xfrm>
            <a:off x="7701934" y="5883413"/>
            <a:ext cx="81951" cy="166776"/>
          </a:xfrm>
          <a:custGeom>
            <a:avLst/>
            <a:gdLst>
              <a:gd name="T0" fmla="*/ 0 w 16"/>
              <a:gd name="T1" fmla="*/ 32 h 32"/>
              <a:gd name="T2" fmla="*/ 16 w 16"/>
              <a:gd name="T3" fmla="*/ 27 h 32"/>
              <a:gd name="T4" fmla="*/ 8 w 16"/>
              <a:gd name="T5" fmla="*/ 0 h 32"/>
              <a:gd name="T6" fmla="*/ 0 w 16"/>
              <a:gd name="T7" fmla="*/ 0 h 32"/>
              <a:gd name="T8" fmla="*/ 0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32"/>
                </a:moveTo>
                <a:cubicBezTo>
                  <a:pt x="6" y="32"/>
                  <a:pt x="12" y="30"/>
                  <a:pt x="16" y="27"/>
                </a:cubicBezTo>
                <a:cubicBezTo>
                  <a:pt x="12" y="20"/>
                  <a:pt x="9" y="11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Sḷîḑe">
            <a:extLst>
              <a:ext uri="{FF2B5EF4-FFF2-40B4-BE49-F238E27FC236}">
                <a16:creationId xmlns:a16="http://schemas.microsoft.com/office/drawing/2014/main" id="{05668F71-6CA9-4F73-AE7C-2E9431D3BBB9}"/>
              </a:ext>
            </a:extLst>
          </p:cNvPr>
          <p:cNvSpPr/>
          <p:nvPr/>
        </p:nvSpPr>
        <p:spPr bwMode="auto">
          <a:xfrm>
            <a:off x="7230359" y="5562800"/>
            <a:ext cx="242976" cy="232912"/>
          </a:xfrm>
          <a:custGeom>
            <a:avLst/>
            <a:gdLst>
              <a:gd name="T0" fmla="*/ 34 w 47"/>
              <a:gd name="T1" fmla="*/ 27 h 45"/>
              <a:gd name="T2" fmla="*/ 32 w 47"/>
              <a:gd name="T3" fmla="*/ 5 h 45"/>
              <a:gd name="T4" fmla="*/ 19 w 47"/>
              <a:gd name="T5" fmla="*/ 0 h 45"/>
              <a:gd name="T6" fmla="*/ 19 w 47"/>
              <a:gd name="T7" fmla="*/ 15 h 45"/>
              <a:gd name="T8" fmla="*/ 30 w 47"/>
              <a:gd name="T9" fmla="*/ 15 h 45"/>
              <a:gd name="T10" fmla="*/ 30 w 47"/>
              <a:gd name="T11" fmla="*/ 21 h 45"/>
              <a:gd name="T12" fmla="*/ 30 w 47"/>
              <a:gd name="T13" fmla="*/ 21 h 45"/>
              <a:gd name="T14" fmla="*/ 30 w 47"/>
              <a:gd name="T15" fmla="*/ 21 h 45"/>
              <a:gd name="T16" fmla="*/ 19 w 47"/>
              <a:gd name="T17" fmla="*/ 21 h 45"/>
              <a:gd name="T18" fmla="*/ 19 w 47"/>
              <a:gd name="T19" fmla="*/ 36 h 45"/>
              <a:gd name="T20" fmla="*/ 28 w 47"/>
              <a:gd name="T21" fmla="*/ 33 h 45"/>
              <a:gd name="T22" fmla="*/ 41 w 47"/>
              <a:gd name="T23" fmla="*/ 45 h 45"/>
              <a:gd name="T24" fmla="*/ 47 w 47"/>
              <a:gd name="T25" fmla="*/ 40 h 45"/>
              <a:gd name="T26" fmla="*/ 34 w 47"/>
              <a:gd name="T27" fmla="*/ 27 h 45"/>
              <a:gd name="T28" fmla="*/ 19 w 47"/>
              <a:gd name="T29" fmla="*/ 0 h 45"/>
              <a:gd name="T30" fmla="*/ 7 w 47"/>
              <a:gd name="T31" fmla="*/ 5 h 45"/>
              <a:gd name="T32" fmla="*/ 7 w 47"/>
              <a:gd name="T33" fmla="*/ 30 h 45"/>
              <a:gd name="T34" fmla="*/ 19 w 47"/>
              <a:gd name="T35" fmla="*/ 36 h 45"/>
              <a:gd name="T36" fmla="*/ 19 w 47"/>
              <a:gd name="T37" fmla="*/ 21 h 45"/>
              <a:gd name="T38" fmla="*/ 8 w 47"/>
              <a:gd name="T39" fmla="*/ 21 h 45"/>
              <a:gd name="T40" fmla="*/ 8 w 47"/>
              <a:gd name="T41" fmla="*/ 15 h 45"/>
              <a:gd name="T42" fmla="*/ 19 w 47"/>
              <a:gd name="T43" fmla="*/ 15 h 45"/>
              <a:gd name="T44" fmla="*/ 19 w 47"/>
              <a:gd name="T4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34" y="27"/>
                </a:moveTo>
                <a:cubicBezTo>
                  <a:pt x="38" y="20"/>
                  <a:pt x="38" y="11"/>
                  <a:pt x="32" y="5"/>
                </a:cubicBezTo>
                <a:cubicBezTo>
                  <a:pt x="28" y="2"/>
                  <a:pt x="24" y="0"/>
                  <a:pt x="19" y="0"/>
                </a:cubicBezTo>
                <a:cubicBezTo>
                  <a:pt x="19" y="15"/>
                  <a:pt x="19" y="15"/>
                  <a:pt x="1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6"/>
                  <a:pt x="19" y="36"/>
                  <a:pt x="19" y="36"/>
                </a:cubicBezTo>
                <a:cubicBezTo>
                  <a:pt x="22" y="36"/>
                  <a:pt x="26" y="35"/>
                  <a:pt x="28" y="33"/>
                </a:cubicBezTo>
                <a:cubicBezTo>
                  <a:pt x="41" y="45"/>
                  <a:pt x="41" y="45"/>
                  <a:pt x="41" y="45"/>
                </a:cubicBezTo>
                <a:cubicBezTo>
                  <a:pt x="47" y="40"/>
                  <a:pt x="47" y="40"/>
                  <a:pt x="47" y="40"/>
                </a:cubicBezTo>
                <a:lnTo>
                  <a:pt x="34" y="27"/>
                </a:lnTo>
                <a:close/>
                <a:moveTo>
                  <a:pt x="19" y="0"/>
                </a:moveTo>
                <a:cubicBezTo>
                  <a:pt x="15" y="0"/>
                  <a:pt x="10" y="2"/>
                  <a:pt x="7" y="5"/>
                </a:cubicBezTo>
                <a:cubicBezTo>
                  <a:pt x="0" y="12"/>
                  <a:pt x="0" y="23"/>
                  <a:pt x="7" y="30"/>
                </a:cubicBezTo>
                <a:cubicBezTo>
                  <a:pt x="10" y="34"/>
                  <a:pt x="15" y="36"/>
                  <a:pt x="19" y="3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15"/>
                  <a:pt x="19" y="15"/>
                  <a:pt x="19" y="15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ṩḻîḋe">
            <a:extLst>
              <a:ext uri="{FF2B5EF4-FFF2-40B4-BE49-F238E27FC236}">
                <a16:creationId xmlns:a16="http://schemas.microsoft.com/office/drawing/2014/main" id="{551F6354-8574-4974-A332-003965D4DEAE}"/>
              </a:ext>
            </a:extLst>
          </p:cNvPr>
          <p:cNvSpPr/>
          <p:nvPr/>
        </p:nvSpPr>
        <p:spPr bwMode="auto">
          <a:xfrm>
            <a:off x="8484057" y="6012808"/>
            <a:ext cx="35943" cy="25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ṧļiḋé">
            <a:extLst>
              <a:ext uri="{FF2B5EF4-FFF2-40B4-BE49-F238E27FC236}">
                <a16:creationId xmlns:a16="http://schemas.microsoft.com/office/drawing/2014/main" id="{8544ABA5-6732-42EE-9F16-6765D9539C4F}"/>
              </a:ext>
            </a:extLst>
          </p:cNvPr>
          <p:cNvSpPr/>
          <p:nvPr/>
        </p:nvSpPr>
        <p:spPr bwMode="auto">
          <a:xfrm>
            <a:off x="8426549" y="6153705"/>
            <a:ext cx="41694" cy="113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şļîdé">
            <a:extLst>
              <a:ext uri="{FF2B5EF4-FFF2-40B4-BE49-F238E27FC236}">
                <a16:creationId xmlns:a16="http://schemas.microsoft.com/office/drawing/2014/main" id="{FD32EBE8-573F-4242-8FF9-2ED3799919F3}"/>
              </a:ext>
            </a:extLst>
          </p:cNvPr>
          <p:cNvSpPr/>
          <p:nvPr/>
        </p:nvSpPr>
        <p:spPr bwMode="auto">
          <a:xfrm>
            <a:off x="8374791" y="6050189"/>
            <a:ext cx="35943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ṡļîḑê">
            <a:extLst>
              <a:ext uri="{FF2B5EF4-FFF2-40B4-BE49-F238E27FC236}">
                <a16:creationId xmlns:a16="http://schemas.microsoft.com/office/drawing/2014/main" id="{E619A8C2-CF81-4A2A-9DB3-804ACFB60428}"/>
              </a:ext>
            </a:extLst>
          </p:cNvPr>
          <p:cNvSpPr/>
          <p:nvPr/>
        </p:nvSpPr>
        <p:spPr bwMode="auto">
          <a:xfrm>
            <a:off x="8317281" y="6116325"/>
            <a:ext cx="37381" cy="15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íṡḻiḋê">
            <a:extLst>
              <a:ext uri="{FF2B5EF4-FFF2-40B4-BE49-F238E27FC236}">
                <a16:creationId xmlns:a16="http://schemas.microsoft.com/office/drawing/2014/main" id="{A202D63F-F850-4401-8578-DA70D17D4CC7}"/>
              </a:ext>
            </a:extLst>
          </p:cNvPr>
          <p:cNvSpPr/>
          <p:nvPr/>
        </p:nvSpPr>
        <p:spPr bwMode="auto">
          <a:xfrm>
            <a:off x="8261210" y="6096196"/>
            <a:ext cx="41694" cy="171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ṧļïde">
            <a:extLst>
              <a:ext uri="{FF2B5EF4-FFF2-40B4-BE49-F238E27FC236}">
                <a16:creationId xmlns:a16="http://schemas.microsoft.com/office/drawing/2014/main" id="{C8BB95ED-2F03-466F-8026-8E70BAC90746}"/>
              </a:ext>
            </a:extLst>
          </p:cNvPr>
          <p:cNvSpPr/>
          <p:nvPr/>
        </p:nvSpPr>
        <p:spPr bwMode="auto">
          <a:xfrm>
            <a:off x="8484057" y="5986928"/>
            <a:ext cx="35943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$ľïḋê">
            <a:extLst>
              <a:ext uri="{FF2B5EF4-FFF2-40B4-BE49-F238E27FC236}">
                <a16:creationId xmlns:a16="http://schemas.microsoft.com/office/drawing/2014/main" id="{72D2EADA-956B-4F45-9C3F-E6BCDF130A47}"/>
              </a:ext>
            </a:extLst>
          </p:cNvPr>
          <p:cNvSpPr/>
          <p:nvPr/>
        </p:nvSpPr>
        <p:spPr bwMode="auto">
          <a:xfrm>
            <a:off x="8374791" y="6024310"/>
            <a:ext cx="35943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iš1ïḓe">
            <a:extLst>
              <a:ext uri="{FF2B5EF4-FFF2-40B4-BE49-F238E27FC236}">
                <a16:creationId xmlns:a16="http://schemas.microsoft.com/office/drawing/2014/main" id="{4A053C1F-72E4-4C78-ADF2-006773F2116D}"/>
              </a:ext>
            </a:extLst>
          </p:cNvPr>
          <p:cNvSpPr/>
          <p:nvPr/>
        </p:nvSpPr>
        <p:spPr bwMode="auto">
          <a:xfrm>
            <a:off x="8317281" y="6090445"/>
            <a:ext cx="37381" cy="21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íś1iďè">
            <a:extLst>
              <a:ext uri="{FF2B5EF4-FFF2-40B4-BE49-F238E27FC236}">
                <a16:creationId xmlns:a16="http://schemas.microsoft.com/office/drawing/2014/main" id="{F0E4F1B1-751E-44EB-8FD7-F47387228147}"/>
              </a:ext>
            </a:extLst>
          </p:cNvPr>
          <p:cNvSpPr/>
          <p:nvPr/>
        </p:nvSpPr>
        <p:spPr bwMode="auto">
          <a:xfrm>
            <a:off x="8261210" y="6070317"/>
            <a:ext cx="41694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îśḷïḋê">
            <a:extLst>
              <a:ext uri="{FF2B5EF4-FFF2-40B4-BE49-F238E27FC236}">
                <a16:creationId xmlns:a16="http://schemas.microsoft.com/office/drawing/2014/main" id="{96D1C162-6F81-4965-84E2-401814B93026}"/>
              </a:ext>
            </a:extLst>
          </p:cNvPr>
          <p:cNvSpPr/>
          <p:nvPr/>
        </p:nvSpPr>
        <p:spPr bwMode="auto">
          <a:xfrm>
            <a:off x="8426549" y="6122075"/>
            <a:ext cx="41694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ṩļîďè">
            <a:extLst>
              <a:ext uri="{FF2B5EF4-FFF2-40B4-BE49-F238E27FC236}">
                <a16:creationId xmlns:a16="http://schemas.microsoft.com/office/drawing/2014/main" id="{984EFB18-3344-4FC1-AB70-876EF26A840C}"/>
              </a:ext>
            </a:extLst>
          </p:cNvPr>
          <p:cNvSpPr/>
          <p:nvPr/>
        </p:nvSpPr>
        <p:spPr bwMode="auto">
          <a:xfrm>
            <a:off x="9281996" y="6106260"/>
            <a:ext cx="336429" cy="155275"/>
          </a:xfrm>
          <a:custGeom>
            <a:avLst/>
            <a:gdLst>
              <a:gd name="T0" fmla="*/ 209 w 234"/>
              <a:gd name="T1" fmla="*/ 15 h 108"/>
              <a:gd name="T2" fmla="*/ 191 w 234"/>
              <a:gd name="T3" fmla="*/ 108 h 108"/>
              <a:gd name="T4" fmla="*/ 198 w 234"/>
              <a:gd name="T5" fmla="*/ 15 h 108"/>
              <a:gd name="T6" fmla="*/ 202 w 234"/>
              <a:gd name="T7" fmla="*/ 47 h 108"/>
              <a:gd name="T8" fmla="*/ 191 w 234"/>
              <a:gd name="T9" fmla="*/ 76 h 108"/>
              <a:gd name="T10" fmla="*/ 176 w 234"/>
              <a:gd name="T11" fmla="*/ 108 h 108"/>
              <a:gd name="T12" fmla="*/ 176 w 234"/>
              <a:gd name="T13" fmla="*/ 108 h 108"/>
              <a:gd name="T14" fmla="*/ 187 w 234"/>
              <a:gd name="T15" fmla="*/ 36 h 108"/>
              <a:gd name="T16" fmla="*/ 180 w 234"/>
              <a:gd name="T17" fmla="*/ 65 h 108"/>
              <a:gd name="T18" fmla="*/ 176 w 234"/>
              <a:gd name="T19" fmla="*/ 108 h 108"/>
              <a:gd name="T20" fmla="*/ 176 w 234"/>
              <a:gd name="T21" fmla="*/ 0 h 108"/>
              <a:gd name="T22" fmla="*/ 162 w 234"/>
              <a:gd name="T23" fmla="*/ 65 h 108"/>
              <a:gd name="T24" fmla="*/ 166 w 234"/>
              <a:gd name="T25" fmla="*/ 15 h 108"/>
              <a:gd name="T26" fmla="*/ 162 w 234"/>
              <a:gd name="T27" fmla="*/ 108 h 108"/>
              <a:gd name="T28" fmla="*/ 162 w 234"/>
              <a:gd name="T29" fmla="*/ 0 h 108"/>
              <a:gd name="T30" fmla="*/ 148 w 234"/>
              <a:gd name="T31" fmla="*/ 36 h 108"/>
              <a:gd name="T32" fmla="*/ 151 w 234"/>
              <a:gd name="T33" fmla="*/ 65 h 108"/>
              <a:gd name="T34" fmla="*/ 148 w 234"/>
              <a:gd name="T35" fmla="*/ 108 h 108"/>
              <a:gd name="T36" fmla="*/ 148 w 234"/>
              <a:gd name="T37" fmla="*/ 0 h 108"/>
              <a:gd name="T38" fmla="*/ 129 w 234"/>
              <a:gd name="T39" fmla="*/ 65 h 108"/>
              <a:gd name="T40" fmla="*/ 137 w 234"/>
              <a:gd name="T41" fmla="*/ 15 h 108"/>
              <a:gd name="T42" fmla="*/ 129 w 234"/>
              <a:gd name="T43" fmla="*/ 108 h 108"/>
              <a:gd name="T44" fmla="*/ 129 w 234"/>
              <a:gd name="T45" fmla="*/ 0 h 108"/>
              <a:gd name="T46" fmla="*/ 115 w 234"/>
              <a:gd name="T47" fmla="*/ 36 h 108"/>
              <a:gd name="T48" fmla="*/ 122 w 234"/>
              <a:gd name="T49" fmla="*/ 65 h 108"/>
              <a:gd name="T50" fmla="*/ 115 w 234"/>
              <a:gd name="T51" fmla="*/ 108 h 108"/>
              <a:gd name="T52" fmla="*/ 115 w 234"/>
              <a:gd name="T53" fmla="*/ 0 h 108"/>
              <a:gd name="T54" fmla="*/ 101 w 234"/>
              <a:gd name="T55" fmla="*/ 65 h 108"/>
              <a:gd name="T56" fmla="*/ 104 w 234"/>
              <a:gd name="T57" fmla="*/ 15 h 108"/>
              <a:gd name="T58" fmla="*/ 101 w 234"/>
              <a:gd name="T59" fmla="*/ 108 h 108"/>
              <a:gd name="T60" fmla="*/ 101 w 234"/>
              <a:gd name="T61" fmla="*/ 0 h 108"/>
              <a:gd name="T62" fmla="*/ 86 w 234"/>
              <a:gd name="T63" fmla="*/ 36 h 108"/>
              <a:gd name="T64" fmla="*/ 90 w 234"/>
              <a:gd name="T65" fmla="*/ 65 h 108"/>
              <a:gd name="T66" fmla="*/ 86 w 234"/>
              <a:gd name="T67" fmla="*/ 108 h 108"/>
              <a:gd name="T68" fmla="*/ 86 w 234"/>
              <a:gd name="T69" fmla="*/ 0 h 108"/>
              <a:gd name="T70" fmla="*/ 68 w 234"/>
              <a:gd name="T71" fmla="*/ 65 h 108"/>
              <a:gd name="T72" fmla="*/ 75 w 234"/>
              <a:gd name="T73" fmla="*/ 15 h 108"/>
              <a:gd name="T74" fmla="*/ 68 w 234"/>
              <a:gd name="T75" fmla="*/ 108 h 108"/>
              <a:gd name="T76" fmla="*/ 68 w 234"/>
              <a:gd name="T77" fmla="*/ 0 h 108"/>
              <a:gd name="T78" fmla="*/ 54 w 234"/>
              <a:gd name="T79" fmla="*/ 36 h 108"/>
              <a:gd name="T80" fmla="*/ 61 w 234"/>
              <a:gd name="T81" fmla="*/ 65 h 108"/>
              <a:gd name="T82" fmla="*/ 54 w 234"/>
              <a:gd name="T83" fmla="*/ 108 h 108"/>
              <a:gd name="T84" fmla="*/ 54 w 234"/>
              <a:gd name="T85" fmla="*/ 0 h 108"/>
              <a:gd name="T86" fmla="*/ 39 w 234"/>
              <a:gd name="T87" fmla="*/ 65 h 108"/>
              <a:gd name="T88" fmla="*/ 43 w 234"/>
              <a:gd name="T89" fmla="*/ 15 h 108"/>
              <a:gd name="T90" fmla="*/ 39 w 234"/>
              <a:gd name="T91" fmla="*/ 108 h 108"/>
              <a:gd name="T92" fmla="*/ 39 w 234"/>
              <a:gd name="T93" fmla="*/ 65 h 108"/>
              <a:gd name="T94" fmla="*/ 39 w 234"/>
              <a:gd name="T95" fmla="*/ 0 h 108"/>
              <a:gd name="T96" fmla="*/ 25 w 234"/>
              <a:gd name="T97" fmla="*/ 36 h 108"/>
              <a:gd name="T98" fmla="*/ 14 w 234"/>
              <a:gd name="T99" fmla="*/ 36 h 108"/>
              <a:gd name="T100" fmla="*/ 0 w 234"/>
              <a:gd name="T10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4" h="108">
                <a:moveTo>
                  <a:pt x="209" y="108"/>
                </a:moveTo>
                <a:lnTo>
                  <a:pt x="234" y="108"/>
                </a:lnTo>
                <a:lnTo>
                  <a:pt x="234" y="0"/>
                </a:lnTo>
                <a:lnTo>
                  <a:pt x="209" y="0"/>
                </a:lnTo>
                <a:lnTo>
                  <a:pt x="209" y="15"/>
                </a:lnTo>
                <a:lnTo>
                  <a:pt x="216" y="15"/>
                </a:lnTo>
                <a:lnTo>
                  <a:pt x="216" y="36"/>
                </a:lnTo>
                <a:lnTo>
                  <a:pt x="209" y="36"/>
                </a:lnTo>
                <a:lnTo>
                  <a:pt x="209" y="108"/>
                </a:lnTo>
                <a:close/>
                <a:moveTo>
                  <a:pt x="191" y="108"/>
                </a:moveTo>
                <a:lnTo>
                  <a:pt x="209" y="108"/>
                </a:lnTo>
                <a:lnTo>
                  <a:pt x="209" y="36"/>
                </a:lnTo>
                <a:lnTo>
                  <a:pt x="198" y="36"/>
                </a:lnTo>
                <a:lnTo>
                  <a:pt x="198" y="15"/>
                </a:lnTo>
                <a:lnTo>
                  <a:pt x="198" y="15"/>
                </a:lnTo>
                <a:lnTo>
                  <a:pt x="209" y="15"/>
                </a:lnTo>
                <a:lnTo>
                  <a:pt x="209" y="0"/>
                </a:lnTo>
                <a:lnTo>
                  <a:pt x="191" y="0"/>
                </a:lnTo>
                <a:lnTo>
                  <a:pt x="191" y="47"/>
                </a:lnTo>
                <a:lnTo>
                  <a:pt x="202" y="47"/>
                </a:lnTo>
                <a:lnTo>
                  <a:pt x="202" y="65"/>
                </a:lnTo>
                <a:lnTo>
                  <a:pt x="202" y="65"/>
                </a:lnTo>
                <a:lnTo>
                  <a:pt x="191" y="65"/>
                </a:lnTo>
                <a:lnTo>
                  <a:pt x="191" y="76"/>
                </a:lnTo>
                <a:lnTo>
                  <a:pt x="191" y="76"/>
                </a:lnTo>
                <a:lnTo>
                  <a:pt x="191" y="98"/>
                </a:lnTo>
                <a:lnTo>
                  <a:pt x="191" y="98"/>
                </a:lnTo>
                <a:lnTo>
                  <a:pt x="191" y="98"/>
                </a:lnTo>
                <a:lnTo>
                  <a:pt x="191" y="108"/>
                </a:lnTo>
                <a:close/>
                <a:moveTo>
                  <a:pt x="176" y="108"/>
                </a:moveTo>
                <a:lnTo>
                  <a:pt x="191" y="108"/>
                </a:lnTo>
                <a:lnTo>
                  <a:pt x="191" y="98"/>
                </a:lnTo>
                <a:lnTo>
                  <a:pt x="176" y="98"/>
                </a:lnTo>
                <a:lnTo>
                  <a:pt x="176" y="108"/>
                </a:lnTo>
                <a:lnTo>
                  <a:pt x="176" y="108"/>
                </a:lnTo>
                <a:close/>
                <a:moveTo>
                  <a:pt x="191" y="0"/>
                </a:moveTo>
                <a:lnTo>
                  <a:pt x="176" y="0"/>
                </a:lnTo>
                <a:lnTo>
                  <a:pt x="176" y="15"/>
                </a:lnTo>
                <a:lnTo>
                  <a:pt x="187" y="15"/>
                </a:lnTo>
                <a:lnTo>
                  <a:pt x="187" y="36"/>
                </a:lnTo>
                <a:lnTo>
                  <a:pt x="176" y="36"/>
                </a:lnTo>
                <a:lnTo>
                  <a:pt x="176" y="76"/>
                </a:lnTo>
                <a:lnTo>
                  <a:pt x="191" y="76"/>
                </a:lnTo>
                <a:lnTo>
                  <a:pt x="191" y="65"/>
                </a:lnTo>
                <a:lnTo>
                  <a:pt x="180" y="65"/>
                </a:lnTo>
                <a:lnTo>
                  <a:pt x="180" y="47"/>
                </a:lnTo>
                <a:lnTo>
                  <a:pt x="191" y="47"/>
                </a:lnTo>
                <a:lnTo>
                  <a:pt x="191" y="0"/>
                </a:lnTo>
                <a:close/>
                <a:moveTo>
                  <a:pt x="162" y="108"/>
                </a:moveTo>
                <a:lnTo>
                  <a:pt x="176" y="108"/>
                </a:lnTo>
                <a:lnTo>
                  <a:pt x="176" y="98"/>
                </a:lnTo>
                <a:lnTo>
                  <a:pt x="162" y="98"/>
                </a:lnTo>
                <a:lnTo>
                  <a:pt x="162" y="108"/>
                </a:lnTo>
                <a:lnTo>
                  <a:pt x="162" y="108"/>
                </a:lnTo>
                <a:close/>
                <a:moveTo>
                  <a:pt x="176" y="0"/>
                </a:moveTo>
                <a:lnTo>
                  <a:pt x="162" y="0"/>
                </a:lnTo>
                <a:lnTo>
                  <a:pt x="162" y="47"/>
                </a:lnTo>
                <a:lnTo>
                  <a:pt x="173" y="47"/>
                </a:lnTo>
                <a:lnTo>
                  <a:pt x="173" y="65"/>
                </a:lnTo>
                <a:lnTo>
                  <a:pt x="162" y="65"/>
                </a:lnTo>
                <a:lnTo>
                  <a:pt x="162" y="76"/>
                </a:lnTo>
                <a:lnTo>
                  <a:pt x="176" y="76"/>
                </a:lnTo>
                <a:lnTo>
                  <a:pt x="176" y="36"/>
                </a:lnTo>
                <a:lnTo>
                  <a:pt x="166" y="36"/>
                </a:lnTo>
                <a:lnTo>
                  <a:pt x="166" y="15"/>
                </a:lnTo>
                <a:lnTo>
                  <a:pt x="166" y="15"/>
                </a:lnTo>
                <a:lnTo>
                  <a:pt x="176" y="15"/>
                </a:lnTo>
                <a:lnTo>
                  <a:pt x="176" y="0"/>
                </a:lnTo>
                <a:close/>
                <a:moveTo>
                  <a:pt x="148" y="108"/>
                </a:moveTo>
                <a:lnTo>
                  <a:pt x="162" y="108"/>
                </a:lnTo>
                <a:lnTo>
                  <a:pt x="162" y="98"/>
                </a:lnTo>
                <a:lnTo>
                  <a:pt x="148" y="98"/>
                </a:lnTo>
                <a:lnTo>
                  <a:pt x="148" y="108"/>
                </a:lnTo>
                <a:lnTo>
                  <a:pt x="148" y="108"/>
                </a:lnTo>
                <a:close/>
                <a:moveTo>
                  <a:pt x="162" y="0"/>
                </a:moveTo>
                <a:lnTo>
                  <a:pt x="148" y="0"/>
                </a:lnTo>
                <a:lnTo>
                  <a:pt x="148" y="15"/>
                </a:lnTo>
                <a:lnTo>
                  <a:pt x="155" y="15"/>
                </a:lnTo>
                <a:lnTo>
                  <a:pt x="155" y="36"/>
                </a:lnTo>
                <a:lnTo>
                  <a:pt x="148" y="36"/>
                </a:lnTo>
                <a:lnTo>
                  <a:pt x="148" y="76"/>
                </a:lnTo>
                <a:lnTo>
                  <a:pt x="162" y="76"/>
                </a:lnTo>
                <a:lnTo>
                  <a:pt x="162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47"/>
                </a:lnTo>
                <a:lnTo>
                  <a:pt x="162" y="47"/>
                </a:lnTo>
                <a:lnTo>
                  <a:pt x="162" y="0"/>
                </a:lnTo>
                <a:close/>
                <a:moveTo>
                  <a:pt x="129" y="108"/>
                </a:moveTo>
                <a:lnTo>
                  <a:pt x="148" y="108"/>
                </a:lnTo>
                <a:lnTo>
                  <a:pt x="148" y="98"/>
                </a:lnTo>
                <a:lnTo>
                  <a:pt x="129" y="98"/>
                </a:lnTo>
                <a:lnTo>
                  <a:pt x="129" y="108"/>
                </a:lnTo>
                <a:lnTo>
                  <a:pt x="129" y="108"/>
                </a:lnTo>
                <a:close/>
                <a:moveTo>
                  <a:pt x="148" y="0"/>
                </a:moveTo>
                <a:lnTo>
                  <a:pt x="129" y="0"/>
                </a:lnTo>
                <a:lnTo>
                  <a:pt x="129" y="47"/>
                </a:lnTo>
                <a:lnTo>
                  <a:pt x="140" y="47"/>
                </a:lnTo>
                <a:lnTo>
                  <a:pt x="140" y="65"/>
                </a:lnTo>
                <a:lnTo>
                  <a:pt x="129" y="65"/>
                </a:lnTo>
                <a:lnTo>
                  <a:pt x="129" y="76"/>
                </a:lnTo>
                <a:lnTo>
                  <a:pt x="148" y="76"/>
                </a:lnTo>
                <a:lnTo>
                  <a:pt x="148" y="36"/>
                </a:lnTo>
                <a:lnTo>
                  <a:pt x="137" y="36"/>
                </a:lnTo>
                <a:lnTo>
                  <a:pt x="137" y="15"/>
                </a:lnTo>
                <a:lnTo>
                  <a:pt x="137" y="15"/>
                </a:lnTo>
                <a:lnTo>
                  <a:pt x="148" y="15"/>
                </a:lnTo>
                <a:lnTo>
                  <a:pt x="148" y="0"/>
                </a:lnTo>
                <a:close/>
                <a:moveTo>
                  <a:pt x="115" y="108"/>
                </a:moveTo>
                <a:lnTo>
                  <a:pt x="129" y="108"/>
                </a:lnTo>
                <a:lnTo>
                  <a:pt x="129" y="98"/>
                </a:lnTo>
                <a:lnTo>
                  <a:pt x="115" y="98"/>
                </a:lnTo>
                <a:lnTo>
                  <a:pt x="115" y="108"/>
                </a:lnTo>
                <a:lnTo>
                  <a:pt x="115" y="108"/>
                </a:lnTo>
                <a:close/>
                <a:moveTo>
                  <a:pt x="129" y="0"/>
                </a:moveTo>
                <a:lnTo>
                  <a:pt x="115" y="0"/>
                </a:lnTo>
                <a:lnTo>
                  <a:pt x="115" y="15"/>
                </a:lnTo>
                <a:lnTo>
                  <a:pt x="126" y="15"/>
                </a:lnTo>
                <a:lnTo>
                  <a:pt x="126" y="36"/>
                </a:lnTo>
                <a:lnTo>
                  <a:pt x="115" y="36"/>
                </a:lnTo>
                <a:lnTo>
                  <a:pt x="115" y="76"/>
                </a:lnTo>
                <a:lnTo>
                  <a:pt x="129" y="76"/>
                </a:lnTo>
                <a:lnTo>
                  <a:pt x="129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47"/>
                </a:lnTo>
                <a:lnTo>
                  <a:pt x="129" y="47"/>
                </a:lnTo>
                <a:lnTo>
                  <a:pt x="129" y="0"/>
                </a:lnTo>
                <a:close/>
                <a:moveTo>
                  <a:pt x="101" y="108"/>
                </a:moveTo>
                <a:lnTo>
                  <a:pt x="115" y="108"/>
                </a:lnTo>
                <a:lnTo>
                  <a:pt x="115" y="98"/>
                </a:lnTo>
                <a:lnTo>
                  <a:pt x="101" y="98"/>
                </a:lnTo>
                <a:lnTo>
                  <a:pt x="101" y="108"/>
                </a:lnTo>
                <a:lnTo>
                  <a:pt x="101" y="108"/>
                </a:lnTo>
                <a:close/>
                <a:moveTo>
                  <a:pt x="115" y="0"/>
                </a:moveTo>
                <a:lnTo>
                  <a:pt x="101" y="0"/>
                </a:lnTo>
                <a:lnTo>
                  <a:pt x="101" y="47"/>
                </a:lnTo>
                <a:lnTo>
                  <a:pt x="111" y="47"/>
                </a:lnTo>
                <a:lnTo>
                  <a:pt x="111" y="65"/>
                </a:lnTo>
                <a:lnTo>
                  <a:pt x="101" y="65"/>
                </a:lnTo>
                <a:lnTo>
                  <a:pt x="101" y="76"/>
                </a:lnTo>
                <a:lnTo>
                  <a:pt x="115" y="76"/>
                </a:lnTo>
                <a:lnTo>
                  <a:pt x="115" y="36"/>
                </a:lnTo>
                <a:lnTo>
                  <a:pt x="104" y="36"/>
                </a:lnTo>
                <a:lnTo>
                  <a:pt x="104" y="15"/>
                </a:lnTo>
                <a:lnTo>
                  <a:pt x="104" y="15"/>
                </a:lnTo>
                <a:lnTo>
                  <a:pt x="115" y="15"/>
                </a:lnTo>
                <a:lnTo>
                  <a:pt x="115" y="0"/>
                </a:lnTo>
                <a:close/>
                <a:moveTo>
                  <a:pt x="86" y="108"/>
                </a:moveTo>
                <a:lnTo>
                  <a:pt x="101" y="108"/>
                </a:lnTo>
                <a:lnTo>
                  <a:pt x="101" y="98"/>
                </a:lnTo>
                <a:lnTo>
                  <a:pt x="86" y="98"/>
                </a:lnTo>
                <a:lnTo>
                  <a:pt x="86" y="108"/>
                </a:lnTo>
                <a:lnTo>
                  <a:pt x="86" y="108"/>
                </a:lnTo>
                <a:close/>
                <a:moveTo>
                  <a:pt x="101" y="0"/>
                </a:moveTo>
                <a:lnTo>
                  <a:pt x="86" y="0"/>
                </a:lnTo>
                <a:lnTo>
                  <a:pt x="86" y="15"/>
                </a:lnTo>
                <a:lnTo>
                  <a:pt x="93" y="15"/>
                </a:lnTo>
                <a:lnTo>
                  <a:pt x="93" y="36"/>
                </a:lnTo>
                <a:lnTo>
                  <a:pt x="86" y="36"/>
                </a:lnTo>
                <a:lnTo>
                  <a:pt x="86" y="76"/>
                </a:lnTo>
                <a:lnTo>
                  <a:pt x="101" y="76"/>
                </a:lnTo>
                <a:lnTo>
                  <a:pt x="101" y="65"/>
                </a:lnTo>
                <a:lnTo>
                  <a:pt x="90" y="65"/>
                </a:lnTo>
                <a:lnTo>
                  <a:pt x="90" y="65"/>
                </a:lnTo>
                <a:lnTo>
                  <a:pt x="90" y="47"/>
                </a:lnTo>
                <a:lnTo>
                  <a:pt x="101" y="47"/>
                </a:lnTo>
                <a:lnTo>
                  <a:pt x="101" y="0"/>
                </a:lnTo>
                <a:close/>
                <a:moveTo>
                  <a:pt x="68" y="108"/>
                </a:moveTo>
                <a:lnTo>
                  <a:pt x="86" y="108"/>
                </a:lnTo>
                <a:lnTo>
                  <a:pt x="86" y="98"/>
                </a:lnTo>
                <a:lnTo>
                  <a:pt x="68" y="98"/>
                </a:lnTo>
                <a:lnTo>
                  <a:pt x="68" y="108"/>
                </a:lnTo>
                <a:lnTo>
                  <a:pt x="68" y="108"/>
                </a:lnTo>
                <a:close/>
                <a:moveTo>
                  <a:pt x="86" y="0"/>
                </a:moveTo>
                <a:lnTo>
                  <a:pt x="68" y="0"/>
                </a:lnTo>
                <a:lnTo>
                  <a:pt x="68" y="47"/>
                </a:lnTo>
                <a:lnTo>
                  <a:pt x="79" y="47"/>
                </a:lnTo>
                <a:lnTo>
                  <a:pt x="79" y="65"/>
                </a:lnTo>
                <a:lnTo>
                  <a:pt x="68" y="65"/>
                </a:lnTo>
                <a:lnTo>
                  <a:pt x="68" y="76"/>
                </a:lnTo>
                <a:lnTo>
                  <a:pt x="86" y="76"/>
                </a:lnTo>
                <a:lnTo>
                  <a:pt x="86" y="36"/>
                </a:lnTo>
                <a:lnTo>
                  <a:pt x="75" y="36"/>
                </a:lnTo>
                <a:lnTo>
                  <a:pt x="75" y="15"/>
                </a:lnTo>
                <a:lnTo>
                  <a:pt x="75" y="15"/>
                </a:lnTo>
                <a:lnTo>
                  <a:pt x="86" y="15"/>
                </a:lnTo>
                <a:lnTo>
                  <a:pt x="86" y="0"/>
                </a:lnTo>
                <a:close/>
                <a:moveTo>
                  <a:pt x="54" y="108"/>
                </a:moveTo>
                <a:lnTo>
                  <a:pt x="68" y="108"/>
                </a:lnTo>
                <a:lnTo>
                  <a:pt x="68" y="98"/>
                </a:lnTo>
                <a:lnTo>
                  <a:pt x="54" y="98"/>
                </a:lnTo>
                <a:lnTo>
                  <a:pt x="54" y="108"/>
                </a:lnTo>
                <a:lnTo>
                  <a:pt x="54" y="108"/>
                </a:lnTo>
                <a:close/>
                <a:moveTo>
                  <a:pt x="68" y="0"/>
                </a:moveTo>
                <a:lnTo>
                  <a:pt x="54" y="0"/>
                </a:lnTo>
                <a:lnTo>
                  <a:pt x="54" y="15"/>
                </a:lnTo>
                <a:lnTo>
                  <a:pt x="65" y="15"/>
                </a:lnTo>
                <a:lnTo>
                  <a:pt x="65" y="36"/>
                </a:lnTo>
                <a:lnTo>
                  <a:pt x="54" y="36"/>
                </a:lnTo>
                <a:lnTo>
                  <a:pt x="54" y="76"/>
                </a:lnTo>
                <a:lnTo>
                  <a:pt x="68" y="76"/>
                </a:lnTo>
                <a:lnTo>
                  <a:pt x="68" y="65"/>
                </a:lnTo>
                <a:lnTo>
                  <a:pt x="61" y="65"/>
                </a:lnTo>
                <a:lnTo>
                  <a:pt x="61" y="65"/>
                </a:lnTo>
                <a:lnTo>
                  <a:pt x="61" y="47"/>
                </a:lnTo>
                <a:lnTo>
                  <a:pt x="68" y="47"/>
                </a:lnTo>
                <a:lnTo>
                  <a:pt x="68" y="0"/>
                </a:lnTo>
                <a:close/>
                <a:moveTo>
                  <a:pt x="39" y="108"/>
                </a:moveTo>
                <a:lnTo>
                  <a:pt x="54" y="108"/>
                </a:lnTo>
                <a:lnTo>
                  <a:pt x="54" y="98"/>
                </a:lnTo>
                <a:lnTo>
                  <a:pt x="39" y="98"/>
                </a:lnTo>
                <a:lnTo>
                  <a:pt x="39" y="108"/>
                </a:lnTo>
                <a:lnTo>
                  <a:pt x="39" y="108"/>
                </a:lnTo>
                <a:close/>
                <a:moveTo>
                  <a:pt x="54" y="0"/>
                </a:moveTo>
                <a:lnTo>
                  <a:pt x="39" y="0"/>
                </a:lnTo>
                <a:lnTo>
                  <a:pt x="39" y="47"/>
                </a:lnTo>
                <a:lnTo>
                  <a:pt x="50" y="47"/>
                </a:lnTo>
                <a:lnTo>
                  <a:pt x="50" y="65"/>
                </a:lnTo>
                <a:lnTo>
                  <a:pt x="39" y="65"/>
                </a:lnTo>
                <a:lnTo>
                  <a:pt x="39" y="76"/>
                </a:lnTo>
                <a:lnTo>
                  <a:pt x="54" y="76"/>
                </a:lnTo>
                <a:lnTo>
                  <a:pt x="54" y="36"/>
                </a:lnTo>
                <a:lnTo>
                  <a:pt x="43" y="36"/>
                </a:lnTo>
                <a:lnTo>
                  <a:pt x="43" y="15"/>
                </a:lnTo>
                <a:lnTo>
                  <a:pt x="43" y="15"/>
                </a:lnTo>
                <a:lnTo>
                  <a:pt x="54" y="15"/>
                </a:lnTo>
                <a:lnTo>
                  <a:pt x="54" y="0"/>
                </a:lnTo>
                <a:close/>
                <a:moveTo>
                  <a:pt x="25" y="108"/>
                </a:moveTo>
                <a:lnTo>
                  <a:pt x="39" y="108"/>
                </a:lnTo>
                <a:lnTo>
                  <a:pt x="39" y="98"/>
                </a:lnTo>
                <a:lnTo>
                  <a:pt x="39" y="98"/>
                </a:lnTo>
                <a:lnTo>
                  <a:pt x="39" y="76"/>
                </a:lnTo>
                <a:lnTo>
                  <a:pt x="39" y="76"/>
                </a:lnTo>
                <a:lnTo>
                  <a:pt x="39" y="65"/>
                </a:lnTo>
                <a:lnTo>
                  <a:pt x="29" y="65"/>
                </a:lnTo>
                <a:lnTo>
                  <a:pt x="29" y="65"/>
                </a:lnTo>
                <a:lnTo>
                  <a:pt x="29" y="47"/>
                </a:lnTo>
                <a:lnTo>
                  <a:pt x="39" y="47"/>
                </a:lnTo>
                <a:lnTo>
                  <a:pt x="39" y="0"/>
                </a:lnTo>
                <a:lnTo>
                  <a:pt x="25" y="0"/>
                </a:lnTo>
                <a:lnTo>
                  <a:pt x="25" y="15"/>
                </a:lnTo>
                <a:lnTo>
                  <a:pt x="36" y="15"/>
                </a:lnTo>
                <a:lnTo>
                  <a:pt x="36" y="36"/>
                </a:lnTo>
                <a:lnTo>
                  <a:pt x="25" y="36"/>
                </a:lnTo>
                <a:lnTo>
                  <a:pt x="25" y="108"/>
                </a:lnTo>
                <a:close/>
                <a:moveTo>
                  <a:pt x="0" y="108"/>
                </a:moveTo>
                <a:lnTo>
                  <a:pt x="25" y="108"/>
                </a:lnTo>
                <a:lnTo>
                  <a:pt x="25" y="36"/>
                </a:lnTo>
                <a:lnTo>
                  <a:pt x="14" y="36"/>
                </a:lnTo>
                <a:lnTo>
                  <a:pt x="14" y="15"/>
                </a:lnTo>
                <a:lnTo>
                  <a:pt x="14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ṥḻíḍê">
            <a:extLst>
              <a:ext uri="{FF2B5EF4-FFF2-40B4-BE49-F238E27FC236}">
                <a16:creationId xmlns:a16="http://schemas.microsoft.com/office/drawing/2014/main" id="{02873696-5FE8-4672-B0D6-880933A1CD56}"/>
              </a:ext>
            </a:extLst>
          </p:cNvPr>
          <p:cNvSpPr/>
          <p:nvPr/>
        </p:nvSpPr>
        <p:spPr bwMode="auto">
          <a:xfrm>
            <a:off x="9343819" y="6034374"/>
            <a:ext cx="191218" cy="46007"/>
          </a:xfrm>
          <a:custGeom>
            <a:avLst/>
            <a:gdLst>
              <a:gd name="T0" fmla="*/ 0 w 37"/>
              <a:gd name="T1" fmla="*/ 5 h 9"/>
              <a:gd name="T2" fmla="*/ 3 w 37"/>
              <a:gd name="T3" fmla="*/ 9 h 9"/>
              <a:gd name="T4" fmla="*/ 19 w 37"/>
              <a:gd name="T5" fmla="*/ 5 h 9"/>
              <a:gd name="T6" fmla="*/ 35 w 37"/>
              <a:gd name="T7" fmla="*/ 9 h 9"/>
              <a:gd name="T8" fmla="*/ 37 w 37"/>
              <a:gd name="T9" fmla="*/ 5 h 9"/>
              <a:gd name="T10" fmla="*/ 19 w 37"/>
              <a:gd name="T11" fmla="*/ 0 h 9"/>
              <a:gd name="T12" fmla="*/ 0 w 37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9">
                <a:moveTo>
                  <a:pt x="0" y="5"/>
                </a:moveTo>
                <a:cubicBezTo>
                  <a:pt x="3" y="9"/>
                  <a:pt x="3" y="9"/>
                  <a:pt x="3" y="9"/>
                </a:cubicBezTo>
                <a:cubicBezTo>
                  <a:pt x="7" y="7"/>
                  <a:pt x="13" y="5"/>
                  <a:pt x="19" y="5"/>
                </a:cubicBezTo>
                <a:cubicBezTo>
                  <a:pt x="25" y="5"/>
                  <a:pt x="30" y="7"/>
                  <a:pt x="35" y="9"/>
                </a:cubicBezTo>
                <a:cubicBezTo>
                  <a:pt x="37" y="5"/>
                  <a:pt x="37" y="5"/>
                  <a:pt x="37" y="5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0"/>
                  <a:pt x="5" y="2"/>
                  <a:pt x="0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íṧlïḓê">
            <a:extLst>
              <a:ext uri="{FF2B5EF4-FFF2-40B4-BE49-F238E27FC236}">
                <a16:creationId xmlns:a16="http://schemas.microsoft.com/office/drawing/2014/main" id="{E7666CDE-1F52-4FA3-8907-D275C10F3A23}"/>
              </a:ext>
            </a:extLst>
          </p:cNvPr>
          <p:cNvSpPr/>
          <p:nvPr/>
        </p:nvSpPr>
        <p:spPr bwMode="auto">
          <a:xfrm>
            <a:off x="9312189" y="5982615"/>
            <a:ext cx="260229" cy="56071"/>
          </a:xfrm>
          <a:custGeom>
            <a:avLst/>
            <a:gdLst>
              <a:gd name="T0" fmla="*/ 50 w 50"/>
              <a:gd name="T1" fmla="*/ 6 h 11"/>
              <a:gd name="T2" fmla="*/ 25 w 50"/>
              <a:gd name="T3" fmla="*/ 0 h 11"/>
              <a:gd name="T4" fmla="*/ 0 w 50"/>
              <a:gd name="T5" fmla="*/ 6 h 11"/>
              <a:gd name="T6" fmla="*/ 2 w 50"/>
              <a:gd name="T7" fmla="*/ 11 h 11"/>
              <a:gd name="T8" fmla="*/ 25 w 50"/>
              <a:gd name="T9" fmla="*/ 5 h 11"/>
              <a:gd name="T10" fmla="*/ 47 w 50"/>
              <a:gd name="T11" fmla="*/ 11 h 11"/>
              <a:gd name="T12" fmla="*/ 50 w 50"/>
              <a:gd name="T1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1">
                <a:moveTo>
                  <a:pt x="50" y="6"/>
                </a:moveTo>
                <a:cubicBezTo>
                  <a:pt x="43" y="2"/>
                  <a:pt x="34" y="0"/>
                  <a:pt x="25" y="0"/>
                </a:cubicBezTo>
                <a:cubicBezTo>
                  <a:pt x="16" y="0"/>
                  <a:pt x="7" y="2"/>
                  <a:pt x="0" y="6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7"/>
                  <a:pt x="17" y="5"/>
                  <a:pt x="25" y="5"/>
                </a:cubicBezTo>
                <a:cubicBezTo>
                  <a:pt x="33" y="5"/>
                  <a:pt x="41" y="7"/>
                  <a:pt x="47" y="11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ṥḷïďê">
            <a:extLst>
              <a:ext uri="{FF2B5EF4-FFF2-40B4-BE49-F238E27FC236}">
                <a16:creationId xmlns:a16="http://schemas.microsoft.com/office/drawing/2014/main" id="{65971BAE-D173-42D7-865F-F200E46C57DB}"/>
              </a:ext>
            </a:extLst>
          </p:cNvPr>
          <p:cNvSpPr/>
          <p:nvPr/>
        </p:nvSpPr>
        <p:spPr bwMode="auto">
          <a:xfrm>
            <a:off x="8183029" y="2612585"/>
            <a:ext cx="191218" cy="192655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śḻíḋê">
            <a:extLst>
              <a:ext uri="{FF2B5EF4-FFF2-40B4-BE49-F238E27FC236}">
                <a16:creationId xmlns:a16="http://schemas.microsoft.com/office/drawing/2014/main" id="{3450F3B7-4F68-4281-A120-3D3020C3E14C}"/>
              </a:ext>
            </a:extLst>
          </p:cNvPr>
          <p:cNvSpPr/>
          <p:nvPr/>
        </p:nvSpPr>
        <p:spPr bwMode="auto">
          <a:xfrm>
            <a:off x="8390061" y="2680158"/>
            <a:ext cx="41694" cy="57510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sḻîḓê">
            <a:extLst>
              <a:ext uri="{FF2B5EF4-FFF2-40B4-BE49-F238E27FC236}">
                <a16:creationId xmlns:a16="http://schemas.microsoft.com/office/drawing/2014/main" id="{4FED945C-7832-4063-AAA0-DE79CC43902D}"/>
              </a:ext>
            </a:extLst>
          </p:cNvPr>
          <p:cNvSpPr/>
          <p:nvPr/>
        </p:nvSpPr>
        <p:spPr bwMode="auto">
          <a:xfrm>
            <a:off x="8151398" y="2685909"/>
            <a:ext cx="21566" cy="15815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ś1îḓe">
            <a:extLst>
              <a:ext uri="{FF2B5EF4-FFF2-40B4-BE49-F238E27FC236}">
                <a16:creationId xmlns:a16="http://schemas.microsoft.com/office/drawing/2014/main" id="{0CFEDF6D-DF2D-45BF-B655-3121B7B3F9A9}"/>
              </a:ext>
            </a:extLst>
          </p:cNvPr>
          <p:cNvSpPr/>
          <p:nvPr/>
        </p:nvSpPr>
        <p:spPr bwMode="auto">
          <a:xfrm>
            <a:off x="8338303" y="2602521"/>
            <a:ext cx="47446" cy="47446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ṧḻiḓe">
            <a:extLst>
              <a:ext uri="{FF2B5EF4-FFF2-40B4-BE49-F238E27FC236}">
                <a16:creationId xmlns:a16="http://schemas.microsoft.com/office/drawing/2014/main" id="{ECD9C9E0-9F67-470A-A751-EA2061AC8AE9}"/>
              </a:ext>
            </a:extLst>
          </p:cNvPr>
          <p:cNvSpPr/>
          <p:nvPr/>
        </p:nvSpPr>
        <p:spPr bwMode="auto">
          <a:xfrm>
            <a:off x="8338303" y="2763547"/>
            <a:ext cx="47446" cy="51759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ŝļiḋê">
            <a:extLst>
              <a:ext uri="{FF2B5EF4-FFF2-40B4-BE49-F238E27FC236}">
                <a16:creationId xmlns:a16="http://schemas.microsoft.com/office/drawing/2014/main" id="{C5D33DBE-8AE9-4EFE-9057-5374AEEE609C}"/>
              </a:ext>
            </a:extLst>
          </p:cNvPr>
          <p:cNvSpPr/>
          <p:nvPr/>
        </p:nvSpPr>
        <p:spPr bwMode="auto">
          <a:xfrm>
            <a:off x="7970244" y="2711788"/>
            <a:ext cx="419816" cy="258791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ṥļîḓé">
            <a:extLst>
              <a:ext uri="{FF2B5EF4-FFF2-40B4-BE49-F238E27FC236}">
                <a16:creationId xmlns:a16="http://schemas.microsoft.com/office/drawing/2014/main" id="{6AE4C8FA-6727-4C85-8DA3-4A3DB9BC9D36}"/>
              </a:ext>
            </a:extLst>
          </p:cNvPr>
          <p:cNvSpPr/>
          <p:nvPr/>
        </p:nvSpPr>
        <p:spPr bwMode="auto">
          <a:xfrm>
            <a:off x="9540241" y="5147298"/>
            <a:ext cx="373808" cy="404001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liḋè">
            <a:extLst>
              <a:ext uri="{FF2B5EF4-FFF2-40B4-BE49-F238E27FC236}">
                <a16:creationId xmlns:a16="http://schemas.microsoft.com/office/drawing/2014/main" id="{6D0EC955-754F-4CAD-918B-154BFE7C1C4E}"/>
              </a:ext>
            </a:extLst>
          </p:cNvPr>
          <p:cNvSpPr/>
          <p:nvPr/>
        </p:nvSpPr>
        <p:spPr bwMode="auto">
          <a:xfrm>
            <a:off x="8799813" y="5431968"/>
            <a:ext cx="332114" cy="242977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ŝ1íḑè">
            <a:extLst>
              <a:ext uri="{FF2B5EF4-FFF2-40B4-BE49-F238E27FC236}">
                <a16:creationId xmlns:a16="http://schemas.microsoft.com/office/drawing/2014/main" id="{BE7CE6BD-3533-44A9-A6AD-ECD73EF9197A}"/>
              </a:ext>
            </a:extLst>
          </p:cNvPr>
          <p:cNvSpPr/>
          <p:nvPr/>
        </p:nvSpPr>
        <p:spPr bwMode="auto">
          <a:xfrm>
            <a:off x="9898236" y="2960515"/>
            <a:ext cx="320613" cy="186905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ḷîḍe">
            <a:extLst>
              <a:ext uri="{FF2B5EF4-FFF2-40B4-BE49-F238E27FC236}">
                <a16:creationId xmlns:a16="http://schemas.microsoft.com/office/drawing/2014/main" id="{45632632-CBE2-42AA-837B-8752047FDBC4}"/>
              </a:ext>
            </a:extLst>
          </p:cNvPr>
          <p:cNvSpPr/>
          <p:nvPr/>
        </p:nvSpPr>
        <p:spPr bwMode="auto">
          <a:xfrm>
            <a:off x="9866606" y="3125854"/>
            <a:ext cx="316300" cy="186905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ŝļïḋé">
            <a:extLst>
              <a:ext uri="{FF2B5EF4-FFF2-40B4-BE49-F238E27FC236}">
                <a16:creationId xmlns:a16="http://schemas.microsoft.com/office/drawing/2014/main" id="{385DC301-5BEA-4348-A670-BE0698F03AF0}"/>
              </a:ext>
            </a:extLst>
          </p:cNvPr>
          <p:cNvSpPr/>
          <p:nvPr/>
        </p:nvSpPr>
        <p:spPr bwMode="auto">
          <a:xfrm>
            <a:off x="10545211" y="4504634"/>
            <a:ext cx="5752" cy="10065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$ḻiḍe">
            <a:extLst>
              <a:ext uri="{FF2B5EF4-FFF2-40B4-BE49-F238E27FC236}">
                <a16:creationId xmlns:a16="http://schemas.microsoft.com/office/drawing/2014/main" id="{B59DE9BA-900D-482C-AC84-E26F927778EF}"/>
              </a:ext>
            </a:extLst>
          </p:cNvPr>
          <p:cNvSpPr/>
          <p:nvPr/>
        </p:nvSpPr>
        <p:spPr bwMode="auto">
          <a:xfrm>
            <a:off x="10545211" y="4391054"/>
            <a:ext cx="31629" cy="93453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ŝļîdê">
            <a:extLst>
              <a:ext uri="{FF2B5EF4-FFF2-40B4-BE49-F238E27FC236}">
                <a16:creationId xmlns:a16="http://schemas.microsoft.com/office/drawing/2014/main" id="{2255EEA0-9409-4A2E-B6CE-034C82E49797}"/>
              </a:ext>
            </a:extLst>
          </p:cNvPr>
          <p:cNvSpPr/>
          <p:nvPr/>
        </p:nvSpPr>
        <p:spPr bwMode="auto">
          <a:xfrm>
            <a:off x="10493455" y="4353674"/>
            <a:ext cx="63260" cy="130834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$ļîḋê">
            <a:extLst>
              <a:ext uri="{FF2B5EF4-FFF2-40B4-BE49-F238E27FC236}">
                <a16:creationId xmlns:a16="http://schemas.microsoft.com/office/drawing/2014/main" id="{9FEB6444-C0E7-4855-A6B7-5363F98EFFFF}"/>
              </a:ext>
            </a:extLst>
          </p:cNvPr>
          <p:cNvSpPr/>
          <p:nvPr/>
        </p:nvSpPr>
        <p:spPr bwMode="auto">
          <a:xfrm>
            <a:off x="10405752" y="4504634"/>
            <a:ext cx="61822" cy="129395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ṣ1iḋe">
            <a:extLst>
              <a:ext uri="{FF2B5EF4-FFF2-40B4-BE49-F238E27FC236}">
                <a16:creationId xmlns:a16="http://schemas.microsoft.com/office/drawing/2014/main" id="{E486702E-C0B7-4AB3-A533-D3BC1A55DA26}"/>
              </a:ext>
            </a:extLst>
          </p:cNvPr>
          <p:cNvSpPr/>
          <p:nvPr/>
        </p:nvSpPr>
        <p:spPr bwMode="auto">
          <a:xfrm>
            <a:off x="10405752" y="4353674"/>
            <a:ext cx="61822" cy="130834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ṣ1íḍe">
            <a:extLst>
              <a:ext uri="{FF2B5EF4-FFF2-40B4-BE49-F238E27FC236}">
                <a16:creationId xmlns:a16="http://schemas.microsoft.com/office/drawing/2014/main" id="{9A3417E6-77D2-45C1-8BA4-3A4E8C174DA1}"/>
              </a:ext>
            </a:extLst>
          </p:cNvPr>
          <p:cNvSpPr/>
          <p:nvPr/>
        </p:nvSpPr>
        <p:spPr bwMode="auto">
          <a:xfrm>
            <a:off x="10343931" y="4504634"/>
            <a:ext cx="71887" cy="93453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ṣļîḓê">
            <a:extLst>
              <a:ext uri="{FF2B5EF4-FFF2-40B4-BE49-F238E27FC236}">
                <a16:creationId xmlns:a16="http://schemas.microsoft.com/office/drawing/2014/main" id="{B6BCBBCD-9B3E-4A05-9D31-6156EBC0B302}"/>
              </a:ext>
            </a:extLst>
          </p:cNvPr>
          <p:cNvSpPr/>
          <p:nvPr/>
        </p:nvSpPr>
        <p:spPr bwMode="auto">
          <a:xfrm>
            <a:off x="10343931" y="4391054"/>
            <a:ext cx="71887" cy="93453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ŝlïḋê">
            <a:extLst>
              <a:ext uri="{FF2B5EF4-FFF2-40B4-BE49-F238E27FC236}">
                <a16:creationId xmlns:a16="http://schemas.microsoft.com/office/drawing/2014/main" id="{2C63DE64-4FE0-4175-A9FB-C20245F1D3F6}"/>
              </a:ext>
            </a:extLst>
          </p:cNvPr>
          <p:cNvSpPr/>
          <p:nvPr/>
        </p:nvSpPr>
        <p:spPr bwMode="auto">
          <a:xfrm>
            <a:off x="10493455" y="4504634"/>
            <a:ext cx="41694" cy="129395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$ḻïḑè">
            <a:extLst>
              <a:ext uri="{FF2B5EF4-FFF2-40B4-BE49-F238E27FC236}">
                <a16:creationId xmlns:a16="http://schemas.microsoft.com/office/drawing/2014/main" id="{DB131BCA-E519-4802-9C46-D3A833E5AE71}"/>
              </a:ext>
            </a:extLst>
          </p:cNvPr>
          <p:cNvSpPr/>
          <p:nvPr/>
        </p:nvSpPr>
        <p:spPr bwMode="auto">
          <a:xfrm>
            <a:off x="9209565" y="4898572"/>
            <a:ext cx="71887" cy="71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ṣľîďé">
            <a:extLst>
              <a:ext uri="{FF2B5EF4-FFF2-40B4-BE49-F238E27FC236}">
                <a16:creationId xmlns:a16="http://schemas.microsoft.com/office/drawing/2014/main" id="{041C1C95-C355-4C95-A9BA-51F7780180E0}"/>
              </a:ext>
            </a:extLst>
          </p:cNvPr>
          <p:cNvSpPr/>
          <p:nvPr/>
        </p:nvSpPr>
        <p:spPr bwMode="auto">
          <a:xfrm>
            <a:off x="8929208" y="5111355"/>
            <a:ext cx="155275" cy="155275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$ḻïdê">
            <a:extLst>
              <a:ext uri="{FF2B5EF4-FFF2-40B4-BE49-F238E27FC236}">
                <a16:creationId xmlns:a16="http://schemas.microsoft.com/office/drawing/2014/main" id="{FEDA4377-5669-4E3E-A09B-C7C3EE24AE59}"/>
              </a:ext>
            </a:extLst>
          </p:cNvPr>
          <p:cNvSpPr/>
          <p:nvPr/>
        </p:nvSpPr>
        <p:spPr bwMode="auto">
          <a:xfrm>
            <a:off x="8913393" y="5073974"/>
            <a:ext cx="186905" cy="67573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ṧlíḑé">
            <a:extLst>
              <a:ext uri="{FF2B5EF4-FFF2-40B4-BE49-F238E27FC236}">
                <a16:creationId xmlns:a16="http://schemas.microsoft.com/office/drawing/2014/main" id="{A2195A57-2F85-47DA-B5F5-4CB922D9834B}"/>
              </a:ext>
            </a:extLst>
          </p:cNvPr>
          <p:cNvSpPr/>
          <p:nvPr/>
        </p:nvSpPr>
        <p:spPr bwMode="auto">
          <a:xfrm>
            <a:off x="9213878" y="5111355"/>
            <a:ext cx="155275" cy="155275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ṩľîdé">
            <a:extLst>
              <a:ext uri="{FF2B5EF4-FFF2-40B4-BE49-F238E27FC236}">
                <a16:creationId xmlns:a16="http://schemas.microsoft.com/office/drawing/2014/main" id="{BEDC4899-063C-4E00-9D37-C134F2E10A7C}"/>
              </a:ext>
            </a:extLst>
          </p:cNvPr>
          <p:cNvSpPr/>
          <p:nvPr/>
        </p:nvSpPr>
        <p:spPr bwMode="auto">
          <a:xfrm>
            <a:off x="9198063" y="5073974"/>
            <a:ext cx="186905" cy="67573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şľíḋe">
            <a:extLst>
              <a:ext uri="{FF2B5EF4-FFF2-40B4-BE49-F238E27FC236}">
                <a16:creationId xmlns:a16="http://schemas.microsoft.com/office/drawing/2014/main" id="{B3150F97-8A8A-4404-836D-D6934725BACB}"/>
              </a:ext>
            </a:extLst>
          </p:cNvPr>
          <p:cNvSpPr/>
          <p:nvPr/>
        </p:nvSpPr>
        <p:spPr bwMode="auto">
          <a:xfrm>
            <a:off x="9058603" y="4940266"/>
            <a:ext cx="274606" cy="320613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$1ïdê">
            <a:extLst>
              <a:ext uri="{FF2B5EF4-FFF2-40B4-BE49-F238E27FC236}">
                <a16:creationId xmlns:a16="http://schemas.microsoft.com/office/drawing/2014/main" id="{763621C0-7CB9-4AD1-960E-885AC2C95DEF}"/>
              </a:ext>
            </a:extLst>
          </p:cNvPr>
          <p:cNvSpPr/>
          <p:nvPr/>
        </p:nvSpPr>
        <p:spPr bwMode="auto">
          <a:xfrm>
            <a:off x="7763212" y="3002209"/>
            <a:ext cx="31629" cy="35942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śļidé">
            <a:extLst>
              <a:ext uri="{FF2B5EF4-FFF2-40B4-BE49-F238E27FC236}">
                <a16:creationId xmlns:a16="http://schemas.microsoft.com/office/drawing/2014/main" id="{CD0E9EC2-5CCD-4BE5-84FA-DF16B8BA3266}"/>
              </a:ext>
            </a:extLst>
          </p:cNvPr>
          <p:cNvSpPr/>
          <p:nvPr/>
        </p:nvSpPr>
        <p:spPr bwMode="auto">
          <a:xfrm>
            <a:off x="8447569" y="5214872"/>
            <a:ext cx="171089" cy="171090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ṥļîḓè">
            <a:extLst>
              <a:ext uri="{FF2B5EF4-FFF2-40B4-BE49-F238E27FC236}">
                <a16:creationId xmlns:a16="http://schemas.microsoft.com/office/drawing/2014/main" id="{59FA28B2-4EB0-49BA-A2CF-4F3B805234AF}"/>
              </a:ext>
            </a:extLst>
          </p:cNvPr>
          <p:cNvSpPr/>
          <p:nvPr/>
        </p:nvSpPr>
        <p:spPr bwMode="auto">
          <a:xfrm>
            <a:off x="8183029" y="5302573"/>
            <a:ext cx="352243" cy="248726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ṡļíḑe">
            <a:extLst>
              <a:ext uri="{FF2B5EF4-FFF2-40B4-BE49-F238E27FC236}">
                <a16:creationId xmlns:a16="http://schemas.microsoft.com/office/drawing/2014/main" id="{FFC454DB-FEF7-421B-900B-313B12249E5B}"/>
              </a:ext>
            </a:extLst>
          </p:cNvPr>
          <p:cNvSpPr/>
          <p:nvPr/>
        </p:nvSpPr>
        <p:spPr bwMode="auto">
          <a:xfrm>
            <a:off x="7472792" y="3245185"/>
            <a:ext cx="280357" cy="31630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ṧľïde">
            <a:extLst>
              <a:ext uri="{FF2B5EF4-FFF2-40B4-BE49-F238E27FC236}">
                <a16:creationId xmlns:a16="http://schemas.microsoft.com/office/drawing/2014/main" id="{92FCED1D-8453-4DC1-9C3D-C93FD3C0F65C}"/>
              </a:ext>
            </a:extLst>
          </p:cNvPr>
          <p:cNvSpPr/>
          <p:nvPr/>
        </p:nvSpPr>
        <p:spPr bwMode="auto">
          <a:xfrm>
            <a:off x="9317394" y="2509069"/>
            <a:ext cx="399688" cy="322051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śḻïḓê">
            <a:extLst>
              <a:ext uri="{FF2B5EF4-FFF2-40B4-BE49-F238E27FC236}">
                <a16:creationId xmlns:a16="http://schemas.microsoft.com/office/drawing/2014/main" id="{47A5C02B-A33E-4975-B372-5D2843E7F7D3}"/>
              </a:ext>
            </a:extLst>
          </p:cNvPr>
          <p:cNvSpPr/>
          <p:nvPr/>
        </p:nvSpPr>
        <p:spPr bwMode="auto">
          <a:xfrm>
            <a:off x="10483390" y="3903664"/>
            <a:ext cx="119331" cy="119331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ṡḷîďè">
            <a:extLst>
              <a:ext uri="{FF2B5EF4-FFF2-40B4-BE49-F238E27FC236}">
                <a16:creationId xmlns:a16="http://schemas.microsoft.com/office/drawing/2014/main" id="{F732E607-E952-4629-A1A1-1D0682D8B81F}"/>
              </a:ext>
            </a:extLst>
          </p:cNvPr>
          <p:cNvSpPr/>
          <p:nvPr/>
        </p:nvSpPr>
        <p:spPr bwMode="auto">
          <a:xfrm>
            <a:off x="10525084" y="3867720"/>
            <a:ext cx="31629" cy="25879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sľïḑé">
            <a:extLst>
              <a:ext uri="{FF2B5EF4-FFF2-40B4-BE49-F238E27FC236}">
                <a16:creationId xmlns:a16="http://schemas.microsoft.com/office/drawing/2014/main" id="{8B43903C-70E3-4F6D-A990-46C2C6A69932}"/>
              </a:ext>
            </a:extLst>
          </p:cNvPr>
          <p:cNvSpPr/>
          <p:nvPr/>
        </p:nvSpPr>
        <p:spPr bwMode="auto">
          <a:xfrm>
            <a:off x="10608473" y="3945358"/>
            <a:ext cx="4313" cy="30193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1ïḓê">
            <a:extLst>
              <a:ext uri="{FF2B5EF4-FFF2-40B4-BE49-F238E27FC236}">
                <a16:creationId xmlns:a16="http://schemas.microsoft.com/office/drawing/2014/main" id="{B7CF71AB-2820-4F83-BF1C-D3FF993F5DEC}"/>
              </a:ext>
            </a:extLst>
          </p:cNvPr>
          <p:cNvSpPr/>
          <p:nvPr/>
        </p:nvSpPr>
        <p:spPr bwMode="auto">
          <a:xfrm>
            <a:off x="10457510" y="3945358"/>
            <a:ext cx="15815" cy="1006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ṣļiďe">
            <a:extLst>
              <a:ext uri="{FF2B5EF4-FFF2-40B4-BE49-F238E27FC236}">
                <a16:creationId xmlns:a16="http://schemas.microsoft.com/office/drawing/2014/main" id="{3982413C-22A9-4EC5-85B6-0E22051A258A}"/>
              </a:ext>
            </a:extLst>
          </p:cNvPr>
          <p:cNvSpPr/>
          <p:nvPr/>
        </p:nvSpPr>
        <p:spPr bwMode="auto">
          <a:xfrm>
            <a:off x="10576842" y="3893599"/>
            <a:ext cx="31629" cy="30193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ṧlîďé">
            <a:extLst>
              <a:ext uri="{FF2B5EF4-FFF2-40B4-BE49-F238E27FC236}">
                <a16:creationId xmlns:a16="http://schemas.microsoft.com/office/drawing/2014/main" id="{33D433C6-88BF-4383-AF47-445BDA7EA00A}"/>
              </a:ext>
            </a:extLst>
          </p:cNvPr>
          <p:cNvSpPr/>
          <p:nvPr/>
        </p:nvSpPr>
        <p:spPr bwMode="auto">
          <a:xfrm>
            <a:off x="10576842" y="3997116"/>
            <a:ext cx="31629" cy="30193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sḷîďè">
            <a:extLst>
              <a:ext uri="{FF2B5EF4-FFF2-40B4-BE49-F238E27FC236}">
                <a16:creationId xmlns:a16="http://schemas.microsoft.com/office/drawing/2014/main" id="{4A7917FA-E49F-41D7-A277-2BD2AFA32901}"/>
              </a:ext>
            </a:extLst>
          </p:cNvPr>
          <p:cNvSpPr/>
          <p:nvPr/>
        </p:nvSpPr>
        <p:spPr bwMode="auto">
          <a:xfrm>
            <a:off x="10473327" y="3893599"/>
            <a:ext cx="31629" cy="30193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Sļíḑè">
            <a:extLst>
              <a:ext uri="{FF2B5EF4-FFF2-40B4-BE49-F238E27FC236}">
                <a16:creationId xmlns:a16="http://schemas.microsoft.com/office/drawing/2014/main" id="{0607CFC1-E73C-482F-B073-EA57EA0EDF45}"/>
              </a:ext>
            </a:extLst>
          </p:cNvPr>
          <p:cNvSpPr/>
          <p:nvPr/>
        </p:nvSpPr>
        <p:spPr bwMode="auto">
          <a:xfrm>
            <a:off x="10348244" y="3961173"/>
            <a:ext cx="260229" cy="159588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š1ïḓê">
            <a:extLst>
              <a:ext uri="{FF2B5EF4-FFF2-40B4-BE49-F238E27FC236}">
                <a16:creationId xmlns:a16="http://schemas.microsoft.com/office/drawing/2014/main" id="{07E8A1DB-DD7C-43F9-BF7A-65FAFEE9A416}"/>
              </a:ext>
            </a:extLst>
          </p:cNvPr>
          <p:cNvSpPr/>
          <p:nvPr/>
        </p:nvSpPr>
        <p:spPr bwMode="auto">
          <a:xfrm>
            <a:off x="7695639" y="4956081"/>
            <a:ext cx="176840" cy="25304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sļiḍe">
            <a:extLst>
              <a:ext uri="{FF2B5EF4-FFF2-40B4-BE49-F238E27FC236}">
                <a16:creationId xmlns:a16="http://schemas.microsoft.com/office/drawing/2014/main" id="{CACA192A-8BFE-426F-A779-05620E1E8DEA}"/>
              </a:ext>
            </a:extLst>
          </p:cNvPr>
          <p:cNvSpPr/>
          <p:nvPr/>
        </p:nvSpPr>
        <p:spPr bwMode="auto">
          <a:xfrm>
            <a:off x="7882543" y="4981960"/>
            <a:ext cx="191218" cy="398250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ṣľîḋe">
            <a:extLst>
              <a:ext uri="{FF2B5EF4-FFF2-40B4-BE49-F238E27FC236}">
                <a16:creationId xmlns:a16="http://schemas.microsoft.com/office/drawing/2014/main" id="{98961073-D699-4D06-89D8-8B748597311A}"/>
              </a:ext>
            </a:extLst>
          </p:cNvPr>
          <p:cNvSpPr/>
          <p:nvPr/>
        </p:nvSpPr>
        <p:spPr bwMode="auto">
          <a:xfrm>
            <a:off x="10152714" y="5085476"/>
            <a:ext cx="30193" cy="107830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ś1îḋé">
            <a:extLst>
              <a:ext uri="{FF2B5EF4-FFF2-40B4-BE49-F238E27FC236}">
                <a16:creationId xmlns:a16="http://schemas.microsoft.com/office/drawing/2014/main" id="{78613D10-E3CA-4319-B9CB-102D12217479}"/>
              </a:ext>
            </a:extLst>
          </p:cNvPr>
          <p:cNvSpPr/>
          <p:nvPr/>
        </p:nvSpPr>
        <p:spPr bwMode="auto">
          <a:xfrm>
            <a:off x="10152714" y="4872693"/>
            <a:ext cx="30193" cy="20128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ṩlîḋé">
            <a:extLst>
              <a:ext uri="{FF2B5EF4-FFF2-40B4-BE49-F238E27FC236}">
                <a16:creationId xmlns:a16="http://schemas.microsoft.com/office/drawing/2014/main" id="{34BC9C5C-3E38-4009-9F7F-26A893FFFB27}"/>
              </a:ext>
            </a:extLst>
          </p:cNvPr>
          <p:cNvSpPr/>
          <p:nvPr/>
        </p:nvSpPr>
        <p:spPr bwMode="auto">
          <a:xfrm>
            <a:off x="10021879" y="4902884"/>
            <a:ext cx="286107" cy="208471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S1iḍe">
            <a:extLst>
              <a:ext uri="{FF2B5EF4-FFF2-40B4-BE49-F238E27FC236}">
                <a16:creationId xmlns:a16="http://schemas.microsoft.com/office/drawing/2014/main" id="{D761D3E5-C9E5-4481-BDA9-DDE1E0FCA6A9}"/>
              </a:ext>
            </a:extLst>
          </p:cNvPr>
          <p:cNvSpPr/>
          <p:nvPr/>
        </p:nvSpPr>
        <p:spPr bwMode="auto">
          <a:xfrm>
            <a:off x="8680481" y="2452997"/>
            <a:ext cx="378123" cy="300485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ṡ1íḓê">
            <a:extLst>
              <a:ext uri="{FF2B5EF4-FFF2-40B4-BE49-F238E27FC236}">
                <a16:creationId xmlns:a16="http://schemas.microsoft.com/office/drawing/2014/main" id="{B030A8A3-523B-47A8-AE98-F80874615220}"/>
              </a:ext>
            </a:extLst>
          </p:cNvPr>
          <p:cNvSpPr/>
          <p:nvPr/>
        </p:nvSpPr>
        <p:spPr bwMode="auto">
          <a:xfrm>
            <a:off x="7536052" y="3690880"/>
            <a:ext cx="304798" cy="300485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ṡļîḋè">
            <a:extLst>
              <a:ext uri="{FF2B5EF4-FFF2-40B4-BE49-F238E27FC236}">
                <a16:creationId xmlns:a16="http://schemas.microsoft.com/office/drawing/2014/main" id="{55FF3708-53E1-4337-B993-A83CB1D0E4EA}"/>
              </a:ext>
            </a:extLst>
          </p:cNvPr>
          <p:cNvSpPr/>
          <p:nvPr/>
        </p:nvSpPr>
        <p:spPr bwMode="auto">
          <a:xfrm>
            <a:off x="7400905" y="4214214"/>
            <a:ext cx="15815" cy="25879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$ḷîḋè">
            <a:extLst>
              <a:ext uri="{FF2B5EF4-FFF2-40B4-BE49-F238E27FC236}">
                <a16:creationId xmlns:a16="http://schemas.microsoft.com/office/drawing/2014/main" id="{E4F84577-A809-432F-8185-95232794878E}"/>
              </a:ext>
            </a:extLst>
          </p:cNvPr>
          <p:cNvSpPr/>
          <p:nvPr/>
        </p:nvSpPr>
        <p:spPr bwMode="auto">
          <a:xfrm>
            <a:off x="7395154" y="4146639"/>
            <a:ext cx="57510" cy="63260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şļîḋè">
            <a:extLst>
              <a:ext uri="{FF2B5EF4-FFF2-40B4-BE49-F238E27FC236}">
                <a16:creationId xmlns:a16="http://schemas.microsoft.com/office/drawing/2014/main" id="{E7E61752-B733-411C-AD15-DA29CFDFCF53}"/>
              </a:ext>
            </a:extLst>
          </p:cNvPr>
          <p:cNvSpPr/>
          <p:nvPr/>
        </p:nvSpPr>
        <p:spPr bwMode="auto">
          <a:xfrm>
            <a:off x="7504421" y="4194085"/>
            <a:ext cx="113581" cy="107830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$ḻïďè">
            <a:extLst>
              <a:ext uri="{FF2B5EF4-FFF2-40B4-BE49-F238E27FC236}">
                <a16:creationId xmlns:a16="http://schemas.microsoft.com/office/drawing/2014/main" id="{4D19388E-CD4B-4154-B552-EE7235E64202}"/>
              </a:ext>
            </a:extLst>
          </p:cNvPr>
          <p:cNvSpPr/>
          <p:nvPr/>
        </p:nvSpPr>
        <p:spPr bwMode="auto">
          <a:xfrm>
            <a:off x="7462727" y="4146639"/>
            <a:ext cx="61822" cy="63260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ślíḍê">
            <a:extLst>
              <a:ext uri="{FF2B5EF4-FFF2-40B4-BE49-F238E27FC236}">
                <a16:creationId xmlns:a16="http://schemas.microsoft.com/office/drawing/2014/main" id="{15C01F1C-E8AC-4C59-82B8-366B89B4FF36}"/>
              </a:ext>
            </a:extLst>
          </p:cNvPr>
          <p:cNvSpPr/>
          <p:nvPr/>
        </p:nvSpPr>
        <p:spPr bwMode="auto">
          <a:xfrm>
            <a:off x="7410969" y="4313416"/>
            <a:ext cx="258791" cy="211346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šļíḍê">
            <a:extLst>
              <a:ext uri="{FF2B5EF4-FFF2-40B4-BE49-F238E27FC236}">
                <a16:creationId xmlns:a16="http://schemas.microsoft.com/office/drawing/2014/main" id="{5B4940B1-2CBB-466F-9B8C-2C883B2C4B7A}"/>
              </a:ext>
            </a:extLst>
          </p:cNvPr>
          <p:cNvSpPr/>
          <p:nvPr/>
        </p:nvSpPr>
        <p:spPr bwMode="auto">
          <a:xfrm>
            <a:off x="10369809" y="3370267"/>
            <a:ext cx="103517" cy="103517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Slïḓe">
            <a:extLst>
              <a:ext uri="{FF2B5EF4-FFF2-40B4-BE49-F238E27FC236}">
                <a16:creationId xmlns:a16="http://schemas.microsoft.com/office/drawing/2014/main" id="{E243E4A0-69FF-46D1-A7BE-E883224C00CC}"/>
              </a:ext>
            </a:extLst>
          </p:cNvPr>
          <p:cNvSpPr/>
          <p:nvPr/>
        </p:nvSpPr>
        <p:spPr bwMode="auto">
          <a:xfrm>
            <a:off x="10338180" y="3525542"/>
            <a:ext cx="232912" cy="175402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ŝḷïďè">
            <a:extLst>
              <a:ext uri="{FF2B5EF4-FFF2-40B4-BE49-F238E27FC236}">
                <a16:creationId xmlns:a16="http://schemas.microsoft.com/office/drawing/2014/main" id="{75771759-06D9-49E2-A4FA-2C791FA016A5}"/>
              </a:ext>
            </a:extLst>
          </p:cNvPr>
          <p:cNvSpPr/>
          <p:nvPr/>
        </p:nvSpPr>
        <p:spPr bwMode="auto">
          <a:xfrm>
            <a:off x="8648851" y="2815304"/>
            <a:ext cx="182591" cy="77637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ṩlîḍè">
            <a:extLst>
              <a:ext uri="{FF2B5EF4-FFF2-40B4-BE49-F238E27FC236}">
                <a16:creationId xmlns:a16="http://schemas.microsoft.com/office/drawing/2014/main" id="{76291DDC-E990-4041-92D8-C067C213DF4C}"/>
              </a:ext>
            </a:extLst>
          </p:cNvPr>
          <p:cNvSpPr/>
          <p:nvPr/>
        </p:nvSpPr>
        <p:spPr bwMode="auto">
          <a:xfrm>
            <a:off x="8648851" y="2903006"/>
            <a:ext cx="441383" cy="222847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ṡľiḑê">
            <a:extLst>
              <a:ext uri="{FF2B5EF4-FFF2-40B4-BE49-F238E27FC236}">
                <a16:creationId xmlns:a16="http://schemas.microsoft.com/office/drawing/2014/main" id="{59694433-7072-409A-867B-87560C94DDEB}"/>
              </a:ext>
            </a:extLst>
          </p:cNvPr>
          <p:cNvSpPr/>
          <p:nvPr/>
        </p:nvSpPr>
        <p:spPr bwMode="auto">
          <a:xfrm>
            <a:off x="7908423" y="3110039"/>
            <a:ext cx="99202" cy="166777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ṣḷiḑè">
            <a:extLst>
              <a:ext uri="{FF2B5EF4-FFF2-40B4-BE49-F238E27FC236}">
                <a16:creationId xmlns:a16="http://schemas.microsoft.com/office/drawing/2014/main" id="{95AC8A6C-8A26-4C64-8032-FBED7CE954C3}"/>
              </a:ext>
            </a:extLst>
          </p:cNvPr>
          <p:cNvSpPr/>
          <p:nvPr/>
        </p:nvSpPr>
        <p:spPr bwMode="auto">
          <a:xfrm>
            <a:off x="7882543" y="3261000"/>
            <a:ext cx="155275" cy="97765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Sľîḓe">
            <a:extLst>
              <a:ext uri="{FF2B5EF4-FFF2-40B4-BE49-F238E27FC236}">
                <a16:creationId xmlns:a16="http://schemas.microsoft.com/office/drawing/2014/main" id="{398848B8-7A60-47FA-99D7-926C3791A755}"/>
              </a:ext>
            </a:extLst>
          </p:cNvPr>
          <p:cNvSpPr/>
          <p:nvPr/>
        </p:nvSpPr>
        <p:spPr bwMode="auto">
          <a:xfrm>
            <a:off x="9939930" y="3593115"/>
            <a:ext cx="316300" cy="159588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šļïďe">
            <a:extLst>
              <a:ext uri="{FF2B5EF4-FFF2-40B4-BE49-F238E27FC236}">
                <a16:creationId xmlns:a16="http://schemas.microsoft.com/office/drawing/2014/main" id="{9FEC3F72-617B-437F-BA41-4435AB7E123F}"/>
              </a:ext>
            </a:extLst>
          </p:cNvPr>
          <p:cNvSpPr/>
          <p:nvPr/>
        </p:nvSpPr>
        <p:spPr bwMode="auto">
          <a:xfrm>
            <a:off x="9939930" y="3764204"/>
            <a:ext cx="290420" cy="2587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śľïďê">
            <a:extLst>
              <a:ext uri="{FF2B5EF4-FFF2-40B4-BE49-F238E27FC236}">
                <a16:creationId xmlns:a16="http://schemas.microsoft.com/office/drawing/2014/main" id="{99B58EA8-2557-499B-B6A1-B97DEEBD6BA3}"/>
              </a:ext>
            </a:extLst>
          </p:cNvPr>
          <p:cNvSpPr/>
          <p:nvPr/>
        </p:nvSpPr>
        <p:spPr bwMode="auto">
          <a:xfrm>
            <a:off x="10007503" y="3452218"/>
            <a:ext cx="51759" cy="135147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śľiḋe">
            <a:extLst>
              <a:ext uri="{FF2B5EF4-FFF2-40B4-BE49-F238E27FC236}">
                <a16:creationId xmlns:a16="http://schemas.microsoft.com/office/drawing/2014/main" id="{C41A9E01-3650-42AB-B117-0DAA84DEFDAF}"/>
              </a:ext>
            </a:extLst>
          </p:cNvPr>
          <p:cNvSpPr/>
          <p:nvPr/>
        </p:nvSpPr>
        <p:spPr bwMode="auto">
          <a:xfrm>
            <a:off x="10079389" y="3452218"/>
            <a:ext cx="51759" cy="135147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ṣľíďe">
            <a:extLst>
              <a:ext uri="{FF2B5EF4-FFF2-40B4-BE49-F238E27FC236}">
                <a16:creationId xmlns:a16="http://schemas.microsoft.com/office/drawing/2014/main" id="{D5A09BD2-C47E-4629-AEA5-0A272C91E9E2}"/>
              </a:ext>
            </a:extLst>
          </p:cNvPr>
          <p:cNvSpPr/>
          <p:nvPr/>
        </p:nvSpPr>
        <p:spPr bwMode="auto">
          <a:xfrm>
            <a:off x="9265635" y="2934636"/>
            <a:ext cx="258791" cy="258791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šlídê">
            <a:extLst>
              <a:ext uri="{FF2B5EF4-FFF2-40B4-BE49-F238E27FC236}">
                <a16:creationId xmlns:a16="http://schemas.microsoft.com/office/drawing/2014/main" id="{D56B7038-4887-4148-A3E0-B8D4D8BCEEE5}"/>
              </a:ext>
            </a:extLst>
          </p:cNvPr>
          <p:cNvSpPr/>
          <p:nvPr/>
        </p:nvSpPr>
        <p:spPr bwMode="auto">
          <a:xfrm>
            <a:off x="8525207" y="4820934"/>
            <a:ext cx="264541" cy="268854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ŝḷiḑé">
            <a:extLst>
              <a:ext uri="{FF2B5EF4-FFF2-40B4-BE49-F238E27FC236}">
                <a16:creationId xmlns:a16="http://schemas.microsoft.com/office/drawing/2014/main" id="{59B7C9EB-8347-4C9D-9A91-01D0D50A44FF}"/>
              </a:ext>
            </a:extLst>
          </p:cNvPr>
          <p:cNvSpPr/>
          <p:nvPr/>
        </p:nvSpPr>
        <p:spPr bwMode="auto">
          <a:xfrm>
            <a:off x="8726488" y="5033718"/>
            <a:ext cx="83388" cy="81951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$ľíḑè">
            <a:extLst>
              <a:ext uri="{FF2B5EF4-FFF2-40B4-BE49-F238E27FC236}">
                <a16:creationId xmlns:a16="http://schemas.microsoft.com/office/drawing/2014/main" id="{0388411E-CAF9-4733-ABB1-D3783F67F6E9}"/>
              </a:ext>
            </a:extLst>
          </p:cNvPr>
          <p:cNvSpPr/>
          <p:nvPr/>
        </p:nvSpPr>
        <p:spPr bwMode="auto">
          <a:xfrm>
            <a:off x="10700487" y="4116447"/>
            <a:ext cx="41694" cy="40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$ḷïḍè">
            <a:extLst>
              <a:ext uri="{FF2B5EF4-FFF2-40B4-BE49-F238E27FC236}">
                <a16:creationId xmlns:a16="http://schemas.microsoft.com/office/drawing/2014/main" id="{8A60E0E8-2D1B-4F3B-9456-B25467E528E9}"/>
              </a:ext>
            </a:extLst>
          </p:cNvPr>
          <p:cNvSpPr/>
          <p:nvPr/>
        </p:nvSpPr>
        <p:spPr bwMode="auto">
          <a:xfrm>
            <a:off x="7904110" y="2612585"/>
            <a:ext cx="87701" cy="89140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ṥḷíḋe">
            <a:extLst>
              <a:ext uri="{FF2B5EF4-FFF2-40B4-BE49-F238E27FC236}">
                <a16:creationId xmlns:a16="http://schemas.microsoft.com/office/drawing/2014/main" id="{D8D2D2E4-90C7-4561-B197-F0831E02B17F}"/>
              </a:ext>
            </a:extLst>
          </p:cNvPr>
          <p:cNvSpPr/>
          <p:nvPr/>
        </p:nvSpPr>
        <p:spPr bwMode="auto">
          <a:xfrm>
            <a:off x="7850913" y="5157362"/>
            <a:ext cx="21566" cy="51759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ŝ1íḍe">
            <a:extLst>
              <a:ext uri="{FF2B5EF4-FFF2-40B4-BE49-F238E27FC236}">
                <a16:creationId xmlns:a16="http://schemas.microsoft.com/office/drawing/2014/main" id="{4BECE577-B36B-4813-A798-385940B7F4F1}"/>
              </a:ext>
            </a:extLst>
          </p:cNvPr>
          <p:cNvSpPr/>
          <p:nvPr/>
        </p:nvSpPr>
        <p:spPr bwMode="auto">
          <a:xfrm>
            <a:off x="8172964" y="5535484"/>
            <a:ext cx="357994" cy="161025"/>
          </a:xfrm>
          <a:custGeom>
            <a:avLst/>
            <a:gdLst>
              <a:gd name="T0" fmla="*/ 54 w 69"/>
              <a:gd name="T1" fmla="*/ 31 h 31"/>
              <a:gd name="T2" fmla="*/ 69 w 69"/>
              <a:gd name="T3" fmla="*/ 31 h 31"/>
              <a:gd name="T4" fmla="*/ 69 w 69"/>
              <a:gd name="T5" fmla="*/ 12 h 31"/>
              <a:gd name="T6" fmla="*/ 61 w 69"/>
              <a:gd name="T7" fmla="*/ 12 h 31"/>
              <a:gd name="T8" fmla="*/ 61 w 69"/>
              <a:gd name="T9" fmla="*/ 6 h 31"/>
              <a:gd name="T10" fmla="*/ 54 w 69"/>
              <a:gd name="T11" fmla="*/ 3 h 31"/>
              <a:gd name="T12" fmla="*/ 54 w 69"/>
              <a:gd name="T13" fmla="*/ 18 h 31"/>
              <a:gd name="T14" fmla="*/ 60 w 69"/>
              <a:gd name="T15" fmla="*/ 18 h 31"/>
              <a:gd name="T16" fmla="*/ 60 w 69"/>
              <a:gd name="T17" fmla="*/ 26 h 31"/>
              <a:gd name="T18" fmla="*/ 60 w 69"/>
              <a:gd name="T19" fmla="*/ 26 h 31"/>
              <a:gd name="T20" fmla="*/ 54 w 69"/>
              <a:gd name="T21" fmla="*/ 26 h 31"/>
              <a:gd name="T22" fmla="*/ 54 w 69"/>
              <a:gd name="T23" fmla="*/ 31 h 31"/>
              <a:gd name="T24" fmla="*/ 45 w 69"/>
              <a:gd name="T25" fmla="*/ 0 h 31"/>
              <a:gd name="T26" fmla="*/ 45 w 69"/>
              <a:gd name="T27" fmla="*/ 12 h 31"/>
              <a:gd name="T28" fmla="*/ 34 w 69"/>
              <a:gd name="T29" fmla="*/ 12 h 31"/>
              <a:gd name="T30" fmla="*/ 34 w 69"/>
              <a:gd name="T31" fmla="*/ 18 h 31"/>
              <a:gd name="T32" fmla="*/ 40 w 69"/>
              <a:gd name="T33" fmla="*/ 18 h 31"/>
              <a:gd name="T34" fmla="*/ 40 w 69"/>
              <a:gd name="T35" fmla="*/ 26 h 31"/>
              <a:gd name="T36" fmla="*/ 40 w 69"/>
              <a:gd name="T37" fmla="*/ 26 h 31"/>
              <a:gd name="T38" fmla="*/ 34 w 69"/>
              <a:gd name="T39" fmla="*/ 26 h 31"/>
              <a:gd name="T40" fmla="*/ 34 w 69"/>
              <a:gd name="T41" fmla="*/ 31 h 31"/>
              <a:gd name="T42" fmla="*/ 54 w 69"/>
              <a:gd name="T43" fmla="*/ 31 h 31"/>
              <a:gd name="T44" fmla="*/ 54 w 69"/>
              <a:gd name="T45" fmla="*/ 26 h 31"/>
              <a:gd name="T46" fmla="*/ 48 w 69"/>
              <a:gd name="T47" fmla="*/ 26 h 31"/>
              <a:gd name="T48" fmla="*/ 48 w 69"/>
              <a:gd name="T49" fmla="*/ 18 h 31"/>
              <a:gd name="T50" fmla="*/ 54 w 69"/>
              <a:gd name="T51" fmla="*/ 18 h 31"/>
              <a:gd name="T52" fmla="*/ 54 w 69"/>
              <a:gd name="T53" fmla="*/ 3 h 31"/>
              <a:gd name="T54" fmla="*/ 45 w 69"/>
              <a:gd name="T55" fmla="*/ 0 h 31"/>
              <a:gd name="T56" fmla="*/ 34 w 69"/>
              <a:gd name="T57" fmla="*/ 12 h 31"/>
              <a:gd name="T58" fmla="*/ 15 w 69"/>
              <a:gd name="T59" fmla="*/ 12 h 31"/>
              <a:gd name="T60" fmla="*/ 15 w 69"/>
              <a:gd name="T61" fmla="*/ 18 h 31"/>
              <a:gd name="T62" fmla="*/ 21 w 69"/>
              <a:gd name="T63" fmla="*/ 18 h 31"/>
              <a:gd name="T64" fmla="*/ 21 w 69"/>
              <a:gd name="T65" fmla="*/ 26 h 31"/>
              <a:gd name="T66" fmla="*/ 21 w 69"/>
              <a:gd name="T67" fmla="*/ 26 h 31"/>
              <a:gd name="T68" fmla="*/ 15 w 69"/>
              <a:gd name="T69" fmla="*/ 26 h 31"/>
              <a:gd name="T70" fmla="*/ 15 w 69"/>
              <a:gd name="T71" fmla="*/ 31 h 31"/>
              <a:gd name="T72" fmla="*/ 34 w 69"/>
              <a:gd name="T73" fmla="*/ 31 h 31"/>
              <a:gd name="T74" fmla="*/ 34 w 69"/>
              <a:gd name="T75" fmla="*/ 26 h 31"/>
              <a:gd name="T76" fmla="*/ 29 w 69"/>
              <a:gd name="T77" fmla="*/ 26 h 31"/>
              <a:gd name="T78" fmla="*/ 29 w 69"/>
              <a:gd name="T79" fmla="*/ 18 h 31"/>
              <a:gd name="T80" fmla="*/ 34 w 69"/>
              <a:gd name="T81" fmla="*/ 18 h 31"/>
              <a:gd name="T82" fmla="*/ 34 w 69"/>
              <a:gd name="T83" fmla="*/ 12 h 31"/>
              <a:gd name="T84" fmla="*/ 15 w 69"/>
              <a:gd name="T85" fmla="*/ 12 h 31"/>
              <a:gd name="T86" fmla="*/ 0 w 69"/>
              <a:gd name="T87" fmla="*/ 12 h 31"/>
              <a:gd name="T88" fmla="*/ 0 w 69"/>
              <a:gd name="T89" fmla="*/ 31 h 31"/>
              <a:gd name="T90" fmla="*/ 15 w 69"/>
              <a:gd name="T91" fmla="*/ 31 h 31"/>
              <a:gd name="T92" fmla="*/ 15 w 69"/>
              <a:gd name="T93" fmla="*/ 26 h 31"/>
              <a:gd name="T94" fmla="*/ 9 w 69"/>
              <a:gd name="T95" fmla="*/ 26 h 31"/>
              <a:gd name="T96" fmla="*/ 9 w 69"/>
              <a:gd name="T97" fmla="*/ 18 h 31"/>
              <a:gd name="T98" fmla="*/ 15 w 69"/>
              <a:gd name="T99" fmla="*/ 18 h 31"/>
              <a:gd name="T100" fmla="*/ 15 w 69"/>
              <a:gd name="T101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" h="31">
                <a:moveTo>
                  <a:pt x="54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4" y="3"/>
                </a:cubicBezTo>
                <a:cubicBezTo>
                  <a:pt x="54" y="18"/>
                  <a:pt x="54" y="18"/>
                  <a:pt x="54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31"/>
                </a:lnTo>
                <a:close/>
                <a:moveTo>
                  <a:pt x="45" y="0"/>
                </a:moveTo>
                <a:cubicBezTo>
                  <a:pt x="45" y="12"/>
                  <a:pt x="45" y="12"/>
                  <a:pt x="4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31"/>
                  <a:pt x="34" y="31"/>
                  <a:pt x="3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4" y="26"/>
                  <a:pt x="54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3"/>
                  <a:pt x="54" y="3"/>
                  <a:pt x="54" y="3"/>
                </a:cubicBezTo>
                <a:cubicBezTo>
                  <a:pt x="51" y="2"/>
                  <a:pt x="48" y="1"/>
                  <a:pt x="45" y="0"/>
                </a:cubicBezTo>
                <a:close/>
                <a:moveTo>
                  <a:pt x="34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26"/>
                  <a:pt x="34" y="26"/>
                  <a:pt x="34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8"/>
                  <a:pt x="29" y="18"/>
                  <a:pt x="29" y="18"/>
                </a:cubicBezTo>
                <a:cubicBezTo>
                  <a:pt x="34" y="18"/>
                  <a:pt x="34" y="18"/>
                  <a:pt x="34" y="18"/>
                </a:cubicBezTo>
                <a:lnTo>
                  <a:pt x="34" y="12"/>
                </a:lnTo>
                <a:close/>
                <a:moveTo>
                  <a:pt x="1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5" y="26"/>
                  <a:pt x="15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8"/>
                  <a:pt x="9" y="18"/>
                  <a:pt x="9" y="18"/>
                </a:cubicBezTo>
                <a:cubicBezTo>
                  <a:pt x="15" y="18"/>
                  <a:pt x="15" y="18"/>
                  <a:pt x="15" y="18"/>
                </a:cubicBezTo>
                <a:lnTo>
                  <a:pt x="15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ślîďe">
            <a:extLst>
              <a:ext uri="{FF2B5EF4-FFF2-40B4-BE49-F238E27FC236}">
                <a16:creationId xmlns:a16="http://schemas.microsoft.com/office/drawing/2014/main" id="{6A921537-8B2E-4A77-87D8-590DEC3B547E}"/>
              </a:ext>
            </a:extLst>
          </p:cNvPr>
          <p:cNvSpPr/>
          <p:nvPr/>
        </p:nvSpPr>
        <p:spPr bwMode="auto">
          <a:xfrm>
            <a:off x="8085262" y="5706574"/>
            <a:ext cx="485951" cy="155275"/>
          </a:xfrm>
          <a:custGeom>
            <a:avLst/>
            <a:gdLst>
              <a:gd name="T0" fmla="*/ 328 w 338"/>
              <a:gd name="T1" fmla="*/ 108 h 108"/>
              <a:gd name="T2" fmla="*/ 338 w 338"/>
              <a:gd name="T3" fmla="*/ 0 h 108"/>
              <a:gd name="T4" fmla="*/ 0 w 338"/>
              <a:gd name="T5" fmla="*/ 0 h 108"/>
              <a:gd name="T6" fmla="*/ 39 w 338"/>
              <a:gd name="T7" fmla="*/ 108 h 108"/>
              <a:gd name="T8" fmla="*/ 328 w 3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108">
                <a:moveTo>
                  <a:pt x="328" y="108"/>
                </a:moveTo>
                <a:lnTo>
                  <a:pt x="338" y="0"/>
                </a:lnTo>
                <a:lnTo>
                  <a:pt x="0" y="0"/>
                </a:lnTo>
                <a:lnTo>
                  <a:pt x="39" y="108"/>
                </a:lnTo>
                <a:lnTo>
                  <a:pt x="328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ṥļïde">
            <a:extLst>
              <a:ext uri="{FF2B5EF4-FFF2-40B4-BE49-F238E27FC236}">
                <a16:creationId xmlns:a16="http://schemas.microsoft.com/office/drawing/2014/main" id="{59BE2C6F-9C55-4E71-862D-46EE8C0211D1}"/>
              </a:ext>
            </a:extLst>
          </p:cNvPr>
          <p:cNvSpPr/>
          <p:nvPr/>
        </p:nvSpPr>
        <p:spPr bwMode="auto">
          <a:xfrm>
            <a:off x="7291638" y="4592335"/>
            <a:ext cx="228599" cy="326365"/>
          </a:xfrm>
          <a:custGeom>
            <a:avLst/>
            <a:gdLst>
              <a:gd name="T0" fmla="*/ 41 w 44"/>
              <a:gd name="T1" fmla="*/ 0 h 63"/>
              <a:gd name="T2" fmla="*/ 0 w 44"/>
              <a:gd name="T3" fmla="*/ 43 h 63"/>
              <a:gd name="T4" fmla="*/ 5 w 44"/>
              <a:gd name="T5" fmla="*/ 63 h 63"/>
              <a:gd name="T6" fmla="*/ 5 w 44"/>
              <a:gd name="T7" fmla="*/ 52 h 63"/>
              <a:gd name="T8" fmla="*/ 7 w 44"/>
              <a:gd name="T9" fmla="*/ 46 h 63"/>
              <a:gd name="T10" fmla="*/ 7 w 44"/>
              <a:gd name="T11" fmla="*/ 43 h 63"/>
              <a:gd name="T12" fmla="*/ 43 w 44"/>
              <a:gd name="T13" fmla="*/ 7 h 63"/>
              <a:gd name="T14" fmla="*/ 44 w 44"/>
              <a:gd name="T15" fmla="*/ 7 h 63"/>
              <a:gd name="T16" fmla="*/ 41 w 44"/>
              <a:gd name="T1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63">
                <a:moveTo>
                  <a:pt x="41" y="0"/>
                </a:moveTo>
                <a:cubicBezTo>
                  <a:pt x="19" y="1"/>
                  <a:pt x="0" y="20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3" y="4"/>
                  <a:pt x="42" y="2"/>
                  <a:pt x="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$1iḓé">
            <a:extLst>
              <a:ext uri="{FF2B5EF4-FFF2-40B4-BE49-F238E27FC236}">
                <a16:creationId xmlns:a16="http://schemas.microsoft.com/office/drawing/2014/main" id="{07875B23-10B4-444D-B0BE-CF522B7F08EE}"/>
              </a:ext>
            </a:extLst>
          </p:cNvPr>
          <p:cNvSpPr/>
          <p:nvPr/>
        </p:nvSpPr>
        <p:spPr bwMode="auto">
          <a:xfrm>
            <a:off x="7333332" y="4815183"/>
            <a:ext cx="99202" cy="176840"/>
          </a:xfrm>
          <a:custGeom>
            <a:avLst/>
            <a:gdLst>
              <a:gd name="T0" fmla="*/ 0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3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3 w 19"/>
              <a:gd name="T15" fmla="*/ 0 h 34"/>
              <a:gd name="T16" fmla="*/ 0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0" y="7"/>
                </a:moveTo>
                <a:cubicBezTo>
                  <a:pt x="0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3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1" y="3"/>
                  <a:pt x="0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ṥľïḋé">
            <a:extLst>
              <a:ext uri="{FF2B5EF4-FFF2-40B4-BE49-F238E27FC236}">
                <a16:creationId xmlns:a16="http://schemas.microsoft.com/office/drawing/2014/main" id="{98A4F698-6C8B-4C84-81EF-63DBA4228CC1}"/>
              </a:ext>
            </a:extLst>
          </p:cNvPr>
          <p:cNvSpPr/>
          <p:nvPr/>
        </p:nvSpPr>
        <p:spPr bwMode="auto">
          <a:xfrm>
            <a:off x="7597874" y="4815183"/>
            <a:ext cx="93452" cy="176840"/>
          </a:xfrm>
          <a:custGeom>
            <a:avLst/>
            <a:gdLst>
              <a:gd name="T0" fmla="*/ 1 w 18"/>
              <a:gd name="T1" fmla="*/ 0 h 34"/>
              <a:gd name="T2" fmla="*/ 0 w 18"/>
              <a:gd name="T3" fmla="*/ 0 h 34"/>
              <a:gd name="T4" fmla="*/ 0 w 18"/>
              <a:gd name="T5" fmla="*/ 34 h 34"/>
              <a:gd name="T6" fmla="*/ 6 w 18"/>
              <a:gd name="T7" fmla="*/ 34 h 34"/>
              <a:gd name="T8" fmla="*/ 18 w 18"/>
              <a:gd name="T9" fmla="*/ 28 h 34"/>
              <a:gd name="T10" fmla="*/ 1 w 1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2" y="34"/>
                  <a:pt x="17" y="31"/>
                  <a:pt x="18" y="28"/>
                </a:cubicBezTo>
                <a:cubicBezTo>
                  <a:pt x="12" y="19"/>
                  <a:pt x="7" y="9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ṥľîḋê">
            <a:extLst>
              <a:ext uri="{FF2B5EF4-FFF2-40B4-BE49-F238E27FC236}">
                <a16:creationId xmlns:a16="http://schemas.microsoft.com/office/drawing/2014/main" id="{06749B10-A217-4ED9-9B61-B1CB6E3162CE}"/>
              </a:ext>
            </a:extLst>
          </p:cNvPr>
          <p:cNvSpPr/>
          <p:nvPr/>
        </p:nvSpPr>
        <p:spPr bwMode="auto">
          <a:xfrm>
            <a:off x="9420911" y="2266092"/>
            <a:ext cx="7332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ṩḷíḋe">
            <a:extLst>
              <a:ext uri="{FF2B5EF4-FFF2-40B4-BE49-F238E27FC236}">
                <a16:creationId xmlns:a16="http://schemas.microsoft.com/office/drawing/2014/main" id="{AA4F9B02-D0FD-4456-92D7-A8D987209E5C}"/>
              </a:ext>
            </a:extLst>
          </p:cNvPr>
          <p:cNvSpPr/>
          <p:nvPr/>
        </p:nvSpPr>
        <p:spPr bwMode="auto">
          <a:xfrm>
            <a:off x="9152057" y="2307786"/>
            <a:ext cx="388186" cy="264541"/>
          </a:xfrm>
          <a:custGeom>
            <a:avLst/>
            <a:gdLst>
              <a:gd name="T0" fmla="*/ 75 w 75"/>
              <a:gd name="T1" fmla="*/ 51 h 51"/>
              <a:gd name="T2" fmla="*/ 75 w 75"/>
              <a:gd name="T3" fmla="*/ 0 h 51"/>
              <a:gd name="T4" fmla="*/ 0 w 75"/>
              <a:gd name="T5" fmla="*/ 0 h 51"/>
              <a:gd name="T6" fmla="*/ 0 w 75"/>
              <a:gd name="T7" fmla="*/ 34 h 51"/>
              <a:gd name="T8" fmla="*/ 19 w 75"/>
              <a:gd name="T9" fmla="*/ 37 h 51"/>
              <a:gd name="T10" fmla="*/ 17 w 75"/>
              <a:gd name="T11" fmla="*/ 27 h 51"/>
              <a:gd name="T12" fmla="*/ 38 w 75"/>
              <a:gd name="T13" fmla="*/ 6 h 51"/>
              <a:gd name="T14" fmla="*/ 38 w 75"/>
              <a:gd name="T15" fmla="*/ 6 h 51"/>
              <a:gd name="T16" fmla="*/ 58 w 75"/>
              <a:gd name="T17" fmla="*/ 27 h 51"/>
              <a:gd name="T18" fmla="*/ 50 w 75"/>
              <a:gd name="T19" fmla="*/ 43 h 51"/>
              <a:gd name="T20" fmla="*/ 75 w 75"/>
              <a:gd name="T2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51">
                <a:moveTo>
                  <a:pt x="75" y="51"/>
                </a:moveTo>
                <a:cubicBezTo>
                  <a:pt x="75" y="0"/>
                  <a:pt x="75" y="0"/>
                  <a:pt x="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5"/>
                  <a:pt x="13" y="36"/>
                  <a:pt x="19" y="37"/>
                </a:cubicBezTo>
                <a:cubicBezTo>
                  <a:pt x="18" y="34"/>
                  <a:pt x="17" y="30"/>
                  <a:pt x="17" y="27"/>
                </a:cubicBezTo>
                <a:cubicBezTo>
                  <a:pt x="17" y="15"/>
                  <a:pt x="26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49" y="6"/>
                  <a:pt x="58" y="15"/>
                  <a:pt x="58" y="27"/>
                </a:cubicBezTo>
                <a:cubicBezTo>
                  <a:pt x="58" y="33"/>
                  <a:pt x="55" y="39"/>
                  <a:pt x="50" y="43"/>
                </a:cubicBezTo>
                <a:cubicBezTo>
                  <a:pt x="59" y="46"/>
                  <a:pt x="67" y="48"/>
                  <a:pt x="75" y="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şlîḑê">
            <a:extLst>
              <a:ext uri="{FF2B5EF4-FFF2-40B4-BE49-F238E27FC236}">
                <a16:creationId xmlns:a16="http://schemas.microsoft.com/office/drawing/2014/main" id="{4618E97D-1C13-4DB8-8800-8ACD71785124}"/>
              </a:ext>
            </a:extLst>
          </p:cNvPr>
          <p:cNvSpPr/>
          <p:nvPr/>
        </p:nvSpPr>
        <p:spPr bwMode="auto">
          <a:xfrm>
            <a:off x="9271387" y="2369609"/>
            <a:ext cx="149524" cy="150961"/>
          </a:xfrm>
          <a:custGeom>
            <a:avLst/>
            <a:gdLst>
              <a:gd name="T0" fmla="*/ 16 w 29"/>
              <a:gd name="T1" fmla="*/ 29 h 29"/>
              <a:gd name="T2" fmla="*/ 29 w 29"/>
              <a:gd name="T3" fmla="*/ 15 h 29"/>
              <a:gd name="T4" fmla="*/ 15 w 29"/>
              <a:gd name="T5" fmla="*/ 0 h 29"/>
              <a:gd name="T6" fmla="*/ 0 w 29"/>
              <a:gd name="T7" fmla="*/ 15 h 29"/>
              <a:gd name="T8" fmla="*/ 8 w 29"/>
              <a:gd name="T9" fmla="*/ 27 h 29"/>
              <a:gd name="T10" fmla="*/ 16 w 29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16" y="29"/>
                </a:moveTo>
                <a:cubicBezTo>
                  <a:pt x="23" y="28"/>
                  <a:pt x="29" y="22"/>
                  <a:pt x="29" y="15"/>
                </a:cubicBezTo>
                <a:cubicBezTo>
                  <a:pt x="29" y="7"/>
                  <a:pt x="22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"/>
                  <a:pt x="3" y="24"/>
                  <a:pt x="8" y="27"/>
                </a:cubicBezTo>
                <a:cubicBezTo>
                  <a:pt x="10" y="27"/>
                  <a:pt x="13" y="28"/>
                  <a:pt x="16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śľîḓe">
            <a:extLst>
              <a:ext uri="{FF2B5EF4-FFF2-40B4-BE49-F238E27FC236}">
                <a16:creationId xmlns:a16="http://schemas.microsoft.com/office/drawing/2014/main" id="{91B93717-F341-496E-AAE5-95C13DCB8351}"/>
              </a:ext>
            </a:extLst>
          </p:cNvPr>
          <p:cNvSpPr/>
          <p:nvPr/>
        </p:nvSpPr>
        <p:spPr bwMode="auto">
          <a:xfrm>
            <a:off x="7183808" y="3804461"/>
            <a:ext cx="253040" cy="222847"/>
          </a:xfrm>
          <a:custGeom>
            <a:avLst/>
            <a:gdLst>
              <a:gd name="T0" fmla="*/ 49 w 49"/>
              <a:gd name="T1" fmla="*/ 1 h 43"/>
              <a:gd name="T2" fmla="*/ 41 w 49"/>
              <a:gd name="T3" fmla="*/ 0 h 43"/>
              <a:gd name="T4" fmla="*/ 20 w 49"/>
              <a:gd name="T5" fmla="*/ 21 h 43"/>
              <a:gd name="T6" fmla="*/ 12 w 49"/>
              <a:gd name="T7" fmla="*/ 18 h 43"/>
              <a:gd name="T8" fmla="*/ 0 w 49"/>
              <a:gd name="T9" fmla="*/ 30 h 43"/>
              <a:gd name="T10" fmla="*/ 12 w 49"/>
              <a:gd name="T11" fmla="*/ 43 h 43"/>
              <a:gd name="T12" fmla="*/ 40 w 49"/>
              <a:gd name="T13" fmla="*/ 43 h 43"/>
              <a:gd name="T14" fmla="*/ 41 w 49"/>
              <a:gd name="T15" fmla="*/ 43 h 43"/>
              <a:gd name="T16" fmla="*/ 45 w 49"/>
              <a:gd name="T17" fmla="*/ 43 h 43"/>
              <a:gd name="T18" fmla="*/ 49 w 49"/>
              <a:gd name="T1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3">
                <a:moveTo>
                  <a:pt x="49" y="1"/>
                </a:moveTo>
                <a:cubicBezTo>
                  <a:pt x="47" y="0"/>
                  <a:pt x="44" y="0"/>
                  <a:pt x="41" y="0"/>
                </a:cubicBezTo>
                <a:cubicBezTo>
                  <a:pt x="29" y="0"/>
                  <a:pt x="20" y="9"/>
                  <a:pt x="20" y="21"/>
                </a:cubicBezTo>
                <a:cubicBezTo>
                  <a:pt x="18" y="19"/>
                  <a:pt x="15" y="18"/>
                  <a:pt x="12" y="18"/>
                </a:cubicBezTo>
                <a:cubicBezTo>
                  <a:pt x="5" y="18"/>
                  <a:pt x="0" y="23"/>
                  <a:pt x="0" y="30"/>
                </a:cubicBezTo>
                <a:cubicBezTo>
                  <a:pt x="0" y="37"/>
                  <a:pt x="5" y="43"/>
                  <a:pt x="12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29"/>
                  <a:pt x="47" y="15"/>
                  <a:pt x="4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ŝḻíḋê">
            <a:extLst>
              <a:ext uri="{FF2B5EF4-FFF2-40B4-BE49-F238E27FC236}">
                <a16:creationId xmlns:a16="http://schemas.microsoft.com/office/drawing/2014/main" id="{B8BAE790-D684-498E-AC78-4F4295008E31}"/>
              </a:ext>
            </a:extLst>
          </p:cNvPr>
          <p:cNvSpPr/>
          <p:nvPr/>
        </p:nvSpPr>
        <p:spPr bwMode="auto">
          <a:xfrm>
            <a:off x="7229815" y="4043122"/>
            <a:ext cx="31629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Sḻîḍè">
            <a:extLst>
              <a:ext uri="{FF2B5EF4-FFF2-40B4-BE49-F238E27FC236}">
                <a16:creationId xmlns:a16="http://schemas.microsoft.com/office/drawing/2014/main" id="{998E183D-40F7-4433-A4E0-18A4031160D3}"/>
              </a:ext>
            </a:extLst>
          </p:cNvPr>
          <p:cNvSpPr/>
          <p:nvPr/>
        </p:nvSpPr>
        <p:spPr bwMode="auto">
          <a:xfrm>
            <a:off x="7307453" y="4084817"/>
            <a:ext cx="31629" cy="67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ṣlîḋé">
            <a:extLst>
              <a:ext uri="{FF2B5EF4-FFF2-40B4-BE49-F238E27FC236}">
                <a16:creationId xmlns:a16="http://schemas.microsoft.com/office/drawing/2014/main" id="{E4595FE6-F037-4809-8691-31B23314E667}"/>
              </a:ext>
            </a:extLst>
          </p:cNvPr>
          <p:cNvSpPr/>
          <p:nvPr/>
        </p:nvSpPr>
        <p:spPr bwMode="auto">
          <a:xfrm>
            <a:off x="7380777" y="4043122"/>
            <a:ext cx="30193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$ḻïďê">
            <a:extLst>
              <a:ext uri="{FF2B5EF4-FFF2-40B4-BE49-F238E27FC236}">
                <a16:creationId xmlns:a16="http://schemas.microsoft.com/office/drawing/2014/main" id="{D86495CB-ED1B-4289-8B35-9282EBAF96C6}"/>
              </a:ext>
            </a:extLst>
          </p:cNvPr>
          <p:cNvSpPr/>
          <p:nvPr/>
        </p:nvSpPr>
        <p:spPr bwMode="auto">
          <a:xfrm>
            <a:off x="9737211" y="5587242"/>
            <a:ext cx="347930" cy="342179"/>
          </a:xfrm>
          <a:custGeom>
            <a:avLst/>
            <a:gdLst>
              <a:gd name="T0" fmla="*/ 34 w 67"/>
              <a:gd name="T1" fmla="*/ 4 h 66"/>
              <a:gd name="T2" fmla="*/ 37 w 67"/>
              <a:gd name="T3" fmla="*/ 5 h 66"/>
              <a:gd name="T4" fmla="*/ 38 w 67"/>
              <a:gd name="T5" fmla="*/ 0 h 66"/>
              <a:gd name="T6" fmla="*/ 48 w 67"/>
              <a:gd name="T7" fmla="*/ 3 h 66"/>
              <a:gd name="T8" fmla="*/ 47 w 67"/>
              <a:gd name="T9" fmla="*/ 8 h 66"/>
              <a:gd name="T10" fmla="*/ 56 w 67"/>
              <a:gd name="T11" fmla="*/ 15 h 66"/>
              <a:gd name="T12" fmla="*/ 60 w 67"/>
              <a:gd name="T13" fmla="*/ 13 h 66"/>
              <a:gd name="T14" fmla="*/ 65 w 67"/>
              <a:gd name="T15" fmla="*/ 22 h 66"/>
              <a:gd name="T16" fmla="*/ 61 w 67"/>
              <a:gd name="T17" fmla="*/ 24 h 66"/>
              <a:gd name="T18" fmla="*/ 62 w 67"/>
              <a:gd name="T19" fmla="*/ 36 h 66"/>
              <a:gd name="T20" fmla="*/ 67 w 67"/>
              <a:gd name="T21" fmla="*/ 38 h 66"/>
              <a:gd name="T22" fmla="*/ 64 w 67"/>
              <a:gd name="T23" fmla="*/ 48 h 66"/>
              <a:gd name="T24" fmla="*/ 59 w 67"/>
              <a:gd name="T25" fmla="*/ 46 h 66"/>
              <a:gd name="T26" fmla="*/ 52 w 67"/>
              <a:gd name="T27" fmla="*/ 56 h 66"/>
              <a:gd name="T28" fmla="*/ 54 w 67"/>
              <a:gd name="T29" fmla="*/ 60 h 66"/>
              <a:gd name="T30" fmla="*/ 45 w 67"/>
              <a:gd name="T31" fmla="*/ 65 h 66"/>
              <a:gd name="T32" fmla="*/ 42 w 67"/>
              <a:gd name="T33" fmla="*/ 60 h 66"/>
              <a:gd name="T34" fmla="*/ 34 w 67"/>
              <a:gd name="T35" fmla="*/ 62 h 66"/>
              <a:gd name="T36" fmla="*/ 34 w 67"/>
              <a:gd name="T37" fmla="*/ 54 h 66"/>
              <a:gd name="T38" fmla="*/ 54 w 67"/>
              <a:gd name="T39" fmla="*/ 39 h 66"/>
              <a:gd name="T40" fmla="*/ 40 w 67"/>
              <a:gd name="T41" fmla="*/ 13 h 66"/>
              <a:gd name="T42" fmla="*/ 34 w 67"/>
              <a:gd name="T43" fmla="*/ 12 h 66"/>
              <a:gd name="T44" fmla="*/ 34 w 67"/>
              <a:gd name="T45" fmla="*/ 4 h 66"/>
              <a:gd name="T46" fmla="*/ 16 w 67"/>
              <a:gd name="T47" fmla="*/ 11 h 66"/>
              <a:gd name="T48" fmla="*/ 13 w 67"/>
              <a:gd name="T49" fmla="*/ 6 h 66"/>
              <a:gd name="T50" fmla="*/ 23 w 67"/>
              <a:gd name="T51" fmla="*/ 1 h 66"/>
              <a:gd name="T52" fmla="*/ 25 w 67"/>
              <a:gd name="T53" fmla="*/ 6 h 66"/>
              <a:gd name="T54" fmla="*/ 34 w 67"/>
              <a:gd name="T55" fmla="*/ 4 h 66"/>
              <a:gd name="T56" fmla="*/ 34 w 67"/>
              <a:gd name="T57" fmla="*/ 12 h 66"/>
              <a:gd name="T58" fmla="*/ 13 w 67"/>
              <a:gd name="T59" fmla="*/ 27 h 66"/>
              <a:gd name="T60" fmla="*/ 27 w 67"/>
              <a:gd name="T61" fmla="*/ 53 h 66"/>
              <a:gd name="T62" fmla="*/ 27 w 67"/>
              <a:gd name="T63" fmla="*/ 53 h 66"/>
              <a:gd name="T64" fmla="*/ 34 w 67"/>
              <a:gd name="T65" fmla="*/ 54 h 66"/>
              <a:gd name="T66" fmla="*/ 34 w 67"/>
              <a:gd name="T67" fmla="*/ 62 h 66"/>
              <a:gd name="T68" fmla="*/ 30 w 67"/>
              <a:gd name="T69" fmla="*/ 62 h 66"/>
              <a:gd name="T70" fmla="*/ 29 w 67"/>
              <a:gd name="T71" fmla="*/ 66 h 66"/>
              <a:gd name="T72" fmla="*/ 19 w 67"/>
              <a:gd name="T73" fmla="*/ 63 h 66"/>
              <a:gd name="T74" fmla="*/ 20 w 67"/>
              <a:gd name="T75" fmla="*/ 59 h 66"/>
              <a:gd name="T76" fmla="*/ 11 w 67"/>
              <a:gd name="T77" fmla="*/ 51 h 66"/>
              <a:gd name="T78" fmla="*/ 7 w 67"/>
              <a:gd name="T79" fmla="*/ 53 h 66"/>
              <a:gd name="T80" fmla="*/ 2 w 67"/>
              <a:gd name="T81" fmla="*/ 44 h 66"/>
              <a:gd name="T82" fmla="*/ 6 w 67"/>
              <a:gd name="T83" fmla="*/ 42 h 66"/>
              <a:gd name="T84" fmla="*/ 5 w 67"/>
              <a:gd name="T85" fmla="*/ 30 h 66"/>
              <a:gd name="T86" fmla="*/ 0 w 67"/>
              <a:gd name="T87" fmla="*/ 28 h 66"/>
              <a:gd name="T88" fmla="*/ 3 w 67"/>
              <a:gd name="T89" fmla="*/ 18 h 66"/>
              <a:gd name="T90" fmla="*/ 8 w 67"/>
              <a:gd name="T91" fmla="*/ 20 h 66"/>
              <a:gd name="T92" fmla="*/ 16 w 67"/>
              <a:gd name="T93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" h="66">
                <a:moveTo>
                  <a:pt x="34" y="4"/>
                </a:moveTo>
                <a:cubicBezTo>
                  <a:pt x="35" y="4"/>
                  <a:pt x="36" y="4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8"/>
                  <a:pt x="47" y="8"/>
                  <a:pt x="47" y="8"/>
                </a:cubicBezTo>
                <a:cubicBezTo>
                  <a:pt x="50" y="9"/>
                  <a:pt x="54" y="12"/>
                  <a:pt x="56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5" y="22"/>
                  <a:pt x="65" y="22"/>
                  <a:pt x="65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8"/>
                  <a:pt x="63" y="32"/>
                  <a:pt x="62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64" y="48"/>
                  <a:pt x="64" y="48"/>
                  <a:pt x="64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7" y="50"/>
                  <a:pt x="55" y="53"/>
                  <a:pt x="52" y="56"/>
                </a:cubicBezTo>
                <a:cubicBezTo>
                  <a:pt x="54" y="60"/>
                  <a:pt x="54" y="60"/>
                  <a:pt x="54" y="60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0"/>
                  <a:pt x="42" y="60"/>
                  <a:pt x="42" y="60"/>
                </a:cubicBezTo>
                <a:cubicBezTo>
                  <a:pt x="40" y="61"/>
                  <a:pt x="37" y="62"/>
                  <a:pt x="34" y="62"/>
                </a:cubicBezTo>
                <a:cubicBezTo>
                  <a:pt x="34" y="54"/>
                  <a:pt x="34" y="54"/>
                  <a:pt x="34" y="54"/>
                </a:cubicBezTo>
                <a:cubicBezTo>
                  <a:pt x="43" y="54"/>
                  <a:pt x="51" y="48"/>
                  <a:pt x="54" y="39"/>
                </a:cubicBezTo>
                <a:cubicBezTo>
                  <a:pt x="57" y="28"/>
                  <a:pt x="51" y="16"/>
                  <a:pt x="40" y="13"/>
                </a:cubicBezTo>
                <a:cubicBezTo>
                  <a:pt x="38" y="12"/>
                  <a:pt x="36" y="12"/>
                  <a:pt x="34" y="12"/>
                </a:cubicBezTo>
                <a:lnTo>
                  <a:pt x="34" y="4"/>
                </a:lnTo>
                <a:close/>
                <a:moveTo>
                  <a:pt x="16" y="11"/>
                </a:moveTo>
                <a:cubicBezTo>
                  <a:pt x="13" y="6"/>
                  <a:pt x="13" y="6"/>
                  <a:pt x="1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28" y="5"/>
                  <a:pt x="31" y="4"/>
                  <a:pt x="34" y="4"/>
                </a:cubicBezTo>
                <a:cubicBezTo>
                  <a:pt x="34" y="12"/>
                  <a:pt x="34" y="12"/>
                  <a:pt x="34" y="12"/>
                </a:cubicBezTo>
                <a:cubicBezTo>
                  <a:pt x="25" y="12"/>
                  <a:pt x="16" y="18"/>
                  <a:pt x="13" y="27"/>
                </a:cubicBezTo>
                <a:cubicBezTo>
                  <a:pt x="10" y="38"/>
                  <a:pt x="16" y="50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4"/>
                  <a:pt x="32" y="54"/>
                  <a:pt x="34" y="54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2"/>
                  <a:pt x="32" y="62"/>
                  <a:pt x="30" y="62"/>
                </a:cubicBezTo>
                <a:cubicBezTo>
                  <a:pt x="29" y="66"/>
                  <a:pt x="29" y="66"/>
                  <a:pt x="29" y="66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59"/>
                  <a:pt x="20" y="59"/>
                  <a:pt x="20" y="59"/>
                </a:cubicBezTo>
                <a:cubicBezTo>
                  <a:pt x="17" y="57"/>
                  <a:pt x="14" y="54"/>
                  <a:pt x="11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38"/>
                  <a:pt x="5" y="34"/>
                  <a:pt x="5" y="30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18"/>
                  <a:pt x="3" y="18"/>
                  <a:pt x="3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6"/>
                  <a:pt x="13" y="13"/>
                  <a:pt x="16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ŝ1îḋe">
            <a:extLst>
              <a:ext uri="{FF2B5EF4-FFF2-40B4-BE49-F238E27FC236}">
                <a16:creationId xmlns:a16="http://schemas.microsoft.com/office/drawing/2014/main" id="{7ACCABDA-8422-4072-B2AB-881B304B9595}"/>
              </a:ext>
            </a:extLst>
          </p:cNvPr>
          <p:cNvSpPr/>
          <p:nvPr/>
        </p:nvSpPr>
        <p:spPr bwMode="auto">
          <a:xfrm>
            <a:off x="10582593" y="3971238"/>
            <a:ext cx="304798" cy="336429"/>
          </a:xfrm>
          <a:custGeom>
            <a:avLst/>
            <a:gdLst>
              <a:gd name="T0" fmla="*/ 27 w 59"/>
              <a:gd name="T1" fmla="*/ 65 h 65"/>
              <a:gd name="T2" fmla="*/ 59 w 59"/>
              <a:gd name="T3" fmla="*/ 33 h 65"/>
              <a:gd name="T4" fmla="*/ 27 w 59"/>
              <a:gd name="T5" fmla="*/ 0 h 65"/>
              <a:gd name="T6" fmla="*/ 27 w 59"/>
              <a:gd name="T7" fmla="*/ 0 h 65"/>
              <a:gd name="T8" fmla="*/ 27 w 59"/>
              <a:gd name="T9" fmla="*/ 23 h 65"/>
              <a:gd name="T10" fmla="*/ 43 w 59"/>
              <a:gd name="T11" fmla="*/ 16 h 65"/>
              <a:gd name="T12" fmla="*/ 33 w 59"/>
              <a:gd name="T13" fmla="*/ 39 h 65"/>
              <a:gd name="T14" fmla="*/ 27 w 59"/>
              <a:gd name="T15" fmla="*/ 42 h 65"/>
              <a:gd name="T16" fmla="*/ 27 w 59"/>
              <a:gd name="T17" fmla="*/ 65 h 65"/>
              <a:gd name="T18" fmla="*/ 27 w 59"/>
              <a:gd name="T19" fmla="*/ 0 h 65"/>
              <a:gd name="T20" fmla="*/ 1 w 59"/>
              <a:gd name="T21" fmla="*/ 12 h 65"/>
              <a:gd name="T22" fmla="*/ 1 w 59"/>
              <a:gd name="T23" fmla="*/ 18 h 65"/>
              <a:gd name="T24" fmla="*/ 0 w 59"/>
              <a:gd name="T25" fmla="*/ 51 h 65"/>
              <a:gd name="T26" fmla="*/ 27 w 59"/>
              <a:gd name="T27" fmla="*/ 65 h 65"/>
              <a:gd name="T28" fmla="*/ 27 w 59"/>
              <a:gd name="T29" fmla="*/ 42 h 65"/>
              <a:gd name="T30" fmla="*/ 10 w 59"/>
              <a:gd name="T31" fmla="*/ 49 h 65"/>
              <a:gd name="T32" fmla="*/ 20 w 59"/>
              <a:gd name="T33" fmla="*/ 26 h 65"/>
              <a:gd name="T34" fmla="*/ 20 w 59"/>
              <a:gd name="T35" fmla="*/ 26 h 65"/>
              <a:gd name="T36" fmla="*/ 27 w 59"/>
              <a:gd name="T37" fmla="*/ 23 h 65"/>
              <a:gd name="T38" fmla="*/ 27 w 59"/>
              <a:gd name="T3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65">
                <a:moveTo>
                  <a:pt x="27" y="65"/>
                </a:moveTo>
                <a:cubicBezTo>
                  <a:pt x="45" y="65"/>
                  <a:pt x="59" y="51"/>
                  <a:pt x="59" y="33"/>
                </a:cubicBezTo>
                <a:cubicBezTo>
                  <a:pt x="59" y="15"/>
                  <a:pt x="4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23"/>
                  <a:pt x="27" y="23"/>
                  <a:pt x="27" y="23"/>
                </a:cubicBezTo>
                <a:cubicBezTo>
                  <a:pt x="43" y="16"/>
                  <a:pt x="43" y="16"/>
                  <a:pt x="43" y="16"/>
                </a:cubicBezTo>
                <a:cubicBezTo>
                  <a:pt x="33" y="39"/>
                  <a:pt x="33" y="39"/>
                  <a:pt x="33" y="39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65"/>
                  <a:pt x="27" y="65"/>
                  <a:pt x="27" y="65"/>
                </a:cubicBezTo>
                <a:close/>
                <a:moveTo>
                  <a:pt x="27" y="0"/>
                </a:moveTo>
                <a:cubicBezTo>
                  <a:pt x="16" y="0"/>
                  <a:pt x="7" y="5"/>
                  <a:pt x="1" y="12"/>
                </a:cubicBezTo>
                <a:cubicBezTo>
                  <a:pt x="1" y="14"/>
                  <a:pt x="1" y="16"/>
                  <a:pt x="1" y="18"/>
                </a:cubicBezTo>
                <a:cubicBezTo>
                  <a:pt x="1" y="29"/>
                  <a:pt x="1" y="40"/>
                  <a:pt x="0" y="51"/>
                </a:cubicBezTo>
                <a:cubicBezTo>
                  <a:pt x="6" y="60"/>
                  <a:pt x="15" y="65"/>
                  <a:pt x="27" y="65"/>
                </a:cubicBezTo>
                <a:cubicBezTo>
                  <a:pt x="27" y="42"/>
                  <a:pt x="27" y="42"/>
                  <a:pt x="27" y="42"/>
                </a:cubicBezTo>
                <a:cubicBezTo>
                  <a:pt x="10" y="49"/>
                  <a:pt x="10" y="49"/>
                  <a:pt x="10" y="49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3"/>
                  <a:pt x="27" y="23"/>
                  <a:pt x="27" y="23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ṡḷíḑé">
            <a:extLst>
              <a:ext uri="{FF2B5EF4-FFF2-40B4-BE49-F238E27FC236}">
                <a16:creationId xmlns:a16="http://schemas.microsoft.com/office/drawing/2014/main" id="{D95D0FAA-6DF1-4F4D-89DD-BA06B73FE5D9}"/>
              </a:ext>
            </a:extLst>
          </p:cNvPr>
          <p:cNvSpPr/>
          <p:nvPr/>
        </p:nvSpPr>
        <p:spPr bwMode="auto">
          <a:xfrm>
            <a:off x="8674731" y="2230150"/>
            <a:ext cx="300485" cy="258791"/>
          </a:xfrm>
          <a:custGeom>
            <a:avLst/>
            <a:gdLst>
              <a:gd name="T0" fmla="*/ 48 w 58"/>
              <a:gd name="T1" fmla="*/ 38 h 50"/>
              <a:gd name="T2" fmla="*/ 44 w 58"/>
              <a:gd name="T3" fmla="*/ 8 h 50"/>
              <a:gd name="T4" fmla="*/ 27 w 58"/>
              <a:gd name="T5" fmla="*/ 0 h 50"/>
              <a:gd name="T6" fmla="*/ 27 w 58"/>
              <a:gd name="T7" fmla="*/ 20 h 50"/>
              <a:gd name="T8" fmla="*/ 42 w 58"/>
              <a:gd name="T9" fmla="*/ 20 h 50"/>
              <a:gd name="T10" fmla="*/ 42 w 58"/>
              <a:gd name="T11" fmla="*/ 30 h 50"/>
              <a:gd name="T12" fmla="*/ 42 w 58"/>
              <a:gd name="T13" fmla="*/ 30 h 50"/>
              <a:gd name="T14" fmla="*/ 42 w 58"/>
              <a:gd name="T15" fmla="*/ 30 h 50"/>
              <a:gd name="T16" fmla="*/ 27 w 58"/>
              <a:gd name="T17" fmla="*/ 30 h 50"/>
              <a:gd name="T18" fmla="*/ 27 w 58"/>
              <a:gd name="T19" fmla="*/ 50 h 50"/>
              <a:gd name="T20" fmla="*/ 40 w 58"/>
              <a:gd name="T21" fmla="*/ 46 h 50"/>
              <a:gd name="T22" fmla="*/ 43 w 58"/>
              <a:gd name="T23" fmla="*/ 49 h 50"/>
              <a:gd name="T24" fmla="*/ 58 w 58"/>
              <a:gd name="T25" fmla="*/ 48 h 50"/>
              <a:gd name="T26" fmla="*/ 48 w 58"/>
              <a:gd name="T27" fmla="*/ 38 h 50"/>
              <a:gd name="T28" fmla="*/ 27 w 58"/>
              <a:gd name="T29" fmla="*/ 0 h 50"/>
              <a:gd name="T30" fmla="*/ 9 w 58"/>
              <a:gd name="T31" fmla="*/ 8 h 50"/>
              <a:gd name="T32" fmla="*/ 9 w 58"/>
              <a:gd name="T33" fmla="*/ 43 h 50"/>
              <a:gd name="T34" fmla="*/ 27 w 58"/>
              <a:gd name="T35" fmla="*/ 50 h 50"/>
              <a:gd name="T36" fmla="*/ 27 w 58"/>
              <a:gd name="T37" fmla="*/ 30 h 50"/>
              <a:gd name="T38" fmla="*/ 12 w 58"/>
              <a:gd name="T39" fmla="*/ 30 h 50"/>
              <a:gd name="T40" fmla="*/ 12 w 58"/>
              <a:gd name="T41" fmla="*/ 20 h 50"/>
              <a:gd name="T42" fmla="*/ 27 w 58"/>
              <a:gd name="T43" fmla="*/ 20 h 50"/>
              <a:gd name="T44" fmla="*/ 27 w 58"/>
              <a:gd name="T4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50">
                <a:moveTo>
                  <a:pt x="48" y="38"/>
                </a:moveTo>
                <a:cubicBezTo>
                  <a:pt x="54" y="29"/>
                  <a:pt x="53" y="16"/>
                  <a:pt x="44" y="8"/>
                </a:cubicBezTo>
                <a:cubicBezTo>
                  <a:pt x="40" y="3"/>
                  <a:pt x="33" y="0"/>
                  <a:pt x="27" y="0"/>
                </a:cubicBezTo>
                <a:cubicBezTo>
                  <a:pt x="27" y="20"/>
                  <a:pt x="27" y="20"/>
                  <a:pt x="27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50"/>
                  <a:pt x="27" y="50"/>
                  <a:pt x="27" y="50"/>
                </a:cubicBezTo>
                <a:cubicBezTo>
                  <a:pt x="31" y="50"/>
                  <a:pt x="36" y="49"/>
                  <a:pt x="40" y="46"/>
                </a:cubicBezTo>
                <a:cubicBezTo>
                  <a:pt x="43" y="49"/>
                  <a:pt x="43" y="49"/>
                  <a:pt x="43" y="49"/>
                </a:cubicBezTo>
                <a:cubicBezTo>
                  <a:pt x="48" y="48"/>
                  <a:pt x="53" y="48"/>
                  <a:pt x="58" y="48"/>
                </a:cubicBezTo>
                <a:lnTo>
                  <a:pt x="48" y="38"/>
                </a:lnTo>
                <a:close/>
                <a:moveTo>
                  <a:pt x="27" y="0"/>
                </a:moveTo>
                <a:cubicBezTo>
                  <a:pt x="21" y="0"/>
                  <a:pt x="14" y="3"/>
                  <a:pt x="9" y="8"/>
                </a:cubicBezTo>
                <a:cubicBezTo>
                  <a:pt x="0" y="17"/>
                  <a:pt x="0" y="33"/>
                  <a:pt x="9" y="43"/>
                </a:cubicBezTo>
                <a:cubicBezTo>
                  <a:pt x="14" y="47"/>
                  <a:pt x="21" y="50"/>
                  <a:pt x="27" y="50"/>
                </a:cubicBezTo>
                <a:cubicBezTo>
                  <a:pt x="27" y="30"/>
                  <a:pt x="27" y="30"/>
                  <a:pt x="2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0"/>
                  <a:pt x="12" y="20"/>
                  <a:pt x="12" y="20"/>
                </a:cubicBezTo>
                <a:cubicBezTo>
                  <a:pt x="27" y="20"/>
                  <a:pt x="27" y="20"/>
                  <a:pt x="27" y="20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$lïďe">
            <a:extLst>
              <a:ext uri="{FF2B5EF4-FFF2-40B4-BE49-F238E27FC236}">
                <a16:creationId xmlns:a16="http://schemas.microsoft.com/office/drawing/2014/main" id="{2CA9ADFF-801A-4296-8D5F-7586CE0F7731}"/>
              </a:ext>
            </a:extLst>
          </p:cNvPr>
          <p:cNvSpPr/>
          <p:nvPr/>
        </p:nvSpPr>
        <p:spPr bwMode="auto">
          <a:xfrm>
            <a:off x="10483391" y="4789304"/>
            <a:ext cx="99202" cy="992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ṥľïďê">
            <a:extLst>
              <a:ext uri="{FF2B5EF4-FFF2-40B4-BE49-F238E27FC236}">
                <a16:creationId xmlns:a16="http://schemas.microsoft.com/office/drawing/2014/main" id="{BE76434B-31DA-43E3-82E4-D51E52CA05AE}"/>
              </a:ext>
            </a:extLst>
          </p:cNvPr>
          <p:cNvSpPr/>
          <p:nvPr/>
        </p:nvSpPr>
        <p:spPr bwMode="auto">
          <a:xfrm>
            <a:off x="10441697" y="4743296"/>
            <a:ext cx="186905" cy="274606"/>
          </a:xfrm>
          <a:custGeom>
            <a:avLst/>
            <a:gdLst>
              <a:gd name="T0" fmla="*/ 36 w 36"/>
              <a:gd name="T1" fmla="*/ 0 h 53"/>
              <a:gd name="T2" fmla="*/ 18 w 36"/>
              <a:gd name="T3" fmla="*/ 0 h 53"/>
              <a:gd name="T4" fmla="*/ 18 w 36"/>
              <a:gd name="T5" fmla="*/ 4 h 53"/>
              <a:gd name="T6" fmla="*/ 18 w 36"/>
              <a:gd name="T7" fmla="*/ 4 h 53"/>
              <a:gd name="T8" fmla="*/ 32 w 36"/>
              <a:gd name="T9" fmla="*/ 18 h 53"/>
              <a:gd name="T10" fmla="*/ 18 w 36"/>
              <a:gd name="T11" fmla="*/ 32 h 53"/>
              <a:gd name="T12" fmla="*/ 18 w 36"/>
              <a:gd name="T13" fmla="*/ 32 h 53"/>
              <a:gd name="T14" fmla="*/ 18 w 36"/>
              <a:gd name="T15" fmla="*/ 32 h 53"/>
              <a:gd name="T16" fmla="*/ 18 w 36"/>
              <a:gd name="T17" fmla="*/ 38 h 53"/>
              <a:gd name="T18" fmla="*/ 18 w 36"/>
              <a:gd name="T19" fmla="*/ 38 h 53"/>
              <a:gd name="T20" fmla="*/ 22 w 36"/>
              <a:gd name="T21" fmla="*/ 43 h 53"/>
              <a:gd name="T22" fmla="*/ 18 w 36"/>
              <a:gd name="T23" fmla="*/ 48 h 53"/>
              <a:gd name="T24" fmla="*/ 18 w 36"/>
              <a:gd name="T25" fmla="*/ 48 h 53"/>
              <a:gd name="T26" fmla="*/ 18 w 36"/>
              <a:gd name="T27" fmla="*/ 48 h 53"/>
              <a:gd name="T28" fmla="*/ 18 w 36"/>
              <a:gd name="T29" fmla="*/ 53 h 53"/>
              <a:gd name="T30" fmla="*/ 36 w 36"/>
              <a:gd name="T31" fmla="*/ 53 h 53"/>
              <a:gd name="T32" fmla="*/ 36 w 36"/>
              <a:gd name="T33" fmla="*/ 0 h 53"/>
              <a:gd name="T34" fmla="*/ 18 w 36"/>
              <a:gd name="T35" fmla="*/ 0 h 53"/>
              <a:gd name="T36" fmla="*/ 0 w 36"/>
              <a:gd name="T37" fmla="*/ 0 h 53"/>
              <a:gd name="T38" fmla="*/ 0 w 36"/>
              <a:gd name="T39" fmla="*/ 53 h 53"/>
              <a:gd name="T40" fmla="*/ 18 w 36"/>
              <a:gd name="T41" fmla="*/ 53 h 53"/>
              <a:gd name="T42" fmla="*/ 18 w 36"/>
              <a:gd name="T43" fmla="*/ 48 h 53"/>
              <a:gd name="T44" fmla="*/ 13 w 36"/>
              <a:gd name="T45" fmla="*/ 43 h 53"/>
              <a:gd name="T46" fmla="*/ 18 w 36"/>
              <a:gd name="T47" fmla="*/ 38 h 53"/>
              <a:gd name="T48" fmla="*/ 18 w 36"/>
              <a:gd name="T49" fmla="*/ 32 h 53"/>
              <a:gd name="T50" fmla="*/ 4 w 36"/>
              <a:gd name="T51" fmla="*/ 18 h 53"/>
              <a:gd name="T52" fmla="*/ 18 w 36"/>
              <a:gd name="T53" fmla="*/ 4 h 53"/>
              <a:gd name="T54" fmla="*/ 18 w 36"/>
              <a:gd name="T5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" h="53">
                <a:moveTo>
                  <a:pt x="36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5" y="4"/>
                  <a:pt x="32" y="11"/>
                  <a:pt x="32" y="18"/>
                </a:cubicBezTo>
                <a:cubicBezTo>
                  <a:pt x="32" y="26"/>
                  <a:pt x="25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38"/>
                  <a:pt x="22" y="40"/>
                  <a:pt x="22" y="43"/>
                </a:cubicBezTo>
                <a:cubicBezTo>
                  <a:pt x="22" y="46"/>
                  <a:pt x="20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36" y="53"/>
                  <a:pt x="36" y="53"/>
                  <a:pt x="36" y="53"/>
                </a:cubicBezTo>
                <a:lnTo>
                  <a:pt x="36" y="0"/>
                </a:lnTo>
                <a:close/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5" y="48"/>
                  <a:pt x="13" y="46"/>
                  <a:pt x="13" y="43"/>
                </a:cubicBezTo>
                <a:cubicBezTo>
                  <a:pt x="13" y="40"/>
                  <a:pt x="15" y="38"/>
                  <a:pt x="18" y="38"/>
                </a:cubicBezTo>
                <a:cubicBezTo>
                  <a:pt x="18" y="32"/>
                  <a:pt x="18" y="32"/>
                  <a:pt x="18" y="32"/>
                </a:cubicBezTo>
                <a:cubicBezTo>
                  <a:pt x="10" y="32"/>
                  <a:pt x="4" y="26"/>
                  <a:pt x="4" y="18"/>
                </a:cubicBezTo>
                <a:cubicBezTo>
                  <a:pt x="4" y="11"/>
                  <a:pt x="10" y="4"/>
                  <a:pt x="18" y="4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ş1îḍé">
            <a:extLst>
              <a:ext uri="{FF2B5EF4-FFF2-40B4-BE49-F238E27FC236}">
                <a16:creationId xmlns:a16="http://schemas.microsoft.com/office/drawing/2014/main" id="{91162FA6-C7B0-479A-8B71-A95F89FF381E}"/>
              </a:ext>
            </a:extLst>
          </p:cNvPr>
          <p:cNvSpPr/>
          <p:nvPr/>
        </p:nvSpPr>
        <p:spPr bwMode="auto">
          <a:xfrm>
            <a:off x="10270607" y="4789304"/>
            <a:ext cx="145211" cy="228599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24 w 28"/>
              <a:gd name="T7" fmla="*/ 8 h 44"/>
              <a:gd name="T8" fmla="*/ 24 w 28"/>
              <a:gd name="T9" fmla="*/ 9 h 44"/>
              <a:gd name="T10" fmla="*/ 15 w 28"/>
              <a:gd name="T11" fmla="*/ 22 h 44"/>
              <a:gd name="T12" fmla="*/ 10 w 28"/>
              <a:gd name="T13" fmla="*/ 29 h 44"/>
              <a:gd name="T14" fmla="*/ 15 w 28"/>
              <a:gd name="T15" fmla="*/ 34 h 44"/>
              <a:gd name="T16" fmla="*/ 10 w 28"/>
              <a:gd name="T17" fmla="*/ 39 h 44"/>
              <a:gd name="T18" fmla="*/ 10 w 28"/>
              <a:gd name="T19" fmla="*/ 39 h 44"/>
              <a:gd name="T20" fmla="*/ 6 w 28"/>
              <a:gd name="T21" fmla="*/ 36 h 44"/>
              <a:gd name="T22" fmla="*/ 0 w 28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0" y="44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5" y="5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15"/>
                  <a:pt x="20" y="20"/>
                  <a:pt x="15" y="22"/>
                </a:cubicBezTo>
                <a:cubicBezTo>
                  <a:pt x="13" y="25"/>
                  <a:pt x="12" y="27"/>
                  <a:pt x="10" y="29"/>
                </a:cubicBezTo>
                <a:cubicBezTo>
                  <a:pt x="13" y="30"/>
                  <a:pt x="15" y="32"/>
                  <a:pt x="15" y="34"/>
                </a:cubicBezTo>
                <a:cubicBezTo>
                  <a:pt x="15" y="37"/>
                  <a:pt x="12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9"/>
                  <a:pt x="6" y="38"/>
                  <a:pt x="6" y="36"/>
                </a:cubicBezTo>
                <a:cubicBezTo>
                  <a:pt x="4" y="39"/>
                  <a:pt x="2" y="41"/>
                  <a:pt x="0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$ḷiďè">
            <a:extLst>
              <a:ext uri="{FF2B5EF4-FFF2-40B4-BE49-F238E27FC236}">
                <a16:creationId xmlns:a16="http://schemas.microsoft.com/office/drawing/2014/main" id="{CD45CB8A-796B-4A24-899F-552CADFEECB0}"/>
              </a:ext>
            </a:extLst>
          </p:cNvPr>
          <p:cNvSpPr/>
          <p:nvPr/>
        </p:nvSpPr>
        <p:spPr bwMode="auto">
          <a:xfrm>
            <a:off x="10302238" y="3110039"/>
            <a:ext cx="139459" cy="73324"/>
          </a:xfrm>
          <a:custGeom>
            <a:avLst/>
            <a:gdLst>
              <a:gd name="T0" fmla="*/ 22 w 27"/>
              <a:gd name="T1" fmla="*/ 9 h 14"/>
              <a:gd name="T2" fmla="*/ 0 w 27"/>
              <a:gd name="T3" fmla="*/ 9 h 14"/>
              <a:gd name="T4" fmla="*/ 4 w 27"/>
              <a:gd name="T5" fmla="*/ 14 h 14"/>
              <a:gd name="T6" fmla="*/ 27 w 27"/>
              <a:gd name="T7" fmla="*/ 14 h 14"/>
              <a:gd name="T8" fmla="*/ 27 w 27"/>
              <a:gd name="T9" fmla="*/ 0 h 14"/>
              <a:gd name="T10" fmla="*/ 22 w 27"/>
              <a:gd name="T11" fmla="*/ 0 h 14"/>
              <a:gd name="T12" fmla="*/ 22 w 27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4">
                <a:moveTo>
                  <a:pt x="22" y="9"/>
                </a:moveTo>
                <a:cubicBezTo>
                  <a:pt x="0" y="9"/>
                  <a:pt x="0" y="9"/>
                  <a:pt x="0" y="9"/>
                </a:cubicBezTo>
                <a:cubicBezTo>
                  <a:pt x="1" y="10"/>
                  <a:pt x="3" y="12"/>
                  <a:pt x="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0"/>
                  <a:pt x="22" y="0"/>
                  <a:pt x="22" y="0"/>
                </a:cubicBezTo>
                <a:lnTo>
                  <a:pt x="22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sḷïḋe">
            <a:extLst>
              <a:ext uri="{FF2B5EF4-FFF2-40B4-BE49-F238E27FC236}">
                <a16:creationId xmlns:a16="http://schemas.microsoft.com/office/drawing/2014/main" id="{7DA435AB-1512-4AC6-A691-A63B804FECFE}"/>
              </a:ext>
            </a:extLst>
          </p:cNvPr>
          <p:cNvSpPr/>
          <p:nvPr/>
        </p:nvSpPr>
        <p:spPr bwMode="auto">
          <a:xfrm>
            <a:off x="10192969" y="2892942"/>
            <a:ext cx="212784" cy="242977"/>
          </a:xfrm>
          <a:custGeom>
            <a:avLst/>
            <a:gdLst>
              <a:gd name="T0" fmla="*/ 5 w 41"/>
              <a:gd name="T1" fmla="*/ 27 h 47"/>
              <a:gd name="T2" fmla="*/ 5 w 41"/>
              <a:gd name="T3" fmla="*/ 30 h 47"/>
              <a:gd name="T4" fmla="*/ 18 w 41"/>
              <a:gd name="T5" fmla="*/ 47 h 47"/>
              <a:gd name="T6" fmla="*/ 33 w 41"/>
              <a:gd name="T7" fmla="*/ 47 h 47"/>
              <a:gd name="T8" fmla="*/ 33 w 41"/>
              <a:gd name="T9" fmla="*/ 27 h 47"/>
              <a:gd name="T10" fmla="*/ 41 w 41"/>
              <a:gd name="T11" fmla="*/ 27 h 47"/>
              <a:gd name="T12" fmla="*/ 19 w 41"/>
              <a:gd name="T13" fmla="*/ 0 h 47"/>
              <a:gd name="T14" fmla="*/ 0 w 41"/>
              <a:gd name="T15" fmla="*/ 24 h 47"/>
              <a:gd name="T16" fmla="*/ 3 w 41"/>
              <a:gd name="T17" fmla="*/ 27 h 47"/>
              <a:gd name="T18" fmla="*/ 5 w 41"/>
              <a:gd name="T19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7">
                <a:moveTo>
                  <a:pt x="5" y="27"/>
                </a:moveTo>
                <a:cubicBezTo>
                  <a:pt x="5" y="30"/>
                  <a:pt x="5" y="30"/>
                  <a:pt x="5" y="30"/>
                </a:cubicBezTo>
                <a:cubicBezTo>
                  <a:pt x="10" y="35"/>
                  <a:pt x="14" y="41"/>
                  <a:pt x="18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6"/>
                  <a:pt x="3" y="27"/>
                </a:cubicBezTo>
                <a:lnTo>
                  <a:pt x="5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ṡ1ïḑê">
            <a:extLst>
              <a:ext uri="{FF2B5EF4-FFF2-40B4-BE49-F238E27FC236}">
                <a16:creationId xmlns:a16="http://schemas.microsoft.com/office/drawing/2014/main" id="{A476AC01-2268-4272-8AC9-A75274F75C97}"/>
              </a:ext>
            </a:extLst>
          </p:cNvPr>
          <p:cNvSpPr/>
          <p:nvPr/>
        </p:nvSpPr>
        <p:spPr bwMode="auto">
          <a:xfrm>
            <a:off x="10571092" y="3457968"/>
            <a:ext cx="264541" cy="419817"/>
          </a:xfrm>
          <a:custGeom>
            <a:avLst/>
            <a:gdLst>
              <a:gd name="T0" fmla="*/ 51 w 51"/>
              <a:gd name="T1" fmla="*/ 81 h 81"/>
              <a:gd name="T2" fmla="*/ 45 w 51"/>
              <a:gd name="T3" fmla="*/ 1 h 81"/>
              <a:gd name="T4" fmla="*/ 40 w 51"/>
              <a:gd name="T5" fmla="*/ 0 h 81"/>
              <a:gd name="T6" fmla="*/ 45 w 51"/>
              <a:gd name="T7" fmla="*/ 7 h 81"/>
              <a:gd name="T8" fmla="*/ 45 w 51"/>
              <a:gd name="T9" fmla="*/ 53 h 81"/>
              <a:gd name="T10" fmla="*/ 40 w 51"/>
              <a:gd name="T11" fmla="*/ 58 h 81"/>
              <a:gd name="T12" fmla="*/ 45 w 51"/>
              <a:gd name="T13" fmla="*/ 65 h 81"/>
              <a:gd name="T14" fmla="*/ 40 w 51"/>
              <a:gd name="T15" fmla="*/ 65 h 81"/>
              <a:gd name="T16" fmla="*/ 45 w 51"/>
              <a:gd name="T17" fmla="*/ 69 h 81"/>
              <a:gd name="T18" fmla="*/ 45 w 51"/>
              <a:gd name="T19" fmla="*/ 76 h 81"/>
              <a:gd name="T20" fmla="*/ 40 w 51"/>
              <a:gd name="T21" fmla="*/ 81 h 81"/>
              <a:gd name="T22" fmla="*/ 35 w 51"/>
              <a:gd name="T23" fmla="*/ 1 h 81"/>
              <a:gd name="T24" fmla="*/ 25 w 51"/>
              <a:gd name="T25" fmla="*/ 7 h 81"/>
              <a:gd name="T26" fmla="*/ 40 w 51"/>
              <a:gd name="T27" fmla="*/ 0 h 81"/>
              <a:gd name="T28" fmla="*/ 25 w 51"/>
              <a:gd name="T29" fmla="*/ 81 h 81"/>
              <a:gd name="T30" fmla="*/ 40 w 51"/>
              <a:gd name="T31" fmla="*/ 76 h 81"/>
              <a:gd name="T32" fmla="*/ 35 w 51"/>
              <a:gd name="T33" fmla="*/ 69 h 81"/>
              <a:gd name="T34" fmla="*/ 40 w 51"/>
              <a:gd name="T35" fmla="*/ 65 h 81"/>
              <a:gd name="T36" fmla="*/ 35 w 51"/>
              <a:gd name="T37" fmla="*/ 58 h 81"/>
              <a:gd name="T38" fmla="*/ 40 w 51"/>
              <a:gd name="T39" fmla="*/ 53 h 81"/>
              <a:gd name="T40" fmla="*/ 25 w 51"/>
              <a:gd name="T41" fmla="*/ 58 h 81"/>
              <a:gd name="T42" fmla="*/ 30 w 51"/>
              <a:gd name="T43" fmla="*/ 65 h 81"/>
              <a:gd name="T44" fmla="*/ 25 w 51"/>
              <a:gd name="T45" fmla="*/ 65 h 81"/>
              <a:gd name="T46" fmla="*/ 30 w 51"/>
              <a:gd name="T47" fmla="*/ 69 h 81"/>
              <a:gd name="T48" fmla="*/ 30 w 51"/>
              <a:gd name="T49" fmla="*/ 76 h 81"/>
              <a:gd name="T50" fmla="*/ 25 w 51"/>
              <a:gd name="T51" fmla="*/ 81 h 81"/>
              <a:gd name="T52" fmla="*/ 10 w 51"/>
              <a:gd name="T53" fmla="*/ 1 h 81"/>
              <a:gd name="T54" fmla="*/ 25 w 51"/>
              <a:gd name="T55" fmla="*/ 7 h 81"/>
              <a:gd name="T56" fmla="*/ 10 w 51"/>
              <a:gd name="T57" fmla="*/ 81 h 81"/>
              <a:gd name="T58" fmla="*/ 25 w 51"/>
              <a:gd name="T59" fmla="*/ 76 h 81"/>
              <a:gd name="T60" fmla="*/ 20 w 51"/>
              <a:gd name="T61" fmla="*/ 69 h 81"/>
              <a:gd name="T62" fmla="*/ 25 w 51"/>
              <a:gd name="T63" fmla="*/ 65 h 81"/>
              <a:gd name="T64" fmla="*/ 20 w 51"/>
              <a:gd name="T65" fmla="*/ 58 h 81"/>
              <a:gd name="T66" fmla="*/ 25 w 51"/>
              <a:gd name="T67" fmla="*/ 53 h 81"/>
              <a:gd name="T68" fmla="*/ 10 w 51"/>
              <a:gd name="T69" fmla="*/ 58 h 81"/>
              <a:gd name="T70" fmla="*/ 15 w 51"/>
              <a:gd name="T71" fmla="*/ 65 h 81"/>
              <a:gd name="T72" fmla="*/ 10 w 51"/>
              <a:gd name="T73" fmla="*/ 65 h 81"/>
              <a:gd name="T74" fmla="*/ 15 w 51"/>
              <a:gd name="T75" fmla="*/ 69 h 81"/>
              <a:gd name="T76" fmla="*/ 15 w 51"/>
              <a:gd name="T77" fmla="*/ 76 h 81"/>
              <a:gd name="T78" fmla="*/ 10 w 51"/>
              <a:gd name="T79" fmla="*/ 81 h 81"/>
              <a:gd name="T80" fmla="*/ 0 w 51"/>
              <a:gd name="T81" fmla="*/ 1 h 81"/>
              <a:gd name="T82" fmla="*/ 1 w 51"/>
              <a:gd name="T83" fmla="*/ 81 h 81"/>
              <a:gd name="T84" fmla="*/ 10 w 51"/>
              <a:gd name="T85" fmla="*/ 76 h 81"/>
              <a:gd name="T86" fmla="*/ 5 w 51"/>
              <a:gd name="T87" fmla="*/ 69 h 81"/>
              <a:gd name="T88" fmla="*/ 10 w 51"/>
              <a:gd name="T89" fmla="*/ 65 h 81"/>
              <a:gd name="T90" fmla="*/ 5 w 51"/>
              <a:gd name="T91" fmla="*/ 58 h 81"/>
              <a:gd name="T92" fmla="*/ 10 w 51"/>
              <a:gd name="T93" fmla="*/ 53 h 81"/>
              <a:gd name="T94" fmla="*/ 5 w 51"/>
              <a:gd name="T95" fmla="*/ 7 h 81"/>
              <a:gd name="T96" fmla="*/ 10 w 51"/>
              <a:gd name="T97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" h="81">
                <a:moveTo>
                  <a:pt x="40" y="81"/>
                </a:moveTo>
                <a:cubicBezTo>
                  <a:pt x="51" y="81"/>
                  <a:pt x="51" y="81"/>
                  <a:pt x="51" y="81"/>
                </a:cubicBezTo>
                <a:cubicBezTo>
                  <a:pt x="51" y="1"/>
                  <a:pt x="51" y="1"/>
                  <a:pt x="51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0" y="69"/>
                  <a:pt x="40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0" y="76"/>
                  <a:pt x="40" y="76"/>
                  <a:pt x="40" y="76"/>
                </a:cubicBezTo>
                <a:lnTo>
                  <a:pt x="40" y="81"/>
                </a:lnTo>
                <a:close/>
                <a:moveTo>
                  <a:pt x="35" y="0"/>
                </a:moveTo>
                <a:cubicBezTo>
                  <a:pt x="35" y="1"/>
                  <a:pt x="35" y="1"/>
                  <a:pt x="3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25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40" y="76"/>
                  <a:pt x="40" y="76"/>
                  <a:pt x="40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69"/>
                  <a:pt x="35" y="69"/>
                  <a:pt x="35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5"/>
                  <a:pt x="40" y="65"/>
                  <a:pt x="40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58"/>
                  <a:pt x="35" y="58"/>
                  <a:pt x="3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3"/>
                  <a:pt x="40" y="53"/>
                  <a:pt x="4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8"/>
                  <a:pt x="25" y="58"/>
                  <a:pt x="25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9"/>
                  <a:pt x="25" y="69"/>
                  <a:pt x="25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5" y="76"/>
                  <a:pt x="25" y="76"/>
                  <a:pt x="25" y="76"/>
                </a:cubicBezTo>
                <a:lnTo>
                  <a:pt x="25" y="81"/>
                </a:lnTo>
                <a:close/>
                <a:moveTo>
                  <a:pt x="25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1"/>
                  <a:pt x="25" y="1"/>
                  <a:pt x="25" y="1"/>
                </a:cubicBezTo>
                <a:close/>
                <a:moveTo>
                  <a:pt x="10" y="81"/>
                </a:moveTo>
                <a:cubicBezTo>
                  <a:pt x="25" y="81"/>
                  <a:pt x="25" y="81"/>
                  <a:pt x="25" y="81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9"/>
                  <a:pt x="20" y="69"/>
                  <a:pt x="20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5"/>
                  <a:pt x="25" y="65"/>
                  <a:pt x="25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8"/>
                  <a:pt x="10" y="58"/>
                  <a:pt x="10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0" y="76"/>
                  <a:pt x="10" y="76"/>
                  <a:pt x="10" y="76"/>
                </a:cubicBezTo>
                <a:lnTo>
                  <a:pt x="10" y="81"/>
                </a:lnTo>
                <a:close/>
                <a:moveTo>
                  <a:pt x="1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1" y="78"/>
                  <a:pt x="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76"/>
                  <a:pt x="10" y="76"/>
                  <a:pt x="1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9"/>
                  <a:pt x="5" y="69"/>
                  <a:pt x="5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5"/>
                  <a:pt x="10" y="65"/>
                  <a:pt x="10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58"/>
                  <a:pt x="5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3"/>
                  <a:pt x="10" y="53"/>
                  <a:pt x="10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7"/>
                  <a:pt x="5" y="7"/>
                  <a:pt x="5" y="7"/>
                </a:cubicBezTo>
                <a:cubicBezTo>
                  <a:pt x="10" y="7"/>
                  <a:pt x="10" y="7"/>
                  <a:pt x="10" y="7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ṡlïḑè">
            <a:extLst>
              <a:ext uri="{FF2B5EF4-FFF2-40B4-BE49-F238E27FC236}">
                <a16:creationId xmlns:a16="http://schemas.microsoft.com/office/drawing/2014/main" id="{858CFEC6-5D28-4CB9-8709-D31B5E80EE74}"/>
              </a:ext>
            </a:extLst>
          </p:cNvPr>
          <p:cNvSpPr/>
          <p:nvPr/>
        </p:nvSpPr>
        <p:spPr bwMode="auto">
          <a:xfrm>
            <a:off x="9747274" y="2572329"/>
            <a:ext cx="166777" cy="71887"/>
          </a:xfrm>
          <a:custGeom>
            <a:avLst/>
            <a:gdLst>
              <a:gd name="T0" fmla="*/ 0 w 116"/>
              <a:gd name="T1" fmla="*/ 28 h 50"/>
              <a:gd name="T2" fmla="*/ 44 w 116"/>
              <a:gd name="T3" fmla="*/ 50 h 50"/>
              <a:gd name="T4" fmla="*/ 116 w 116"/>
              <a:gd name="T5" fmla="*/ 50 h 50"/>
              <a:gd name="T6" fmla="*/ 15 w 116"/>
              <a:gd name="T7" fmla="*/ 0 h 50"/>
              <a:gd name="T8" fmla="*/ 0 w 116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50">
                <a:moveTo>
                  <a:pt x="0" y="28"/>
                </a:moveTo>
                <a:lnTo>
                  <a:pt x="44" y="50"/>
                </a:lnTo>
                <a:lnTo>
                  <a:pt x="116" y="50"/>
                </a:lnTo>
                <a:lnTo>
                  <a:pt x="15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ŝḻiďè">
            <a:extLst>
              <a:ext uri="{FF2B5EF4-FFF2-40B4-BE49-F238E27FC236}">
                <a16:creationId xmlns:a16="http://schemas.microsoft.com/office/drawing/2014/main" id="{0C97D9DE-1BA8-4314-882B-0537DA79C9D9}"/>
              </a:ext>
            </a:extLst>
          </p:cNvPr>
          <p:cNvSpPr/>
          <p:nvPr/>
        </p:nvSpPr>
        <p:spPr bwMode="auto">
          <a:xfrm>
            <a:off x="9747274" y="2654279"/>
            <a:ext cx="409752" cy="207032"/>
          </a:xfrm>
          <a:custGeom>
            <a:avLst/>
            <a:gdLst>
              <a:gd name="T0" fmla="*/ 56 w 79"/>
              <a:gd name="T1" fmla="*/ 40 h 40"/>
              <a:gd name="T2" fmla="*/ 64 w 79"/>
              <a:gd name="T3" fmla="*/ 40 h 40"/>
              <a:gd name="T4" fmla="*/ 64 w 79"/>
              <a:gd name="T5" fmla="*/ 32 h 40"/>
              <a:gd name="T6" fmla="*/ 79 w 79"/>
              <a:gd name="T7" fmla="*/ 32 h 40"/>
              <a:gd name="T8" fmla="*/ 79 w 79"/>
              <a:gd name="T9" fmla="*/ 8 h 40"/>
              <a:gd name="T10" fmla="*/ 64 w 79"/>
              <a:gd name="T11" fmla="*/ 8 h 40"/>
              <a:gd name="T12" fmla="*/ 64 w 79"/>
              <a:gd name="T13" fmla="*/ 0 h 40"/>
              <a:gd name="T14" fmla="*/ 37 w 79"/>
              <a:gd name="T15" fmla="*/ 0 h 40"/>
              <a:gd name="T16" fmla="*/ 17 w 79"/>
              <a:gd name="T17" fmla="*/ 0 h 40"/>
              <a:gd name="T18" fmla="*/ 0 w 79"/>
              <a:gd name="T19" fmla="*/ 0 h 40"/>
              <a:gd name="T20" fmla="*/ 0 w 79"/>
              <a:gd name="T21" fmla="*/ 2 h 40"/>
              <a:gd name="T22" fmla="*/ 24 w 79"/>
              <a:gd name="T23" fmla="*/ 16 h 40"/>
              <a:gd name="T24" fmla="*/ 48 w 79"/>
              <a:gd name="T25" fmla="*/ 16 h 40"/>
              <a:gd name="T26" fmla="*/ 48 w 79"/>
              <a:gd name="T27" fmla="*/ 25 h 40"/>
              <a:gd name="T28" fmla="*/ 36 w 79"/>
              <a:gd name="T29" fmla="*/ 25 h 40"/>
              <a:gd name="T30" fmla="*/ 56 w 79"/>
              <a:gd name="T3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40">
                <a:moveTo>
                  <a:pt x="56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2"/>
                  <a:pt x="64" y="32"/>
                  <a:pt x="64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8"/>
                  <a:pt x="79" y="8"/>
                  <a:pt x="79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8" y="6"/>
                  <a:pt x="16" y="11"/>
                  <a:pt x="2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43" y="30"/>
                  <a:pt x="50" y="35"/>
                  <a:pt x="56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ṣḻiḋè">
            <a:extLst>
              <a:ext uri="{FF2B5EF4-FFF2-40B4-BE49-F238E27FC236}">
                <a16:creationId xmlns:a16="http://schemas.microsoft.com/office/drawing/2014/main" id="{257E38C3-32EF-4365-B1CB-E115C2CBA59D}"/>
              </a:ext>
            </a:extLst>
          </p:cNvPr>
          <p:cNvSpPr/>
          <p:nvPr/>
        </p:nvSpPr>
        <p:spPr bwMode="auto">
          <a:xfrm>
            <a:off x="8690546" y="5784210"/>
            <a:ext cx="347930" cy="93453"/>
          </a:xfrm>
          <a:custGeom>
            <a:avLst/>
            <a:gdLst>
              <a:gd name="T0" fmla="*/ 33 w 242"/>
              <a:gd name="T1" fmla="*/ 65 h 65"/>
              <a:gd name="T2" fmla="*/ 36 w 242"/>
              <a:gd name="T3" fmla="*/ 65 h 65"/>
              <a:gd name="T4" fmla="*/ 202 w 242"/>
              <a:gd name="T5" fmla="*/ 65 h 65"/>
              <a:gd name="T6" fmla="*/ 206 w 242"/>
              <a:gd name="T7" fmla="*/ 65 h 65"/>
              <a:gd name="T8" fmla="*/ 242 w 242"/>
              <a:gd name="T9" fmla="*/ 0 h 65"/>
              <a:gd name="T10" fmla="*/ 238 w 242"/>
              <a:gd name="T11" fmla="*/ 0 h 65"/>
              <a:gd name="T12" fmla="*/ 206 w 242"/>
              <a:gd name="T13" fmla="*/ 0 h 65"/>
              <a:gd name="T14" fmla="*/ 177 w 242"/>
              <a:gd name="T15" fmla="*/ 0 h 65"/>
              <a:gd name="T16" fmla="*/ 65 w 242"/>
              <a:gd name="T17" fmla="*/ 0 h 65"/>
              <a:gd name="T18" fmla="*/ 36 w 242"/>
              <a:gd name="T19" fmla="*/ 0 h 65"/>
              <a:gd name="T20" fmla="*/ 0 w 242"/>
              <a:gd name="T21" fmla="*/ 0 h 65"/>
              <a:gd name="T22" fmla="*/ 33 w 242"/>
              <a:gd name="T2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2" h="65">
                <a:moveTo>
                  <a:pt x="33" y="65"/>
                </a:moveTo>
                <a:lnTo>
                  <a:pt x="36" y="65"/>
                </a:lnTo>
                <a:lnTo>
                  <a:pt x="202" y="65"/>
                </a:lnTo>
                <a:lnTo>
                  <a:pt x="206" y="65"/>
                </a:lnTo>
                <a:lnTo>
                  <a:pt x="242" y="0"/>
                </a:lnTo>
                <a:lnTo>
                  <a:pt x="238" y="0"/>
                </a:lnTo>
                <a:lnTo>
                  <a:pt x="206" y="0"/>
                </a:lnTo>
                <a:lnTo>
                  <a:pt x="177" y="0"/>
                </a:lnTo>
                <a:lnTo>
                  <a:pt x="65" y="0"/>
                </a:lnTo>
                <a:lnTo>
                  <a:pt x="36" y="0"/>
                </a:lnTo>
                <a:lnTo>
                  <a:pt x="0" y="0"/>
                </a:lnTo>
                <a:lnTo>
                  <a:pt x="33" y="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Slïďê">
            <a:extLst>
              <a:ext uri="{FF2B5EF4-FFF2-40B4-BE49-F238E27FC236}">
                <a16:creationId xmlns:a16="http://schemas.microsoft.com/office/drawing/2014/main" id="{5A7987D6-DAF2-45CA-91A6-51625F8A2564}"/>
              </a:ext>
            </a:extLst>
          </p:cNvPr>
          <p:cNvSpPr/>
          <p:nvPr/>
        </p:nvSpPr>
        <p:spPr bwMode="auto">
          <a:xfrm>
            <a:off x="8686233" y="5805776"/>
            <a:ext cx="346492" cy="165338"/>
          </a:xfrm>
          <a:custGeom>
            <a:avLst/>
            <a:gdLst>
              <a:gd name="T0" fmla="*/ 0 w 67"/>
              <a:gd name="T1" fmla="*/ 32 h 32"/>
              <a:gd name="T2" fmla="*/ 67 w 67"/>
              <a:gd name="T3" fmla="*/ 32 h 32"/>
              <a:gd name="T4" fmla="*/ 67 w 67"/>
              <a:gd name="T5" fmla="*/ 0 h 32"/>
              <a:gd name="T6" fmla="*/ 60 w 67"/>
              <a:gd name="T7" fmla="*/ 15 h 32"/>
              <a:gd name="T8" fmla="*/ 59 w 67"/>
              <a:gd name="T9" fmla="*/ 16 h 32"/>
              <a:gd name="T10" fmla="*/ 58 w 67"/>
              <a:gd name="T11" fmla="*/ 16 h 32"/>
              <a:gd name="T12" fmla="*/ 56 w 67"/>
              <a:gd name="T13" fmla="*/ 16 h 32"/>
              <a:gd name="T14" fmla="*/ 39 w 67"/>
              <a:gd name="T15" fmla="*/ 16 h 32"/>
              <a:gd name="T16" fmla="*/ 39 w 67"/>
              <a:gd name="T17" fmla="*/ 17 h 32"/>
              <a:gd name="T18" fmla="*/ 39 w 67"/>
              <a:gd name="T19" fmla="*/ 20 h 32"/>
              <a:gd name="T20" fmla="*/ 34 w 67"/>
              <a:gd name="T21" fmla="*/ 22 h 32"/>
              <a:gd name="T22" fmla="*/ 30 w 67"/>
              <a:gd name="T23" fmla="*/ 20 h 32"/>
              <a:gd name="T24" fmla="*/ 29 w 67"/>
              <a:gd name="T25" fmla="*/ 17 h 32"/>
              <a:gd name="T26" fmla="*/ 29 w 67"/>
              <a:gd name="T27" fmla="*/ 16 h 32"/>
              <a:gd name="T28" fmla="*/ 12 w 67"/>
              <a:gd name="T29" fmla="*/ 16 h 32"/>
              <a:gd name="T30" fmla="*/ 10 w 67"/>
              <a:gd name="T31" fmla="*/ 16 h 32"/>
              <a:gd name="T32" fmla="*/ 9 w 67"/>
              <a:gd name="T33" fmla="*/ 16 h 32"/>
              <a:gd name="T34" fmla="*/ 8 w 67"/>
              <a:gd name="T35" fmla="*/ 15 h 32"/>
              <a:gd name="T36" fmla="*/ 0 w 67"/>
              <a:gd name="T37" fmla="*/ 1 h 32"/>
              <a:gd name="T38" fmla="*/ 0 w 67"/>
              <a:gd name="T3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" h="32">
                <a:moveTo>
                  <a:pt x="0" y="32"/>
                </a:moveTo>
                <a:cubicBezTo>
                  <a:pt x="67" y="32"/>
                  <a:pt x="67" y="32"/>
                  <a:pt x="67" y="32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8"/>
                  <a:pt x="39" y="19"/>
                  <a:pt x="39" y="20"/>
                </a:cubicBezTo>
                <a:cubicBezTo>
                  <a:pt x="38" y="21"/>
                  <a:pt x="36" y="22"/>
                  <a:pt x="34" y="22"/>
                </a:cubicBezTo>
                <a:cubicBezTo>
                  <a:pt x="32" y="22"/>
                  <a:pt x="31" y="21"/>
                  <a:pt x="30" y="20"/>
                </a:cubicBezTo>
                <a:cubicBezTo>
                  <a:pt x="29" y="19"/>
                  <a:pt x="29" y="18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0" y="1"/>
                  <a:pt x="0" y="1"/>
                  <a:pt x="0" y="1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ślídè">
            <a:extLst>
              <a:ext uri="{FF2B5EF4-FFF2-40B4-BE49-F238E27FC236}">
                <a16:creationId xmlns:a16="http://schemas.microsoft.com/office/drawing/2014/main" id="{04F3BB5A-15AD-47A6-86A5-2967BC63719E}"/>
              </a:ext>
            </a:extLst>
          </p:cNvPr>
          <p:cNvSpPr/>
          <p:nvPr/>
        </p:nvSpPr>
        <p:spPr bwMode="auto">
          <a:xfrm>
            <a:off x="8742304" y="5660567"/>
            <a:ext cx="244413" cy="113581"/>
          </a:xfrm>
          <a:custGeom>
            <a:avLst/>
            <a:gdLst>
              <a:gd name="T0" fmla="*/ 47 w 47"/>
              <a:gd name="T1" fmla="*/ 22 h 22"/>
              <a:gd name="T2" fmla="*/ 47 w 47"/>
              <a:gd name="T3" fmla="*/ 10 h 22"/>
              <a:gd name="T4" fmla="*/ 38 w 47"/>
              <a:gd name="T5" fmla="*/ 0 h 22"/>
              <a:gd name="T6" fmla="*/ 9 w 47"/>
              <a:gd name="T7" fmla="*/ 0 h 22"/>
              <a:gd name="T8" fmla="*/ 0 w 47"/>
              <a:gd name="T9" fmla="*/ 10 h 22"/>
              <a:gd name="T10" fmla="*/ 0 w 47"/>
              <a:gd name="T11" fmla="*/ 22 h 22"/>
              <a:gd name="T12" fmla="*/ 8 w 47"/>
              <a:gd name="T13" fmla="*/ 22 h 22"/>
              <a:gd name="T14" fmla="*/ 8 w 47"/>
              <a:gd name="T15" fmla="*/ 10 h 22"/>
              <a:gd name="T16" fmla="*/ 9 w 47"/>
              <a:gd name="T17" fmla="*/ 8 h 22"/>
              <a:gd name="T18" fmla="*/ 38 w 47"/>
              <a:gd name="T19" fmla="*/ 8 h 22"/>
              <a:gd name="T20" fmla="*/ 39 w 47"/>
              <a:gd name="T21" fmla="*/ 10 h 22"/>
              <a:gd name="T22" fmla="*/ 39 w 47"/>
              <a:gd name="T23" fmla="*/ 22 h 22"/>
              <a:gd name="T24" fmla="*/ 47 w 47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22">
                <a:moveTo>
                  <a:pt x="47" y="22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5"/>
                  <a:pt x="43" y="0"/>
                  <a:pt x="38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22"/>
                  <a:pt x="39" y="22"/>
                  <a:pt x="39" y="22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ṧľiḋe">
            <a:extLst>
              <a:ext uri="{FF2B5EF4-FFF2-40B4-BE49-F238E27FC236}">
                <a16:creationId xmlns:a16="http://schemas.microsoft.com/office/drawing/2014/main" id="{067786BB-6701-4BC1-90D4-0761048DC590}"/>
              </a:ext>
            </a:extLst>
          </p:cNvPr>
          <p:cNvSpPr/>
          <p:nvPr/>
        </p:nvSpPr>
        <p:spPr bwMode="auto">
          <a:xfrm>
            <a:off x="7768964" y="2478876"/>
            <a:ext cx="362307" cy="362307"/>
          </a:xfrm>
          <a:custGeom>
            <a:avLst/>
            <a:gdLst>
              <a:gd name="T0" fmla="*/ 35 w 70"/>
              <a:gd name="T1" fmla="*/ 70 h 70"/>
              <a:gd name="T2" fmla="*/ 46 w 70"/>
              <a:gd name="T3" fmla="*/ 68 h 70"/>
              <a:gd name="T4" fmla="*/ 63 w 70"/>
              <a:gd name="T5" fmla="*/ 55 h 70"/>
              <a:gd name="T6" fmla="*/ 70 w 70"/>
              <a:gd name="T7" fmla="*/ 35 h 70"/>
              <a:gd name="T8" fmla="*/ 35 w 70"/>
              <a:gd name="T9" fmla="*/ 0 h 70"/>
              <a:gd name="T10" fmla="*/ 35 w 70"/>
              <a:gd name="T11" fmla="*/ 24 h 70"/>
              <a:gd name="T12" fmla="*/ 45 w 70"/>
              <a:gd name="T13" fmla="*/ 35 h 70"/>
              <a:gd name="T14" fmla="*/ 35 w 70"/>
              <a:gd name="T15" fmla="*/ 45 h 70"/>
              <a:gd name="T16" fmla="*/ 35 w 70"/>
              <a:gd name="T17" fmla="*/ 70 h 70"/>
              <a:gd name="T18" fmla="*/ 35 w 70"/>
              <a:gd name="T19" fmla="*/ 0 h 70"/>
              <a:gd name="T20" fmla="*/ 0 w 70"/>
              <a:gd name="T21" fmla="*/ 35 h 70"/>
              <a:gd name="T22" fmla="*/ 35 w 70"/>
              <a:gd name="T23" fmla="*/ 70 h 70"/>
              <a:gd name="T24" fmla="*/ 35 w 70"/>
              <a:gd name="T25" fmla="*/ 70 h 70"/>
              <a:gd name="T26" fmla="*/ 35 w 70"/>
              <a:gd name="T27" fmla="*/ 45 h 70"/>
              <a:gd name="T28" fmla="*/ 35 w 70"/>
              <a:gd name="T29" fmla="*/ 45 h 70"/>
              <a:gd name="T30" fmla="*/ 35 w 70"/>
              <a:gd name="T31" fmla="*/ 45 h 70"/>
              <a:gd name="T32" fmla="*/ 25 w 70"/>
              <a:gd name="T33" fmla="*/ 35 h 70"/>
              <a:gd name="T34" fmla="*/ 35 w 70"/>
              <a:gd name="T35" fmla="*/ 24 h 70"/>
              <a:gd name="T36" fmla="*/ 35 w 70"/>
              <a:gd name="T37" fmla="*/ 24 h 70"/>
              <a:gd name="T38" fmla="*/ 35 w 70"/>
              <a:gd name="T3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39" y="70"/>
                  <a:pt x="43" y="69"/>
                  <a:pt x="46" y="68"/>
                </a:cubicBezTo>
                <a:cubicBezTo>
                  <a:pt x="52" y="63"/>
                  <a:pt x="57" y="59"/>
                  <a:pt x="63" y="55"/>
                </a:cubicBezTo>
                <a:cubicBezTo>
                  <a:pt x="67" y="49"/>
                  <a:pt x="70" y="42"/>
                  <a:pt x="70" y="35"/>
                </a:cubicBezTo>
                <a:cubicBezTo>
                  <a:pt x="70" y="15"/>
                  <a:pt x="54" y="0"/>
                  <a:pt x="35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40" y="24"/>
                  <a:pt x="45" y="29"/>
                  <a:pt x="45" y="35"/>
                </a:cubicBezTo>
                <a:cubicBezTo>
                  <a:pt x="45" y="40"/>
                  <a:pt x="40" y="45"/>
                  <a:pt x="35" y="45"/>
                </a:cubicBezTo>
                <a:lnTo>
                  <a:pt x="35" y="70"/>
                </a:lnTo>
                <a:close/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9" y="45"/>
                  <a:pt x="25" y="40"/>
                  <a:pt x="25" y="35"/>
                </a:cubicBezTo>
                <a:cubicBezTo>
                  <a:pt x="25" y="29"/>
                  <a:pt x="29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ṡļíḑè">
            <a:extLst>
              <a:ext uri="{FF2B5EF4-FFF2-40B4-BE49-F238E27FC236}">
                <a16:creationId xmlns:a16="http://schemas.microsoft.com/office/drawing/2014/main" id="{EABFAD75-3F27-40C0-A4CB-7AA37F04B026}"/>
              </a:ext>
            </a:extLst>
          </p:cNvPr>
          <p:cNvSpPr/>
          <p:nvPr/>
        </p:nvSpPr>
        <p:spPr bwMode="auto">
          <a:xfrm>
            <a:off x="7602187" y="2918821"/>
            <a:ext cx="301923" cy="254478"/>
          </a:xfrm>
          <a:custGeom>
            <a:avLst/>
            <a:gdLst>
              <a:gd name="T0" fmla="*/ 15 w 58"/>
              <a:gd name="T1" fmla="*/ 49 h 49"/>
              <a:gd name="T2" fmla="*/ 17 w 58"/>
              <a:gd name="T3" fmla="*/ 49 h 49"/>
              <a:gd name="T4" fmla="*/ 21 w 58"/>
              <a:gd name="T5" fmla="*/ 43 h 49"/>
              <a:gd name="T6" fmla="*/ 15 w 58"/>
              <a:gd name="T7" fmla="*/ 43 h 49"/>
              <a:gd name="T8" fmla="*/ 15 w 58"/>
              <a:gd name="T9" fmla="*/ 49 h 49"/>
              <a:gd name="T10" fmla="*/ 15 w 58"/>
              <a:gd name="T11" fmla="*/ 31 h 49"/>
              <a:gd name="T12" fmla="*/ 19 w 58"/>
              <a:gd name="T13" fmla="*/ 25 h 49"/>
              <a:gd name="T14" fmla="*/ 27 w 58"/>
              <a:gd name="T15" fmla="*/ 36 h 49"/>
              <a:gd name="T16" fmla="*/ 35 w 58"/>
              <a:gd name="T17" fmla="*/ 26 h 49"/>
              <a:gd name="T18" fmla="*/ 41 w 58"/>
              <a:gd name="T19" fmla="*/ 16 h 49"/>
              <a:gd name="T20" fmla="*/ 41 w 58"/>
              <a:gd name="T21" fmla="*/ 16 h 49"/>
              <a:gd name="T22" fmla="*/ 42 w 58"/>
              <a:gd name="T23" fmla="*/ 17 h 49"/>
              <a:gd name="T24" fmla="*/ 58 w 58"/>
              <a:gd name="T25" fmla="*/ 0 h 49"/>
              <a:gd name="T26" fmla="*/ 15 w 58"/>
              <a:gd name="T27" fmla="*/ 0 h 49"/>
              <a:gd name="T28" fmla="*/ 15 w 58"/>
              <a:gd name="T29" fmla="*/ 7 h 49"/>
              <a:gd name="T30" fmla="*/ 20 w 58"/>
              <a:gd name="T31" fmla="*/ 12 h 49"/>
              <a:gd name="T32" fmla="*/ 15 w 58"/>
              <a:gd name="T33" fmla="*/ 17 h 49"/>
              <a:gd name="T34" fmla="*/ 15 w 58"/>
              <a:gd name="T35" fmla="*/ 31 h 49"/>
              <a:gd name="T36" fmla="*/ 0 w 58"/>
              <a:gd name="T37" fmla="*/ 49 h 49"/>
              <a:gd name="T38" fmla="*/ 15 w 58"/>
              <a:gd name="T39" fmla="*/ 49 h 49"/>
              <a:gd name="T40" fmla="*/ 15 w 58"/>
              <a:gd name="T41" fmla="*/ 43 h 49"/>
              <a:gd name="T42" fmla="*/ 5 w 58"/>
              <a:gd name="T43" fmla="*/ 43 h 49"/>
              <a:gd name="T44" fmla="*/ 5 w 58"/>
              <a:gd name="T45" fmla="*/ 43 h 49"/>
              <a:gd name="T46" fmla="*/ 15 w 58"/>
              <a:gd name="T47" fmla="*/ 31 h 49"/>
              <a:gd name="T48" fmla="*/ 15 w 58"/>
              <a:gd name="T49" fmla="*/ 17 h 49"/>
              <a:gd name="T50" fmla="*/ 15 w 58"/>
              <a:gd name="T51" fmla="*/ 17 h 49"/>
              <a:gd name="T52" fmla="*/ 9 w 58"/>
              <a:gd name="T53" fmla="*/ 12 h 49"/>
              <a:gd name="T54" fmla="*/ 15 w 58"/>
              <a:gd name="T55" fmla="*/ 7 h 49"/>
              <a:gd name="T56" fmla="*/ 15 w 58"/>
              <a:gd name="T57" fmla="*/ 7 h 49"/>
              <a:gd name="T58" fmla="*/ 15 w 58"/>
              <a:gd name="T59" fmla="*/ 7 h 49"/>
              <a:gd name="T60" fmla="*/ 15 w 58"/>
              <a:gd name="T61" fmla="*/ 0 h 49"/>
              <a:gd name="T62" fmla="*/ 0 w 58"/>
              <a:gd name="T63" fmla="*/ 0 h 49"/>
              <a:gd name="T64" fmla="*/ 0 w 58"/>
              <a:gd name="T6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49">
                <a:moveTo>
                  <a:pt x="15" y="49"/>
                </a:moveTo>
                <a:cubicBezTo>
                  <a:pt x="17" y="49"/>
                  <a:pt x="17" y="49"/>
                  <a:pt x="17" y="49"/>
                </a:cubicBezTo>
                <a:cubicBezTo>
                  <a:pt x="18" y="47"/>
                  <a:pt x="20" y="45"/>
                  <a:pt x="21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5" y="31"/>
                </a:moveTo>
                <a:cubicBezTo>
                  <a:pt x="19" y="25"/>
                  <a:pt x="19" y="25"/>
                  <a:pt x="19" y="25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2"/>
                  <a:pt x="32" y="29"/>
                  <a:pt x="35" y="2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7" y="11"/>
                  <a:pt x="53" y="6"/>
                  <a:pt x="5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7"/>
                  <a:pt x="20" y="9"/>
                  <a:pt x="20" y="12"/>
                </a:cubicBezTo>
                <a:cubicBezTo>
                  <a:pt x="20" y="15"/>
                  <a:pt x="18" y="17"/>
                  <a:pt x="15" y="17"/>
                </a:cubicBezTo>
                <a:lnTo>
                  <a:pt x="15" y="31"/>
                </a:lnTo>
                <a:close/>
                <a:moveTo>
                  <a:pt x="0" y="49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43"/>
                  <a:pt x="15" y="43"/>
                  <a:pt x="1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9" y="15"/>
                  <a:pt x="9" y="12"/>
                </a:cubicBezTo>
                <a:cubicBezTo>
                  <a:pt x="9" y="9"/>
                  <a:pt x="12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0"/>
                  <a:pt x="0" y="0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ṧlídé">
            <a:extLst>
              <a:ext uri="{FF2B5EF4-FFF2-40B4-BE49-F238E27FC236}">
                <a16:creationId xmlns:a16="http://schemas.microsoft.com/office/drawing/2014/main" id="{4942CB1B-451D-4CCF-8009-2CFCFCD35452}"/>
              </a:ext>
            </a:extLst>
          </p:cNvPr>
          <p:cNvSpPr/>
          <p:nvPr/>
        </p:nvSpPr>
        <p:spPr bwMode="auto">
          <a:xfrm>
            <a:off x="8270730" y="2353793"/>
            <a:ext cx="192655" cy="274606"/>
          </a:xfrm>
          <a:custGeom>
            <a:avLst/>
            <a:gdLst>
              <a:gd name="T0" fmla="*/ 37 w 37"/>
              <a:gd name="T1" fmla="*/ 35 h 53"/>
              <a:gd name="T2" fmla="*/ 37 w 37"/>
              <a:gd name="T3" fmla="*/ 0 h 53"/>
              <a:gd name="T4" fmla="*/ 19 w 37"/>
              <a:gd name="T5" fmla="*/ 0 h 53"/>
              <a:gd name="T6" fmla="*/ 0 w 37"/>
              <a:gd name="T7" fmla="*/ 49 h 53"/>
              <a:gd name="T8" fmla="*/ 10 w 37"/>
              <a:gd name="T9" fmla="*/ 53 h 53"/>
              <a:gd name="T10" fmla="*/ 34 w 37"/>
              <a:gd name="T11" fmla="*/ 43 h 53"/>
              <a:gd name="T12" fmla="*/ 37 w 37"/>
              <a:gd name="T13" fmla="*/ 3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53">
                <a:moveTo>
                  <a:pt x="37" y="35"/>
                </a:moveTo>
                <a:cubicBezTo>
                  <a:pt x="37" y="0"/>
                  <a:pt x="37" y="0"/>
                  <a:pt x="3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10" y="53"/>
                  <a:pt x="10" y="53"/>
                  <a:pt x="10" y="53"/>
                </a:cubicBezTo>
                <a:cubicBezTo>
                  <a:pt x="18" y="50"/>
                  <a:pt x="26" y="46"/>
                  <a:pt x="34" y="43"/>
                </a:cubicBezTo>
                <a:lnTo>
                  <a:pt x="37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ṥlîdé">
            <a:extLst>
              <a:ext uri="{FF2B5EF4-FFF2-40B4-BE49-F238E27FC236}">
                <a16:creationId xmlns:a16="http://schemas.microsoft.com/office/drawing/2014/main" id="{7D449EA8-A966-4DA7-AFBD-186F324735BC}"/>
              </a:ext>
            </a:extLst>
          </p:cNvPr>
          <p:cNvSpPr/>
          <p:nvPr/>
        </p:nvSpPr>
        <p:spPr bwMode="auto">
          <a:xfrm>
            <a:off x="8479201" y="2353793"/>
            <a:ext cx="35942" cy="99202"/>
          </a:xfrm>
          <a:custGeom>
            <a:avLst/>
            <a:gdLst>
              <a:gd name="T0" fmla="*/ 0 w 7"/>
              <a:gd name="T1" fmla="*/ 19 h 19"/>
              <a:gd name="T2" fmla="*/ 6 w 7"/>
              <a:gd name="T3" fmla="*/ 0 h 19"/>
              <a:gd name="T4" fmla="*/ 7 w 7"/>
              <a:gd name="T5" fmla="*/ 0 h 19"/>
              <a:gd name="T6" fmla="*/ 0 w 7"/>
              <a:gd name="T7" fmla="*/ 0 h 19"/>
              <a:gd name="T8" fmla="*/ 0 w 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19"/>
                </a:moveTo>
                <a:cubicBezTo>
                  <a:pt x="6" y="15"/>
                  <a:pt x="6" y="7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0" y="0"/>
                  <a:pt x="0" y="0"/>
                  <a:pt x="0" y="0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ṥľîḋè">
            <a:extLst>
              <a:ext uri="{FF2B5EF4-FFF2-40B4-BE49-F238E27FC236}">
                <a16:creationId xmlns:a16="http://schemas.microsoft.com/office/drawing/2014/main" id="{3A9440F8-C712-4C57-A23E-D0543A38F179}"/>
              </a:ext>
            </a:extLst>
          </p:cNvPr>
          <p:cNvSpPr/>
          <p:nvPr/>
        </p:nvSpPr>
        <p:spPr bwMode="auto">
          <a:xfrm>
            <a:off x="8479201" y="2353793"/>
            <a:ext cx="159588" cy="212784"/>
          </a:xfrm>
          <a:custGeom>
            <a:avLst/>
            <a:gdLst>
              <a:gd name="T0" fmla="*/ 9 w 31"/>
              <a:gd name="T1" fmla="*/ 0 h 41"/>
              <a:gd name="T2" fmla="*/ 9 w 31"/>
              <a:gd name="T3" fmla="*/ 0 h 41"/>
              <a:gd name="T4" fmla="*/ 0 w 31"/>
              <a:gd name="T5" fmla="*/ 21 h 41"/>
              <a:gd name="T6" fmla="*/ 0 w 31"/>
              <a:gd name="T7" fmla="*/ 35 h 41"/>
              <a:gd name="T8" fmla="*/ 2 w 31"/>
              <a:gd name="T9" fmla="*/ 41 h 41"/>
              <a:gd name="T10" fmla="*/ 31 w 31"/>
              <a:gd name="T11" fmla="*/ 32 h 41"/>
              <a:gd name="T12" fmla="*/ 18 w 31"/>
              <a:gd name="T13" fmla="*/ 0 h 41"/>
              <a:gd name="T14" fmla="*/ 9 w 31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41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8"/>
                  <a:pt x="8" y="18"/>
                  <a:pt x="0" y="21"/>
                </a:cubicBezTo>
                <a:cubicBezTo>
                  <a:pt x="0" y="35"/>
                  <a:pt x="0" y="35"/>
                  <a:pt x="0" y="35"/>
                </a:cubicBezTo>
                <a:cubicBezTo>
                  <a:pt x="2" y="41"/>
                  <a:pt x="2" y="41"/>
                  <a:pt x="2" y="41"/>
                </a:cubicBezTo>
                <a:cubicBezTo>
                  <a:pt x="11" y="37"/>
                  <a:pt x="21" y="35"/>
                  <a:pt x="31" y="32"/>
                </a:cubicBezTo>
                <a:cubicBezTo>
                  <a:pt x="18" y="0"/>
                  <a:pt x="18" y="0"/>
                  <a:pt x="18" y="0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işļíḋe">
            <a:extLst>
              <a:ext uri="{FF2B5EF4-FFF2-40B4-BE49-F238E27FC236}">
                <a16:creationId xmlns:a16="http://schemas.microsoft.com/office/drawing/2014/main" id="{9C134F8F-3734-4DF8-991F-3FF4F4329F1C}"/>
              </a:ext>
            </a:extLst>
          </p:cNvPr>
          <p:cNvSpPr/>
          <p:nvPr/>
        </p:nvSpPr>
        <p:spPr bwMode="auto">
          <a:xfrm>
            <a:off x="8369933" y="2317851"/>
            <a:ext cx="201282" cy="25879"/>
          </a:xfrm>
          <a:custGeom>
            <a:avLst/>
            <a:gdLst>
              <a:gd name="T0" fmla="*/ 140 w 140"/>
              <a:gd name="T1" fmla="*/ 0 h 18"/>
              <a:gd name="T2" fmla="*/ 0 w 140"/>
              <a:gd name="T3" fmla="*/ 0 h 18"/>
              <a:gd name="T4" fmla="*/ 0 w 140"/>
              <a:gd name="T5" fmla="*/ 18 h 18"/>
              <a:gd name="T6" fmla="*/ 65 w 140"/>
              <a:gd name="T7" fmla="*/ 18 h 18"/>
              <a:gd name="T8" fmla="*/ 76 w 140"/>
              <a:gd name="T9" fmla="*/ 18 h 18"/>
              <a:gd name="T10" fmla="*/ 140 w 140"/>
              <a:gd name="T11" fmla="*/ 18 h 18"/>
              <a:gd name="T12" fmla="*/ 140 w 140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18">
                <a:moveTo>
                  <a:pt x="140" y="0"/>
                </a:moveTo>
                <a:lnTo>
                  <a:pt x="0" y="0"/>
                </a:lnTo>
                <a:lnTo>
                  <a:pt x="0" y="18"/>
                </a:lnTo>
                <a:lnTo>
                  <a:pt x="65" y="18"/>
                </a:lnTo>
                <a:lnTo>
                  <a:pt x="76" y="18"/>
                </a:lnTo>
                <a:lnTo>
                  <a:pt x="140" y="18"/>
                </a:lnTo>
                <a:lnTo>
                  <a:pt x="1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ṧlïďê">
            <a:extLst>
              <a:ext uri="{FF2B5EF4-FFF2-40B4-BE49-F238E27FC236}">
                <a16:creationId xmlns:a16="http://schemas.microsoft.com/office/drawing/2014/main" id="{B3449839-4CDE-42A3-A4DF-65EBCCD00A20}"/>
              </a:ext>
            </a:extLst>
          </p:cNvPr>
          <p:cNvSpPr/>
          <p:nvPr/>
        </p:nvSpPr>
        <p:spPr bwMode="auto">
          <a:xfrm>
            <a:off x="7571994" y="5235000"/>
            <a:ext cx="290420" cy="171089"/>
          </a:xfrm>
          <a:custGeom>
            <a:avLst/>
            <a:gdLst>
              <a:gd name="T0" fmla="*/ 32 w 56"/>
              <a:gd name="T1" fmla="*/ 0 h 33"/>
              <a:gd name="T2" fmla="*/ 32 w 56"/>
              <a:gd name="T3" fmla="*/ 6 h 33"/>
              <a:gd name="T4" fmla="*/ 0 w 56"/>
              <a:gd name="T5" fmla="*/ 33 h 33"/>
              <a:gd name="T6" fmla="*/ 32 w 56"/>
              <a:gd name="T7" fmla="*/ 27 h 33"/>
              <a:gd name="T8" fmla="*/ 32 w 56"/>
              <a:gd name="T9" fmla="*/ 32 h 33"/>
              <a:gd name="T10" fmla="*/ 56 w 56"/>
              <a:gd name="T11" fmla="*/ 16 h 33"/>
              <a:gd name="T12" fmla="*/ 32 w 56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33">
                <a:moveTo>
                  <a:pt x="32" y="0"/>
                </a:moveTo>
                <a:cubicBezTo>
                  <a:pt x="32" y="6"/>
                  <a:pt x="32" y="6"/>
                  <a:pt x="32" y="6"/>
                </a:cubicBezTo>
                <a:cubicBezTo>
                  <a:pt x="4" y="6"/>
                  <a:pt x="0" y="33"/>
                  <a:pt x="0" y="33"/>
                </a:cubicBezTo>
                <a:cubicBezTo>
                  <a:pt x="0" y="33"/>
                  <a:pt x="9" y="27"/>
                  <a:pt x="32" y="27"/>
                </a:cubicBezTo>
                <a:cubicBezTo>
                  <a:pt x="32" y="32"/>
                  <a:pt x="32" y="32"/>
                  <a:pt x="32" y="32"/>
                </a:cubicBezTo>
                <a:cubicBezTo>
                  <a:pt x="56" y="16"/>
                  <a:pt x="56" y="16"/>
                  <a:pt x="56" y="16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śľiḋe">
            <a:extLst>
              <a:ext uri="{FF2B5EF4-FFF2-40B4-BE49-F238E27FC236}">
                <a16:creationId xmlns:a16="http://schemas.microsoft.com/office/drawing/2014/main" id="{5B232058-530A-4A4C-BF29-3532F44204EA}"/>
              </a:ext>
            </a:extLst>
          </p:cNvPr>
          <p:cNvSpPr/>
          <p:nvPr/>
        </p:nvSpPr>
        <p:spPr bwMode="auto">
          <a:xfrm>
            <a:off x="7546116" y="5385961"/>
            <a:ext cx="284670" cy="171089"/>
          </a:xfrm>
          <a:custGeom>
            <a:avLst/>
            <a:gdLst>
              <a:gd name="T0" fmla="*/ 24 w 55"/>
              <a:gd name="T1" fmla="*/ 33 h 33"/>
              <a:gd name="T2" fmla="*/ 24 w 55"/>
              <a:gd name="T3" fmla="*/ 28 h 33"/>
              <a:gd name="T4" fmla="*/ 55 w 55"/>
              <a:gd name="T5" fmla="*/ 0 h 33"/>
              <a:gd name="T6" fmla="*/ 24 w 55"/>
              <a:gd name="T7" fmla="*/ 7 h 33"/>
              <a:gd name="T8" fmla="*/ 24 w 55"/>
              <a:gd name="T9" fmla="*/ 1 h 33"/>
              <a:gd name="T10" fmla="*/ 0 w 55"/>
              <a:gd name="T11" fmla="*/ 17 h 33"/>
              <a:gd name="T12" fmla="*/ 24 w 55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3">
                <a:moveTo>
                  <a:pt x="24" y="33"/>
                </a:moveTo>
                <a:cubicBezTo>
                  <a:pt x="24" y="28"/>
                  <a:pt x="24" y="28"/>
                  <a:pt x="24" y="28"/>
                </a:cubicBezTo>
                <a:cubicBezTo>
                  <a:pt x="52" y="28"/>
                  <a:pt x="55" y="0"/>
                  <a:pt x="55" y="0"/>
                </a:cubicBezTo>
                <a:cubicBezTo>
                  <a:pt x="55" y="0"/>
                  <a:pt x="47" y="7"/>
                  <a:pt x="24" y="7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17"/>
                  <a:pt x="0" y="17"/>
                  <a:pt x="0" y="17"/>
                </a:cubicBezTo>
                <a:lnTo>
                  <a:pt x="24" y="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Slîḍé">
            <a:extLst>
              <a:ext uri="{FF2B5EF4-FFF2-40B4-BE49-F238E27FC236}">
                <a16:creationId xmlns:a16="http://schemas.microsoft.com/office/drawing/2014/main" id="{357C5ABB-1D79-4C16-BF06-DF4BCE9C2A45}"/>
              </a:ext>
            </a:extLst>
          </p:cNvPr>
          <p:cNvSpPr/>
          <p:nvPr/>
        </p:nvSpPr>
        <p:spPr bwMode="auto">
          <a:xfrm>
            <a:off x="9737211" y="2307786"/>
            <a:ext cx="238662" cy="238664"/>
          </a:xfrm>
          <a:custGeom>
            <a:avLst/>
            <a:gdLst>
              <a:gd name="T0" fmla="*/ 34 w 46"/>
              <a:gd name="T1" fmla="*/ 43 h 46"/>
              <a:gd name="T2" fmla="*/ 43 w 46"/>
              <a:gd name="T3" fmla="*/ 34 h 46"/>
              <a:gd name="T4" fmla="*/ 45 w 46"/>
              <a:gd name="T5" fmla="*/ 27 h 46"/>
              <a:gd name="T6" fmla="*/ 45 w 46"/>
              <a:gd name="T7" fmla="*/ 18 h 46"/>
              <a:gd name="T8" fmla="*/ 43 w 46"/>
              <a:gd name="T9" fmla="*/ 11 h 46"/>
              <a:gd name="T10" fmla="*/ 34 w 46"/>
              <a:gd name="T11" fmla="*/ 3 h 46"/>
              <a:gd name="T12" fmla="*/ 31 w 46"/>
              <a:gd name="T13" fmla="*/ 1 h 46"/>
              <a:gd name="T14" fmla="*/ 24 w 46"/>
              <a:gd name="T15" fmla="*/ 0 h 46"/>
              <a:gd name="T16" fmla="*/ 25 w 46"/>
              <a:gd name="T17" fmla="*/ 2 h 46"/>
              <a:gd name="T18" fmla="*/ 28 w 46"/>
              <a:gd name="T19" fmla="*/ 2 h 46"/>
              <a:gd name="T20" fmla="*/ 31 w 46"/>
              <a:gd name="T21" fmla="*/ 3 h 46"/>
              <a:gd name="T22" fmla="*/ 30 w 46"/>
              <a:gd name="T23" fmla="*/ 3 h 46"/>
              <a:gd name="T24" fmla="*/ 26 w 46"/>
              <a:gd name="T25" fmla="*/ 5 h 46"/>
              <a:gd name="T26" fmla="*/ 27 w 46"/>
              <a:gd name="T27" fmla="*/ 7 h 46"/>
              <a:gd name="T28" fmla="*/ 29 w 46"/>
              <a:gd name="T29" fmla="*/ 8 h 46"/>
              <a:gd name="T30" fmla="*/ 32 w 46"/>
              <a:gd name="T31" fmla="*/ 4 h 46"/>
              <a:gd name="T32" fmla="*/ 35 w 46"/>
              <a:gd name="T33" fmla="*/ 5 h 46"/>
              <a:gd name="T34" fmla="*/ 37 w 46"/>
              <a:gd name="T35" fmla="*/ 6 h 46"/>
              <a:gd name="T36" fmla="*/ 38 w 46"/>
              <a:gd name="T37" fmla="*/ 9 h 46"/>
              <a:gd name="T38" fmla="*/ 37 w 46"/>
              <a:gd name="T39" fmla="*/ 11 h 46"/>
              <a:gd name="T40" fmla="*/ 36 w 46"/>
              <a:gd name="T41" fmla="*/ 9 h 46"/>
              <a:gd name="T42" fmla="*/ 33 w 46"/>
              <a:gd name="T43" fmla="*/ 10 h 46"/>
              <a:gd name="T44" fmla="*/ 35 w 46"/>
              <a:gd name="T45" fmla="*/ 11 h 46"/>
              <a:gd name="T46" fmla="*/ 30 w 46"/>
              <a:gd name="T47" fmla="*/ 13 h 46"/>
              <a:gd name="T48" fmla="*/ 28 w 46"/>
              <a:gd name="T49" fmla="*/ 15 h 46"/>
              <a:gd name="T50" fmla="*/ 25 w 46"/>
              <a:gd name="T51" fmla="*/ 17 h 46"/>
              <a:gd name="T52" fmla="*/ 26 w 46"/>
              <a:gd name="T53" fmla="*/ 27 h 46"/>
              <a:gd name="T54" fmla="*/ 29 w 46"/>
              <a:gd name="T55" fmla="*/ 28 h 46"/>
              <a:gd name="T56" fmla="*/ 31 w 46"/>
              <a:gd name="T57" fmla="*/ 28 h 46"/>
              <a:gd name="T58" fmla="*/ 36 w 46"/>
              <a:gd name="T59" fmla="*/ 31 h 46"/>
              <a:gd name="T60" fmla="*/ 38 w 46"/>
              <a:gd name="T61" fmla="*/ 33 h 46"/>
              <a:gd name="T62" fmla="*/ 41 w 46"/>
              <a:gd name="T63" fmla="*/ 34 h 46"/>
              <a:gd name="T64" fmla="*/ 26 w 46"/>
              <a:gd name="T65" fmla="*/ 40 h 46"/>
              <a:gd name="T66" fmla="*/ 0 w 46"/>
              <a:gd name="T67" fmla="*/ 19 h 46"/>
              <a:gd name="T68" fmla="*/ 0 w 46"/>
              <a:gd name="T69" fmla="*/ 28 h 46"/>
              <a:gd name="T70" fmla="*/ 4 w 46"/>
              <a:gd name="T71" fmla="*/ 37 h 46"/>
              <a:gd name="T72" fmla="*/ 14 w 46"/>
              <a:gd name="T73" fmla="*/ 44 h 46"/>
              <a:gd name="T74" fmla="*/ 23 w 46"/>
              <a:gd name="T75" fmla="*/ 36 h 46"/>
              <a:gd name="T76" fmla="*/ 22 w 46"/>
              <a:gd name="T77" fmla="*/ 33 h 46"/>
              <a:gd name="T78" fmla="*/ 23 w 46"/>
              <a:gd name="T79" fmla="*/ 29 h 46"/>
              <a:gd name="T80" fmla="*/ 21 w 46"/>
              <a:gd name="T81" fmla="*/ 28 h 46"/>
              <a:gd name="T82" fmla="*/ 18 w 46"/>
              <a:gd name="T83" fmla="*/ 26 h 46"/>
              <a:gd name="T84" fmla="*/ 13 w 46"/>
              <a:gd name="T85" fmla="*/ 24 h 46"/>
              <a:gd name="T86" fmla="*/ 11 w 46"/>
              <a:gd name="T87" fmla="*/ 20 h 46"/>
              <a:gd name="T88" fmla="*/ 10 w 46"/>
              <a:gd name="T89" fmla="*/ 20 h 46"/>
              <a:gd name="T90" fmla="*/ 9 w 46"/>
              <a:gd name="T91" fmla="*/ 21 h 46"/>
              <a:gd name="T92" fmla="*/ 8 w 46"/>
              <a:gd name="T93" fmla="*/ 17 h 46"/>
              <a:gd name="T94" fmla="*/ 8 w 46"/>
              <a:gd name="T95" fmla="*/ 13 h 46"/>
              <a:gd name="T96" fmla="*/ 10 w 46"/>
              <a:gd name="T97" fmla="*/ 9 h 46"/>
              <a:gd name="T98" fmla="*/ 9 w 46"/>
              <a:gd name="T99" fmla="*/ 6 h 46"/>
              <a:gd name="T100" fmla="*/ 20 w 46"/>
              <a:gd name="T101" fmla="*/ 1 h 46"/>
              <a:gd name="T102" fmla="*/ 24 w 46"/>
              <a:gd name="T103" fmla="*/ 0 h 46"/>
              <a:gd name="T104" fmla="*/ 14 w 46"/>
              <a:gd name="T105" fmla="*/ 1 h 46"/>
              <a:gd name="T106" fmla="*/ 6 w 46"/>
              <a:gd name="T107" fmla="*/ 6 h 46"/>
              <a:gd name="T108" fmla="*/ 1 w 46"/>
              <a:gd name="T109" fmla="*/ 14 h 46"/>
              <a:gd name="T110" fmla="*/ 24 w 46"/>
              <a:gd name="T111" fmla="*/ 29 h 46"/>
              <a:gd name="T112" fmla="*/ 21 w 46"/>
              <a:gd name="T113" fmla="*/ 25 h 46"/>
              <a:gd name="T114" fmla="*/ 20 w 46"/>
              <a:gd name="T115" fmla="*/ 23 h 46"/>
              <a:gd name="T116" fmla="*/ 16 w 46"/>
              <a:gd name="T117" fmla="*/ 24 h 46"/>
              <a:gd name="T118" fmla="*/ 18 w 46"/>
              <a:gd name="T119" fmla="*/ 19 h 46"/>
              <a:gd name="T120" fmla="*/ 22 w 46"/>
              <a:gd name="T121" fmla="*/ 19 h 46"/>
              <a:gd name="T122" fmla="*/ 24 w 46"/>
              <a:gd name="T123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46">
                <a:moveTo>
                  <a:pt x="24" y="46"/>
                </a:moveTo>
                <a:cubicBezTo>
                  <a:pt x="25" y="46"/>
                  <a:pt x="27" y="45"/>
                  <a:pt x="28" y="45"/>
                </a:cubicBezTo>
                <a:cubicBezTo>
                  <a:pt x="29" y="45"/>
                  <a:pt x="29" y="45"/>
                  <a:pt x="30" y="45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4" y="43"/>
                  <a:pt x="34" y="43"/>
                </a:cubicBezTo>
                <a:cubicBezTo>
                  <a:pt x="36" y="42"/>
                  <a:pt x="37" y="41"/>
                  <a:pt x="38" y="40"/>
                </a:cubicBezTo>
                <a:cubicBezTo>
                  <a:pt x="38" y="40"/>
                  <a:pt x="39" y="39"/>
                  <a:pt x="39" y="39"/>
                </a:cubicBezTo>
                <a:cubicBezTo>
                  <a:pt x="39" y="39"/>
                  <a:pt x="39" y="39"/>
                  <a:pt x="40" y="38"/>
                </a:cubicBezTo>
                <a:cubicBezTo>
                  <a:pt x="40" y="38"/>
                  <a:pt x="40" y="37"/>
                  <a:pt x="41" y="37"/>
                </a:cubicBezTo>
                <a:cubicBezTo>
                  <a:pt x="41" y="36"/>
                  <a:pt x="42" y="36"/>
                  <a:pt x="42" y="35"/>
                </a:cubicBezTo>
                <a:cubicBezTo>
                  <a:pt x="42" y="35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0"/>
                  <a:pt x="45" y="29"/>
                  <a:pt x="45" y="28"/>
                </a:cubicBezTo>
                <a:cubicBezTo>
                  <a:pt x="45" y="28"/>
                  <a:pt x="45" y="28"/>
                  <a:pt x="45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6" y="25"/>
                  <a:pt x="46" y="25"/>
                </a:cubicBezTo>
                <a:cubicBezTo>
                  <a:pt x="46" y="24"/>
                  <a:pt x="46" y="23"/>
                  <a:pt x="46" y="23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20"/>
                  <a:pt x="46" y="20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7"/>
                  <a:pt x="45" y="17"/>
                </a:cubicBezTo>
                <a:cubicBezTo>
                  <a:pt x="45" y="16"/>
                  <a:pt x="45" y="15"/>
                  <a:pt x="44" y="15"/>
                </a:cubicBezTo>
                <a:cubicBezTo>
                  <a:pt x="44" y="15"/>
                  <a:pt x="44" y="14"/>
                  <a:pt x="44" y="14"/>
                </a:cubicBezTo>
                <a:cubicBezTo>
                  <a:pt x="44" y="14"/>
                  <a:pt x="44" y="13"/>
                  <a:pt x="43" y="13"/>
                </a:cubicBezTo>
                <a:cubicBezTo>
                  <a:pt x="43" y="13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2" y="10"/>
                  <a:pt x="41" y="9"/>
                  <a:pt x="41" y="8"/>
                </a:cubicBezTo>
                <a:cubicBezTo>
                  <a:pt x="40" y="8"/>
                  <a:pt x="40" y="8"/>
                  <a:pt x="40" y="7"/>
                </a:cubicBezTo>
                <a:cubicBezTo>
                  <a:pt x="39" y="7"/>
                  <a:pt x="39" y="7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6" y="4"/>
                  <a:pt x="35" y="3"/>
                  <a:pt x="34" y="3"/>
                </a:cubicBezTo>
                <a:cubicBezTo>
                  <a:pt x="34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8" y="1"/>
                  <a:pt x="28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0" y="2"/>
                  <a:pt x="31" y="2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2" y="3"/>
                  <a:pt x="32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6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6"/>
                  <a:pt x="26" y="6"/>
                </a:cubicBezTo>
                <a:cubicBezTo>
                  <a:pt x="26" y="6"/>
                  <a:pt x="26" y="7"/>
                  <a:pt x="27" y="7"/>
                </a:cubicBezTo>
                <a:cubicBezTo>
                  <a:pt x="27" y="7"/>
                  <a:pt x="27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1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5"/>
                  <a:pt x="36" y="5"/>
                </a:cubicBezTo>
                <a:cubicBezTo>
                  <a:pt x="36" y="6"/>
                  <a:pt x="36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cubicBezTo>
                  <a:pt x="37" y="7"/>
                  <a:pt x="37" y="7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6" y="10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9"/>
                  <a:pt x="34" y="10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5" y="11"/>
                  <a:pt x="35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3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0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7" y="27"/>
                </a:cubicBezTo>
                <a:cubicBezTo>
                  <a:pt x="27" y="27"/>
                  <a:pt x="26" y="27"/>
                  <a:pt x="26" y="27"/>
                </a:cubicBezTo>
                <a:cubicBezTo>
                  <a:pt x="27" y="28"/>
                  <a:pt x="27" y="27"/>
                  <a:pt x="27" y="27"/>
                </a:cubicBezTo>
                <a:cubicBezTo>
                  <a:pt x="27" y="27"/>
                  <a:pt x="28" y="27"/>
                  <a:pt x="28" y="27"/>
                </a:cubicBezTo>
                <a:cubicBezTo>
                  <a:pt x="28" y="27"/>
                  <a:pt x="28" y="28"/>
                  <a:pt x="28" y="28"/>
                </a:cubicBezTo>
                <a:cubicBezTo>
                  <a:pt x="28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5" y="30"/>
                  <a:pt x="35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9"/>
                  <a:pt x="33" y="43"/>
                  <a:pt x="28" y="44"/>
                </a:cubicBezTo>
                <a:cubicBezTo>
                  <a:pt x="28" y="44"/>
                  <a:pt x="28" y="44"/>
                  <a:pt x="28" y="43"/>
                </a:cubicBezTo>
                <a:cubicBezTo>
                  <a:pt x="28" y="43"/>
                  <a:pt x="28" y="42"/>
                  <a:pt x="28" y="42"/>
                </a:cubicBezTo>
                <a:cubicBezTo>
                  <a:pt x="28" y="42"/>
                  <a:pt x="27" y="41"/>
                  <a:pt x="27" y="41"/>
                </a:cubicBezTo>
                <a:cubicBezTo>
                  <a:pt x="27" y="41"/>
                  <a:pt x="27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0"/>
                  <a:pt x="25" y="39"/>
                  <a:pt x="2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8"/>
                  <a:pt x="24" y="38"/>
                </a:cubicBezTo>
                <a:lnTo>
                  <a:pt x="24" y="46"/>
                </a:lnTo>
                <a:close/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1" y="31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2" y="32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3" y="34"/>
                </a:cubicBezTo>
                <a:cubicBezTo>
                  <a:pt x="3" y="35"/>
                  <a:pt x="4" y="36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8" y="41"/>
                  <a:pt x="10" y="42"/>
                  <a:pt x="11" y="43"/>
                </a:cubicBezTo>
                <a:cubicBezTo>
                  <a:pt x="11" y="43"/>
                  <a:pt x="12" y="43"/>
                  <a:pt x="12" y="43"/>
                </a:cubicBezTo>
                <a:cubicBezTo>
                  <a:pt x="13" y="44"/>
                  <a:pt x="13" y="44"/>
                  <a:pt x="14" y="44"/>
                </a:cubicBezTo>
                <a:cubicBezTo>
                  <a:pt x="14" y="44"/>
                  <a:pt x="15" y="44"/>
                  <a:pt x="15" y="45"/>
                </a:cubicBezTo>
                <a:cubicBezTo>
                  <a:pt x="18" y="45"/>
                  <a:pt x="20" y="46"/>
                  <a:pt x="23" y="46"/>
                </a:cubicBezTo>
                <a:cubicBezTo>
                  <a:pt x="23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3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29"/>
                  <a:pt x="23" y="29"/>
                  <a:pt x="23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3" y="28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8"/>
                  <a:pt x="21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7"/>
                </a:cubicBezTo>
                <a:cubicBezTo>
                  <a:pt x="20" y="27"/>
                  <a:pt x="20" y="27"/>
                  <a:pt x="19" y="26"/>
                </a:cubicBezTo>
                <a:cubicBezTo>
                  <a:pt x="19" y="26"/>
                  <a:pt x="19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8"/>
                </a:cubicBezTo>
                <a:cubicBezTo>
                  <a:pt x="10" y="18"/>
                  <a:pt x="9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9" y="21"/>
                  <a:pt x="10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9" y="10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2" y="3"/>
                  <a:pt x="15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2"/>
                  <a:pt x="22" y="2"/>
                </a:cubicBezTo>
                <a:cubicBezTo>
                  <a:pt x="22" y="2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0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2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1" y="2"/>
                  <a:pt x="11" y="3"/>
                </a:cubicBezTo>
                <a:cubicBezTo>
                  <a:pt x="10" y="3"/>
                  <a:pt x="9" y="4"/>
                  <a:pt x="7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7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5" y="8"/>
                  <a:pt x="5" y="8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lose/>
                <a:moveTo>
                  <a:pt x="24" y="1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cubicBezTo>
                  <a:pt x="22" y="28"/>
                  <a:pt x="21" y="28"/>
                  <a:pt x="21" y="27"/>
                </a:cubicBezTo>
                <a:cubicBezTo>
                  <a:pt x="21" y="27"/>
                  <a:pt x="21" y="27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20" y="24"/>
                  <a:pt x="20" y="24"/>
                </a:cubicBezTo>
                <a:cubicBezTo>
                  <a:pt x="20" y="24"/>
                  <a:pt x="20" y="24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8" y="24"/>
                  <a:pt x="18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5" y="22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8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sḷïḍê">
            <a:extLst>
              <a:ext uri="{FF2B5EF4-FFF2-40B4-BE49-F238E27FC236}">
                <a16:creationId xmlns:a16="http://schemas.microsoft.com/office/drawing/2014/main" id="{91271702-47B7-4D14-8D0B-8164C761CA29}"/>
              </a:ext>
            </a:extLst>
          </p:cNvPr>
          <p:cNvSpPr/>
          <p:nvPr/>
        </p:nvSpPr>
        <p:spPr bwMode="auto">
          <a:xfrm>
            <a:off x="7339082" y="3095661"/>
            <a:ext cx="133708" cy="217097"/>
          </a:xfrm>
          <a:custGeom>
            <a:avLst/>
            <a:gdLst>
              <a:gd name="T0" fmla="*/ 0 w 26"/>
              <a:gd name="T1" fmla="*/ 29 h 42"/>
              <a:gd name="T2" fmla="*/ 0 w 26"/>
              <a:gd name="T3" fmla="*/ 35 h 42"/>
              <a:gd name="T4" fmla="*/ 8 w 26"/>
              <a:gd name="T5" fmla="*/ 42 h 42"/>
              <a:gd name="T6" fmla="*/ 18 w 26"/>
              <a:gd name="T7" fmla="*/ 42 h 42"/>
              <a:gd name="T8" fmla="*/ 26 w 26"/>
              <a:gd name="T9" fmla="*/ 35 h 42"/>
              <a:gd name="T10" fmla="*/ 26 w 26"/>
              <a:gd name="T11" fmla="*/ 29 h 42"/>
              <a:gd name="T12" fmla="*/ 17 w 26"/>
              <a:gd name="T13" fmla="*/ 29 h 42"/>
              <a:gd name="T14" fmla="*/ 17 w 26"/>
              <a:gd name="T15" fmla="*/ 24 h 42"/>
              <a:gd name="T16" fmla="*/ 26 w 26"/>
              <a:gd name="T17" fmla="*/ 24 h 42"/>
              <a:gd name="T18" fmla="*/ 26 w 26"/>
              <a:gd name="T19" fmla="*/ 16 h 42"/>
              <a:gd name="T20" fmla="*/ 17 w 26"/>
              <a:gd name="T21" fmla="*/ 16 h 42"/>
              <a:gd name="T22" fmla="*/ 17 w 26"/>
              <a:gd name="T23" fmla="*/ 10 h 42"/>
              <a:gd name="T24" fmla="*/ 26 w 26"/>
              <a:gd name="T25" fmla="*/ 10 h 42"/>
              <a:gd name="T26" fmla="*/ 26 w 26"/>
              <a:gd name="T27" fmla="*/ 7 h 42"/>
              <a:gd name="T28" fmla="*/ 18 w 26"/>
              <a:gd name="T29" fmla="*/ 0 h 42"/>
              <a:gd name="T30" fmla="*/ 8 w 26"/>
              <a:gd name="T31" fmla="*/ 0 h 42"/>
              <a:gd name="T32" fmla="*/ 0 w 26"/>
              <a:gd name="T33" fmla="*/ 7 h 42"/>
              <a:gd name="T34" fmla="*/ 0 w 26"/>
              <a:gd name="T35" fmla="*/ 10 h 42"/>
              <a:gd name="T36" fmla="*/ 9 w 26"/>
              <a:gd name="T37" fmla="*/ 10 h 42"/>
              <a:gd name="T38" fmla="*/ 9 w 26"/>
              <a:gd name="T39" fmla="*/ 16 h 42"/>
              <a:gd name="T40" fmla="*/ 0 w 26"/>
              <a:gd name="T41" fmla="*/ 16 h 42"/>
              <a:gd name="T42" fmla="*/ 0 w 26"/>
              <a:gd name="T43" fmla="*/ 24 h 42"/>
              <a:gd name="T44" fmla="*/ 9 w 26"/>
              <a:gd name="T45" fmla="*/ 24 h 42"/>
              <a:gd name="T46" fmla="*/ 9 w 26"/>
              <a:gd name="T47" fmla="*/ 29 h 42"/>
              <a:gd name="T48" fmla="*/ 0 w 26"/>
              <a:gd name="T49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42">
                <a:moveTo>
                  <a:pt x="0" y="29"/>
                </a:move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4" y="42"/>
                  <a:pt x="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2"/>
                  <a:pt x="26" y="39"/>
                  <a:pt x="26" y="35"/>
                </a:cubicBezTo>
                <a:cubicBezTo>
                  <a:pt x="26" y="29"/>
                  <a:pt x="26" y="29"/>
                  <a:pt x="2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4"/>
                  <a:pt x="17" y="24"/>
                  <a:pt x="1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0"/>
                  <a:pt x="17" y="10"/>
                  <a:pt x="1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2" y="0"/>
                  <a:pt x="1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6"/>
                  <a:pt x="9" y="16"/>
                  <a:pt x="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9"/>
                  <a:pt x="9" y="29"/>
                  <a:pt x="9" y="29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ŝ1iḍé">
            <a:extLst>
              <a:ext uri="{FF2B5EF4-FFF2-40B4-BE49-F238E27FC236}">
                <a16:creationId xmlns:a16="http://schemas.microsoft.com/office/drawing/2014/main" id="{C17C8540-F390-48DC-B56B-7116AC709589}"/>
              </a:ext>
            </a:extLst>
          </p:cNvPr>
          <p:cNvSpPr/>
          <p:nvPr/>
        </p:nvSpPr>
        <p:spPr bwMode="auto">
          <a:xfrm>
            <a:off x="7301702" y="3292630"/>
            <a:ext cx="208471" cy="133708"/>
          </a:xfrm>
          <a:custGeom>
            <a:avLst/>
            <a:gdLst>
              <a:gd name="T0" fmla="*/ 0 w 40"/>
              <a:gd name="T1" fmla="*/ 1 h 26"/>
              <a:gd name="T2" fmla="*/ 13 w 40"/>
              <a:gd name="T3" fmla="*/ 12 h 26"/>
              <a:gd name="T4" fmla="*/ 17 w 40"/>
              <a:gd name="T5" fmla="*/ 12 h 26"/>
              <a:gd name="T6" fmla="*/ 17 w 40"/>
              <a:gd name="T7" fmla="*/ 20 h 26"/>
              <a:gd name="T8" fmla="*/ 12 w 40"/>
              <a:gd name="T9" fmla="*/ 20 h 26"/>
              <a:gd name="T10" fmla="*/ 12 w 40"/>
              <a:gd name="T11" fmla="*/ 26 h 26"/>
              <a:gd name="T12" fmla="*/ 28 w 40"/>
              <a:gd name="T13" fmla="*/ 26 h 26"/>
              <a:gd name="T14" fmla="*/ 28 w 40"/>
              <a:gd name="T15" fmla="*/ 20 h 26"/>
              <a:gd name="T16" fmla="*/ 23 w 40"/>
              <a:gd name="T17" fmla="*/ 20 h 26"/>
              <a:gd name="T18" fmla="*/ 23 w 40"/>
              <a:gd name="T19" fmla="*/ 12 h 26"/>
              <a:gd name="T20" fmla="*/ 27 w 40"/>
              <a:gd name="T21" fmla="*/ 12 h 26"/>
              <a:gd name="T22" fmla="*/ 40 w 40"/>
              <a:gd name="T23" fmla="*/ 1 h 26"/>
              <a:gd name="T24" fmla="*/ 35 w 40"/>
              <a:gd name="T25" fmla="*/ 0 h 26"/>
              <a:gd name="T26" fmla="*/ 27 w 40"/>
              <a:gd name="T27" fmla="*/ 7 h 26"/>
              <a:gd name="T28" fmla="*/ 13 w 40"/>
              <a:gd name="T29" fmla="*/ 7 h 26"/>
              <a:gd name="T30" fmla="*/ 5 w 40"/>
              <a:gd name="T31" fmla="*/ 0 h 26"/>
              <a:gd name="T32" fmla="*/ 0 w 40"/>
              <a:gd name="T3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26">
                <a:moveTo>
                  <a:pt x="0" y="1"/>
                </a:moveTo>
                <a:cubicBezTo>
                  <a:pt x="1" y="7"/>
                  <a:pt x="7" y="12"/>
                  <a:pt x="13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20"/>
                  <a:pt x="17" y="20"/>
                  <a:pt x="1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6"/>
                  <a:pt x="12" y="26"/>
                  <a:pt x="12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33" y="12"/>
                  <a:pt x="39" y="6"/>
                  <a:pt x="40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1" y="7"/>
                  <a:pt x="2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0" y="7"/>
                  <a:pt x="6" y="4"/>
                  <a:pt x="5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î$ľiḍè">
            <a:extLst>
              <a:ext uri="{FF2B5EF4-FFF2-40B4-BE49-F238E27FC236}">
                <a16:creationId xmlns:a16="http://schemas.microsoft.com/office/drawing/2014/main" id="{10363C34-B034-498E-AD87-C3A3CB04CAA2}"/>
              </a:ext>
            </a:extLst>
          </p:cNvPr>
          <p:cNvSpPr/>
          <p:nvPr/>
        </p:nvSpPr>
        <p:spPr bwMode="auto">
          <a:xfrm>
            <a:off x="7100421" y="4204150"/>
            <a:ext cx="186905" cy="294734"/>
          </a:xfrm>
          <a:custGeom>
            <a:avLst/>
            <a:gdLst>
              <a:gd name="T0" fmla="*/ 130 w 130"/>
              <a:gd name="T1" fmla="*/ 205 h 205"/>
              <a:gd name="T2" fmla="*/ 115 w 130"/>
              <a:gd name="T3" fmla="*/ 4 h 205"/>
              <a:gd name="T4" fmla="*/ 101 w 130"/>
              <a:gd name="T5" fmla="*/ 0 h 205"/>
              <a:gd name="T6" fmla="*/ 115 w 130"/>
              <a:gd name="T7" fmla="*/ 14 h 205"/>
              <a:gd name="T8" fmla="*/ 115 w 130"/>
              <a:gd name="T9" fmla="*/ 133 h 205"/>
              <a:gd name="T10" fmla="*/ 101 w 130"/>
              <a:gd name="T11" fmla="*/ 148 h 205"/>
              <a:gd name="T12" fmla="*/ 115 w 130"/>
              <a:gd name="T13" fmla="*/ 162 h 205"/>
              <a:gd name="T14" fmla="*/ 101 w 130"/>
              <a:gd name="T15" fmla="*/ 162 h 205"/>
              <a:gd name="T16" fmla="*/ 115 w 130"/>
              <a:gd name="T17" fmla="*/ 173 h 205"/>
              <a:gd name="T18" fmla="*/ 115 w 130"/>
              <a:gd name="T19" fmla="*/ 191 h 205"/>
              <a:gd name="T20" fmla="*/ 101 w 130"/>
              <a:gd name="T21" fmla="*/ 205 h 205"/>
              <a:gd name="T22" fmla="*/ 90 w 130"/>
              <a:gd name="T23" fmla="*/ 4 h 205"/>
              <a:gd name="T24" fmla="*/ 65 w 130"/>
              <a:gd name="T25" fmla="*/ 14 h 205"/>
              <a:gd name="T26" fmla="*/ 101 w 130"/>
              <a:gd name="T27" fmla="*/ 0 h 205"/>
              <a:gd name="T28" fmla="*/ 90 w 130"/>
              <a:gd name="T29" fmla="*/ 0 h 205"/>
              <a:gd name="T30" fmla="*/ 101 w 130"/>
              <a:gd name="T31" fmla="*/ 205 h 205"/>
              <a:gd name="T32" fmla="*/ 90 w 130"/>
              <a:gd name="T33" fmla="*/ 191 h 205"/>
              <a:gd name="T34" fmla="*/ 101 w 130"/>
              <a:gd name="T35" fmla="*/ 173 h 205"/>
              <a:gd name="T36" fmla="*/ 90 w 130"/>
              <a:gd name="T37" fmla="*/ 162 h 205"/>
              <a:gd name="T38" fmla="*/ 101 w 130"/>
              <a:gd name="T39" fmla="*/ 148 h 205"/>
              <a:gd name="T40" fmla="*/ 65 w 130"/>
              <a:gd name="T41" fmla="*/ 133 h 205"/>
              <a:gd name="T42" fmla="*/ 76 w 130"/>
              <a:gd name="T43" fmla="*/ 148 h 205"/>
              <a:gd name="T44" fmla="*/ 76 w 130"/>
              <a:gd name="T45" fmla="*/ 162 h 205"/>
              <a:gd name="T46" fmla="*/ 65 w 130"/>
              <a:gd name="T47" fmla="*/ 173 h 205"/>
              <a:gd name="T48" fmla="*/ 76 w 130"/>
              <a:gd name="T49" fmla="*/ 191 h 205"/>
              <a:gd name="T50" fmla="*/ 65 w 130"/>
              <a:gd name="T51" fmla="*/ 191 h 205"/>
              <a:gd name="T52" fmla="*/ 65 w 130"/>
              <a:gd name="T53" fmla="*/ 4 h 205"/>
              <a:gd name="T54" fmla="*/ 25 w 130"/>
              <a:gd name="T55" fmla="*/ 14 h 205"/>
              <a:gd name="T56" fmla="*/ 65 w 130"/>
              <a:gd name="T57" fmla="*/ 4 h 205"/>
              <a:gd name="T58" fmla="*/ 25 w 130"/>
              <a:gd name="T59" fmla="*/ 205 h 205"/>
              <a:gd name="T60" fmla="*/ 65 w 130"/>
              <a:gd name="T61" fmla="*/ 191 h 205"/>
              <a:gd name="T62" fmla="*/ 50 w 130"/>
              <a:gd name="T63" fmla="*/ 173 h 205"/>
              <a:gd name="T64" fmla="*/ 65 w 130"/>
              <a:gd name="T65" fmla="*/ 162 h 205"/>
              <a:gd name="T66" fmla="*/ 50 w 130"/>
              <a:gd name="T67" fmla="*/ 148 h 205"/>
              <a:gd name="T68" fmla="*/ 65 w 130"/>
              <a:gd name="T69" fmla="*/ 133 h 205"/>
              <a:gd name="T70" fmla="*/ 25 w 130"/>
              <a:gd name="T71" fmla="*/ 148 h 205"/>
              <a:gd name="T72" fmla="*/ 40 w 130"/>
              <a:gd name="T73" fmla="*/ 162 h 205"/>
              <a:gd name="T74" fmla="*/ 25 w 130"/>
              <a:gd name="T75" fmla="*/ 162 h 205"/>
              <a:gd name="T76" fmla="*/ 40 w 130"/>
              <a:gd name="T77" fmla="*/ 173 h 205"/>
              <a:gd name="T78" fmla="*/ 40 w 130"/>
              <a:gd name="T79" fmla="*/ 191 h 205"/>
              <a:gd name="T80" fmla="*/ 25 w 130"/>
              <a:gd name="T81" fmla="*/ 205 h 205"/>
              <a:gd name="T82" fmla="*/ 0 w 130"/>
              <a:gd name="T83" fmla="*/ 4 h 205"/>
              <a:gd name="T84" fmla="*/ 25 w 130"/>
              <a:gd name="T85" fmla="*/ 205 h 205"/>
              <a:gd name="T86" fmla="*/ 14 w 130"/>
              <a:gd name="T87" fmla="*/ 191 h 205"/>
              <a:gd name="T88" fmla="*/ 25 w 130"/>
              <a:gd name="T89" fmla="*/ 173 h 205"/>
              <a:gd name="T90" fmla="*/ 14 w 130"/>
              <a:gd name="T91" fmla="*/ 162 h 205"/>
              <a:gd name="T92" fmla="*/ 25 w 130"/>
              <a:gd name="T93" fmla="*/ 148 h 205"/>
              <a:gd name="T94" fmla="*/ 14 w 130"/>
              <a:gd name="T95" fmla="*/ 133 h 205"/>
              <a:gd name="T96" fmla="*/ 25 w 130"/>
              <a:gd name="T97" fmla="*/ 1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205">
                <a:moveTo>
                  <a:pt x="101" y="205"/>
                </a:moveTo>
                <a:lnTo>
                  <a:pt x="130" y="205"/>
                </a:lnTo>
                <a:lnTo>
                  <a:pt x="130" y="4"/>
                </a:lnTo>
                <a:lnTo>
                  <a:pt x="115" y="4"/>
                </a:lnTo>
                <a:lnTo>
                  <a:pt x="115" y="0"/>
                </a:lnTo>
                <a:lnTo>
                  <a:pt x="101" y="0"/>
                </a:lnTo>
                <a:lnTo>
                  <a:pt x="101" y="14"/>
                </a:lnTo>
                <a:lnTo>
                  <a:pt x="115" y="14"/>
                </a:lnTo>
                <a:lnTo>
                  <a:pt x="115" y="133"/>
                </a:lnTo>
                <a:lnTo>
                  <a:pt x="115" y="133"/>
                </a:lnTo>
                <a:lnTo>
                  <a:pt x="101" y="133"/>
                </a:lnTo>
                <a:lnTo>
                  <a:pt x="101" y="148"/>
                </a:lnTo>
                <a:lnTo>
                  <a:pt x="115" y="148"/>
                </a:lnTo>
                <a:lnTo>
                  <a:pt x="115" y="162"/>
                </a:lnTo>
                <a:lnTo>
                  <a:pt x="115" y="162"/>
                </a:lnTo>
                <a:lnTo>
                  <a:pt x="101" y="162"/>
                </a:lnTo>
                <a:lnTo>
                  <a:pt x="101" y="173"/>
                </a:lnTo>
                <a:lnTo>
                  <a:pt x="115" y="173"/>
                </a:lnTo>
                <a:lnTo>
                  <a:pt x="115" y="191"/>
                </a:lnTo>
                <a:lnTo>
                  <a:pt x="115" y="191"/>
                </a:lnTo>
                <a:lnTo>
                  <a:pt x="101" y="191"/>
                </a:lnTo>
                <a:lnTo>
                  <a:pt x="101" y="205"/>
                </a:lnTo>
                <a:close/>
                <a:moveTo>
                  <a:pt x="90" y="0"/>
                </a:moveTo>
                <a:lnTo>
                  <a:pt x="90" y="4"/>
                </a:lnTo>
                <a:lnTo>
                  <a:pt x="65" y="4"/>
                </a:lnTo>
                <a:lnTo>
                  <a:pt x="65" y="14"/>
                </a:lnTo>
                <a:lnTo>
                  <a:pt x="101" y="14"/>
                </a:lnTo>
                <a:lnTo>
                  <a:pt x="101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65" y="205"/>
                </a:moveTo>
                <a:lnTo>
                  <a:pt x="101" y="205"/>
                </a:lnTo>
                <a:lnTo>
                  <a:pt x="101" y="191"/>
                </a:lnTo>
                <a:lnTo>
                  <a:pt x="90" y="191"/>
                </a:lnTo>
                <a:lnTo>
                  <a:pt x="90" y="173"/>
                </a:lnTo>
                <a:lnTo>
                  <a:pt x="101" y="173"/>
                </a:lnTo>
                <a:lnTo>
                  <a:pt x="101" y="162"/>
                </a:lnTo>
                <a:lnTo>
                  <a:pt x="90" y="162"/>
                </a:lnTo>
                <a:lnTo>
                  <a:pt x="90" y="148"/>
                </a:lnTo>
                <a:lnTo>
                  <a:pt x="101" y="148"/>
                </a:lnTo>
                <a:lnTo>
                  <a:pt x="101" y="133"/>
                </a:lnTo>
                <a:lnTo>
                  <a:pt x="65" y="133"/>
                </a:lnTo>
                <a:lnTo>
                  <a:pt x="65" y="148"/>
                </a:lnTo>
                <a:lnTo>
                  <a:pt x="76" y="148"/>
                </a:lnTo>
                <a:lnTo>
                  <a:pt x="76" y="162"/>
                </a:lnTo>
                <a:lnTo>
                  <a:pt x="76" y="162"/>
                </a:lnTo>
                <a:lnTo>
                  <a:pt x="65" y="162"/>
                </a:lnTo>
                <a:lnTo>
                  <a:pt x="65" y="173"/>
                </a:lnTo>
                <a:lnTo>
                  <a:pt x="76" y="173"/>
                </a:lnTo>
                <a:lnTo>
                  <a:pt x="76" y="191"/>
                </a:lnTo>
                <a:lnTo>
                  <a:pt x="76" y="191"/>
                </a:lnTo>
                <a:lnTo>
                  <a:pt x="65" y="191"/>
                </a:lnTo>
                <a:lnTo>
                  <a:pt x="65" y="205"/>
                </a:lnTo>
                <a:close/>
                <a:moveTo>
                  <a:pt x="65" y="4"/>
                </a:moveTo>
                <a:lnTo>
                  <a:pt x="25" y="4"/>
                </a:lnTo>
                <a:lnTo>
                  <a:pt x="25" y="14"/>
                </a:lnTo>
                <a:lnTo>
                  <a:pt x="65" y="14"/>
                </a:lnTo>
                <a:lnTo>
                  <a:pt x="65" y="4"/>
                </a:lnTo>
                <a:lnTo>
                  <a:pt x="65" y="4"/>
                </a:lnTo>
                <a:close/>
                <a:moveTo>
                  <a:pt x="25" y="205"/>
                </a:moveTo>
                <a:lnTo>
                  <a:pt x="65" y="205"/>
                </a:lnTo>
                <a:lnTo>
                  <a:pt x="65" y="191"/>
                </a:lnTo>
                <a:lnTo>
                  <a:pt x="50" y="191"/>
                </a:lnTo>
                <a:lnTo>
                  <a:pt x="50" y="173"/>
                </a:lnTo>
                <a:lnTo>
                  <a:pt x="65" y="173"/>
                </a:lnTo>
                <a:lnTo>
                  <a:pt x="65" y="162"/>
                </a:lnTo>
                <a:lnTo>
                  <a:pt x="50" y="162"/>
                </a:lnTo>
                <a:lnTo>
                  <a:pt x="50" y="148"/>
                </a:lnTo>
                <a:lnTo>
                  <a:pt x="65" y="148"/>
                </a:lnTo>
                <a:lnTo>
                  <a:pt x="65" y="133"/>
                </a:lnTo>
                <a:lnTo>
                  <a:pt x="25" y="133"/>
                </a:lnTo>
                <a:lnTo>
                  <a:pt x="25" y="148"/>
                </a:lnTo>
                <a:lnTo>
                  <a:pt x="40" y="148"/>
                </a:lnTo>
                <a:lnTo>
                  <a:pt x="40" y="162"/>
                </a:lnTo>
                <a:lnTo>
                  <a:pt x="40" y="162"/>
                </a:lnTo>
                <a:lnTo>
                  <a:pt x="25" y="162"/>
                </a:lnTo>
                <a:lnTo>
                  <a:pt x="25" y="173"/>
                </a:lnTo>
                <a:lnTo>
                  <a:pt x="40" y="173"/>
                </a:lnTo>
                <a:lnTo>
                  <a:pt x="40" y="191"/>
                </a:lnTo>
                <a:lnTo>
                  <a:pt x="40" y="191"/>
                </a:lnTo>
                <a:lnTo>
                  <a:pt x="25" y="191"/>
                </a:lnTo>
                <a:lnTo>
                  <a:pt x="25" y="205"/>
                </a:lnTo>
                <a:close/>
                <a:moveTo>
                  <a:pt x="25" y="4"/>
                </a:moveTo>
                <a:lnTo>
                  <a:pt x="0" y="4"/>
                </a:lnTo>
                <a:lnTo>
                  <a:pt x="0" y="205"/>
                </a:lnTo>
                <a:lnTo>
                  <a:pt x="25" y="205"/>
                </a:lnTo>
                <a:lnTo>
                  <a:pt x="25" y="191"/>
                </a:lnTo>
                <a:lnTo>
                  <a:pt x="14" y="191"/>
                </a:lnTo>
                <a:lnTo>
                  <a:pt x="14" y="173"/>
                </a:lnTo>
                <a:lnTo>
                  <a:pt x="25" y="173"/>
                </a:lnTo>
                <a:lnTo>
                  <a:pt x="25" y="162"/>
                </a:lnTo>
                <a:lnTo>
                  <a:pt x="14" y="162"/>
                </a:lnTo>
                <a:lnTo>
                  <a:pt x="14" y="148"/>
                </a:lnTo>
                <a:lnTo>
                  <a:pt x="25" y="148"/>
                </a:lnTo>
                <a:lnTo>
                  <a:pt x="25" y="133"/>
                </a:lnTo>
                <a:lnTo>
                  <a:pt x="14" y="133"/>
                </a:lnTo>
                <a:lnTo>
                  <a:pt x="14" y="14"/>
                </a:lnTo>
                <a:lnTo>
                  <a:pt x="25" y="14"/>
                </a:lnTo>
                <a:lnTo>
                  <a:pt x="25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sļíďê">
            <a:extLst>
              <a:ext uri="{FF2B5EF4-FFF2-40B4-BE49-F238E27FC236}">
                <a16:creationId xmlns:a16="http://schemas.microsoft.com/office/drawing/2014/main" id="{E3071489-0FDE-4F93-BAD4-779725016095}"/>
              </a:ext>
            </a:extLst>
          </p:cNvPr>
          <p:cNvSpPr/>
          <p:nvPr/>
        </p:nvSpPr>
        <p:spPr bwMode="auto">
          <a:xfrm>
            <a:off x="10338180" y="2769297"/>
            <a:ext cx="171090" cy="171089"/>
          </a:xfrm>
          <a:custGeom>
            <a:avLst/>
            <a:gdLst>
              <a:gd name="T0" fmla="*/ 16 w 33"/>
              <a:gd name="T1" fmla="*/ 31 h 33"/>
              <a:gd name="T2" fmla="*/ 19 w 33"/>
              <a:gd name="T3" fmla="*/ 31 h 33"/>
              <a:gd name="T4" fmla="*/ 20 w 33"/>
              <a:gd name="T5" fmla="*/ 33 h 33"/>
              <a:gd name="T6" fmla="*/ 26 w 33"/>
              <a:gd name="T7" fmla="*/ 31 h 33"/>
              <a:gd name="T8" fmla="*/ 25 w 33"/>
              <a:gd name="T9" fmla="*/ 29 h 33"/>
              <a:gd name="T10" fmla="*/ 28 w 33"/>
              <a:gd name="T11" fmla="*/ 25 h 33"/>
              <a:gd name="T12" fmla="*/ 30 w 33"/>
              <a:gd name="T13" fmla="*/ 26 h 33"/>
              <a:gd name="T14" fmla="*/ 33 w 33"/>
              <a:gd name="T15" fmla="*/ 20 h 33"/>
              <a:gd name="T16" fmla="*/ 30 w 33"/>
              <a:gd name="T17" fmla="*/ 19 h 33"/>
              <a:gd name="T18" fmla="*/ 30 w 33"/>
              <a:gd name="T19" fmla="*/ 14 h 33"/>
              <a:gd name="T20" fmla="*/ 33 w 33"/>
              <a:gd name="T21" fmla="*/ 13 h 33"/>
              <a:gd name="T22" fmla="*/ 30 w 33"/>
              <a:gd name="T23" fmla="*/ 8 h 33"/>
              <a:gd name="T24" fmla="*/ 28 w 33"/>
              <a:gd name="T25" fmla="*/ 9 h 33"/>
              <a:gd name="T26" fmla="*/ 24 w 33"/>
              <a:gd name="T27" fmla="*/ 5 h 33"/>
              <a:gd name="T28" fmla="*/ 25 w 33"/>
              <a:gd name="T29" fmla="*/ 3 h 33"/>
              <a:gd name="T30" fmla="*/ 20 w 33"/>
              <a:gd name="T31" fmla="*/ 0 h 33"/>
              <a:gd name="T32" fmla="*/ 19 w 33"/>
              <a:gd name="T33" fmla="*/ 3 h 33"/>
              <a:gd name="T34" fmla="*/ 16 w 33"/>
              <a:gd name="T35" fmla="*/ 3 h 33"/>
              <a:gd name="T36" fmla="*/ 16 w 33"/>
              <a:gd name="T37" fmla="*/ 7 h 33"/>
              <a:gd name="T38" fmla="*/ 25 w 33"/>
              <a:gd name="T39" fmla="*/ 13 h 33"/>
              <a:gd name="T40" fmla="*/ 20 w 33"/>
              <a:gd name="T41" fmla="*/ 26 h 33"/>
              <a:gd name="T42" fmla="*/ 16 w 33"/>
              <a:gd name="T43" fmla="*/ 26 h 33"/>
              <a:gd name="T44" fmla="*/ 16 w 33"/>
              <a:gd name="T45" fmla="*/ 26 h 33"/>
              <a:gd name="T46" fmla="*/ 16 w 33"/>
              <a:gd name="T47" fmla="*/ 31 h 33"/>
              <a:gd name="T48" fmla="*/ 2 w 33"/>
              <a:gd name="T49" fmla="*/ 20 h 33"/>
              <a:gd name="T50" fmla="*/ 0 w 33"/>
              <a:gd name="T51" fmla="*/ 21 h 33"/>
              <a:gd name="T52" fmla="*/ 2 w 33"/>
              <a:gd name="T53" fmla="*/ 26 h 33"/>
              <a:gd name="T54" fmla="*/ 5 w 33"/>
              <a:gd name="T55" fmla="*/ 25 h 33"/>
              <a:gd name="T56" fmla="*/ 8 w 33"/>
              <a:gd name="T57" fmla="*/ 29 h 33"/>
              <a:gd name="T58" fmla="*/ 7 w 33"/>
              <a:gd name="T59" fmla="*/ 31 h 33"/>
              <a:gd name="T60" fmla="*/ 13 w 33"/>
              <a:gd name="T61" fmla="*/ 33 h 33"/>
              <a:gd name="T62" fmla="*/ 14 w 33"/>
              <a:gd name="T63" fmla="*/ 31 h 33"/>
              <a:gd name="T64" fmla="*/ 16 w 33"/>
              <a:gd name="T65" fmla="*/ 31 h 33"/>
              <a:gd name="T66" fmla="*/ 16 w 33"/>
              <a:gd name="T67" fmla="*/ 26 h 33"/>
              <a:gd name="T68" fmla="*/ 8 w 33"/>
              <a:gd name="T69" fmla="*/ 21 h 33"/>
              <a:gd name="T70" fmla="*/ 13 w 33"/>
              <a:gd name="T71" fmla="*/ 8 h 33"/>
              <a:gd name="T72" fmla="*/ 13 w 33"/>
              <a:gd name="T73" fmla="*/ 8 h 33"/>
              <a:gd name="T74" fmla="*/ 16 w 33"/>
              <a:gd name="T75" fmla="*/ 7 h 33"/>
              <a:gd name="T76" fmla="*/ 16 w 33"/>
              <a:gd name="T77" fmla="*/ 7 h 33"/>
              <a:gd name="T78" fmla="*/ 16 w 33"/>
              <a:gd name="T79" fmla="*/ 3 h 33"/>
              <a:gd name="T80" fmla="*/ 14 w 33"/>
              <a:gd name="T81" fmla="*/ 3 h 33"/>
              <a:gd name="T82" fmla="*/ 13 w 33"/>
              <a:gd name="T83" fmla="*/ 1 h 33"/>
              <a:gd name="T84" fmla="*/ 7 w 33"/>
              <a:gd name="T85" fmla="*/ 3 h 33"/>
              <a:gd name="T86" fmla="*/ 8 w 33"/>
              <a:gd name="T87" fmla="*/ 5 h 33"/>
              <a:gd name="T88" fmla="*/ 5 w 33"/>
              <a:gd name="T89" fmla="*/ 9 h 33"/>
              <a:gd name="T90" fmla="*/ 2 w 33"/>
              <a:gd name="T91" fmla="*/ 8 h 33"/>
              <a:gd name="T92" fmla="*/ 0 w 33"/>
              <a:gd name="T93" fmla="*/ 14 h 33"/>
              <a:gd name="T94" fmla="*/ 2 w 33"/>
              <a:gd name="T95" fmla="*/ 15 h 33"/>
              <a:gd name="T96" fmla="*/ 2 w 33"/>
              <a:gd name="T9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33">
                <a:moveTo>
                  <a:pt x="16" y="31"/>
                </a:moveTo>
                <a:cubicBezTo>
                  <a:pt x="17" y="31"/>
                  <a:pt x="18" y="31"/>
                  <a:pt x="19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7" y="26"/>
                  <a:pt x="28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3" y="20"/>
                  <a:pt x="33" y="20"/>
                  <a:pt x="33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6"/>
                  <a:pt x="30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7"/>
                  <a:pt x="26" y="6"/>
                  <a:pt x="24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6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20" y="7"/>
                  <a:pt x="24" y="10"/>
                  <a:pt x="25" y="13"/>
                </a:cubicBezTo>
                <a:cubicBezTo>
                  <a:pt x="27" y="18"/>
                  <a:pt x="25" y="24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lnTo>
                  <a:pt x="16" y="31"/>
                </a:lnTo>
                <a:close/>
                <a:moveTo>
                  <a:pt x="2" y="20"/>
                </a:moveTo>
                <a:cubicBezTo>
                  <a:pt x="0" y="21"/>
                  <a:pt x="0" y="21"/>
                  <a:pt x="0" y="21"/>
                </a:cubicBezTo>
                <a:cubicBezTo>
                  <a:pt x="2" y="26"/>
                  <a:pt x="2" y="26"/>
                  <a:pt x="2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7"/>
                  <a:pt x="7" y="28"/>
                  <a:pt x="8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9" y="24"/>
                  <a:pt x="8" y="21"/>
                </a:cubicBezTo>
                <a:cubicBezTo>
                  <a:pt x="5" y="16"/>
                  <a:pt x="8" y="10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5"/>
                  <a:pt x="8" y="5"/>
                  <a:pt x="8" y="5"/>
                </a:cubicBezTo>
                <a:cubicBezTo>
                  <a:pt x="7" y="6"/>
                  <a:pt x="6" y="7"/>
                  <a:pt x="5" y="9"/>
                </a:cubicBezTo>
                <a:cubicBezTo>
                  <a:pt x="2" y="8"/>
                  <a:pt x="2" y="8"/>
                  <a:pt x="2" y="8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8"/>
                  <a:pt x="2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ŝliďè">
            <a:extLst>
              <a:ext uri="{FF2B5EF4-FFF2-40B4-BE49-F238E27FC236}">
                <a16:creationId xmlns:a16="http://schemas.microsoft.com/office/drawing/2014/main" id="{1A307CA4-2856-4815-8EE6-458F8FB4BC84}"/>
              </a:ext>
            </a:extLst>
          </p:cNvPr>
          <p:cNvSpPr/>
          <p:nvPr/>
        </p:nvSpPr>
        <p:spPr bwMode="auto">
          <a:xfrm>
            <a:off x="8188779" y="2468812"/>
            <a:ext cx="30193" cy="35942"/>
          </a:xfrm>
          <a:custGeom>
            <a:avLst/>
            <a:gdLst>
              <a:gd name="T0" fmla="*/ 0 w 6"/>
              <a:gd name="T1" fmla="*/ 0 h 7"/>
              <a:gd name="T2" fmla="*/ 2 w 6"/>
              <a:gd name="T3" fmla="*/ 7 h 7"/>
              <a:gd name="T4" fmla="*/ 6 w 6"/>
              <a:gd name="T5" fmla="*/ 0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3"/>
                  <a:pt x="1" y="5"/>
                  <a:pt x="2" y="7"/>
                </a:cubicBezTo>
                <a:cubicBezTo>
                  <a:pt x="5" y="5"/>
                  <a:pt x="6" y="3"/>
                  <a:pt x="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ṥļide">
            <a:extLst>
              <a:ext uri="{FF2B5EF4-FFF2-40B4-BE49-F238E27FC236}">
                <a16:creationId xmlns:a16="http://schemas.microsoft.com/office/drawing/2014/main" id="{A9749808-9774-4EB4-8F0E-DBA79202520B}"/>
              </a:ext>
            </a:extLst>
          </p:cNvPr>
          <p:cNvSpPr/>
          <p:nvPr/>
        </p:nvSpPr>
        <p:spPr bwMode="auto">
          <a:xfrm>
            <a:off x="8188779" y="2417054"/>
            <a:ext cx="30193" cy="40257"/>
          </a:xfrm>
          <a:custGeom>
            <a:avLst/>
            <a:gdLst>
              <a:gd name="T0" fmla="*/ 2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2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$ľîḋe">
            <a:extLst>
              <a:ext uri="{FF2B5EF4-FFF2-40B4-BE49-F238E27FC236}">
                <a16:creationId xmlns:a16="http://schemas.microsoft.com/office/drawing/2014/main" id="{B7D320A7-6F12-4EA6-813C-1216B8415427}"/>
              </a:ext>
            </a:extLst>
          </p:cNvPr>
          <p:cNvSpPr/>
          <p:nvPr/>
        </p:nvSpPr>
        <p:spPr bwMode="auto">
          <a:xfrm>
            <a:off x="8162901" y="2401239"/>
            <a:ext cx="30193" cy="56072"/>
          </a:xfrm>
          <a:custGeom>
            <a:avLst/>
            <a:gdLst>
              <a:gd name="T0" fmla="*/ 0 w 6"/>
              <a:gd name="T1" fmla="*/ 0 h 11"/>
              <a:gd name="T2" fmla="*/ 0 w 6"/>
              <a:gd name="T3" fmla="*/ 11 h 11"/>
              <a:gd name="T4" fmla="*/ 3 w 6"/>
              <a:gd name="T5" fmla="*/ 11 h 11"/>
              <a:gd name="T6" fmla="*/ 6 w 6"/>
              <a:gd name="T7" fmla="*/ 2 h 11"/>
              <a:gd name="T8" fmla="*/ 0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4" y="4"/>
                  <a:pt x="6" y="2"/>
                </a:cubicBezTo>
                <a:cubicBezTo>
                  <a:pt x="4" y="1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ṣḻïḍe">
            <a:extLst>
              <a:ext uri="{FF2B5EF4-FFF2-40B4-BE49-F238E27FC236}">
                <a16:creationId xmlns:a16="http://schemas.microsoft.com/office/drawing/2014/main" id="{285A8F23-CBFD-4C5B-86A5-7155D450F36A}"/>
              </a:ext>
            </a:extLst>
          </p:cNvPr>
          <p:cNvSpPr/>
          <p:nvPr/>
        </p:nvSpPr>
        <p:spPr bwMode="auto">
          <a:xfrm>
            <a:off x="8125519" y="2468812"/>
            <a:ext cx="31629" cy="51759"/>
          </a:xfrm>
          <a:custGeom>
            <a:avLst/>
            <a:gdLst>
              <a:gd name="T0" fmla="*/ 6 w 6"/>
              <a:gd name="T1" fmla="*/ 10 h 10"/>
              <a:gd name="T2" fmla="*/ 6 w 6"/>
              <a:gd name="T3" fmla="*/ 0 h 10"/>
              <a:gd name="T4" fmla="*/ 3 w 6"/>
              <a:gd name="T5" fmla="*/ 0 h 10"/>
              <a:gd name="T6" fmla="*/ 0 w 6"/>
              <a:gd name="T7" fmla="*/ 8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2" y="6"/>
                  <a:pt x="0" y="8"/>
                </a:cubicBezTo>
                <a:cubicBezTo>
                  <a:pt x="2" y="9"/>
                  <a:pt x="4" y="10"/>
                  <a:pt x="6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ṩļïde">
            <a:extLst>
              <a:ext uri="{FF2B5EF4-FFF2-40B4-BE49-F238E27FC236}">
                <a16:creationId xmlns:a16="http://schemas.microsoft.com/office/drawing/2014/main" id="{5CBF5150-784A-4D37-80C7-9A105DBEF121}"/>
              </a:ext>
            </a:extLst>
          </p:cNvPr>
          <p:cNvSpPr/>
          <p:nvPr/>
        </p:nvSpPr>
        <p:spPr bwMode="auto">
          <a:xfrm>
            <a:off x="8125519" y="2401239"/>
            <a:ext cx="31629" cy="56072"/>
          </a:xfrm>
          <a:custGeom>
            <a:avLst/>
            <a:gdLst>
              <a:gd name="T0" fmla="*/ 3 w 6"/>
              <a:gd name="T1" fmla="*/ 11 h 11"/>
              <a:gd name="T2" fmla="*/ 6 w 6"/>
              <a:gd name="T3" fmla="*/ 11 h 11"/>
              <a:gd name="T4" fmla="*/ 6 w 6"/>
              <a:gd name="T5" fmla="*/ 0 h 11"/>
              <a:gd name="T6" fmla="*/ 0 w 6"/>
              <a:gd name="T7" fmla="*/ 2 h 11"/>
              <a:gd name="T8" fmla="*/ 3 w 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3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2" y="4"/>
                  <a:pt x="3" y="7"/>
                  <a:pt x="3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šlïḑé">
            <a:extLst>
              <a:ext uri="{FF2B5EF4-FFF2-40B4-BE49-F238E27FC236}">
                <a16:creationId xmlns:a16="http://schemas.microsoft.com/office/drawing/2014/main" id="{D3041B2E-6A3E-410B-8B97-C7F47A68E977}"/>
              </a:ext>
            </a:extLst>
          </p:cNvPr>
          <p:cNvSpPr/>
          <p:nvPr/>
        </p:nvSpPr>
        <p:spPr bwMode="auto">
          <a:xfrm>
            <a:off x="8099641" y="2468812"/>
            <a:ext cx="31629" cy="35942"/>
          </a:xfrm>
          <a:custGeom>
            <a:avLst/>
            <a:gdLst>
              <a:gd name="T0" fmla="*/ 4 w 6"/>
              <a:gd name="T1" fmla="*/ 7 h 7"/>
              <a:gd name="T2" fmla="*/ 6 w 6"/>
              <a:gd name="T3" fmla="*/ 0 h 7"/>
              <a:gd name="T4" fmla="*/ 0 w 6"/>
              <a:gd name="T5" fmla="*/ 0 h 7"/>
              <a:gd name="T6" fmla="*/ 4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4" y="7"/>
                </a:moveTo>
                <a:cubicBezTo>
                  <a:pt x="5" y="5"/>
                  <a:pt x="6" y="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1" y="5"/>
                  <a:pt x="4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ṩḷïdê">
            <a:extLst>
              <a:ext uri="{FF2B5EF4-FFF2-40B4-BE49-F238E27FC236}">
                <a16:creationId xmlns:a16="http://schemas.microsoft.com/office/drawing/2014/main" id="{A06EBC69-3F7F-4644-AA44-EF1EE5EB6F68}"/>
              </a:ext>
            </a:extLst>
          </p:cNvPr>
          <p:cNvSpPr/>
          <p:nvPr/>
        </p:nvSpPr>
        <p:spPr bwMode="auto">
          <a:xfrm>
            <a:off x="8099641" y="2417054"/>
            <a:ext cx="31629" cy="40257"/>
          </a:xfrm>
          <a:custGeom>
            <a:avLst/>
            <a:gdLst>
              <a:gd name="T0" fmla="*/ 4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4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4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ṥ1iḓe">
            <a:extLst>
              <a:ext uri="{FF2B5EF4-FFF2-40B4-BE49-F238E27FC236}">
                <a16:creationId xmlns:a16="http://schemas.microsoft.com/office/drawing/2014/main" id="{B4CA95BD-D691-4ABE-A47B-4CC4A19A2ED9}"/>
              </a:ext>
            </a:extLst>
          </p:cNvPr>
          <p:cNvSpPr/>
          <p:nvPr/>
        </p:nvSpPr>
        <p:spPr bwMode="auto">
          <a:xfrm>
            <a:off x="8162901" y="2468812"/>
            <a:ext cx="30193" cy="51759"/>
          </a:xfrm>
          <a:custGeom>
            <a:avLst/>
            <a:gdLst>
              <a:gd name="T0" fmla="*/ 0 w 6"/>
              <a:gd name="T1" fmla="*/ 10 h 10"/>
              <a:gd name="T2" fmla="*/ 6 w 6"/>
              <a:gd name="T3" fmla="*/ 8 h 10"/>
              <a:gd name="T4" fmla="*/ 3 w 6"/>
              <a:gd name="T5" fmla="*/ 0 h 10"/>
              <a:gd name="T6" fmla="*/ 0 w 6"/>
              <a:gd name="T7" fmla="*/ 0 h 10"/>
              <a:gd name="T8" fmla="*/ 0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0"/>
                </a:moveTo>
                <a:cubicBezTo>
                  <a:pt x="2" y="10"/>
                  <a:pt x="4" y="9"/>
                  <a:pt x="6" y="8"/>
                </a:cubicBezTo>
                <a:cubicBezTo>
                  <a:pt x="4" y="6"/>
                  <a:pt x="3" y="3"/>
                  <a:pt x="3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ïšḻíḓe">
            <a:extLst>
              <a:ext uri="{FF2B5EF4-FFF2-40B4-BE49-F238E27FC236}">
                <a16:creationId xmlns:a16="http://schemas.microsoft.com/office/drawing/2014/main" id="{24370DE4-4218-4272-B31A-89A4CD89697C}"/>
              </a:ext>
            </a:extLst>
          </p:cNvPr>
          <p:cNvSpPr/>
          <p:nvPr/>
        </p:nvSpPr>
        <p:spPr bwMode="auto">
          <a:xfrm>
            <a:off x="8970903" y="2152513"/>
            <a:ext cx="135146" cy="129395"/>
          </a:xfrm>
          <a:custGeom>
            <a:avLst/>
            <a:gdLst>
              <a:gd name="T0" fmla="*/ 26 w 26"/>
              <a:gd name="T1" fmla="*/ 10 h 25"/>
              <a:gd name="T2" fmla="*/ 21 w 26"/>
              <a:gd name="T3" fmla="*/ 12 h 25"/>
              <a:gd name="T4" fmla="*/ 19 w 26"/>
              <a:gd name="T5" fmla="*/ 12 h 25"/>
              <a:gd name="T6" fmla="*/ 18 w 26"/>
              <a:gd name="T7" fmla="*/ 9 h 25"/>
              <a:gd name="T8" fmla="*/ 19 w 26"/>
              <a:gd name="T9" fmla="*/ 8 h 25"/>
              <a:gd name="T10" fmla="*/ 24 w 26"/>
              <a:gd name="T11" fmla="*/ 6 h 25"/>
              <a:gd name="T12" fmla="*/ 22 w 26"/>
              <a:gd name="T13" fmla="*/ 3 h 25"/>
              <a:gd name="T14" fmla="*/ 19 w 26"/>
              <a:gd name="T15" fmla="*/ 2 h 25"/>
              <a:gd name="T16" fmla="*/ 18 w 26"/>
              <a:gd name="T17" fmla="*/ 6 h 25"/>
              <a:gd name="T18" fmla="*/ 16 w 26"/>
              <a:gd name="T19" fmla="*/ 9 h 25"/>
              <a:gd name="T20" fmla="*/ 16 w 26"/>
              <a:gd name="T21" fmla="*/ 5 h 25"/>
              <a:gd name="T22" fmla="*/ 14 w 26"/>
              <a:gd name="T23" fmla="*/ 4 h 25"/>
              <a:gd name="T24" fmla="*/ 14 w 26"/>
              <a:gd name="T25" fmla="*/ 2 h 25"/>
              <a:gd name="T26" fmla="*/ 13 w 26"/>
              <a:gd name="T27" fmla="*/ 2 h 25"/>
              <a:gd name="T28" fmla="*/ 13 w 26"/>
              <a:gd name="T29" fmla="*/ 4 h 25"/>
              <a:gd name="T30" fmla="*/ 11 w 26"/>
              <a:gd name="T31" fmla="*/ 5 h 25"/>
              <a:gd name="T32" fmla="*/ 11 w 26"/>
              <a:gd name="T33" fmla="*/ 9 h 25"/>
              <a:gd name="T34" fmla="*/ 9 w 26"/>
              <a:gd name="T35" fmla="*/ 6 h 25"/>
              <a:gd name="T36" fmla="*/ 8 w 26"/>
              <a:gd name="T37" fmla="*/ 2 h 25"/>
              <a:gd name="T38" fmla="*/ 5 w 26"/>
              <a:gd name="T39" fmla="*/ 3 h 25"/>
              <a:gd name="T40" fmla="*/ 2 w 26"/>
              <a:gd name="T41" fmla="*/ 6 h 25"/>
              <a:gd name="T42" fmla="*/ 8 w 26"/>
              <a:gd name="T43" fmla="*/ 8 h 25"/>
              <a:gd name="T44" fmla="*/ 9 w 26"/>
              <a:gd name="T45" fmla="*/ 9 h 25"/>
              <a:gd name="T46" fmla="*/ 8 w 26"/>
              <a:gd name="T47" fmla="*/ 12 h 25"/>
              <a:gd name="T48" fmla="*/ 6 w 26"/>
              <a:gd name="T49" fmla="*/ 12 h 25"/>
              <a:gd name="T50" fmla="*/ 1 w 26"/>
              <a:gd name="T51" fmla="*/ 10 h 25"/>
              <a:gd name="T52" fmla="*/ 0 w 26"/>
              <a:gd name="T53" fmla="*/ 13 h 25"/>
              <a:gd name="T54" fmla="*/ 2 w 26"/>
              <a:gd name="T55" fmla="*/ 17 h 25"/>
              <a:gd name="T56" fmla="*/ 5 w 26"/>
              <a:gd name="T57" fmla="*/ 14 h 25"/>
              <a:gd name="T58" fmla="*/ 9 w 26"/>
              <a:gd name="T59" fmla="*/ 13 h 25"/>
              <a:gd name="T60" fmla="*/ 6 w 26"/>
              <a:gd name="T61" fmla="*/ 16 h 25"/>
              <a:gd name="T62" fmla="*/ 7 w 26"/>
              <a:gd name="T63" fmla="*/ 18 h 25"/>
              <a:gd name="T64" fmla="*/ 6 w 26"/>
              <a:gd name="T65" fmla="*/ 19 h 25"/>
              <a:gd name="T66" fmla="*/ 7 w 26"/>
              <a:gd name="T67" fmla="*/ 20 h 25"/>
              <a:gd name="T68" fmla="*/ 8 w 26"/>
              <a:gd name="T69" fmla="*/ 19 h 25"/>
              <a:gd name="T70" fmla="*/ 10 w 26"/>
              <a:gd name="T71" fmla="*/ 19 h 25"/>
              <a:gd name="T72" fmla="*/ 13 w 26"/>
              <a:gd name="T73" fmla="*/ 16 h 25"/>
              <a:gd name="T74" fmla="*/ 12 w 26"/>
              <a:gd name="T75" fmla="*/ 21 h 25"/>
              <a:gd name="T76" fmla="*/ 9 w 26"/>
              <a:gd name="T77" fmla="*/ 24 h 25"/>
              <a:gd name="T78" fmla="*/ 13 w 26"/>
              <a:gd name="T79" fmla="*/ 25 h 25"/>
              <a:gd name="T80" fmla="*/ 16 w 26"/>
              <a:gd name="T81" fmla="*/ 25 h 25"/>
              <a:gd name="T82" fmla="*/ 14 w 26"/>
              <a:gd name="T83" fmla="*/ 20 h 25"/>
              <a:gd name="T84" fmla="*/ 14 w 26"/>
              <a:gd name="T85" fmla="*/ 18 h 25"/>
              <a:gd name="T86" fmla="*/ 17 w 26"/>
              <a:gd name="T87" fmla="*/ 17 h 25"/>
              <a:gd name="T88" fmla="*/ 18 w 26"/>
              <a:gd name="T89" fmla="*/ 18 h 25"/>
              <a:gd name="T90" fmla="*/ 20 w 26"/>
              <a:gd name="T91" fmla="*/ 24 h 25"/>
              <a:gd name="T92" fmla="*/ 23 w 26"/>
              <a:gd name="T93" fmla="*/ 21 h 25"/>
              <a:gd name="T94" fmla="*/ 24 w 26"/>
              <a:gd name="T95" fmla="*/ 18 h 25"/>
              <a:gd name="T96" fmla="*/ 20 w 26"/>
              <a:gd name="T97" fmla="*/ 17 h 25"/>
              <a:gd name="T98" fmla="*/ 17 w 26"/>
              <a:gd name="T99" fmla="*/ 15 h 25"/>
              <a:gd name="T100" fmla="*/ 20 w 26"/>
              <a:gd name="T101" fmla="*/ 15 h 25"/>
              <a:gd name="T102" fmla="*/ 22 w 26"/>
              <a:gd name="T103" fmla="*/ 13 h 25"/>
              <a:gd name="T104" fmla="*/ 24 w 26"/>
              <a:gd name="T105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5">
                <a:moveTo>
                  <a:pt x="26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"/>
                  <a:pt x="13" y="2"/>
                  <a:pt x="13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1"/>
                  <a:pt x="9" y="1"/>
                  <a:pt x="9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4" y="4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9"/>
                  <a:pt x="2" y="9"/>
                  <a:pt x="2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0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6"/>
                  <a:pt x="13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0"/>
                  <a:pt x="20" y="20"/>
                  <a:pt x="20" y="20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6"/>
                  <a:pt x="26" y="16"/>
                  <a:pt x="26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13"/>
                  <a:pt x="26" y="13"/>
                  <a:pt x="26" y="13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ṡľiḍè">
            <a:extLst>
              <a:ext uri="{FF2B5EF4-FFF2-40B4-BE49-F238E27FC236}">
                <a16:creationId xmlns:a16="http://schemas.microsoft.com/office/drawing/2014/main" id="{BBCECA26-576D-4B69-B482-59A4190CC66C}"/>
              </a:ext>
            </a:extLst>
          </p:cNvPr>
          <p:cNvSpPr/>
          <p:nvPr/>
        </p:nvSpPr>
        <p:spPr bwMode="auto">
          <a:xfrm>
            <a:off x="7178058" y="3503976"/>
            <a:ext cx="258791" cy="192655"/>
          </a:xfrm>
          <a:custGeom>
            <a:avLst/>
            <a:gdLst>
              <a:gd name="T0" fmla="*/ 25 w 50"/>
              <a:gd name="T1" fmla="*/ 0 h 37"/>
              <a:gd name="T2" fmla="*/ 0 w 50"/>
              <a:gd name="T3" fmla="*/ 25 h 37"/>
              <a:gd name="T4" fmla="*/ 3 w 50"/>
              <a:gd name="T5" fmla="*/ 37 h 37"/>
              <a:gd name="T6" fmla="*/ 3 w 50"/>
              <a:gd name="T7" fmla="*/ 30 h 37"/>
              <a:gd name="T8" fmla="*/ 4 w 50"/>
              <a:gd name="T9" fmla="*/ 27 h 37"/>
              <a:gd name="T10" fmla="*/ 4 w 50"/>
              <a:gd name="T11" fmla="*/ 25 h 37"/>
              <a:gd name="T12" fmla="*/ 25 w 50"/>
              <a:gd name="T13" fmla="*/ 4 h 37"/>
              <a:gd name="T14" fmla="*/ 46 w 50"/>
              <a:gd name="T15" fmla="*/ 25 h 37"/>
              <a:gd name="T16" fmla="*/ 46 w 50"/>
              <a:gd name="T17" fmla="*/ 27 h 37"/>
              <a:gd name="T18" fmla="*/ 47 w 50"/>
              <a:gd name="T19" fmla="*/ 30 h 37"/>
              <a:gd name="T20" fmla="*/ 47 w 50"/>
              <a:gd name="T21" fmla="*/ 37 h 37"/>
              <a:gd name="T22" fmla="*/ 50 w 50"/>
              <a:gd name="T23" fmla="*/ 25 h 37"/>
              <a:gd name="T24" fmla="*/ 25 w 50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37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29"/>
                  <a:pt x="1" y="33"/>
                  <a:pt x="3" y="3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8"/>
                  <a:pt x="4" y="27"/>
                </a:cubicBezTo>
                <a:cubicBezTo>
                  <a:pt x="4" y="26"/>
                  <a:pt x="4" y="26"/>
                  <a:pt x="4" y="25"/>
                </a:cubicBezTo>
                <a:cubicBezTo>
                  <a:pt x="4" y="14"/>
                  <a:pt x="13" y="4"/>
                  <a:pt x="25" y="4"/>
                </a:cubicBezTo>
                <a:cubicBezTo>
                  <a:pt x="36" y="4"/>
                  <a:pt x="46" y="14"/>
                  <a:pt x="46" y="25"/>
                </a:cubicBezTo>
                <a:cubicBezTo>
                  <a:pt x="46" y="26"/>
                  <a:pt x="46" y="27"/>
                  <a:pt x="46" y="27"/>
                </a:cubicBezTo>
                <a:cubicBezTo>
                  <a:pt x="46" y="28"/>
                  <a:pt x="47" y="29"/>
                  <a:pt x="47" y="30"/>
                </a:cubicBezTo>
                <a:cubicBezTo>
                  <a:pt x="47" y="37"/>
                  <a:pt x="47" y="37"/>
                  <a:pt x="47" y="37"/>
                </a:cubicBezTo>
                <a:cubicBezTo>
                  <a:pt x="49" y="34"/>
                  <a:pt x="50" y="2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śľíḋe">
            <a:extLst>
              <a:ext uri="{FF2B5EF4-FFF2-40B4-BE49-F238E27FC236}">
                <a16:creationId xmlns:a16="http://schemas.microsoft.com/office/drawing/2014/main" id="{F8C57EBB-C1EE-484D-A331-D47E3EA5F028}"/>
              </a:ext>
            </a:extLst>
          </p:cNvPr>
          <p:cNvSpPr/>
          <p:nvPr/>
        </p:nvSpPr>
        <p:spPr bwMode="auto">
          <a:xfrm>
            <a:off x="7198186" y="3633372"/>
            <a:ext cx="57510" cy="104954"/>
          </a:xfrm>
          <a:custGeom>
            <a:avLst/>
            <a:gdLst>
              <a:gd name="T0" fmla="*/ 1 w 11"/>
              <a:gd name="T1" fmla="*/ 4 h 20"/>
              <a:gd name="T2" fmla="*/ 0 w 11"/>
              <a:gd name="T3" fmla="*/ 5 h 20"/>
              <a:gd name="T4" fmla="*/ 0 w 11"/>
              <a:gd name="T5" fmla="*/ 12 h 20"/>
              <a:gd name="T6" fmla="*/ 0 w 11"/>
              <a:gd name="T7" fmla="*/ 15 h 20"/>
              <a:gd name="T8" fmla="*/ 8 w 11"/>
              <a:gd name="T9" fmla="*/ 20 h 20"/>
              <a:gd name="T10" fmla="*/ 11 w 11"/>
              <a:gd name="T11" fmla="*/ 20 h 20"/>
              <a:gd name="T12" fmla="*/ 11 w 11"/>
              <a:gd name="T13" fmla="*/ 0 h 20"/>
              <a:gd name="T14" fmla="*/ 8 w 11"/>
              <a:gd name="T15" fmla="*/ 0 h 20"/>
              <a:gd name="T16" fmla="*/ 1 w 11"/>
              <a:gd name="T1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" y="4"/>
                </a:moveTo>
                <a:cubicBezTo>
                  <a:pt x="0" y="5"/>
                  <a:pt x="0" y="5"/>
                  <a:pt x="0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4" y="20"/>
                  <a:pt x="8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1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ṡļïďê">
            <a:extLst>
              <a:ext uri="{FF2B5EF4-FFF2-40B4-BE49-F238E27FC236}">
                <a16:creationId xmlns:a16="http://schemas.microsoft.com/office/drawing/2014/main" id="{CBEEAB7B-A5B0-42F6-933D-3EBB32C15E7A}"/>
              </a:ext>
            </a:extLst>
          </p:cNvPr>
          <p:cNvSpPr/>
          <p:nvPr/>
        </p:nvSpPr>
        <p:spPr bwMode="auto">
          <a:xfrm>
            <a:off x="7354898" y="3633372"/>
            <a:ext cx="56071" cy="104954"/>
          </a:xfrm>
          <a:custGeom>
            <a:avLst/>
            <a:gdLst>
              <a:gd name="T0" fmla="*/ 11 w 11"/>
              <a:gd name="T1" fmla="*/ 15 h 20"/>
              <a:gd name="T2" fmla="*/ 11 w 11"/>
              <a:gd name="T3" fmla="*/ 12 h 20"/>
              <a:gd name="T4" fmla="*/ 11 w 11"/>
              <a:gd name="T5" fmla="*/ 5 h 20"/>
              <a:gd name="T6" fmla="*/ 11 w 11"/>
              <a:gd name="T7" fmla="*/ 5 h 20"/>
              <a:gd name="T8" fmla="*/ 4 w 11"/>
              <a:gd name="T9" fmla="*/ 0 h 20"/>
              <a:gd name="T10" fmla="*/ 0 w 11"/>
              <a:gd name="T11" fmla="*/ 0 h 20"/>
              <a:gd name="T12" fmla="*/ 0 w 11"/>
              <a:gd name="T13" fmla="*/ 20 h 20"/>
              <a:gd name="T14" fmla="*/ 4 w 11"/>
              <a:gd name="T15" fmla="*/ 20 h 20"/>
              <a:gd name="T16" fmla="*/ 11 w 11"/>
              <a:gd name="T17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1" y="15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7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20"/>
                  <a:pt x="11" y="18"/>
                  <a:pt x="11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şļïḓê">
            <a:extLst>
              <a:ext uri="{FF2B5EF4-FFF2-40B4-BE49-F238E27FC236}">
                <a16:creationId xmlns:a16="http://schemas.microsoft.com/office/drawing/2014/main" id="{DC56F06C-4309-47B4-AAF8-93AB09C512AD}"/>
              </a:ext>
            </a:extLst>
          </p:cNvPr>
          <p:cNvSpPr/>
          <p:nvPr/>
        </p:nvSpPr>
        <p:spPr bwMode="auto">
          <a:xfrm>
            <a:off x="7996124" y="5338515"/>
            <a:ext cx="208471" cy="192655"/>
          </a:xfrm>
          <a:custGeom>
            <a:avLst/>
            <a:gdLst>
              <a:gd name="T0" fmla="*/ 32 w 40"/>
              <a:gd name="T1" fmla="*/ 16 h 37"/>
              <a:gd name="T2" fmla="*/ 31 w 40"/>
              <a:gd name="T3" fmla="*/ 13 h 37"/>
              <a:gd name="T4" fmla="*/ 25 w 40"/>
              <a:gd name="T5" fmla="*/ 14 h 37"/>
              <a:gd name="T6" fmla="*/ 25 w 40"/>
              <a:gd name="T7" fmla="*/ 9 h 37"/>
              <a:gd name="T8" fmla="*/ 21 w 40"/>
              <a:gd name="T9" fmla="*/ 11 h 37"/>
              <a:gd name="T10" fmla="*/ 19 w 40"/>
              <a:gd name="T11" fmla="*/ 5 h 37"/>
              <a:gd name="T12" fmla="*/ 16 w 40"/>
              <a:gd name="T13" fmla="*/ 6 h 37"/>
              <a:gd name="T14" fmla="*/ 17 w 40"/>
              <a:gd name="T15" fmla="*/ 12 h 37"/>
              <a:gd name="T16" fmla="*/ 13 w 40"/>
              <a:gd name="T17" fmla="*/ 6 h 37"/>
              <a:gd name="T18" fmla="*/ 12 w 40"/>
              <a:gd name="T19" fmla="*/ 0 h 37"/>
              <a:gd name="T20" fmla="*/ 7 w 40"/>
              <a:gd name="T21" fmla="*/ 2 h 37"/>
              <a:gd name="T22" fmla="*/ 3 w 40"/>
              <a:gd name="T23" fmla="*/ 7 h 37"/>
              <a:gd name="T24" fmla="*/ 11 w 40"/>
              <a:gd name="T25" fmla="*/ 10 h 37"/>
              <a:gd name="T26" fmla="*/ 14 w 40"/>
              <a:gd name="T27" fmla="*/ 12 h 37"/>
              <a:gd name="T28" fmla="*/ 12 w 40"/>
              <a:gd name="T29" fmla="*/ 16 h 37"/>
              <a:gd name="T30" fmla="*/ 9 w 40"/>
              <a:gd name="T31" fmla="*/ 16 h 37"/>
              <a:gd name="T32" fmla="*/ 1 w 40"/>
              <a:gd name="T33" fmla="*/ 12 h 37"/>
              <a:gd name="T34" fmla="*/ 0 w 40"/>
              <a:gd name="T35" fmla="*/ 18 h 37"/>
              <a:gd name="T36" fmla="*/ 2 w 40"/>
              <a:gd name="T37" fmla="*/ 23 h 37"/>
              <a:gd name="T38" fmla="*/ 7 w 40"/>
              <a:gd name="T39" fmla="*/ 19 h 37"/>
              <a:gd name="T40" fmla="*/ 14 w 40"/>
              <a:gd name="T41" fmla="*/ 18 h 37"/>
              <a:gd name="T42" fmla="*/ 9 w 40"/>
              <a:gd name="T43" fmla="*/ 22 h 37"/>
              <a:gd name="T44" fmla="*/ 10 w 40"/>
              <a:gd name="T45" fmla="*/ 25 h 37"/>
              <a:gd name="T46" fmla="*/ 8 w 40"/>
              <a:gd name="T47" fmla="*/ 27 h 37"/>
              <a:gd name="T48" fmla="*/ 10 w 40"/>
              <a:gd name="T49" fmla="*/ 29 h 37"/>
              <a:gd name="T50" fmla="*/ 12 w 40"/>
              <a:gd name="T51" fmla="*/ 27 h 37"/>
              <a:gd name="T52" fmla="*/ 15 w 40"/>
              <a:gd name="T53" fmla="*/ 28 h 37"/>
              <a:gd name="T54" fmla="*/ 19 w 40"/>
              <a:gd name="T55" fmla="*/ 23 h 37"/>
              <a:gd name="T56" fmla="*/ 18 w 40"/>
              <a:gd name="T57" fmla="*/ 30 h 37"/>
              <a:gd name="T58" fmla="*/ 14 w 40"/>
              <a:gd name="T59" fmla="*/ 35 h 37"/>
              <a:gd name="T60" fmla="*/ 19 w 40"/>
              <a:gd name="T61" fmla="*/ 37 h 37"/>
              <a:gd name="T62" fmla="*/ 25 w 40"/>
              <a:gd name="T63" fmla="*/ 36 h 37"/>
              <a:gd name="T64" fmla="*/ 21 w 40"/>
              <a:gd name="T65" fmla="*/ 28 h 37"/>
              <a:gd name="T66" fmla="*/ 21 w 40"/>
              <a:gd name="T67" fmla="*/ 25 h 37"/>
              <a:gd name="T68" fmla="*/ 25 w 40"/>
              <a:gd name="T69" fmla="*/ 24 h 37"/>
              <a:gd name="T70" fmla="*/ 27 w 40"/>
              <a:gd name="T71" fmla="*/ 26 h 37"/>
              <a:gd name="T72" fmla="*/ 31 w 40"/>
              <a:gd name="T73" fmla="*/ 34 h 37"/>
              <a:gd name="T74" fmla="*/ 35 w 40"/>
              <a:gd name="T75" fmla="*/ 30 h 37"/>
              <a:gd name="T76" fmla="*/ 37 w 40"/>
              <a:gd name="T77" fmla="*/ 25 h 37"/>
              <a:gd name="T78" fmla="*/ 31 w 40"/>
              <a:gd name="T79" fmla="*/ 24 h 37"/>
              <a:gd name="T80" fmla="*/ 25 w 40"/>
              <a:gd name="T81" fmla="*/ 21 h 37"/>
              <a:gd name="T82" fmla="*/ 31 w 40"/>
              <a:gd name="T83" fmla="*/ 21 h 37"/>
              <a:gd name="T84" fmla="*/ 33 w 40"/>
              <a:gd name="T85" fmla="*/ 18 h 37"/>
              <a:gd name="T86" fmla="*/ 36 w 40"/>
              <a:gd name="T8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" h="37">
                <a:moveTo>
                  <a:pt x="34" y="15"/>
                </a:move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5" y="14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2" y="11"/>
                  <a:pt x="21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6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7" y="11"/>
                  <a:pt x="17" y="12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2"/>
                  <a:pt x="7" y="2"/>
                  <a:pt x="7" y="2"/>
                </a:cubicBezTo>
                <a:cubicBezTo>
                  <a:pt x="5" y="4"/>
                  <a:pt x="5" y="4"/>
                  <a:pt x="5" y="4"/>
                </a:cubicBezTo>
                <a:cubicBezTo>
                  <a:pt x="8" y="7"/>
                  <a:pt x="8" y="7"/>
                  <a:pt x="8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9"/>
                  <a:pt x="3" y="9"/>
                  <a:pt x="3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5"/>
                  <a:pt x="1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9" y="13"/>
                  <a:pt x="9" y="13"/>
                  <a:pt x="9" y="13"/>
                </a:cubicBezTo>
                <a:cubicBezTo>
                  <a:pt x="7" y="15"/>
                  <a:pt x="7" y="15"/>
                  <a:pt x="7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9"/>
                  <a:pt x="15" y="20"/>
                  <a:pt x="15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7" y="32"/>
                  <a:pt x="7" y="32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4"/>
                  <a:pt x="15" y="24"/>
                  <a:pt x="15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8"/>
                  <a:pt x="16" y="28"/>
                  <a:pt x="16" y="28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4" y="35"/>
                  <a:pt x="14" y="35"/>
                  <a:pt x="14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3"/>
                  <a:pt x="21" y="33"/>
                  <a:pt x="21" y="33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28"/>
                  <a:pt x="24" y="28"/>
                  <a:pt x="24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3" y="23"/>
                  <a:pt x="24" y="22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4"/>
                  <a:pt x="28" y="34"/>
                  <a:pt x="28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0"/>
                  <a:pt x="35" y="30"/>
                  <a:pt x="35" y="30"/>
                </a:cubicBezTo>
                <a:cubicBezTo>
                  <a:pt x="32" y="27"/>
                  <a:pt x="32" y="27"/>
                  <a:pt x="32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2"/>
                  <a:pt x="31" y="22"/>
                  <a:pt x="31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19"/>
                  <a:pt x="33" y="19"/>
                  <a:pt x="33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8" y="23"/>
                  <a:pt x="38" y="23"/>
                  <a:pt x="38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7"/>
                  <a:pt x="36" y="16"/>
                  <a:pt x="34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ṥḷíde">
            <a:extLst>
              <a:ext uri="{FF2B5EF4-FFF2-40B4-BE49-F238E27FC236}">
                <a16:creationId xmlns:a16="http://schemas.microsoft.com/office/drawing/2014/main" id="{846569D0-ADF7-4C1F-B63D-291E156FE649}"/>
              </a:ext>
            </a:extLst>
          </p:cNvPr>
          <p:cNvSpPr/>
          <p:nvPr/>
        </p:nvSpPr>
        <p:spPr bwMode="auto">
          <a:xfrm>
            <a:off x="7546116" y="2743418"/>
            <a:ext cx="135146" cy="133708"/>
          </a:xfrm>
          <a:custGeom>
            <a:avLst/>
            <a:gdLst>
              <a:gd name="T0" fmla="*/ 25 w 26"/>
              <a:gd name="T1" fmla="*/ 10 h 26"/>
              <a:gd name="T2" fmla="*/ 20 w 26"/>
              <a:gd name="T3" fmla="*/ 12 h 26"/>
              <a:gd name="T4" fmla="*/ 18 w 26"/>
              <a:gd name="T5" fmla="*/ 12 h 26"/>
              <a:gd name="T6" fmla="*/ 17 w 26"/>
              <a:gd name="T7" fmla="*/ 10 h 26"/>
              <a:gd name="T8" fmla="*/ 18 w 26"/>
              <a:gd name="T9" fmla="*/ 8 h 26"/>
              <a:gd name="T10" fmla="*/ 24 w 26"/>
              <a:gd name="T11" fmla="*/ 6 h 26"/>
              <a:gd name="T12" fmla="*/ 21 w 26"/>
              <a:gd name="T13" fmla="*/ 3 h 26"/>
              <a:gd name="T14" fmla="*/ 18 w 26"/>
              <a:gd name="T15" fmla="*/ 2 h 26"/>
              <a:gd name="T16" fmla="*/ 17 w 26"/>
              <a:gd name="T17" fmla="*/ 6 h 26"/>
              <a:gd name="T18" fmla="*/ 15 w 26"/>
              <a:gd name="T19" fmla="*/ 10 h 26"/>
              <a:gd name="T20" fmla="*/ 15 w 26"/>
              <a:gd name="T21" fmla="*/ 6 h 26"/>
              <a:gd name="T22" fmla="*/ 13 w 26"/>
              <a:gd name="T23" fmla="*/ 5 h 26"/>
              <a:gd name="T24" fmla="*/ 13 w 26"/>
              <a:gd name="T25" fmla="*/ 3 h 26"/>
              <a:gd name="T26" fmla="*/ 12 w 26"/>
              <a:gd name="T27" fmla="*/ 3 h 26"/>
              <a:gd name="T28" fmla="*/ 12 w 26"/>
              <a:gd name="T29" fmla="*/ 5 h 26"/>
              <a:gd name="T30" fmla="*/ 10 w 26"/>
              <a:gd name="T31" fmla="*/ 6 h 26"/>
              <a:gd name="T32" fmla="*/ 10 w 26"/>
              <a:gd name="T33" fmla="*/ 10 h 26"/>
              <a:gd name="T34" fmla="*/ 8 w 26"/>
              <a:gd name="T35" fmla="*/ 6 h 26"/>
              <a:gd name="T36" fmla="*/ 7 w 26"/>
              <a:gd name="T37" fmla="*/ 2 h 26"/>
              <a:gd name="T38" fmla="*/ 4 w 26"/>
              <a:gd name="T39" fmla="*/ 3 h 26"/>
              <a:gd name="T40" fmla="*/ 2 w 26"/>
              <a:gd name="T41" fmla="*/ 6 h 26"/>
              <a:gd name="T42" fmla="*/ 7 w 26"/>
              <a:gd name="T43" fmla="*/ 8 h 26"/>
              <a:gd name="T44" fmla="*/ 8 w 26"/>
              <a:gd name="T45" fmla="*/ 10 h 26"/>
              <a:gd name="T46" fmla="*/ 7 w 26"/>
              <a:gd name="T47" fmla="*/ 12 h 26"/>
              <a:gd name="T48" fmla="*/ 5 w 26"/>
              <a:gd name="T49" fmla="*/ 12 h 26"/>
              <a:gd name="T50" fmla="*/ 0 w 26"/>
              <a:gd name="T51" fmla="*/ 10 h 26"/>
              <a:gd name="T52" fmla="*/ 0 w 26"/>
              <a:gd name="T53" fmla="*/ 14 h 26"/>
              <a:gd name="T54" fmla="*/ 1 w 26"/>
              <a:gd name="T55" fmla="*/ 17 h 26"/>
              <a:gd name="T56" fmla="*/ 4 w 26"/>
              <a:gd name="T57" fmla="*/ 15 h 26"/>
              <a:gd name="T58" fmla="*/ 9 w 26"/>
              <a:gd name="T59" fmla="*/ 14 h 26"/>
              <a:gd name="T60" fmla="*/ 6 w 26"/>
              <a:gd name="T61" fmla="*/ 16 h 26"/>
              <a:gd name="T62" fmla="*/ 6 w 26"/>
              <a:gd name="T63" fmla="*/ 18 h 26"/>
              <a:gd name="T64" fmla="*/ 5 w 26"/>
              <a:gd name="T65" fmla="*/ 20 h 26"/>
              <a:gd name="T66" fmla="*/ 6 w 26"/>
              <a:gd name="T67" fmla="*/ 21 h 26"/>
              <a:gd name="T68" fmla="*/ 7 w 26"/>
              <a:gd name="T69" fmla="*/ 19 h 26"/>
              <a:gd name="T70" fmla="*/ 9 w 26"/>
              <a:gd name="T71" fmla="*/ 20 h 26"/>
              <a:gd name="T72" fmla="*/ 12 w 26"/>
              <a:gd name="T73" fmla="*/ 17 h 26"/>
              <a:gd name="T74" fmla="*/ 11 w 26"/>
              <a:gd name="T75" fmla="*/ 21 h 26"/>
              <a:gd name="T76" fmla="*/ 9 w 26"/>
              <a:gd name="T77" fmla="*/ 25 h 26"/>
              <a:gd name="T78" fmla="*/ 12 w 26"/>
              <a:gd name="T79" fmla="*/ 26 h 26"/>
              <a:gd name="T80" fmla="*/ 16 w 26"/>
              <a:gd name="T81" fmla="*/ 26 h 26"/>
              <a:gd name="T82" fmla="*/ 13 w 26"/>
              <a:gd name="T83" fmla="*/ 20 h 26"/>
              <a:gd name="T84" fmla="*/ 13 w 26"/>
              <a:gd name="T85" fmla="*/ 18 h 26"/>
              <a:gd name="T86" fmla="*/ 16 w 26"/>
              <a:gd name="T87" fmla="*/ 17 h 26"/>
              <a:gd name="T88" fmla="*/ 17 w 26"/>
              <a:gd name="T89" fmla="*/ 19 h 26"/>
              <a:gd name="T90" fmla="*/ 19 w 26"/>
              <a:gd name="T91" fmla="*/ 24 h 26"/>
              <a:gd name="T92" fmla="*/ 22 w 26"/>
              <a:gd name="T93" fmla="*/ 22 h 26"/>
              <a:gd name="T94" fmla="*/ 24 w 26"/>
              <a:gd name="T95" fmla="*/ 18 h 26"/>
              <a:gd name="T96" fmla="*/ 19 w 26"/>
              <a:gd name="T97" fmla="*/ 18 h 26"/>
              <a:gd name="T98" fmla="*/ 16 w 26"/>
              <a:gd name="T99" fmla="*/ 15 h 26"/>
              <a:gd name="T100" fmla="*/ 20 w 26"/>
              <a:gd name="T101" fmla="*/ 16 h 26"/>
              <a:gd name="T102" fmla="*/ 21 w 26"/>
              <a:gd name="T103" fmla="*/ 14 h 26"/>
              <a:gd name="T104" fmla="*/ 23 w 26"/>
              <a:gd name="T10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6">
                <a:moveTo>
                  <a:pt x="26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2"/>
                  <a:pt x="9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9" y="9"/>
                  <a:pt x="9" y="9"/>
                  <a:pt x="9" y="9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5" y="6"/>
                  <a:pt x="5" y="6"/>
                  <a:pt x="5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8"/>
                  <a:pt x="2" y="8"/>
                  <a:pt x="2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"/>
                  <a:pt x="19" y="16"/>
                  <a:pt x="19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ṩliďè">
            <a:extLst>
              <a:ext uri="{FF2B5EF4-FFF2-40B4-BE49-F238E27FC236}">
                <a16:creationId xmlns:a16="http://schemas.microsoft.com/office/drawing/2014/main" id="{BD592DEC-75EC-4FBC-B95B-960FFC19B188}"/>
              </a:ext>
            </a:extLst>
          </p:cNvPr>
          <p:cNvSpPr/>
          <p:nvPr/>
        </p:nvSpPr>
        <p:spPr bwMode="auto">
          <a:xfrm>
            <a:off x="9229693" y="5686445"/>
            <a:ext cx="326364" cy="159588"/>
          </a:xfrm>
          <a:custGeom>
            <a:avLst/>
            <a:gdLst>
              <a:gd name="T0" fmla="*/ 54 w 63"/>
              <a:gd name="T1" fmla="*/ 22 h 31"/>
              <a:gd name="T2" fmla="*/ 63 w 63"/>
              <a:gd name="T3" fmla="*/ 11 h 31"/>
              <a:gd name="T4" fmla="*/ 54 w 63"/>
              <a:gd name="T5" fmla="*/ 0 h 31"/>
              <a:gd name="T6" fmla="*/ 54 w 63"/>
              <a:gd name="T7" fmla="*/ 5 h 31"/>
              <a:gd name="T8" fmla="*/ 58 w 63"/>
              <a:gd name="T9" fmla="*/ 11 h 31"/>
              <a:gd name="T10" fmla="*/ 54 w 63"/>
              <a:gd name="T11" fmla="*/ 17 h 31"/>
              <a:gd name="T12" fmla="*/ 54 w 63"/>
              <a:gd name="T13" fmla="*/ 22 h 31"/>
              <a:gd name="T14" fmla="*/ 26 w 63"/>
              <a:gd name="T15" fmla="*/ 31 h 31"/>
              <a:gd name="T16" fmla="*/ 47 w 63"/>
              <a:gd name="T17" fmla="*/ 21 h 31"/>
              <a:gd name="T18" fmla="*/ 52 w 63"/>
              <a:gd name="T19" fmla="*/ 22 h 31"/>
              <a:gd name="T20" fmla="*/ 54 w 63"/>
              <a:gd name="T21" fmla="*/ 22 h 31"/>
              <a:gd name="T22" fmla="*/ 54 w 63"/>
              <a:gd name="T23" fmla="*/ 17 h 31"/>
              <a:gd name="T24" fmla="*/ 52 w 63"/>
              <a:gd name="T25" fmla="*/ 17 h 31"/>
              <a:gd name="T26" fmla="*/ 50 w 63"/>
              <a:gd name="T27" fmla="*/ 17 h 31"/>
              <a:gd name="T28" fmla="*/ 53 w 63"/>
              <a:gd name="T29" fmla="*/ 5 h 31"/>
              <a:gd name="T30" fmla="*/ 53 w 63"/>
              <a:gd name="T31" fmla="*/ 5 h 31"/>
              <a:gd name="T32" fmla="*/ 53 w 63"/>
              <a:gd name="T33" fmla="*/ 5 h 31"/>
              <a:gd name="T34" fmla="*/ 54 w 63"/>
              <a:gd name="T35" fmla="*/ 5 h 31"/>
              <a:gd name="T36" fmla="*/ 54 w 63"/>
              <a:gd name="T37" fmla="*/ 0 h 31"/>
              <a:gd name="T38" fmla="*/ 52 w 63"/>
              <a:gd name="T39" fmla="*/ 0 h 31"/>
              <a:gd name="T40" fmla="*/ 52 w 63"/>
              <a:gd name="T41" fmla="*/ 0 h 31"/>
              <a:gd name="T42" fmla="*/ 0 w 63"/>
              <a:gd name="T43" fmla="*/ 0 h 31"/>
              <a:gd name="T44" fmla="*/ 0 w 63"/>
              <a:gd name="T45" fmla="*/ 5 h 31"/>
              <a:gd name="T46" fmla="*/ 26 w 63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31">
                <a:moveTo>
                  <a:pt x="54" y="22"/>
                </a:moveTo>
                <a:cubicBezTo>
                  <a:pt x="59" y="21"/>
                  <a:pt x="63" y="16"/>
                  <a:pt x="63" y="11"/>
                </a:cubicBezTo>
                <a:cubicBezTo>
                  <a:pt x="63" y="5"/>
                  <a:pt x="59" y="1"/>
                  <a:pt x="54" y="0"/>
                </a:cubicBezTo>
                <a:cubicBezTo>
                  <a:pt x="54" y="5"/>
                  <a:pt x="54" y="5"/>
                  <a:pt x="54" y="5"/>
                </a:cubicBezTo>
                <a:cubicBezTo>
                  <a:pt x="56" y="6"/>
                  <a:pt x="58" y="8"/>
                  <a:pt x="58" y="11"/>
                </a:cubicBezTo>
                <a:cubicBezTo>
                  <a:pt x="58" y="14"/>
                  <a:pt x="56" y="16"/>
                  <a:pt x="54" y="17"/>
                </a:cubicBezTo>
                <a:lnTo>
                  <a:pt x="54" y="22"/>
                </a:lnTo>
                <a:close/>
                <a:moveTo>
                  <a:pt x="26" y="31"/>
                </a:moveTo>
                <a:cubicBezTo>
                  <a:pt x="35" y="31"/>
                  <a:pt x="42" y="27"/>
                  <a:pt x="47" y="21"/>
                </a:cubicBezTo>
                <a:cubicBezTo>
                  <a:pt x="49" y="22"/>
                  <a:pt x="50" y="22"/>
                  <a:pt x="52" y="22"/>
                </a:cubicBezTo>
                <a:cubicBezTo>
                  <a:pt x="53" y="22"/>
                  <a:pt x="53" y="22"/>
                  <a:pt x="54" y="22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2" y="17"/>
                </a:cubicBezTo>
                <a:cubicBezTo>
                  <a:pt x="51" y="17"/>
                  <a:pt x="50" y="17"/>
                  <a:pt x="50" y="17"/>
                </a:cubicBezTo>
                <a:cubicBezTo>
                  <a:pt x="52" y="13"/>
                  <a:pt x="53" y="9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ṡḻídê">
            <a:extLst>
              <a:ext uri="{FF2B5EF4-FFF2-40B4-BE49-F238E27FC236}">
                <a16:creationId xmlns:a16="http://schemas.microsoft.com/office/drawing/2014/main" id="{3BDCF97D-513B-4DD3-87A2-B8BB68DC7670}"/>
              </a:ext>
            </a:extLst>
          </p:cNvPr>
          <p:cNvSpPr/>
          <p:nvPr/>
        </p:nvSpPr>
        <p:spPr bwMode="auto">
          <a:xfrm>
            <a:off x="9229693" y="5861848"/>
            <a:ext cx="29473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ṣľïḋè">
            <a:extLst>
              <a:ext uri="{FF2B5EF4-FFF2-40B4-BE49-F238E27FC236}">
                <a16:creationId xmlns:a16="http://schemas.microsoft.com/office/drawing/2014/main" id="{E677D83F-26CC-457A-A10C-A2748E00EAA8}"/>
              </a:ext>
            </a:extLst>
          </p:cNvPr>
          <p:cNvSpPr/>
          <p:nvPr/>
        </p:nvSpPr>
        <p:spPr bwMode="auto">
          <a:xfrm>
            <a:off x="9297266" y="5613121"/>
            <a:ext cx="51759" cy="61822"/>
          </a:xfrm>
          <a:custGeom>
            <a:avLst/>
            <a:gdLst>
              <a:gd name="T0" fmla="*/ 3 w 10"/>
              <a:gd name="T1" fmla="*/ 6 h 12"/>
              <a:gd name="T2" fmla="*/ 5 w 10"/>
              <a:gd name="T3" fmla="*/ 11 h 12"/>
              <a:gd name="T4" fmla="*/ 9 w 10"/>
              <a:gd name="T5" fmla="*/ 2 h 12"/>
              <a:gd name="T6" fmla="*/ 9 w 10"/>
              <a:gd name="T7" fmla="*/ 0 h 12"/>
              <a:gd name="T8" fmla="*/ 3 w 10"/>
              <a:gd name="T9" fmla="*/ 1 h 12"/>
              <a:gd name="T10" fmla="*/ 3 w 10"/>
              <a:gd name="T1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2">
                <a:moveTo>
                  <a:pt x="3" y="6"/>
                </a:moveTo>
                <a:cubicBezTo>
                  <a:pt x="0" y="7"/>
                  <a:pt x="2" y="12"/>
                  <a:pt x="5" y="11"/>
                </a:cubicBezTo>
                <a:cubicBezTo>
                  <a:pt x="9" y="9"/>
                  <a:pt x="10" y="5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7" y="1"/>
                  <a:pt x="5" y="1"/>
                  <a:pt x="3" y="1"/>
                </a:cubicBezTo>
                <a:cubicBezTo>
                  <a:pt x="4" y="3"/>
                  <a:pt x="5" y="5"/>
                  <a:pt x="3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Sḻiďê">
            <a:extLst>
              <a:ext uri="{FF2B5EF4-FFF2-40B4-BE49-F238E27FC236}">
                <a16:creationId xmlns:a16="http://schemas.microsoft.com/office/drawing/2014/main" id="{C69E991A-F520-4D6C-9C02-644C9F9FC0A4}"/>
              </a:ext>
            </a:extLst>
          </p:cNvPr>
          <p:cNvSpPr/>
          <p:nvPr/>
        </p:nvSpPr>
        <p:spPr bwMode="auto">
          <a:xfrm>
            <a:off x="9374904" y="5597307"/>
            <a:ext cx="51759" cy="77637"/>
          </a:xfrm>
          <a:custGeom>
            <a:avLst/>
            <a:gdLst>
              <a:gd name="T0" fmla="*/ 3 w 10"/>
              <a:gd name="T1" fmla="*/ 9 h 15"/>
              <a:gd name="T2" fmla="*/ 5 w 10"/>
              <a:gd name="T3" fmla="*/ 14 h 15"/>
              <a:gd name="T4" fmla="*/ 9 w 10"/>
              <a:gd name="T5" fmla="*/ 5 h 15"/>
              <a:gd name="T6" fmla="*/ 7 w 10"/>
              <a:gd name="T7" fmla="*/ 0 h 15"/>
              <a:gd name="T8" fmla="*/ 2 w 10"/>
              <a:gd name="T9" fmla="*/ 1 h 15"/>
              <a:gd name="T10" fmla="*/ 3 w 10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3" y="9"/>
                </a:moveTo>
                <a:cubicBezTo>
                  <a:pt x="0" y="10"/>
                  <a:pt x="2" y="15"/>
                  <a:pt x="5" y="14"/>
                </a:cubicBezTo>
                <a:cubicBezTo>
                  <a:pt x="9" y="12"/>
                  <a:pt x="10" y="8"/>
                  <a:pt x="9" y="5"/>
                </a:cubicBezTo>
                <a:cubicBezTo>
                  <a:pt x="9" y="3"/>
                  <a:pt x="8" y="2"/>
                  <a:pt x="7" y="0"/>
                </a:cubicBezTo>
                <a:cubicBezTo>
                  <a:pt x="5" y="1"/>
                  <a:pt x="3" y="1"/>
                  <a:pt x="2" y="1"/>
                </a:cubicBezTo>
                <a:cubicBezTo>
                  <a:pt x="3" y="4"/>
                  <a:pt x="5" y="8"/>
                  <a:pt x="3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şḷîdê">
            <a:extLst>
              <a:ext uri="{FF2B5EF4-FFF2-40B4-BE49-F238E27FC236}">
                <a16:creationId xmlns:a16="http://schemas.microsoft.com/office/drawing/2014/main" id="{096D2050-55C1-4D22-96B2-F9510FDF1031}"/>
              </a:ext>
            </a:extLst>
          </p:cNvPr>
          <p:cNvSpPr/>
          <p:nvPr/>
        </p:nvSpPr>
        <p:spPr bwMode="auto">
          <a:xfrm>
            <a:off x="10415817" y="5079724"/>
            <a:ext cx="89139" cy="41694"/>
          </a:xfrm>
          <a:custGeom>
            <a:avLst/>
            <a:gdLst>
              <a:gd name="T0" fmla="*/ 0 w 62"/>
              <a:gd name="T1" fmla="*/ 18 h 29"/>
              <a:gd name="T2" fmla="*/ 22 w 62"/>
              <a:gd name="T3" fmla="*/ 29 h 29"/>
              <a:gd name="T4" fmla="*/ 62 w 62"/>
              <a:gd name="T5" fmla="*/ 29 h 29"/>
              <a:gd name="T6" fmla="*/ 7 w 62"/>
              <a:gd name="T7" fmla="*/ 0 h 29"/>
              <a:gd name="T8" fmla="*/ 0 w 62"/>
              <a:gd name="T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9">
                <a:moveTo>
                  <a:pt x="0" y="18"/>
                </a:moveTo>
                <a:lnTo>
                  <a:pt x="22" y="29"/>
                </a:lnTo>
                <a:lnTo>
                  <a:pt x="62" y="29"/>
                </a:lnTo>
                <a:lnTo>
                  <a:pt x="7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ślidé">
            <a:extLst>
              <a:ext uri="{FF2B5EF4-FFF2-40B4-BE49-F238E27FC236}">
                <a16:creationId xmlns:a16="http://schemas.microsoft.com/office/drawing/2014/main" id="{82B041FF-6DD8-41D7-B220-3DA8841CA930}"/>
              </a:ext>
            </a:extLst>
          </p:cNvPr>
          <p:cNvSpPr/>
          <p:nvPr/>
        </p:nvSpPr>
        <p:spPr bwMode="auto">
          <a:xfrm>
            <a:off x="10415817" y="5125731"/>
            <a:ext cx="218534" cy="109267"/>
          </a:xfrm>
          <a:custGeom>
            <a:avLst/>
            <a:gdLst>
              <a:gd name="T0" fmla="*/ 62 w 152"/>
              <a:gd name="T1" fmla="*/ 76 h 76"/>
              <a:gd name="T2" fmla="*/ 123 w 152"/>
              <a:gd name="T3" fmla="*/ 76 h 76"/>
              <a:gd name="T4" fmla="*/ 123 w 152"/>
              <a:gd name="T5" fmla="*/ 62 h 76"/>
              <a:gd name="T6" fmla="*/ 152 w 152"/>
              <a:gd name="T7" fmla="*/ 62 h 76"/>
              <a:gd name="T8" fmla="*/ 152 w 152"/>
              <a:gd name="T9" fmla="*/ 15 h 76"/>
              <a:gd name="T10" fmla="*/ 123 w 152"/>
              <a:gd name="T11" fmla="*/ 15 h 76"/>
              <a:gd name="T12" fmla="*/ 123 w 152"/>
              <a:gd name="T13" fmla="*/ 0 h 76"/>
              <a:gd name="T14" fmla="*/ 69 w 152"/>
              <a:gd name="T15" fmla="*/ 0 h 76"/>
              <a:gd name="T16" fmla="*/ 62 w 152"/>
              <a:gd name="T17" fmla="*/ 0 h 76"/>
              <a:gd name="T18" fmla="*/ 62 w 152"/>
              <a:gd name="T19" fmla="*/ 29 h 76"/>
              <a:gd name="T20" fmla="*/ 90 w 152"/>
              <a:gd name="T21" fmla="*/ 29 h 76"/>
              <a:gd name="T22" fmla="*/ 90 w 152"/>
              <a:gd name="T23" fmla="*/ 47 h 76"/>
              <a:gd name="T24" fmla="*/ 62 w 152"/>
              <a:gd name="T25" fmla="*/ 47 h 76"/>
              <a:gd name="T26" fmla="*/ 62 w 152"/>
              <a:gd name="T27" fmla="*/ 76 h 76"/>
              <a:gd name="T28" fmla="*/ 0 w 152"/>
              <a:gd name="T29" fmla="*/ 76 h 76"/>
              <a:gd name="T30" fmla="*/ 62 w 152"/>
              <a:gd name="T31" fmla="*/ 76 h 76"/>
              <a:gd name="T32" fmla="*/ 62 w 152"/>
              <a:gd name="T33" fmla="*/ 47 h 76"/>
              <a:gd name="T34" fmla="*/ 29 w 152"/>
              <a:gd name="T35" fmla="*/ 47 h 76"/>
              <a:gd name="T36" fmla="*/ 29 w 152"/>
              <a:gd name="T37" fmla="*/ 29 h 76"/>
              <a:gd name="T38" fmla="*/ 29 w 152"/>
              <a:gd name="T39" fmla="*/ 29 h 76"/>
              <a:gd name="T40" fmla="*/ 62 w 152"/>
              <a:gd name="T41" fmla="*/ 29 h 76"/>
              <a:gd name="T42" fmla="*/ 62 w 152"/>
              <a:gd name="T43" fmla="*/ 0 h 76"/>
              <a:gd name="T44" fmla="*/ 33 w 152"/>
              <a:gd name="T45" fmla="*/ 0 h 76"/>
              <a:gd name="T46" fmla="*/ 0 w 152"/>
              <a:gd name="T47" fmla="*/ 0 h 76"/>
              <a:gd name="T48" fmla="*/ 0 w 152"/>
              <a:gd name="T4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76">
                <a:moveTo>
                  <a:pt x="62" y="76"/>
                </a:moveTo>
                <a:lnTo>
                  <a:pt x="123" y="76"/>
                </a:lnTo>
                <a:lnTo>
                  <a:pt x="123" y="62"/>
                </a:lnTo>
                <a:lnTo>
                  <a:pt x="152" y="62"/>
                </a:lnTo>
                <a:lnTo>
                  <a:pt x="152" y="15"/>
                </a:lnTo>
                <a:lnTo>
                  <a:pt x="123" y="15"/>
                </a:lnTo>
                <a:lnTo>
                  <a:pt x="123" y="0"/>
                </a:lnTo>
                <a:lnTo>
                  <a:pt x="69" y="0"/>
                </a:lnTo>
                <a:lnTo>
                  <a:pt x="62" y="0"/>
                </a:lnTo>
                <a:lnTo>
                  <a:pt x="62" y="29"/>
                </a:lnTo>
                <a:lnTo>
                  <a:pt x="90" y="29"/>
                </a:lnTo>
                <a:lnTo>
                  <a:pt x="90" y="47"/>
                </a:lnTo>
                <a:lnTo>
                  <a:pt x="62" y="47"/>
                </a:lnTo>
                <a:lnTo>
                  <a:pt x="62" y="76"/>
                </a:lnTo>
                <a:close/>
                <a:moveTo>
                  <a:pt x="0" y="76"/>
                </a:moveTo>
                <a:lnTo>
                  <a:pt x="62" y="76"/>
                </a:lnTo>
                <a:lnTo>
                  <a:pt x="62" y="47"/>
                </a:lnTo>
                <a:lnTo>
                  <a:pt x="29" y="47"/>
                </a:lnTo>
                <a:lnTo>
                  <a:pt x="29" y="29"/>
                </a:lnTo>
                <a:lnTo>
                  <a:pt x="29" y="29"/>
                </a:lnTo>
                <a:lnTo>
                  <a:pt x="62" y="29"/>
                </a:lnTo>
                <a:lnTo>
                  <a:pt x="62" y="0"/>
                </a:lnTo>
                <a:lnTo>
                  <a:pt x="33" y="0"/>
                </a:lnTo>
                <a:lnTo>
                  <a:pt x="0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šľíḍé">
            <a:extLst>
              <a:ext uri="{FF2B5EF4-FFF2-40B4-BE49-F238E27FC236}">
                <a16:creationId xmlns:a16="http://schemas.microsoft.com/office/drawing/2014/main" id="{8EDAAD6B-032C-44CA-AB53-AFC75EC2C17D}"/>
              </a:ext>
            </a:extLst>
          </p:cNvPr>
          <p:cNvSpPr/>
          <p:nvPr/>
        </p:nvSpPr>
        <p:spPr bwMode="auto">
          <a:xfrm>
            <a:off x="9581936" y="2230150"/>
            <a:ext cx="135146" cy="139459"/>
          </a:xfrm>
          <a:custGeom>
            <a:avLst/>
            <a:gdLst>
              <a:gd name="T0" fmla="*/ 23 w 26"/>
              <a:gd name="T1" fmla="*/ 19 h 27"/>
              <a:gd name="T2" fmla="*/ 25 w 26"/>
              <a:gd name="T3" fmla="*/ 20 h 27"/>
              <a:gd name="T4" fmla="*/ 22 w 26"/>
              <a:gd name="T5" fmla="*/ 24 h 27"/>
              <a:gd name="T6" fmla="*/ 20 w 26"/>
              <a:gd name="T7" fmla="*/ 22 h 27"/>
              <a:gd name="T8" fmla="*/ 17 w 26"/>
              <a:gd name="T9" fmla="*/ 24 h 27"/>
              <a:gd name="T10" fmla="*/ 17 w 26"/>
              <a:gd name="T11" fmla="*/ 26 h 27"/>
              <a:gd name="T12" fmla="*/ 13 w 26"/>
              <a:gd name="T13" fmla="*/ 27 h 27"/>
              <a:gd name="T14" fmla="*/ 13 w 26"/>
              <a:gd name="T15" fmla="*/ 21 h 27"/>
              <a:gd name="T16" fmla="*/ 19 w 26"/>
              <a:gd name="T17" fmla="*/ 18 h 27"/>
              <a:gd name="T18" fmla="*/ 18 w 26"/>
              <a:gd name="T19" fmla="*/ 8 h 27"/>
              <a:gd name="T20" fmla="*/ 18 w 26"/>
              <a:gd name="T21" fmla="*/ 8 h 27"/>
              <a:gd name="T22" fmla="*/ 15 w 26"/>
              <a:gd name="T23" fmla="*/ 6 h 27"/>
              <a:gd name="T24" fmla="*/ 13 w 26"/>
              <a:gd name="T25" fmla="*/ 6 h 27"/>
              <a:gd name="T26" fmla="*/ 13 w 26"/>
              <a:gd name="T27" fmla="*/ 0 h 27"/>
              <a:gd name="T28" fmla="*/ 14 w 26"/>
              <a:gd name="T29" fmla="*/ 0 h 27"/>
              <a:gd name="T30" fmla="*/ 15 w 26"/>
              <a:gd name="T31" fmla="*/ 2 h 27"/>
              <a:gd name="T32" fmla="*/ 18 w 26"/>
              <a:gd name="T33" fmla="*/ 3 h 27"/>
              <a:gd name="T34" fmla="*/ 20 w 26"/>
              <a:gd name="T35" fmla="*/ 2 h 27"/>
              <a:gd name="T36" fmla="*/ 23 w 26"/>
              <a:gd name="T37" fmla="*/ 5 h 27"/>
              <a:gd name="T38" fmla="*/ 22 w 26"/>
              <a:gd name="T39" fmla="*/ 7 h 27"/>
              <a:gd name="T40" fmla="*/ 24 w 26"/>
              <a:gd name="T41" fmla="*/ 10 h 27"/>
              <a:gd name="T42" fmla="*/ 26 w 26"/>
              <a:gd name="T43" fmla="*/ 10 h 27"/>
              <a:gd name="T44" fmla="*/ 26 w 26"/>
              <a:gd name="T45" fmla="*/ 15 h 27"/>
              <a:gd name="T46" fmla="*/ 24 w 26"/>
              <a:gd name="T47" fmla="*/ 15 h 27"/>
              <a:gd name="T48" fmla="*/ 23 w 26"/>
              <a:gd name="T49" fmla="*/ 19 h 27"/>
              <a:gd name="T50" fmla="*/ 13 w 26"/>
              <a:gd name="T51" fmla="*/ 27 h 27"/>
              <a:gd name="T52" fmla="*/ 12 w 26"/>
              <a:gd name="T53" fmla="*/ 27 h 27"/>
              <a:gd name="T54" fmla="*/ 12 w 26"/>
              <a:gd name="T55" fmla="*/ 25 h 27"/>
              <a:gd name="T56" fmla="*/ 8 w 26"/>
              <a:gd name="T57" fmla="*/ 24 h 27"/>
              <a:gd name="T58" fmla="*/ 7 w 26"/>
              <a:gd name="T59" fmla="*/ 25 h 27"/>
              <a:gd name="T60" fmla="*/ 3 w 26"/>
              <a:gd name="T61" fmla="*/ 22 h 27"/>
              <a:gd name="T62" fmla="*/ 4 w 26"/>
              <a:gd name="T63" fmla="*/ 20 h 27"/>
              <a:gd name="T64" fmla="*/ 2 w 26"/>
              <a:gd name="T65" fmla="*/ 17 h 27"/>
              <a:gd name="T66" fmla="*/ 0 w 26"/>
              <a:gd name="T67" fmla="*/ 17 h 27"/>
              <a:gd name="T68" fmla="*/ 0 w 26"/>
              <a:gd name="T69" fmla="*/ 12 h 27"/>
              <a:gd name="T70" fmla="*/ 2 w 26"/>
              <a:gd name="T71" fmla="*/ 12 h 27"/>
              <a:gd name="T72" fmla="*/ 3 w 26"/>
              <a:gd name="T73" fmla="*/ 8 h 27"/>
              <a:gd name="T74" fmla="*/ 2 w 26"/>
              <a:gd name="T75" fmla="*/ 7 h 27"/>
              <a:gd name="T76" fmla="*/ 5 w 26"/>
              <a:gd name="T77" fmla="*/ 3 h 27"/>
              <a:gd name="T78" fmla="*/ 6 w 26"/>
              <a:gd name="T79" fmla="*/ 4 h 27"/>
              <a:gd name="T80" fmla="*/ 10 w 26"/>
              <a:gd name="T81" fmla="*/ 3 h 27"/>
              <a:gd name="T82" fmla="*/ 10 w 26"/>
              <a:gd name="T83" fmla="*/ 1 h 27"/>
              <a:gd name="T84" fmla="*/ 13 w 26"/>
              <a:gd name="T85" fmla="*/ 0 h 27"/>
              <a:gd name="T86" fmla="*/ 13 w 26"/>
              <a:gd name="T87" fmla="*/ 6 h 27"/>
              <a:gd name="T88" fmla="*/ 7 w 26"/>
              <a:gd name="T89" fmla="*/ 9 h 27"/>
              <a:gd name="T90" fmla="*/ 8 w 26"/>
              <a:gd name="T91" fmla="*/ 19 h 27"/>
              <a:gd name="T92" fmla="*/ 11 w 26"/>
              <a:gd name="T93" fmla="*/ 21 h 27"/>
              <a:gd name="T94" fmla="*/ 13 w 26"/>
              <a:gd name="T95" fmla="*/ 21 h 27"/>
              <a:gd name="T96" fmla="*/ 13 w 26"/>
              <a:gd name="T9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" h="27">
                <a:moveTo>
                  <a:pt x="23" y="19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8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1"/>
                  <a:pt x="13" y="21"/>
                  <a:pt x="13" y="21"/>
                </a:cubicBezTo>
                <a:cubicBezTo>
                  <a:pt x="15" y="21"/>
                  <a:pt x="17" y="20"/>
                  <a:pt x="19" y="18"/>
                </a:cubicBezTo>
                <a:cubicBezTo>
                  <a:pt x="22" y="15"/>
                  <a:pt x="21" y="10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6" y="7"/>
                  <a:pt x="15" y="6"/>
                </a:cubicBezTo>
                <a:cubicBezTo>
                  <a:pt x="15" y="6"/>
                  <a:pt x="14" y="6"/>
                  <a:pt x="13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7" y="3"/>
                  <a:pt x="18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8"/>
                  <a:pt x="24" y="9"/>
                  <a:pt x="24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5"/>
                  <a:pt x="26" y="15"/>
                  <a:pt x="26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8"/>
                  <a:pt x="23" y="19"/>
                </a:cubicBezTo>
                <a:close/>
                <a:moveTo>
                  <a:pt x="13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9" y="24"/>
                  <a:pt x="8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19"/>
                  <a:pt x="3" y="18"/>
                  <a:pt x="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9"/>
                  <a:pt x="3" y="8"/>
                </a:cubicBezTo>
                <a:cubicBezTo>
                  <a:pt x="2" y="7"/>
                  <a:pt x="2" y="7"/>
                  <a:pt x="2" y="7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10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6"/>
                  <a:pt x="9" y="7"/>
                  <a:pt x="7" y="9"/>
                </a:cubicBezTo>
                <a:cubicBezTo>
                  <a:pt x="5" y="12"/>
                  <a:pt x="5" y="17"/>
                  <a:pt x="8" y="19"/>
                </a:cubicBezTo>
                <a:cubicBezTo>
                  <a:pt x="9" y="20"/>
                  <a:pt x="10" y="20"/>
                  <a:pt x="11" y="21"/>
                </a:cubicBezTo>
                <a:cubicBezTo>
                  <a:pt x="12" y="21"/>
                  <a:pt x="12" y="21"/>
                  <a:pt x="13" y="21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ïsḻïḑe">
            <a:extLst>
              <a:ext uri="{FF2B5EF4-FFF2-40B4-BE49-F238E27FC236}">
                <a16:creationId xmlns:a16="http://schemas.microsoft.com/office/drawing/2014/main" id="{FF94D1AD-0702-4F0F-920D-1676C3790AA4}"/>
              </a:ext>
            </a:extLst>
          </p:cNvPr>
          <p:cNvSpPr/>
          <p:nvPr/>
        </p:nvSpPr>
        <p:spPr bwMode="auto">
          <a:xfrm>
            <a:off x="10011816" y="2463061"/>
            <a:ext cx="161025" cy="119331"/>
          </a:xfrm>
          <a:custGeom>
            <a:avLst/>
            <a:gdLst>
              <a:gd name="T0" fmla="*/ 16 w 31"/>
              <a:gd name="T1" fmla="*/ 0 h 23"/>
              <a:gd name="T2" fmla="*/ 0 w 31"/>
              <a:gd name="T3" fmla="*/ 15 h 23"/>
              <a:gd name="T4" fmla="*/ 2 w 31"/>
              <a:gd name="T5" fmla="*/ 23 h 23"/>
              <a:gd name="T6" fmla="*/ 2 w 31"/>
              <a:gd name="T7" fmla="*/ 19 h 23"/>
              <a:gd name="T8" fmla="*/ 3 w 31"/>
              <a:gd name="T9" fmla="*/ 17 h 23"/>
              <a:gd name="T10" fmla="*/ 3 w 31"/>
              <a:gd name="T11" fmla="*/ 15 h 23"/>
              <a:gd name="T12" fmla="*/ 16 w 31"/>
              <a:gd name="T13" fmla="*/ 3 h 23"/>
              <a:gd name="T14" fmla="*/ 28 w 31"/>
              <a:gd name="T15" fmla="*/ 15 h 23"/>
              <a:gd name="T16" fmla="*/ 28 w 31"/>
              <a:gd name="T17" fmla="*/ 17 h 23"/>
              <a:gd name="T18" fmla="*/ 29 w 31"/>
              <a:gd name="T19" fmla="*/ 19 h 23"/>
              <a:gd name="T20" fmla="*/ 29 w 31"/>
              <a:gd name="T21" fmla="*/ 23 h 23"/>
              <a:gd name="T22" fmla="*/ 31 w 31"/>
              <a:gd name="T23" fmla="*/ 15 h 23"/>
              <a:gd name="T24" fmla="*/ 16 w 31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23">
                <a:moveTo>
                  <a:pt x="16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18"/>
                  <a:pt x="1" y="21"/>
                  <a:pt x="2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8"/>
                  <a:pt x="9" y="3"/>
                  <a:pt x="16" y="3"/>
                </a:cubicBezTo>
                <a:cubicBezTo>
                  <a:pt x="23" y="3"/>
                  <a:pt x="28" y="8"/>
                  <a:pt x="28" y="15"/>
                </a:cubicBezTo>
                <a:cubicBezTo>
                  <a:pt x="28" y="16"/>
                  <a:pt x="28" y="16"/>
                  <a:pt x="28" y="17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1"/>
                  <a:pt x="31" y="18"/>
                  <a:pt x="31" y="15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slíḓê">
            <a:extLst>
              <a:ext uri="{FF2B5EF4-FFF2-40B4-BE49-F238E27FC236}">
                <a16:creationId xmlns:a16="http://schemas.microsoft.com/office/drawing/2014/main" id="{E7B58F30-1FA1-4F90-B599-34EFF818C23D}"/>
              </a:ext>
            </a:extLst>
          </p:cNvPr>
          <p:cNvSpPr/>
          <p:nvPr/>
        </p:nvSpPr>
        <p:spPr bwMode="auto">
          <a:xfrm>
            <a:off x="10027632" y="2546450"/>
            <a:ext cx="35942" cy="61822"/>
          </a:xfrm>
          <a:custGeom>
            <a:avLst/>
            <a:gdLst>
              <a:gd name="T0" fmla="*/ 0 w 7"/>
              <a:gd name="T1" fmla="*/ 2 h 12"/>
              <a:gd name="T2" fmla="*/ 0 w 7"/>
              <a:gd name="T3" fmla="*/ 3 h 12"/>
              <a:gd name="T4" fmla="*/ 0 w 7"/>
              <a:gd name="T5" fmla="*/ 7 h 12"/>
              <a:gd name="T6" fmla="*/ 0 w 7"/>
              <a:gd name="T7" fmla="*/ 8 h 12"/>
              <a:gd name="T8" fmla="*/ 5 w 7"/>
              <a:gd name="T9" fmla="*/ 12 h 12"/>
              <a:gd name="T10" fmla="*/ 7 w 7"/>
              <a:gd name="T11" fmla="*/ 12 h 12"/>
              <a:gd name="T12" fmla="*/ 7 w 7"/>
              <a:gd name="T13" fmla="*/ 0 h 12"/>
              <a:gd name="T14" fmla="*/ 5 w 7"/>
              <a:gd name="T15" fmla="*/ 0 h 12"/>
              <a:gd name="T16" fmla="*/ 0 w 7"/>
              <a:gd name="T1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2" y="12"/>
                  <a:pt x="5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śľíḍe">
            <a:extLst>
              <a:ext uri="{FF2B5EF4-FFF2-40B4-BE49-F238E27FC236}">
                <a16:creationId xmlns:a16="http://schemas.microsoft.com/office/drawing/2014/main" id="{EC6083FA-05C3-42B0-88F1-13BDEE21244A}"/>
              </a:ext>
            </a:extLst>
          </p:cNvPr>
          <p:cNvSpPr/>
          <p:nvPr/>
        </p:nvSpPr>
        <p:spPr bwMode="auto">
          <a:xfrm>
            <a:off x="10121084" y="2546450"/>
            <a:ext cx="35942" cy="61822"/>
          </a:xfrm>
          <a:custGeom>
            <a:avLst/>
            <a:gdLst>
              <a:gd name="T0" fmla="*/ 7 w 7"/>
              <a:gd name="T1" fmla="*/ 8 h 12"/>
              <a:gd name="T2" fmla="*/ 7 w 7"/>
              <a:gd name="T3" fmla="*/ 7 h 12"/>
              <a:gd name="T4" fmla="*/ 7 w 7"/>
              <a:gd name="T5" fmla="*/ 3 h 12"/>
              <a:gd name="T6" fmla="*/ 7 w 7"/>
              <a:gd name="T7" fmla="*/ 2 h 12"/>
              <a:gd name="T8" fmla="*/ 2 w 7"/>
              <a:gd name="T9" fmla="*/ 0 h 12"/>
              <a:gd name="T10" fmla="*/ 0 w 7"/>
              <a:gd name="T11" fmla="*/ 0 h 12"/>
              <a:gd name="T12" fmla="*/ 0 w 7"/>
              <a:gd name="T13" fmla="*/ 12 h 12"/>
              <a:gd name="T14" fmla="*/ 2 w 7"/>
              <a:gd name="T15" fmla="*/ 12 h 12"/>
              <a:gd name="T16" fmla="*/ 7 w 7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7" y="8"/>
                </a:moveTo>
                <a:cubicBezTo>
                  <a:pt x="7" y="7"/>
                  <a:pt x="7" y="7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5" y="12"/>
                  <a:pt x="7" y="10"/>
                  <a:pt x="7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ŝliḑé">
            <a:extLst>
              <a:ext uri="{FF2B5EF4-FFF2-40B4-BE49-F238E27FC236}">
                <a16:creationId xmlns:a16="http://schemas.microsoft.com/office/drawing/2014/main" id="{91D11620-411C-439A-99E6-528E5C08AC2B}"/>
              </a:ext>
            </a:extLst>
          </p:cNvPr>
          <p:cNvSpPr/>
          <p:nvPr/>
        </p:nvSpPr>
        <p:spPr bwMode="auto">
          <a:xfrm>
            <a:off x="10664544" y="4395366"/>
            <a:ext cx="218534" cy="161025"/>
          </a:xfrm>
          <a:custGeom>
            <a:avLst/>
            <a:gdLst>
              <a:gd name="T0" fmla="*/ 28 w 42"/>
              <a:gd name="T1" fmla="*/ 31 h 31"/>
              <a:gd name="T2" fmla="*/ 42 w 42"/>
              <a:gd name="T3" fmla="*/ 31 h 31"/>
              <a:gd name="T4" fmla="*/ 42 w 42"/>
              <a:gd name="T5" fmla="*/ 0 h 31"/>
              <a:gd name="T6" fmla="*/ 28 w 42"/>
              <a:gd name="T7" fmla="*/ 0 h 31"/>
              <a:gd name="T8" fmla="*/ 28 w 42"/>
              <a:gd name="T9" fmla="*/ 13 h 31"/>
              <a:gd name="T10" fmla="*/ 38 w 42"/>
              <a:gd name="T11" fmla="*/ 27 h 31"/>
              <a:gd name="T12" fmla="*/ 28 w 42"/>
              <a:gd name="T13" fmla="*/ 27 h 31"/>
              <a:gd name="T14" fmla="*/ 28 w 42"/>
              <a:gd name="T15" fmla="*/ 31 h 31"/>
              <a:gd name="T16" fmla="*/ 19 w 42"/>
              <a:gd name="T17" fmla="*/ 31 h 31"/>
              <a:gd name="T18" fmla="*/ 28 w 42"/>
              <a:gd name="T19" fmla="*/ 31 h 31"/>
              <a:gd name="T20" fmla="*/ 28 w 42"/>
              <a:gd name="T21" fmla="*/ 27 h 31"/>
              <a:gd name="T22" fmla="*/ 22 w 42"/>
              <a:gd name="T23" fmla="*/ 27 h 31"/>
              <a:gd name="T24" fmla="*/ 21 w 42"/>
              <a:gd name="T25" fmla="*/ 26 h 31"/>
              <a:gd name="T26" fmla="*/ 19 w 42"/>
              <a:gd name="T27" fmla="*/ 23 h 31"/>
              <a:gd name="T28" fmla="*/ 19 w 42"/>
              <a:gd name="T29" fmla="*/ 25 h 31"/>
              <a:gd name="T30" fmla="*/ 20 w 42"/>
              <a:gd name="T31" fmla="*/ 27 h 31"/>
              <a:gd name="T32" fmla="*/ 19 w 42"/>
              <a:gd name="T33" fmla="*/ 27 h 31"/>
              <a:gd name="T34" fmla="*/ 19 w 42"/>
              <a:gd name="T35" fmla="*/ 31 h 31"/>
              <a:gd name="T36" fmla="*/ 28 w 42"/>
              <a:gd name="T37" fmla="*/ 0 h 31"/>
              <a:gd name="T38" fmla="*/ 19 w 42"/>
              <a:gd name="T39" fmla="*/ 0 h 31"/>
              <a:gd name="T40" fmla="*/ 19 w 42"/>
              <a:gd name="T41" fmla="*/ 20 h 31"/>
              <a:gd name="T42" fmla="*/ 26 w 42"/>
              <a:gd name="T43" fmla="*/ 10 h 31"/>
              <a:gd name="T44" fmla="*/ 26 w 42"/>
              <a:gd name="T45" fmla="*/ 10 h 31"/>
              <a:gd name="T46" fmla="*/ 28 w 42"/>
              <a:gd name="T47" fmla="*/ 13 h 31"/>
              <a:gd name="T48" fmla="*/ 28 w 42"/>
              <a:gd name="T49" fmla="*/ 0 h 31"/>
              <a:gd name="T50" fmla="*/ 12 w 42"/>
              <a:gd name="T51" fmla="*/ 31 h 31"/>
              <a:gd name="T52" fmla="*/ 19 w 42"/>
              <a:gd name="T53" fmla="*/ 31 h 31"/>
              <a:gd name="T54" fmla="*/ 19 w 42"/>
              <a:gd name="T55" fmla="*/ 27 h 31"/>
              <a:gd name="T56" fmla="*/ 14 w 42"/>
              <a:gd name="T57" fmla="*/ 27 h 31"/>
              <a:gd name="T58" fmla="*/ 12 w 42"/>
              <a:gd name="T59" fmla="*/ 27 h 31"/>
              <a:gd name="T60" fmla="*/ 12 w 42"/>
              <a:gd name="T61" fmla="*/ 31 h 31"/>
              <a:gd name="T62" fmla="*/ 19 w 42"/>
              <a:gd name="T63" fmla="*/ 0 h 31"/>
              <a:gd name="T64" fmla="*/ 12 w 42"/>
              <a:gd name="T65" fmla="*/ 0 h 31"/>
              <a:gd name="T66" fmla="*/ 12 w 42"/>
              <a:gd name="T67" fmla="*/ 6 h 31"/>
              <a:gd name="T68" fmla="*/ 13 w 42"/>
              <a:gd name="T69" fmla="*/ 8 h 31"/>
              <a:gd name="T70" fmla="*/ 12 w 42"/>
              <a:gd name="T71" fmla="*/ 10 h 31"/>
              <a:gd name="T72" fmla="*/ 12 w 42"/>
              <a:gd name="T73" fmla="*/ 16 h 31"/>
              <a:gd name="T74" fmla="*/ 12 w 42"/>
              <a:gd name="T75" fmla="*/ 16 h 31"/>
              <a:gd name="T76" fmla="*/ 17 w 42"/>
              <a:gd name="T77" fmla="*/ 23 h 31"/>
              <a:gd name="T78" fmla="*/ 19 w 42"/>
              <a:gd name="T79" fmla="*/ 25 h 31"/>
              <a:gd name="T80" fmla="*/ 19 w 42"/>
              <a:gd name="T81" fmla="*/ 23 h 31"/>
              <a:gd name="T82" fmla="*/ 18 w 42"/>
              <a:gd name="T83" fmla="*/ 22 h 31"/>
              <a:gd name="T84" fmla="*/ 19 w 42"/>
              <a:gd name="T85" fmla="*/ 20 h 31"/>
              <a:gd name="T86" fmla="*/ 19 w 42"/>
              <a:gd name="T87" fmla="*/ 0 h 31"/>
              <a:gd name="T88" fmla="*/ 0 w 42"/>
              <a:gd name="T89" fmla="*/ 31 h 31"/>
              <a:gd name="T90" fmla="*/ 12 w 42"/>
              <a:gd name="T91" fmla="*/ 31 h 31"/>
              <a:gd name="T92" fmla="*/ 12 w 42"/>
              <a:gd name="T93" fmla="*/ 27 h 31"/>
              <a:gd name="T94" fmla="*/ 4 w 42"/>
              <a:gd name="T95" fmla="*/ 27 h 31"/>
              <a:gd name="T96" fmla="*/ 4 w 42"/>
              <a:gd name="T97" fmla="*/ 27 h 31"/>
              <a:gd name="T98" fmla="*/ 12 w 42"/>
              <a:gd name="T99" fmla="*/ 16 h 31"/>
              <a:gd name="T100" fmla="*/ 12 w 42"/>
              <a:gd name="T101" fmla="*/ 10 h 31"/>
              <a:gd name="T102" fmla="*/ 10 w 42"/>
              <a:gd name="T103" fmla="*/ 11 h 31"/>
              <a:gd name="T104" fmla="*/ 6 w 42"/>
              <a:gd name="T105" fmla="*/ 8 h 31"/>
              <a:gd name="T106" fmla="*/ 10 w 42"/>
              <a:gd name="T107" fmla="*/ 4 h 31"/>
              <a:gd name="T108" fmla="*/ 10 w 42"/>
              <a:gd name="T109" fmla="*/ 4 h 31"/>
              <a:gd name="T110" fmla="*/ 12 w 42"/>
              <a:gd name="T111" fmla="*/ 6 h 31"/>
              <a:gd name="T112" fmla="*/ 12 w 42"/>
              <a:gd name="T113" fmla="*/ 0 h 31"/>
              <a:gd name="T114" fmla="*/ 0 w 42"/>
              <a:gd name="T115" fmla="*/ 0 h 31"/>
              <a:gd name="T116" fmla="*/ 0 w 42"/>
              <a:gd name="T1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" h="31">
                <a:moveTo>
                  <a:pt x="28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0"/>
                  <a:pt x="42" y="0"/>
                  <a:pt x="4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27"/>
                  <a:pt x="28" y="27"/>
                  <a:pt x="28" y="27"/>
                </a:cubicBezTo>
                <a:lnTo>
                  <a:pt x="28" y="31"/>
                </a:lnTo>
                <a:close/>
                <a:moveTo>
                  <a:pt x="19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7"/>
                  <a:pt x="28" y="27"/>
                  <a:pt x="28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0"/>
                  <a:pt x="19" y="20"/>
                  <a:pt x="19" y="2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8" y="13"/>
                  <a:pt x="28" y="13"/>
                  <a:pt x="28" y="13"/>
                </a:cubicBezTo>
                <a:lnTo>
                  <a:pt x="28" y="0"/>
                </a:lnTo>
                <a:close/>
                <a:moveTo>
                  <a:pt x="12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19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8"/>
                </a:cubicBezTo>
                <a:cubicBezTo>
                  <a:pt x="13" y="8"/>
                  <a:pt x="13" y="9"/>
                  <a:pt x="12" y="10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0"/>
                  <a:pt x="19" y="20"/>
                  <a:pt x="19" y="20"/>
                </a:cubicBezTo>
                <a:lnTo>
                  <a:pt x="19" y="0"/>
                </a:lnTo>
                <a:close/>
                <a:moveTo>
                  <a:pt x="0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2" y="27"/>
                  <a:pt x="12" y="27"/>
                  <a:pt x="12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1" y="11"/>
                  <a:pt x="10" y="11"/>
                </a:cubicBezTo>
                <a:cubicBezTo>
                  <a:pt x="8" y="11"/>
                  <a:pt x="6" y="9"/>
                  <a:pt x="6" y="8"/>
                </a:cubicBezTo>
                <a:cubicBezTo>
                  <a:pt x="6" y="6"/>
                  <a:pt x="8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5"/>
                  <a:pt x="12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śļîďè">
            <a:extLst>
              <a:ext uri="{FF2B5EF4-FFF2-40B4-BE49-F238E27FC236}">
                <a16:creationId xmlns:a16="http://schemas.microsoft.com/office/drawing/2014/main" id="{B437EF54-AF80-456C-AF1A-66DEC5A39331}"/>
              </a:ext>
            </a:extLst>
          </p:cNvPr>
          <p:cNvSpPr/>
          <p:nvPr/>
        </p:nvSpPr>
        <p:spPr bwMode="auto">
          <a:xfrm>
            <a:off x="10405753" y="3235121"/>
            <a:ext cx="109267" cy="135147"/>
          </a:xfrm>
          <a:custGeom>
            <a:avLst/>
            <a:gdLst>
              <a:gd name="T0" fmla="*/ 3 w 21"/>
              <a:gd name="T1" fmla="*/ 23 h 26"/>
              <a:gd name="T2" fmla="*/ 3 w 21"/>
              <a:gd name="T3" fmla="*/ 22 h 26"/>
              <a:gd name="T4" fmla="*/ 3 w 21"/>
              <a:gd name="T5" fmla="*/ 22 h 26"/>
              <a:gd name="T6" fmla="*/ 3 w 21"/>
              <a:gd name="T7" fmla="*/ 6 h 26"/>
              <a:gd name="T8" fmla="*/ 18 w 21"/>
              <a:gd name="T9" fmla="*/ 6 h 26"/>
              <a:gd name="T10" fmla="*/ 18 w 21"/>
              <a:gd name="T11" fmla="*/ 17 h 26"/>
              <a:gd name="T12" fmla="*/ 17 w 21"/>
              <a:gd name="T13" fmla="*/ 17 h 26"/>
              <a:gd name="T14" fmla="*/ 12 w 21"/>
              <a:gd name="T15" fmla="*/ 22 h 26"/>
              <a:gd name="T16" fmla="*/ 17 w 21"/>
              <a:gd name="T17" fmla="*/ 26 h 26"/>
              <a:gd name="T18" fmla="*/ 21 w 21"/>
              <a:gd name="T19" fmla="*/ 22 h 26"/>
              <a:gd name="T20" fmla="*/ 21 w 21"/>
              <a:gd name="T21" fmla="*/ 22 h 26"/>
              <a:gd name="T22" fmla="*/ 21 w 21"/>
              <a:gd name="T23" fmla="*/ 22 h 26"/>
              <a:gd name="T24" fmla="*/ 21 w 21"/>
              <a:gd name="T25" fmla="*/ 6 h 26"/>
              <a:gd name="T26" fmla="*/ 21 w 21"/>
              <a:gd name="T27" fmla="*/ 0 h 26"/>
              <a:gd name="T28" fmla="*/ 18 w 21"/>
              <a:gd name="T29" fmla="*/ 0 h 26"/>
              <a:gd name="T30" fmla="*/ 3 w 21"/>
              <a:gd name="T31" fmla="*/ 0 h 26"/>
              <a:gd name="T32" fmla="*/ 0 w 21"/>
              <a:gd name="T33" fmla="*/ 0 h 26"/>
              <a:gd name="T34" fmla="*/ 0 w 21"/>
              <a:gd name="T35" fmla="*/ 6 h 26"/>
              <a:gd name="T36" fmla="*/ 0 w 21"/>
              <a:gd name="T37" fmla="*/ 17 h 26"/>
              <a:gd name="T38" fmla="*/ 0 w 21"/>
              <a:gd name="T39" fmla="*/ 17 h 26"/>
              <a:gd name="T40" fmla="*/ 3 w 21"/>
              <a:gd name="T41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" h="26">
                <a:moveTo>
                  <a:pt x="3" y="23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6"/>
                  <a:pt x="3" y="6"/>
                  <a:pt x="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cubicBezTo>
                  <a:pt x="14" y="17"/>
                  <a:pt x="12" y="19"/>
                  <a:pt x="12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19" y="26"/>
                  <a:pt x="21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9"/>
                  <a:pt x="2" y="21"/>
                  <a:pt x="3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śļídê">
            <a:extLst>
              <a:ext uri="{FF2B5EF4-FFF2-40B4-BE49-F238E27FC236}">
                <a16:creationId xmlns:a16="http://schemas.microsoft.com/office/drawing/2014/main" id="{5A0F47C2-F196-4CB8-8625-1140BC3196C2}"/>
              </a:ext>
            </a:extLst>
          </p:cNvPr>
          <p:cNvSpPr/>
          <p:nvPr/>
        </p:nvSpPr>
        <p:spPr bwMode="auto">
          <a:xfrm>
            <a:off x="7386810" y="2449905"/>
            <a:ext cx="3319225" cy="3319226"/>
          </a:xfrm>
          <a:custGeom>
            <a:avLst/>
            <a:gdLst>
              <a:gd name="T0" fmla="*/ 315 w 630"/>
              <a:gd name="T1" fmla="*/ 19 h 630"/>
              <a:gd name="T2" fmla="*/ 611 w 630"/>
              <a:gd name="T3" fmla="*/ 315 h 630"/>
              <a:gd name="T4" fmla="*/ 315 w 630"/>
              <a:gd name="T5" fmla="*/ 611 h 630"/>
              <a:gd name="T6" fmla="*/ 315 w 630"/>
              <a:gd name="T7" fmla="*/ 630 h 630"/>
              <a:gd name="T8" fmla="*/ 630 w 630"/>
              <a:gd name="T9" fmla="*/ 315 h 630"/>
              <a:gd name="T10" fmla="*/ 315 w 630"/>
              <a:gd name="T11" fmla="*/ 0 h 630"/>
              <a:gd name="T12" fmla="*/ 315 w 630"/>
              <a:gd name="T13" fmla="*/ 19 h 630"/>
              <a:gd name="T14" fmla="*/ 315 w 630"/>
              <a:gd name="T15" fmla="*/ 611 h 630"/>
              <a:gd name="T16" fmla="*/ 19 w 630"/>
              <a:gd name="T17" fmla="*/ 315 h 630"/>
              <a:gd name="T18" fmla="*/ 315 w 630"/>
              <a:gd name="T19" fmla="*/ 19 h 630"/>
              <a:gd name="T20" fmla="*/ 315 w 630"/>
              <a:gd name="T21" fmla="*/ 0 h 630"/>
              <a:gd name="T22" fmla="*/ 0 w 630"/>
              <a:gd name="T23" fmla="*/ 315 h 630"/>
              <a:gd name="T24" fmla="*/ 315 w 630"/>
              <a:gd name="T25" fmla="*/ 630 h 630"/>
              <a:gd name="T26" fmla="*/ 315 w 630"/>
              <a:gd name="T27" fmla="*/ 6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0" h="630">
                <a:moveTo>
                  <a:pt x="315" y="19"/>
                </a:moveTo>
                <a:cubicBezTo>
                  <a:pt x="479" y="19"/>
                  <a:pt x="611" y="152"/>
                  <a:pt x="611" y="315"/>
                </a:cubicBezTo>
                <a:cubicBezTo>
                  <a:pt x="611" y="479"/>
                  <a:pt x="479" y="611"/>
                  <a:pt x="315" y="611"/>
                </a:cubicBezTo>
                <a:cubicBezTo>
                  <a:pt x="315" y="630"/>
                  <a:pt x="315" y="630"/>
                  <a:pt x="315" y="630"/>
                </a:cubicBezTo>
                <a:cubicBezTo>
                  <a:pt x="489" y="630"/>
                  <a:pt x="630" y="489"/>
                  <a:pt x="630" y="315"/>
                </a:cubicBezTo>
                <a:cubicBezTo>
                  <a:pt x="630" y="141"/>
                  <a:pt x="489" y="0"/>
                  <a:pt x="315" y="0"/>
                </a:cubicBezTo>
                <a:lnTo>
                  <a:pt x="315" y="19"/>
                </a:lnTo>
                <a:close/>
                <a:moveTo>
                  <a:pt x="315" y="611"/>
                </a:moveTo>
                <a:cubicBezTo>
                  <a:pt x="152" y="611"/>
                  <a:pt x="19" y="479"/>
                  <a:pt x="19" y="315"/>
                </a:cubicBezTo>
                <a:cubicBezTo>
                  <a:pt x="19" y="152"/>
                  <a:pt x="152" y="19"/>
                  <a:pt x="315" y="19"/>
                </a:cubicBezTo>
                <a:cubicBezTo>
                  <a:pt x="315" y="0"/>
                  <a:pt x="315" y="0"/>
                  <a:pt x="315" y="0"/>
                </a:cubicBezTo>
                <a:cubicBezTo>
                  <a:pt x="141" y="0"/>
                  <a:pt x="0" y="141"/>
                  <a:pt x="0" y="315"/>
                </a:cubicBezTo>
                <a:cubicBezTo>
                  <a:pt x="0" y="489"/>
                  <a:pt x="141" y="630"/>
                  <a:pt x="315" y="630"/>
                </a:cubicBezTo>
                <a:lnTo>
                  <a:pt x="315" y="611"/>
                </a:ln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šľîḋe">
            <a:extLst>
              <a:ext uri="{FF2B5EF4-FFF2-40B4-BE49-F238E27FC236}">
                <a16:creationId xmlns:a16="http://schemas.microsoft.com/office/drawing/2014/main" id="{6A1D1F98-E4C4-44F2-9CE4-14DE1D9987AF}"/>
              </a:ext>
            </a:extLst>
          </p:cNvPr>
          <p:cNvSpPr/>
          <p:nvPr/>
        </p:nvSpPr>
        <p:spPr bwMode="auto">
          <a:xfrm>
            <a:off x="9905048" y="5283385"/>
            <a:ext cx="1615440" cy="1574615"/>
          </a:xfrm>
          <a:custGeom>
            <a:avLst/>
            <a:gdLst>
              <a:gd name="connsiteX0" fmla="*/ 246478 w 1376883"/>
              <a:gd name="connsiteY0" fmla="*/ 0 h 1342086"/>
              <a:gd name="connsiteX1" fmla="*/ 1376883 w 1376883"/>
              <a:gd name="connsiteY1" fmla="*/ 1342086 h 1342086"/>
              <a:gd name="connsiteX2" fmla="*/ 964218 w 1376883"/>
              <a:gd name="connsiteY2" fmla="*/ 1342086 h 1342086"/>
              <a:gd name="connsiteX3" fmla="*/ 0 w 1376883"/>
              <a:gd name="connsiteY3" fmla="*/ 201522 h 1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883" h="1342086">
                <a:moveTo>
                  <a:pt x="246478" y="0"/>
                </a:moveTo>
                <a:lnTo>
                  <a:pt x="1376883" y="1342086"/>
                </a:lnTo>
                <a:lnTo>
                  <a:pt x="964218" y="1342086"/>
                </a:lnTo>
                <a:lnTo>
                  <a:pt x="0" y="2015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îṡļíďê">
            <a:extLst>
              <a:ext uri="{FF2B5EF4-FFF2-40B4-BE49-F238E27FC236}">
                <a16:creationId xmlns:a16="http://schemas.microsoft.com/office/drawing/2014/main" id="{751E290B-57E5-4FE1-A2A3-6DDB2E4EA7A7}"/>
              </a:ext>
            </a:extLst>
          </p:cNvPr>
          <p:cNvSpPr/>
          <p:nvPr/>
        </p:nvSpPr>
        <p:spPr bwMode="auto">
          <a:xfrm>
            <a:off x="9805014" y="5166985"/>
            <a:ext cx="547445" cy="505614"/>
          </a:xfrm>
          <a:custGeom>
            <a:avLst/>
            <a:gdLst>
              <a:gd name="T0" fmla="*/ 79 w 104"/>
              <a:gd name="T1" fmla="*/ 0 h 96"/>
              <a:gd name="T2" fmla="*/ 0 w 104"/>
              <a:gd name="T3" fmla="*/ 65 h 96"/>
              <a:gd name="T4" fmla="*/ 25 w 104"/>
              <a:gd name="T5" fmla="*/ 96 h 96"/>
              <a:gd name="T6" fmla="*/ 104 w 104"/>
              <a:gd name="T7" fmla="*/ 31 h 96"/>
              <a:gd name="T8" fmla="*/ 79 w 10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6">
                <a:moveTo>
                  <a:pt x="79" y="0"/>
                </a:moveTo>
                <a:cubicBezTo>
                  <a:pt x="0" y="65"/>
                  <a:pt x="0" y="65"/>
                  <a:pt x="0" y="65"/>
                </a:cubicBezTo>
                <a:cubicBezTo>
                  <a:pt x="25" y="96"/>
                  <a:pt x="25" y="96"/>
                  <a:pt x="25" y="96"/>
                </a:cubicBezTo>
                <a:cubicBezTo>
                  <a:pt x="63" y="85"/>
                  <a:pt x="89" y="63"/>
                  <a:pt x="104" y="31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ṣľíḓé">
            <a:extLst>
              <a:ext uri="{FF2B5EF4-FFF2-40B4-BE49-F238E27FC236}">
                <a16:creationId xmlns:a16="http://schemas.microsoft.com/office/drawing/2014/main" id="{6D1244E0-B698-434C-A6A1-E8A29B09F20A}"/>
              </a:ext>
            </a:extLst>
          </p:cNvPr>
          <p:cNvSpPr/>
          <p:nvPr/>
        </p:nvSpPr>
        <p:spPr bwMode="auto">
          <a:xfrm>
            <a:off x="7065972" y="2424304"/>
            <a:ext cx="3824839" cy="3348326"/>
          </a:xfrm>
          <a:custGeom>
            <a:avLst/>
            <a:gdLst>
              <a:gd name="T0" fmla="*/ 363 w 726"/>
              <a:gd name="T1" fmla="*/ 636 h 636"/>
              <a:gd name="T2" fmla="*/ 516 w 726"/>
              <a:gd name="T3" fmla="*/ 597 h 636"/>
              <a:gd name="T4" fmla="*/ 642 w 726"/>
              <a:gd name="T5" fmla="*/ 166 h 636"/>
              <a:gd name="T6" fmla="*/ 363 w 726"/>
              <a:gd name="T7" fmla="*/ 0 h 636"/>
              <a:gd name="T8" fmla="*/ 363 w 726"/>
              <a:gd name="T9" fmla="*/ 18 h 636"/>
              <a:gd name="T10" fmla="*/ 627 w 726"/>
              <a:gd name="T11" fmla="*/ 174 h 636"/>
              <a:gd name="T12" fmla="*/ 507 w 726"/>
              <a:gd name="T13" fmla="*/ 582 h 636"/>
              <a:gd name="T14" fmla="*/ 363 w 726"/>
              <a:gd name="T15" fmla="*/ 618 h 636"/>
              <a:gd name="T16" fmla="*/ 363 w 726"/>
              <a:gd name="T17" fmla="*/ 636 h 636"/>
              <a:gd name="T18" fmla="*/ 211 w 726"/>
              <a:gd name="T19" fmla="*/ 39 h 636"/>
              <a:gd name="T20" fmla="*/ 84 w 726"/>
              <a:gd name="T21" fmla="*/ 471 h 636"/>
              <a:gd name="T22" fmla="*/ 363 w 726"/>
              <a:gd name="T23" fmla="*/ 636 h 636"/>
              <a:gd name="T24" fmla="*/ 363 w 726"/>
              <a:gd name="T25" fmla="*/ 618 h 636"/>
              <a:gd name="T26" fmla="*/ 100 w 726"/>
              <a:gd name="T27" fmla="*/ 462 h 636"/>
              <a:gd name="T28" fmla="*/ 219 w 726"/>
              <a:gd name="T29" fmla="*/ 55 h 636"/>
              <a:gd name="T30" fmla="*/ 363 w 726"/>
              <a:gd name="T31" fmla="*/ 18 h 636"/>
              <a:gd name="T32" fmla="*/ 363 w 726"/>
              <a:gd name="T33" fmla="*/ 0 h 636"/>
              <a:gd name="T34" fmla="*/ 211 w 726"/>
              <a:gd name="T35" fmla="*/ 39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6" h="636">
                <a:moveTo>
                  <a:pt x="363" y="636"/>
                </a:moveTo>
                <a:cubicBezTo>
                  <a:pt x="415" y="636"/>
                  <a:pt x="467" y="623"/>
                  <a:pt x="516" y="597"/>
                </a:cubicBezTo>
                <a:cubicBezTo>
                  <a:pt x="670" y="513"/>
                  <a:pt x="726" y="320"/>
                  <a:pt x="642" y="166"/>
                </a:cubicBezTo>
                <a:cubicBezTo>
                  <a:pt x="584" y="60"/>
                  <a:pt x="476" y="0"/>
                  <a:pt x="363" y="0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469" y="18"/>
                  <a:pt x="572" y="74"/>
                  <a:pt x="627" y="174"/>
                </a:cubicBezTo>
                <a:cubicBezTo>
                  <a:pt x="706" y="320"/>
                  <a:pt x="653" y="502"/>
                  <a:pt x="507" y="582"/>
                </a:cubicBezTo>
                <a:cubicBezTo>
                  <a:pt x="462" y="607"/>
                  <a:pt x="412" y="619"/>
                  <a:pt x="363" y="618"/>
                </a:cubicBezTo>
                <a:lnTo>
                  <a:pt x="363" y="636"/>
                </a:lnTo>
                <a:close/>
                <a:moveTo>
                  <a:pt x="211" y="39"/>
                </a:moveTo>
                <a:cubicBezTo>
                  <a:pt x="57" y="124"/>
                  <a:pt x="0" y="317"/>
                  <a:pt x="84" y="471"/>
                </a:cubicBezTo>
                <a:cubicBezTo>
                  <a:pt x="142" y="576"/>
                  <a:pt x="251" y="636"/>
                  <a:pt x="363" y="636"/>
                </a:cubicBezTo>
                <a:cubicBezTo>
                  <a:pt x="363" y="618"/>
                  <a:pt x="363" y="618"/>
                  <a:pt x="363" y="618"/>
                </a:cubicBezTo>
                <a:cubicBezTo>
                  <a:pt x="257" y="618"/>
                  <a:pt x="154" y="562"/>
                  <a:pt x="100" y="462"/>
                </a:cubicBezTo>
                <a:cubicBezTo>
                  <a:pt x="20" y="317"/>
                  <a:pt x="74" y="134"/>
                  <a:pt x="219" y="55"/>
                </a:cubicBezTo>
                <a:cubicBezTo>
                  <a:pt x="265" y="30"/>
                  <a:pt x="315" y="18"/>
                  <a:pt x="363" y="18"/>
                </a:cubicBezTo>
                <a:cubicBezTo>
                  <a:pt x="363" y="0"/>
                  <a:pt x="363" y="0"/>
                  <a:pt x="363" y="0"/>
                </a:cubicBezTo>
                <a:cubicBezTo>
                  <a:pt x="312" y="0"/>
                  <a:pt x="259" y="13"/>
                  <a:pt x="211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šļiḋè">
            <a:extLst>
              <a:ext uri="{FF2B5EF4-FFF2-40B4-BE49-F238E27FC236}">
                <a16:creationId xmlns:a16="http://schemas.microsoft.com/office/drawing/2014/main" id="{F540313B-D885-4240-9406-ED27310EB722}"/>
              </a:ext>
            </a:extLst>
          </p:cNvPr>
          <p:cNvSpPr txBox="1"/>
          <p:nvPr/>
        </p:nvSpPr>
        <p:spPr>
          <a:xfrm>
            <a:off x="9033960" y="4056315"/>
            <a:ext cx="554299" cy="289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sz="1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îṣlïḍè">
            <a:extLst>
              <a:ext uri="{FF2B5EF4-FFF2-40B4-BE49-F238E27FC236}">
                <a16:creationId xmlns:a16="http://schemas.microsoft.com/office/drawing/2014/main" id="{D19454B7-01E8-4C6A-A526-B8B79E50AECE}"/>
              </a:ext>
            </a:extLst>
          </p:cNvPr>
          <p:cNvSpPr txBox="1"/>
          <p:nvPr/>
        </p:nvSpPr>
        <p:spPr>
          <a:xfrm>
            <a:off x="8317162" y="3803750"/>
            <a:ext cx="1298457" cy="1785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Graduation thesis 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0" name="íş1îḍé">
            <a:extLst>
              <a:ext uri="{FF2B5EF4-FFF2-40B4-BE49-F238E27FC236}">
                <a16:creationId xmlns:a16="http://schemas.microsoft.com/office/drawing/2014/main" id="{4B442599-30E6-472F-86BB-EE8BD6A90DE7}"/>
              </a:ext>
            </a:extLst>
          </p:cNvPr>
          <p:cNvSpPr txBox="1"/>
          <p:nvPr/>
        </p:nvSpPr>
        <p:spPr>
          <a:xfrm>
            <a:off x="8318352" y="4024335"/>
            <a:ext cx="643234" cy="3452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DEFENSE</a:t>
            </a:r>
            <a:endParaRPr lang="zh-CN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îşļiḋe">
            <a:extLst>
              <a:ext uri="{FF2B5EF4-FFF2-40B4-BE49-F238E27FC236}">
                <a16:creationId xmlns:a16="http://schemas.microsoft.com/office/drawing/2014/main" id="{3145E40B-84AD-4F1E-AE9A-66C3D579FE11}"/>
              </a:ext>
            </a:extLst>
          </p:cNvPr>
          <p:cNvSpPr/>
          <p:nvPr/>
        </p:nvSpPr>
        <p:spPr>
          <a:xfrm>
            <a:off x="8997773" y="4024335"/>
            <a:ext cx="626673" cy="35305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8" name="iśľïḑe">
            <a:extLst>
              <a:ext uri="{FF2B5EF4-FFF2-40B4-BE49-F238E27FC236}">
                <a16:creationId xmlns:a16="http://schemas.microsoft.com/office/drawing/2014/main" id="{D50B4447-E4F2-4F72-957D-2CC92F86287D}"/>
              </a:ext>
            </a:extLst>
          </p:cNvPr>
          <p:cNvSpPr/>
          <p:nvPr/>
        </p:nvSpPr>
        <p:spPr>
          <a:xfrm>
            <a:off x="687278" y="1576652"/>
            <a:ext cx="5764376" cy="11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9" name="iṣļïďè">
            <a:extLst>
              <a:ext uri="{FF2B5EF4-FFF2-40B4-BE49-F238E27FC236}">
                <a16:creationId xmlns:a16="http://schemas.microsoft.com/office/drawing/2014/main" id="{27D6B294-8CEB-4033-9273-8D3819281482}"/>
              </a:ext>
            </a:extLst>
          </p:cNvPr>
          <p:cNvSpPr txBox="1"/>
          <p:nvPr/>
        </p:nvSpPr>
        <p:spPr bwMode="auto">
          <a:xfrm>
            <a:off x="687278" y="1134847"/>
            <a:ext cx="575024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4" name="íṧļidé">
            <a:extLst>
              <a:ext uri="{FF2B5EF4-FFF2-40B4-BE49-F238E27FC236}">
                <a16:creationId xmlns:a16="http://schemas.microsoft.com/office/drawing/2014/main" id="{105DD5D1-CF05-4EBF-B214-B1491B099014}"/>
              </a:ext>
            </a:extLst>
          </p:cNvPr>
          <p:cNvSpPr/>
          <p:nvPr/>
        </p:nvSpPr>
        <p:spPr bwMode="auto">
          <a:xfrm>
            <a:off x="729976" y="372448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ïşḻiďê">
            <a:extLst>
              <a:ext uri="{FF2B5EF4-FFF2-40B4-BE49-F238E27FC236}">
                <a16:creationId xmlns:a16="http://schemas.microsoft.com/office/drawing/2014/main" id="{7C4532DC-6909-4D9C-A093-8630EF7E0281}"/>
              </a:ext>
            </a:extLst>
          </p:cNvPr>
          <p:cNvSpPr/>
          <p:nvPr/>
        </p:nvSpPr>
        <p:spPr bwMode="auto">
          <a:xfrm>
            <a:off x="921000" y="358939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îṥlïḓê">
            <a:extLst>
              <a:ext uri="{FF2B5EF4-FFF2-40B4-BE49-F238E27FC236}">
                <a16:creationId xmlns:a16="http://schemas.microsoft.com/office/drawing/2014/main" id="{47227C42-EFB6-42D1-9B97-324507D7C8F5}"/>
              </a:ext>
            </a:extLst>
          </p:cNvPr>
          <p:cNvSpPr/>
          <p:nvPr/>
        </p:nvSpPr>
        <p:spPr bwMode="auto">
          <a:xfrm>
            <a:off x="1904243" y="3410324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0" name="iśļíde">
            <a:extLst>
              <a:ext uri="{FF2B5EF4-FFF2-40B4-BE49-F238E27FC236}">
                <a16:creationId xmlns:a16="http://schemas.microsoft.com/office/drawing/2014/main" id="{1C2F08F5-27B2-47FD-8643-1E05D9194CEB}"/>
              </a:ext>
            </a:extLst>
          </p:cNvPr>
          <p:cNvSpPr/>
          <p:nvPr/>
        </p:nvSpPr>
        <p:spPr bwMode="auto">
          <a:xfrm>
            <a:off x="729976" y="5748999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1" name="ïŝ1iḓé">
            <a:extLst>
              <a:ext uri="{FF2B5EF4-FFF2-40B4-BE49-F238E27FC236}">
                <a16:creationId xmlns:a16="http://schemas.microsoft.com/office/drawing/2014/main" id="{CD803548-DA7F-4FA7-A7D8-65D4CF89DB98}"/>
              </a:ext>
            </a:extLst>
          </p:cNvPr>
          <p:cNvSpPr/>
          <p:nvPr/>
        </p:nvSpPr>
        <p:spPr bwMode="auto">
          <a:xfrm>
            <a:off x="921000" y="5613910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ïṩ1ïḍé">
            <a:extLst>
              <a:ext uri="{FF2B5EF4-FFF2-40B4-BE49-F238E27FC236}">
                <a16:creationId xmlns:a16="http://schemas.microsoft.com/office/drawing/2014/main" id="{67982AB7-C6CE-403D-8C7F-41F115C7AFAC}"/>
              </a:ext>
            </a:extLst>
          </p:cNvPr>
          <p:cNvSpPr/>
          <p:nvPr/>
        </p:nvSpPr>
        <p:spPr bwMode="auto">
          <a:xfrm>
            <a:off x="1904243" y="5434843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6" name="iṩḻiḍè">
            <a:extLst>
              <a:ext uri="{FF2B5EF4-FFF2-40B4-BE49-F238E27FC236}">
                <a16:creationId xmlns:a16="http://schemas.microsoft.com/office/drawing/2014/main" id="{E0AEE2B2-C22A-473B-B8F1-580982DC7C7B}"/>
              </a:ext>
            </a:extLst>
          </p:cNvPr>
          <p:cNvSpPr/>
          <p:nvPr/>
        </p:nvSpPr>
        <p:spPr bwMode="auto">
          <a:xfrm>
            <a:off x="729976" y="473674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işľíde">
            <a:extLst>
              <a:ext uri="{FF2B5EF4-FFF2-40B4-BE49-F238E27FC236}">
                <a16:creationId xmlns:a16="http://schemas.microsoft.com/office/drawing/2014/main" id="{70DDA3AC-4366-4703-8440-9F51902DB537}"/>
              </a:ext>
            </a:extLst>
          </p:cNvPr>
          <p:cNvSpPr/>
          <p:nvPr/>
        </p:nvSpPr>
        <p:spPr bwMode="auto">
          <a:xfrm>
            <a:off x="921000" y="460165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isḻïḓé">
            <a:extLst>
              <a:ext uri="{FF2B5EF4-FFF2-40B4-BE49-F238E27FC236}">
                <a16:creationId xmlns:a16="http://schemas.microsoft.com/office/drawing/2014/main" id="{9EB35683-3CF8-4EC7-8BD0-53B44B02A44E}"/>
              </a:ext>
            </a:extLst>
          </p:cNvPr>
          <p:cNvSpPr/>
          <p:nvPr/>
        </p:nvSpPr>
        <p:spPr bwMode="auto">
          <a:xfrm>
            <a:off x="1904243" y="4422584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2522C70-F3B6-4A4A-AC0D-2A38CAC84904}"/>
              </a:ext>
            </a:extLst>
          </p:cNvPr>
          <p:cNvCxnSpPr>
            <a:cxnSpLocks/>
          </p:cNvCxnSpPr>
          <p:nvPr/>
        </p:nvCxnSpPr>
        <p:spPr>
          <a:xfrm>
            <a:off x="729976" y="3110039"/>
            <a:ext cx="55910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05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0E592-AB6E-43CF-88D8-F2CA3BBC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94770A-4009-47BD-802E-0F75CFE4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66EA44-4919-4001-8758-C49448FC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5" name="ïṣḻïḑé">
            <a:extLst>
              <a:ext uri="{FF2B5EF4-FFF2-40B4-BE49-F238E27FC236}">
                <a16:creationId xmlns:a16="http://schemas.microsoft.com/office/drawing/2014/main" id="{9784955A-8F1E-4771-B761-21C918CC2042}"/>
              </a:ext>
            </a:extLst>
          </p:cNvPr>
          <p:cNvSpPr/>
          <p:nvPr/>
        </p:nvSpPr>
        <p:spPr bwMode="auto">
          <a:xfrm>
            <a:off x="1853097" y="1731034"/>
            <a:ext cx="2524219" cy="8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46" name="iṧļíḋe">
            <a:extLst>
              <a:ext uri="{FF2B5EF4-FFF2-40B4-BE49-F238E27FC236}">
                <a16:creationId xmlns:a16="http://schemas.microsoft.com/office/drawing/2014/main" id="{2CE4D01C-E075-4958-A19C-0A5325737991}"/>
              </a:ext>
            </a:extLst>
          </p:cNvPr>
          <p:cNvSpPr txBox="1"/>
          <p:nvPr/>
        </p:nvSpPr>
        <p:spPr bwMode="auto">
          <a:xfrm>
            <a:off x="1853097" y="1352231"/>
            <a:ext cx="1363378" cy="378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3" name="îṧľiḍé">
            <a:extLst>
              <a:ext uri="{FF2B5EF4-FFF2-40B4-BE49-F238E27FC236}">
                <a16:creationId xmlns:a16="http://schemas.microsoft.com/office/drawing/2014/main" id="{E5BD3B6A-C5A7-4B1B-B501-BD571A1A1415}"/>
              </a:ext>
            </a:extLst>
          </p:cNvPr>
          <p:cNvSpPr/>
          <p:nvPr/>
        </p:nvSpPr>
        <p:spPr>
          <a:xfrm>
            <a:off x="4447872" y="1731828"/>
            <a:ext cx="1656184" cy="16561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ïṡḻîďé">
            <a:extLst>
              <a:ext uri="{FF2B5EF4-FFF2-40B4-BE49-F238E27FC236}">
                <a16:creationId xmlns:a16="http://schemas.microsoft.com/office/drawing/2014/main" id="{FA9F9F71-20CE-4594-8940-F7EC2D7732F9}"/>
              </a:ext>
            </a:extLst>
          </p:cNvPr>
          <p:cNvSpPr/>
          <p:nvPr/>
        </p:nvSpPr>
        <p:spPr>
          <a:xfrm>
            <a:off x="4508010" y="1791966"/>
            <a:ext cx="1535908" cy="1535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ïṥḷîḓé">
            <a:extLst>
              <a:ext uri="{FF2B5EF4-FFF2-40B4-BE49-F238E27FC236}">
                <a16:creationId xmlns:a16="http://schemas.microsoft.com/office/drawing/2014/main" id="{20C5F1F0-A547-4479-B294-DC26EB7CC3B8}"/>
              </a:ext>
            </a:extLst>
          </p:cNvPr>
          <p:cNvSpPr txBox="1"/>
          <p:nvPr/>
        </p:nvSpPr>
        <p:spPr>
          <a:xfrm>
            <a:off x="4567340" y="2331903"/>
            <a:ext cx="1417249" cy="45603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iṡľîdê">
            <a:extLst>
              <a:ext uri="{FF2B5EF4-FFF2-40B4-BE49-F238E27FC236}">
                <a16:creationId xmlns:a16="http://schemas.microsoft.com/office/drawing/2014/main" id="{04A46C45-CAF8-4255-9151-6E94E189B301}"/>
              </a:ext>
            </a:extLst>
          </p:cNvPr>
          <p:cNvSpPr/>
          <p:nvPr/>
        </p:nvSpPr>
        <p:spPr>
          <a:xfrm>
            <a:off x="6003929" y="1731828"/>
            <a:ext cx="1656184" cy="16561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íṩľiḓé">
            <a:extLst>
              <a:ext uri="{FF2B5EF4-FFF2-40B4-BE49-F238E27FC236}">
                <a16:creationId xmlns:a16="http://schemas.microsoft.com/office/drawing/2014/main" id="{BAE90BF0-4E67-41A5-83AA-79F2CDFD3B24}"/>
              </a:ext>
            </a:extLst>
          </p:cNvPr>
          <p:cNvSpPr/>
          <p:nvPr/>
        </p:nvSpPr>
        <p:spPr>
          <a:xfrm>
            <a:off x="6064067" y="1791966"/>
            <a:ext cx="1535908" cy="15359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îṣ1íḓe">
            <a:extLst>
              <a:ext uri="{FF2B5EF4-FFF2-40B4-BE49-F238E27FC236}">
                <a16:creationId xmlns:a16="http://schemas.microsoft.com/office/drawing/2014/main" id="{71B50326-F486-445C-AA30-CE0A32788A50}"/>
              </a:ext>
            </a:extLst>
          </p:cNvPr>
          <p:cNvSpPr txBox="1"/>
          <p:nvPr/>
        </p:nvSpPr>
        <p:spPr>
          <a:xfrm>
            <a:off x="6123397" y="2331903"/>
            <a:ext cx="1417249" cy="45603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5" name="íşlïḋè">
            <a:extLst>
              <a:ext uri="{FF2B5EF4-FFF2-40B4-BE49-F238E27FC236}">
                <a16:creationId xmlns:a16="http://schemas.microsoft.com/office/drawing/2014/main" id="{04F318CC-C6F0-4C7E-B06D-FCDAF50D229E}"/>
              </a:ext>
            </a:extLst>
          </p:cNvPr>
          <p:cNvSpPr/>
          <p:nvPr/>
        </p:nvSpPr>
        <p:spPr>
          <a:xfrm>
            <a:off x="3731596" y="3139070"/>
            <a:ext cx="1656184" cy="1656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í$ḷíde">
            <a:extLst>
              <a:ext uri="{FF2B5EF4-FFF2-40B4-BE49-F238E27FC236}">
                <a16:creationId xmlns:a16="http://schemas.microsoft.com/office/drawing/2014/main" id="{1C2F6A34-49A7-4C41-AA0C-F91EA9900960}"/>
              </a:ext>
            </a:extLst>
          </p:cNvPr>
          <p:cNvSpPr/>
          <p:nvPr/>
        </p:nvSpPr>
        <p:spPr>
          <a:xfrm>
            <a:off x="3791734" y="3199208"/>
            <a:ext cx="1535908" cy="15359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ïṡ1ïḋê">
            <a:extLst>
              <a:ext uri="{FF2B5EF4-FFF2-40B4-BE49-F238E27FC236}">
                <a16:creationId xmlns:a16="http://schemas.microsoft.com/office/drawing/2014/main" id="{172A6693-1F70-4B7F-9605-F80CFCCC7D65}"/>
              </a:ext>
            </a:extLst>
          </p:cNvPr>
          <p:cNvSpPr txBox="1"/>
          <p:nvPr/>
        </p:nvSpPr>
        <p:spPr>
          <a:xfrm>
            <a:off x="3851064" y="3739145"/>
            <a:ext cx="1417249" cy="45603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î$ļîḓê">
            <a:extLst>
              <a:ext uri="{FF2B5EF4-FFF2-40B4-BE49-F238E27FC236}">
                <a16:creationId xmlns:a16="http://schemas.microsoft.com/office/drawing/2014/main" id="{01D3BAA4-CF84-44CC-8598-67B9B0850D44}"/>
              </a:ext>
            </a:extLst>
          </p:cNvPr>
          <p:cNvSpPr/>
          <p:nvPr/>
        </p:nvSpPr>
        <p:spPr>
          <a:xfrm>
            <a:off x="5268313" y="3139070"/>
            <a:ext cx="1656184" cy="1656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íṧḷíďè">
            <a:extLst>
              <a:ext uri="{FF2B5EF4-FFF2-40B4-BE49-F238E27FC236}">
                <a16:creationId xmlns:a16="http://schemas.microsoft.com/office/drawing/2014/main" id="{E63F5670-E176-4CA2-9710-24C0EEE2A2FB}"/>
              </a:ext>
            </a:extLst>
          </p:cNvPr>
          <p:cNvSpPr/>
          <p:nvPr/>
        </p:nvSpPr>
        <p:spPr>
          <a:xfrm>
            <a:off x="5328451" y="3199208"/>
            <a:ext cx="1535908" cy="1535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îṥḷîḋê">
            <a:extLst>
              <a:ext uri="{FF2B5EF4-FFF2-40B4-BE49-F238E27FC236}">
                <a16:creationId xmlns:a16="http://schemas.microsoft.com/office/drawing/2014/main" id="{CC8FAA89-D1DA-4B74-90E1-4B4E7A8B23CF}"/>
              </a:ext>
            </a:extLst>
          </p:cNvPr>
          <p:cNvSpPr txBox="1"/>
          <p:nvPr/>
        </p:nvSpPr>
        <p:spPr>
          <a:xfrm>
            <a:off x="5387781" y="3739145"/>
            <a:ext cx="1417249" cy="45603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íś1ïḋê">
            <a:extLst>
              <a:ext uri="{FF2B5EF4-FFF2-40B4-BE49-F238E27FC236}">
                <a16:creationId xmlns:a16="http://schemas.microsoft.com/office/drawing/2014/main" id="{6054AB2F-AF5F-4118-9744-6855EF3E2059}"/>
              </a:ext>
            </a:extLst>
          </p:cNvPr>
          <p:cNvSpPr/>
          <p:nvPr/>
        </p:nvSpPr>
        <p:spPr>
          <a:xfrm>
            <a:off x="6804221" y="3139070"/>
            <a:ext cx="1656184" cy="1656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işľídè">
            <a:extLst>
              <a:ext uri="{FF2B5EF4-FFF2-40B4-BE49-F238E27FC236}">
                <a16:creationId xmlns:a16="http://schemas.microsoft.com/office/drawing/2014/main" id="{FD63B24B-6630-48CF-8028-2E78F3C71F6E}"/>
              </a:ext>
            </a:extLst>
          </p:cNvPr>
          <p:cNvSpPr/>
          <p:nvPr/>
        </p:nvSpPr>
        <p:spPr>
          <a:xfrm>
            <a:off x="6864359" y="3199208"/>
            <a:ext cx="1535908" cy="15359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îŝliḑé">
            <a:extLst>
              <a:ext uri="{FF2B5EF4-FFF2-40B4-BE49-F238E27FC236}">
                <a16:creationId xmlns:a16="http://schemas.microsoft.com/office/drawing/2014/main" id="{E78391C4-B3F9-4125-836F-A6E9DD2FF884}"/>
              </a:ext>
            </a:extLst>
          </p:cNvPr>
          <p:cNvSpPr txBox="1"/>
          <p:nvPr/>
        </p:nvSpPr>
        <p:spPr>
          <a:xfrm>
            <a:off x="6923689" y="3739145"/>
            <a:ext cx="1417249" cy="45603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îš1íḑè">
            <a:extLst>
              <a:ext uri="{FF2B5EF4-FFF2-40B4-BE49-F238E27FC236}">
                <a16:creationId xmlns:a16="http://schemas.microsoft.com/office/drawing/2014/main" id="{BC07F2CD-EB11-4B83-9504-E7CB608C0618}"/>
              </a:ext>
            </a:extLst>
          </p:cNvPr>
          <p:cNvSpPr/>
          <p:nvPr/>
        </p:nvSpPr>
        <p:spPr bwMode="auto">
          <a:xfrm>
            <a:off x="7814686" y="1735203"/>
            <a:ext cx="2524219" cy="8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9" name="ïşlíḓè">
            <a:extLst>
              <a:ext uri="{FF2B5EF4-FFF2-40B4-BE49-F238E27FC236}">
                <a16:creationId xmlns:a16="http://schemas.microsoft.com/office/drawing/2014/main" id="{FE764CDD-970A-4C9D-B59D-E9B6D2F38403}"/>
              </a:ext>
            </a:extLst>
          </p:cNvPr>
          <p:cNvSpPr txBox="1"/>
          <p:nvPr/>
        </p:nvSpPr>
        <p:spPr bwMode="auto">
          <a:xfrm>
            <a:off x="7814686" y="1356400"/>
            <a:ext cx="1363378" cy="378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16" name="íṩ1iḓe">
            <a:extLst>
              <a:ext uri="{FF2B5EF4-FFF2-40B4-BE49-F238E27FC236}">
                <a16:creationId xmlns:a16="http://schemas.microsoft.com/office/drawing/2014/main" id="{7C7B4E0A-4EDC-4F2D-A14D-7C308A507A26}"/>
              </a:ext>
            </a:extLst>
          </p:cNvPr>
          <p:cNvSpPr/>
          <p:nvPr/>
        </p:nvSpPr>
        <p:spPr bwMode="auto">
          <a:xfrm>
            <a:off x="1130254" y="3884090"/>
            <a:ext cx="2524219" cy="8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7" name="ïṧḻîḍê">
            <a:extLst>
              <a:ext uri="{FF2B5EF4-FFF2-40B4-BE49-F238E27FC236}">
                <a16:creationId xmlns:a16="http://schemas.microsoft.com/office/drawing/2014/main" id="{B474347B-D3F6-4007-B135-B1B77ABBE4BB}"/>
              </a:ext>
            </a:extLst>
          </p:cNvPr>
          <p:cNvSpPr txBox="1"/>
          <p:nvPr/>
        </p:nvSpPr>
        <p:spPr bwMode="auto">
          <a:xfrm>
            <a:off x="1130254" y="3505287"/>
            <a:ext cx="1363378" cy="378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4" name="ísḷíḓè">
            <a:extLst>
              <a:ext uri="{FF2B5EF4-FFF2-40B4-BE49-F238E27FC236}">
                <a16:creationId xmlns:a16="http://schemas.microsoft.com/office/drawing/2014/main" id="{1DC13FFF-9E3F-48E5-BAF1-4BE6F6839659}"/>
              </a:ext>
            </a:extLst>
          </p:cNvPr>
          <p:cNvSpPr/>
          <p:nvPr/>
        </p:nvSpPr>
        <p:spPr bwMode="auto">
          <a:xfrm>
            <a:off x="5268313" y="5297609"/>
            <a:ext cx="2524219" cy="8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5" name="ïṩ1iďè">
            <a:extLst>
              <a:ext uri="{FF2B5EF4-FFF2-40B4-BE49-F238E27FC236}">
                <a16:creationId xmlns:a16="http://schemas.microsoft.com/office/drawing/2014/main" id="{C0B393FC-1889-4C91-856F-5BC3CBBD287E}"/>
              </a:ext>
            </a:extLst>
          </p:cNvPr>
          <p:cNvSpPr txBox="1"/>
          <p:nvPr/>
        </p:nvSpPr>
        <p:spPr bwMode="auto">
          <a:xfrm>
            <a:off x="5268313" y="4918806"/>
            <a:ext cx="1363378" cy="378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2" name="îşḷîḋè">
            <a:extLst>
              <a:ext uri="{FF2B5EF4-FFF2-40B4-BE49-F238E27FC236}">
                <a16:creationId xmlns:a16="http://schemas.microsoft.com/office/drawing/2014/main" id="{63F37740-B916-46B0-94DA-E9555B56848A}"/>
              </a:ext>
            </a:extLst>
          </p:cNvPr>
          <p:cNvSpPr/>
          <p:nvPr/>
        </p:nvSpPr>
        <p:spPr bwMode="auto">
          <a:xfrm>
            <a:off x="8688288" y="3884090"/>
            <a:ext cx="2524219" cy="8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3" name="îṣlïďé">
            <a:extLst>
              <a:ext uri="{FF2B5EF4-FFF2-40B4-BE49-F238E27FC236}">
                <a16:creationId xmlns:a16="http://schemas.microsoft.com/office/drawing/2014/main" id="{14BC51E9-C605-4CFE-91D8-A6874493E340}"/>
              </a:ext>
            </a:extLst>
          </p:cNvPr>
          <p:cNvSpPr txBox="1"/>
          <p:nvPr/>
        </p:nvSpPr>
        <p:spPr bwMode="auto">
          <a:xfrm>
            <a:off x="8688288" y="3505287"/>
            <a:ext cx="1363378" cy="378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5603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68d16c3-4d88-4fd4-8eb4-8862d349ea0c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0A4E9"/>
      </a:accent1>
      <a:accent2>
        <a:srgbClr val="E67F3F"/>
      </a:accent2>
      <a:accent3>
        <a:srgbClr val="D65949"/>
      </a:accent3>
      <a:accent4>
        <a:srgbClr val="376495"/>
      </a:accent4>
      <a:accent5>
        <a:srgbClr val="314D66"/>
      </a:accent5>
      <a:accent6>
        <a:srgbClr val="575859"/>
      </a:accent6>
      <a:hlink>
        <a:srgbClr val="2286A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0A4E9"/>
    </a:accent1>
    <a:accent2>
      <a:srgbClr val="E67F3F"/>
    </a:accent2>
    <a:accent3>
      <a:srgbClr val="D65949"/>
    </a:accent3>
    <a:accent4>
      <a:srgbClr val="376495"/>
    </a:accent4>
    <a:accent5>
      <a:srgbClr val="314D66"/>
    </a:accent5>
    <a:accent6>
      <a:srgbClr val="575859"/>
    </a:accent6>
    <a:hlink>
      <a:srgbClr val="2286A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198</TotalTime>
  <Words>1683</Words>
  <Application>Microsoft Office PowerPoint</Application>
  <PresentationFormat>宽屏</PresentationFormat>
  <Paragraphs>301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毕业论文答辩PPT模板.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16</cp:revision>
  <cp:lastPrinted>2018-03-08T16:00:00Z</cp:lastPrinted>
  <dcterms:created xsi:type="dcterms:W3CDTF">2018-03-08T16:00:00Z</dcterms:created>
  <dcterms:modified xsi:type="dcterms:W3CDTF">2023-09-02T07:39:18Z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