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23"/>
  </p:notesMasterIdLst>
  <p:sldIdLst>
    <p:sldId id="256" r:id="rId2"/>
    <p:sldId id="262" r:id="rId3"/>
    <p:sldId id="258" r:id="rId4"/>
    <p:sldId id="272" r:id="rId5"/>
    <p:sldId id="277" r:id="rId6"/>
    <p:sldId id="267" r:id="rId7"/>
    <p:sldId id="273" r:id="rId8"/>
    <p:sldId id="276" r:id="rId9"/>
    <p:sldId id="278" r:id="rId10"/>
    <p:sldId id="268" r:id="rId11"/>
    <p:sldId id="275" r:id="rId12"/>
    <p:sldId id="283" r:id="rId13"/>
    <p:sldId id="274" r:id="rId14"/>
    <p:sldId id="269" r:id="rId15"/>
    <p:sldId id="281" r:id="rId16"/>
    <p:sldId id="280" r:id="rId17"/>
    <p:sldId id="279" r:id="rId18"/>
    <p:sldId id="270" r:id="rId19"/>
    <p:sldId id="285" r:id="rId20"/>
    <p:sldId id="284" r:id="rId21"/>
    <p:sldId id="261" r:id="rId22"/>
  </p:sldIdLst>
  <p:sldSz cx="12192000" cy="6858000"/>
  <p:notesSz cx="6858000" cy="9144000"/>
  <p:custDataLst>
    <p:tags r:id="rId2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44750"/>
    <a:srgbClr val="90A5CB"/>
    <a:srgbClr val="A20000"/>
    <a:srgbClr val="A40000"/>
    <a:srgbClr val="9E0000"/>
    <a:srgbClr val="C7450B"/>
    <a:srgbClr val="E24E0C"/>
    <a:srgbClr val="DC6140"/>
    <a:srgbClr val="E60000"/>
    <a:srgbClr val="C967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6182" autoAdjust="0"/>
  </p:normalViewPr>
  <p:slideViewPr>
    <p:cSldViewPr snapToGrid="0">
      <p:cViewPr varScale="1">
        <p:scale>
          <a:sx n="153" d="100"/>
          <a:sy n="153" d="100"/>
        </p:scale>
        <p:origin x="532" y="8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D8963-CFCD-4740-AF60-049850373CDF}" type="datetimeFigureOut">
              <a:rPr lang="zh-CN" altLang="en-US" smtClean="0"/>
              <a:t>2023/9/2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6FDB6-6D2B-46C1-9FA1-D82906A37C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981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13ce0b23-31f0-4116-a39b-afd811a27703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65021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c2e6b91f-111e-4028-a7b9-1871027627c6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4948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4869afc8-e970-41b6-b118-f0f9f0614f9b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11603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7292ad0c-53d0-40bd-aed1-8c4b748cfb14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222688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ddd0536c-c49a-4873-9eca-b1da74dd5b1f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14806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8723a0a9-9333-4c7f-8bf4-b8736cd0672b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52222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99086c4e-0dff-45dd-93ff-aa24feae654d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610133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0ce026b0-3d0c-488b-b34a-2637a052a8f8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69091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d1c2a450-8143-4900-9137-5f3ce75e56f8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261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84e317aa-37b5-4ee0-93ae-178488b884e2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778552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69a98c64-3d4f-4fb7-96cd-2f400429cd67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31636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67ad3864-16fa-4338-a00a-12b8ebf4e8b2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620285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f9088884-9072-41eb-9d7e-c1464611a8d1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371837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1166866e-c750-4351-8ac2-083019aeae76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12642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8307f23c-85a3-4720-9b7a-82227c6f8ee6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01733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bcf92e81-ad01-4d34-ac2d-8e271a7ae8a8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1145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1d039a7f-cbb2-4b6c-b3b8-c13b7f68ee1b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50881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1dbc410f-cf96-45a7-a865-68a019ccde3b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0593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0f0a456e-5177-4d35-8e06-11d7fb796f8b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02248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23a1b69f-242e-4282-85d6-fdbc3fb22f7a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04544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/>
              <a:t>0e726dbc-fd86-4d3a-ad7b-3b60d8faf055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1272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1" name="组合 10750"/>
          <p:cNvGrpSpPr/>
          <p:nvPr userDrawn="1"/>
        </p:nvGrpSpPr>
        <p:grpSpPr>
          <a:xfrm>
            <a:off x="1588" y="0"/>
            <a:ext cx="12188825" cy="6858000"/>
            <a:chOff x="1588" y="0"/>
            <a:chExt cx="12188825" cy="6858000"/>
          </a:xfrm>
        </p:grpSpPr>
        <p:sp>
          <p:nvSpPr>
            <p:cNvPr id="10551" name="Rectangle 5"/>
            <p:cNvSpPr>
              <a:spLocks noChangeArrowheads="1"/>
            </p:cNvSpPr>
            <p:nvPr userDrawn="1"/>
          </p:nvSpPr>
          <p:spPr bwMode="auto">
            <a:xfrm>
              <a:off x="1588" y="0"/>
              <a:ext cx="12188825" cy="6858000"/>
            </a:xfrm>
            <a:prstGeom prst="rect">
              <a:avLst/>
            </a:prstGeom>
            <a:solidFill>
              <a:srgbClr val="303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2" name="Freeform 6"/>
            <p:cNvSpPr>
              <a:spLocks/>
            </p:cNvSpPr>
            <p:nvPr userDrawn="1"/>
          </p:nvSpPr>
          <p:spPr bwMode="auto">
            <a:xfrm>
              <a:off x="7710488" y="2768600"/>
              <a:ext cx="836613" cy="612775"/>
            </a:xfrm>
            <a:custGeom>
              <a:avLst/>
              <a:gdLst>
                <a:gd name="T0" fmla="*/ 522 w 527"/>
                <a:gd name="T1" fmla="*/ 50 h 386"/>
                <a:gd name="T2" fmla="*/ 504 w 527"/>
                <a:gd name="T3" fmla="*/ 21 h 386"/>
                <a:gd name="T4" fmla="*/ 487 w 527"/>
                <a:gd name="T5" fmla="*/ 8 h 386"/>
                <a:gd name="T6" fmla="*/ 448 w 527"/>
                <a:gd name="T7" fmla="*/ 12 h 386"/>
                <a:gd name="T8" fmla="*/ 20 w 527"/>
                <a:gd name="T9" fmla="*/ 281 h 386"/>
                <a:gd name="T10" fmla="*/ 0 w 527"/>
                <a:gd name="T11" fmla="*/ 309 h 386"/>
                <a:gd name="T12" fmla="*/ 8 w 527"/>
                <a:gd name="T13" fmla="*/ 343 h 386"/>
                <a:gd name="T14" fmla="*/ 29 w 527"/>
                <a:gd name="T15" fmla="*/ 370 h 386"/>
                <a:gd name="T16" fmla="*/ 40 w 527"/>
                <a:gd name="T17" fmla="*/ 378 h 386"/>
                <a:gd name="T18" fmla="*/ 79 w 527"/>
                <a:gd name="T19" fmla="*/ 374 h 386"/>
                <a:gd name="T20" fmla="*/ 507 w 527"/>
                <a:gd name="T21" fmla="*/ 104 h 386"/>
                <a:gd name="T22" fmla="*/ 527 w 527"/>
                <a:gd name="T23" fmla="*/ 72 h 386"/>
                <a:gd name="T24" fmla="*/ 522 w 527"/>
                <a:gd name="T25" fmla="*/ 5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7" h="386">
                  <a:moveTo>
                    <a:pt x="522" y="50"/>
                  </a:moveTo>
                  <a:cubicBezTo>
                    <a:pt x="519" y="40"/>
                    <a:pt x="512" y="30"/>
                    <a:pt x="504" y="21"/>
                  </a:cubicBezTo>
                  <a:cubicBezTo>
                    <a:pt x="499" y="16"/>
                    <a:pt x="493" y="11"/>
                    <a:pt x="487" y="8"/>
                  </a:cubicBezTo>
                  <a:cubicBezTo>
                    <a:pt x="471" y="0"/>
                    <a:pt x="461" y="4"/>
                    <a:pt x="448" y="12"/>
                  </a:cubicBezTo>
                  <a:cubicBezTo>
                    <a:pt x="20" y="281"/>
                    <a:pt x="20" y="281"/>
                    <a:pt x="20" y="281"/>
                  </a:cubicBezTo>
                  <a:cubicBezTo>
                    <a:pt x="2" y="293"/>
                    <a:pt x="1" y="300"/>
                    <a:pt x="0" y="309"/>
                  </a:cubicBezTo>
                  <a:cubicBezTo>
                    <a:pt x="0" y="321"/>
                    <a:pt x="3" y="332"/>
                    <a:pt x="8" y="343"/>
                  </a:cubicBezTo>
                  <a:cubicBezTo>
                    <a:pt x="13" y="354"/>
                    <a:pt x="21" y="363"/>
                    <a:pt x="29" y="370"/>
                  </a:cubicBezTo>
                  <a:cubicBezTo>
                    <a:pt x="33" y="373"/>
                    <a:pt x="37" y="376"/>
                    <a:pt x="40" y="378"/>
                  </a:cubicBezTo>
                  <a:cubicBezTo>
                    <a:pt x="56" y="386"/>
                    <a:pt x="71" y="383"/>
                    <a:pt x="79" y="374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19" y="96"/>
                    <a:pt x="526" y="88"/>
                    <a:pt x="527" y="72"/>
                  </a:cubicBezTo>
                  <a:cubicBezTo>
                    <a:pt x="527" y="64"/>
                    <a:pt x="526" y="59"/>
                    <a:pt x="522" y="50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3" name="Freeform 7"/>
            <p:cNvSpPr>
              <a:spLocks/>
            </p:cNvSpPr>
            <p:nvPr userDrawn="1"/>
          </p:nvSpPr>
          <p:spPr bwMode="auto">
            <a:xfrm>
              <a:off x="8329613" y="2825750"/>
              <a:ext cx="125413" cy="166688"/>
            </a:xfrm>
            <a:custGeom>
              <a:avLst/>
              <a:gdLst>
                <a:gd name="T0" fmla="*/ 74 w 79"/>
                <a:gd name="T1" fmla="*/ 51 h 105"/>
                <a:gd name="T2" fmla="*/ 56 w 79"/>
                <a:gd name="T3" fmla="*/ 22 h 105"/>
                <a:gd name="T4" fmla="*/ 38 w 79"/>
                <a:gd name="T5" fmla="*/ 8 h 105"/>
                <a:gd name="T6" fmla="*/ 0 w 79"/>
                <a:gd name="T7" fmla="*/ 12 h 105"/>
                <a:gd name="T8" fmla="*/ 58 w 79"/>
                <a:gd name="T9" fmla="*/ 105 h 105"/>
                <a:gd name="T10" fmla="*/ 79 w 79"/>
                <a:gd name="T11" fmla="*/ 76 h 105"/>
                <a:gd name="T12" fmla="*/ 74 w 79"/>
                <a:gd name="T1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74" y="51"/>
                  </a:moveTo>
                  <a:cubicBezTo>
                    <a:pt x="70" y="40"/>
                    <a:pt x="64" y="30"/>
                    <a:pt x="56" y="22"/>
                  </a:cubicBezTo>
                  <a:cubicBezTo>
                    <a:pt x="51" y="16"/>
                    <a:pt x="45" y="11"/>
                    <a:pt x="38" y="8"/>
                  </a:cubicBezTo>
                  <a:cubicBezTo>
                    <a:pt x="23" y="0"/>
                    <a:pt x="12" y="4"/>
                    <a:pt x="0" y="12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71" y="96"/>
                    <a:pt x="77" y="92"/>
                    <a:pt x="79" y="76"/>
                  </a:cubicBezTo>
                  <a:cubicBezTo>
                    <a:pt x="79" y="68"/>
                    <a:pt x="77" y="59"/>
                    <a:pt x="74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4" name="Freeform 8"/>
            <p:cNvSpPr>
              <a:spLocks/>
            </p:cNvSpPr>
            <p:nvPr userDrawn="1"/>
          </p:nvSpPr>
          <p:spPr bwMode="auto">
            <a:xfrm>
              <a:off x="7716838" y="2830513"/>
              <a:ext cx="693738" cy="484188"/>
            </a:xfrm>
            <a:custGeom>
              <a:avLst/>
              <a:gdLst>
                <a:gd name="T0" fmla="*/ 419 w 437"/>
                <a:gd name="T1" fmla="*/ 8 h 305"/>
                <a:gd name="T2" fmla="*/ 383 w 437"/>
                <a:gd name="T3" fmla="*/ 8 h 305"/>
                <a:gd name="T4" fmla="*/ 12 w 437"/>
                <a:gd name="T5" fmla="*/ 246 h 305"/>
                <a:gd name="T6" fmla="*/ 2 w 437"/>
                <a:gd name="T7" fmla="*/ 271 h 305"/>
                <a:gd name="T8" fmla="*/ 10 w 437"/>
                <a:gd name="T9" fmla="*/ 305 h 305"/>
                <a:gd name="T10" fmla="*/ 437 w 437"/>
                <a:gd name="T11" fmla="*/ 21 h 305"/>
                <a:gd name="T12" fmla="*/ 419 w 437"/>
                <a:gd name="T13" fmla="*/ 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305">
                  <a:moveTo>
                    <a:pt x="419" y="8"/>
                  </a:moveTo>
                  <a:cubicBezTo>
                    <a:pt x="403" y="0"/>
                    <a:pt x="395" y="0"/>
                    <a:pt x="383" y="8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49"/>
                    <a:pt x="3" y="255"/>
                    <a:pt x="2" y="271"/>
                  </a:cubicBezTo>
                  <a:cubicBezTo>
                    <a:pt x="1" y="282"/>
                    <a:pt x="4" y="294"/>
                    <a:pt x="10" y="305"/>
                  </a:cubicBezTo>
                  <a:cubicBezTo>
                    <a:pt x="437" y="21"/>
                    <a:pt x="437" y="21"/>
                    <a:pt x="437" y="21"/>
                  </a:cubicBezTo>
                  <a:cubicBezTo>
                    <a:pt x="432" y="16"/>
                    <a:pt x="426" y="11"/>
                    <a:pt x="419" y="8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5" name="Freeform 9"/>
            <p:cNvSpPr>
              <a:spLocks/>
            </p:cNvSpPr>
            <p:nvPr userDrawn="1"/>
          </p:nvSpPr>
          <p:spPr bwMode="auto">
            <a:xfrm>
              <a:off x="7766051" y="2909888"/>
              <a:ext cx="681038" cy="482600"/>
            </a:xfrm>
            <a:custGeom>
              <a:avLst/>
              <a:gdLst>
                <a:gd name="T0" fmla="*/ 0 w 429"/>
                <a:gd name="T1" fmla="*/ 281 h 304"/>
                <a:gd name="T2" fmla="*/ 11 w 429"/>
                <a:gd name="T3" fmla="*/ 289 h 304"/>
                <a:gd name="T4" fmla="*/ 50 w 429"/>
                <a:gd name="T5" fmla="*/ 285 h 304"/>
                <a:gd name="T6" fmla="*/ 410 w 429"/>
                <a:gd name="T7" fmla="*/ 55 h 304"/>
                <a:gd name="T8" fmla="*/ 428 w 429"/>
                <a:gd name="T9" fmla="*/ 26 h 304"/>
                <a:gd name="T10" fmla="*/ 424 w 429"/>
                <a:gd name="T11" fmla="*/ 0 h 304"/>
                <a:gd name="T12" fmla="*/ 0 w 429"/>
                <a:gd name="T13" fmla="*/ 28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304">
                  <a:moveTo>
                    <a:pt x="0" y="281"/>
                  </a:moveTo>
                  <a:cubicBezTo>
                    <a:pt x="3" y="284"/>
                    <a:pt x="7" y="287"/>
                    <a:pt x="11" y="289"/>
                  </a:cubicBezTo>
                  <a:cubicBezTo>
                    <a:pt x="27" y="297"/>
                    <a:pt x="23" y="304"/>
                    <a:pt x="50" y="285"/>
                  </a:cubicBezTo>
                  <a:cubicBezTo>
                    <a:pt x="410" y="55"/>
                    <a:pt x="410" y="55"/>
                    <a:pt x="410" y="55"/>
                  </a:cubicBezTo>
                  <a:cubicBezTo>
                    <a:pt x="423" y="47"/>
                    <a:pt x="427" y="41"/>
                    <a:pt x="428" y="26"/>
                  </a:cubicBezTo>
                  <a:cubicBezTo>
                    <a:pt x="429" y="17"/>
                    <a:pt x="427" y="9"/>
                    <a:pt x="424" y="0"/>
                  </a:cubicBezTo>
                  <a:lnTo>
                    <a:pt x="0" y="281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6" name="Freeform 10"/>
            <p:cNvSpPr>
              <a:spLocks/>
            </p:cNvSpPr>
            <p:nvPr userDrawn="1"/>
          </p:nvSpPr>
          <p:spPr bwMode="auto">
            <a:xfrm>
              <a:off x="7732713" y="2863850"/>
              <a:ext cx="706438" cy="492125"/>
            </a:xfrm>
            <a:custGeom>
              <a:avLst/>
              <a:gdLst>
                <a:gd name="T0" fmla="*/ 427 w 445"/>
                <a:gd name="T1" fmla="*/ 0 h 310"/>
                <a:gd name="T2" fmla="*/ 0 w 445"/>
                <a:gd name="T3" fmla="*/ 284 h 310"/>
                <a:gd name="T4" fmla="*/ 21 w 445"/>
                <a:gd name="T5" fmla="*/ 310 h 310"/>
                <a:gd name="T6" fmla="*/ 445 w 445"/>
                <a:gd name="T7" fmla="*/ 29 h 310"/>
                <a:gd name="T8" fmla="*/ 427 w 445"/>
                <a:gd name="T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310">
                  <a:moveTo>
                    <a:pt x="427" y="0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5" y="294"/>
                    <a:pt x="12" y="303"/>
                    <a:pt x="21" y="310"/>
                  </a:cubicBezTo>
                  <a:cubicBezTo>
                    <a:pt x="445" y="29"/>
                    <a:pt x="445" y="29"/>
                    <a:pt x="445" y="29"/>
                  </a:cubicBezTo>
                  <a:cubicBezTo>
                    <a:pt x="441" y="18"/>
                    <a:pt x="435" y="8"/>
                    <a:pt x="427" y="0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7" name="Freeform 11"/>
            <p:cNvSpPr>
              <a:spLocks/>
            </p:cNvSpPr>
            <p:nvPr userDrawn="1"/>
          </p:nvSpPr>
          <p:spPr bwMode="auto">
            <a:xfrm>
              <a:off x="7696201" y="3209925"/>
              <a:ext cx="142875" cy="185738"/>
            </a:xfrm>
            <a:custGeom>
              <a:avLst/>
              <a:gdLst>
                <a:gd name="T0" fmla="*/ 49 w 90"/>
                <a:gd name="T1" fmla="*/ 13 h 117"/>
                <a:gd name="T2" fmla="*/ 89 w 90"/>
                <a:gd name="T3" fmla="*/ 81 h 117"/>
                <a:gd name="T4" fmla="*/ 42 w 90"/>
                <a:gd name="T5" fmla="*/ 105 h 117"/>
                <a:gd name="T6" fmla="*/ 2 w 90"/>
                <a:gd name="T7" fmla="*/ 37 h 117"/>
                <a:gd name="T8" fmla="*/ 49 w 90"/>
                <a:gd name="T9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7">
                  <a:moveTo>
                    <a:pt x="49" y="13"/>
                  </a:moveTo>
                  <a:cubicBezTo>
                    <a:pt x="72" y="25"/>
                    <a:pt x="90" y="55"/>
                    <a:pt x="89" y="81"/>
                  </a:cubicBezTo>
                  <a:cubicBezTo>
                    <a:pt x="87" y="106"/>
                    <a:pt x="66" y="117"/>
                    <a:pt x="42" y="105"/>
                  </a:cubicBezTo>
                  <a:cubicBezTo>
                    <a:pt x="18" y="93"/>
                    <a:pt x="0" y="63"/>
                    <a:pt x="2" y="37"/>
                  </a:cubicBezTo>
                  <a:cubicBezTo>
                    <a:pt x="4" y="11"/>
                    <a:pt x="25" y="0"/>
                    <a:pt x="49" y="13"/>
                  </a:cubicBezTo>
                  <a:close/>
                </a:path>
              </a:pathLst>
            </a:custGeom>
            <a:solidFill>
              <a:srgbClr val="FF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8" name="Freeform 12"/>
            <p:cNvSpPr>
              <a:spLocks/>
            </p:cNvSpPr>
            <p:nvPr userDrawn="1"/>
          </p:nvSpPr>
          <p:spPr bwMode="auto">
            <a:xfrm>
              <a:off x="7643813" y="3214688"/>
              <a:ext cx="193675" cy="187325"/>
            </a:xfrm>
            <a:custGeom>
              <a:avLst/>
              <a:gdLst>
                <a:gd name="T0" fmla="*/ 86 w 122"/>
                <a:gd name="T1" fmla="*/ 109 h 118"/>
                <a:gd name="T2" fmla="*/ 89 w 122"/>
                <a:gd name="T3" fmla="*/ 108 h 118"/>
                <a:gd name="T4" fmla="*/ 91 w 122"/>
                <a:gd name="T5" fmla="*/ 108 h 118"/>
                <a:gd name="T6" fmla="*/ 93 w 122"/>
                <a:gd name="T7" fmla="*/ 107 h 118"/>
                <a:gd name="T8" fmla="*/ 95 w 122"/>
                <a:gd name="T9" fmla="*/ 107 h 118"/>
                <a:gd name="T10" fmla="*/ 97 w 122"/>
                <a:gd name="T11" fmla="*/ 107 h 118"/>
                <a:gd name="T12" fmla="*/ 121 w 122"/>
                <a:gd name="T13" fmla="*/ 78 h 118"/>
                <a:gd name="T14" fmla="*/ 80 w 122"/>
                <a:gd name="T15" fmla="*/ 10 h 118"/>
                <a:gd name="T16" fmla="*/ 38 w 122"/>
                <a:gd name="T17" fmla="*/ 18 h 118"/>
                <a:gd name="T18" fmla="*/ 37 w 122"/>
                <a:gd name="T19" fmla="*/ 20 h 118"/>
                <a:gd name="T20" fmla="*/ 36 w 122"/>
                <a:gd name="T21" fmla="*/ 22 h 118"/>
                <a:gd name="T22" fmla="*/ 35 w 122"/>
                <a:gd name="T23" fmla="*/ 24 h 118"/>
                <a:gd name="T24" fmla="*/ 33 w 122"/>
                <a:gd name="T25" fmla="*/ 26 h 118"/>
                <a:gd name="T26" fmla="*/ 32 w 122"/>
                <a:gd name="T27" fmla="*/ 27 h 118"/>
                <a:gd name="T28" fmla="*/ 31 w 122"/>
                <a:gd name="T29" fmla="*/ 29 h 118"/>
                <a:gd name="T30" fmla="*/ 30 w 122"/>
                <a:gd name="T31" fmla="*/ 31 h 118"/>
                <a:gd name="T32" fmla="*/ 28 w 122"/>
                <a:gd name="T33" fmla="*/ 33 h 118"/>
                <a:gd name="T34" fmla="*/ 27 w 122"/>
                <a:gd name="T35" fmla="*/ 35 h 118"/>
                <a:gd name="T36" fmla="*/ 26 w 122"/>
                <a:gd name="T37" fmla="*/ 37 h 118"/>
                <a:gd name="T38" fmla="*/ 25 w 122"/>
                <a:gd name="T39" fmla="*/ 39 h 118"/>
                <a:gd name="T40" fmla="*/ 24 w 122"/>
                <a:gd name="T41" fmla="*/ 41 h 118"/>
                <a:gd name="T42" fmla="*/ 23 w 122"/>
                <a:gd name="T43" fmla="*/ 42 h 118"/>
                <a:gd name="T44" fmla="*/ 21 w 122"/>
                <a:gd name="T45" fmla="*/ 44 h 118"/>
                <a:gd name="T46" fmla="*/ 20 w 122"/>
                <a:gd name="T47" fmla="*/ 46 h 118"/>
                <a:gd name="T48" fmla="*/ 19 w 122"/>
                <a:gd name="T49" fmla="*/ 48 h 118"/>
                <a:gd name="T50" fmla="*/ 18 w 122"/>
                <a:gd name="T51" fmla="*/ 50 h 118"/>
                <a:gd name="T52" fmla="*/ 16 w 122"/>
                <a:gd name="T53" fmla="*/ 52 h 118"/>
                <a:gd name="T54" fmla="*/ 15 w 122"/>
                <a:gd name="T55" fmla="*/ 54 h 118"/>
                <a:gd name="T56" fmla="*/ 14 w 122"/>
                <a:gd name="T57" fmla="*/ 55 h 118"/>
                <a:gd name="T58" fmla="*/ 13 w 122"/>
                <a:gd name="T59" fmla="*/ 57 h 118"/>
                <a:gd name="T60" fmla="*/ 12 w 122"/>
                <a:gd name="T61" fmla="*/ 59 h 118"/>
                <a:gd name="T62" fmla="*/ 10 w 122"/>
                <a:gd name="T63" fmla="*/ 61 h 118"/>
                <a:gd name="T64" fmla="*/ 9 w 122"/>
                <a:gd name="T65" fmla="*/ 63 h 118"/>
                <a:gd name="T66" fmla="*/ 8 w 122"/>
                <a:gd name="T67" fmla="*/ 65 h 118"/>
                <a:gd name="T68" fmla="*/ 7 w 122"/>
                <a:gd name="T69" fmla="*/ 66 h 118"/>
                <a:gd name="T70" fmla="*/ 5 w 122"/>
                <a:gd name="T71" fmla="*/ 68 h 118"/>
                <a:gd name="T72" fmla="*/ 4 w 122"/>
                <a:gd name="T73" fmla="*/ 70 h 118"/>
                <a:gd name="T74" fmla="*/ 1 w 122"/>
                <a:gd name="T75" fmla="*/ 80 h 118"/>
                <a:gd name="T76" fmla="*/ 22 w 122"/>
                <a:gd name="T77" fmla="*/ 115 h 118"/>
                <a:gd name="T78" fmla="*/ 33 w 122"/>
                <a:gd name="T79" fmla="*/ 118 h 118"/>
                <a:gd name="T80" fmla="*/ 35 w 122"/>
                <a:gd name="T81" fmla="*/ 117 h 118"/>
                <a:gd name="T82" fmla="*/ 37 w 122"/>
                <a:gd name="T83" fmla="*/ 117 h 118"/>
                <a:gd name="T84" fmla="*/ 39 w 122"/>
                <a:gd name="T85" fmla="*/ 116 h 118"/>
                <a:gd name="T86" fmla="*/ 41 w 122"/>
                <a:gd name="T87" fmla="*/ 116 h 118"/>
                <a:gd name="T88" fmla="*/ 43 w 122"/>
                <a:gd name="T89" fmla="*/ 116 h 118"/>
                <a:gd name="T90" fmla="*/ 45 w 122"/>
                <a:gd name="T91" fmla="*/ 115 h 118"/>
                <a:gd name="T92" fmla="*/ 47 w 122"/>
                <a:gd name="T93" fmla="*/ 115 h 118"/>
                <a:gd name="T94" fmla="*/ 49 w 122"/>
                <a:gd name="T95" fmla="*/ 115 h 118"/>
                <a:gd name="T96" fmla="*/ 52 w 122"/>
                <a:gd name="T97" fmla="*/ 114 h 118"/>
                <a:gd name="T98" fmla="*/ 54 w 122"/>
                <a:gd name="T99" fmla="*/ 114 h 118"/>
                <a:gd name="T100" fmla="*/ 56 w 122"/>
                <a:gd name="T101" fmla="*/ 113 h 118"/>
                <a:gd name="T102" fmla="*/ 58 w 122"/>
                <a:gd name="T103" fmla="*/ 113 h 118"/>
                <a:gd name="T104" fmla="*/ 60 w 122"/>
                <a:gd name="T105" fmla="*/ 113 h 118"/>
                <a:gd name="T106" fmla="*/ 62 w 122"/>
                <a:gd name="T107" fmla="*/ 112 h 118"/>
                <a:gd name="T108" fmla="*/ 64 w 122"/>
                <a:gd name="T109" fmla="*/ 112 h 118"/>
                <a:gd name="T110" fmla="*/ 66 w 122"/>
                <a:gd name="T111" fmla="*/ 112 h 118"/>
                <a:gd name="T112" fmla="*/ 68 w 122"/>
                <a:gd name="T113" fmla="*/ 111 h 118"/>
                <a:gd name="T114" fmla="*/ 70 w 122"/>
                <a:gd name="T115" fmla="*/ 111 h 118"/>
                <a:gd name="T116" fmla="*/ 72 w 122"/>
                <a:gd name="T117" fmla="*/ 110 h 118"/>
                <a:gd name="T118" fmla="*/ 74 w 122"/>
                <a:gd name="T119" fmla="*/ 110 h 118"/>
                <a:gd name="T120" fmla="*/ 82 w 122"/>
                <a:gd name="T121" fmla="*/ 109 h 118"/>
                <a:gd name="T122" fmla="*/ 84 w 122"/>
                <a:gd name="T123" fmla="*/ 109 h 118"/>
                <a:gd name="T124" fmla="*/ 86 w 122"/>
                <a:gd name="T125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118">
                  <a:moveTo>
                    <a:pt x="86" y="109"/>
                  </a:moveTo>
                  <a:cubicBezTo>
                    <a:pt x="87" y="108"/>
                    <a:pt x="88" y="108"/>
                    <a:pt x="89" y="108"/>
                  </a:cubicBezTo>
                  <a:cubicBezTo>
                    <a:pt x="89" y="108"/>
                    <a:pt x="90" y="108"/>
                    <a:pt x="91" y="108"/>
                  </a:cubicBezTo>
                  <a:cubicBezTo>
                    <a:pt x="91" y="108"/>
                    <a:pt x="92" y="108"/>
                    <a:pt x="93" y="107"/>
                  </a:cubicBezTo>
                  <a:cubicBezTo>
                    <a:pt x="94" y="107"/>
                    <a:pt x="94" y="107"/>
                    <a:pt x="95" y="107"/>
                  </a:cubicBezTo>
                  <a:cubicBezTo>
                    <a:pt x="96" y="107"/>
                    <a:pt x="97" y="107"/>
                    <a:pt x="97" y="107"/>
                  </a:cubicBezTo>
                  <a:cubicBezTo>
                    <a:pt x="110" y="105"/>
                    <a:pt x="119" y="94"/>
                    <a:pt x="121" y="78"/>
                  </a:cubicBezTo>
                  <a:cubicBezTo>
                    <a:pt x="122" y="52"/>
                    <a:pt x="104" y="22"/>
                    <a:pt x="80" y="10"/>
                  </a:cubicBezTo>
                  <a:cubicBezTo>
                    <a:pt x="62" y="0"/>
                    <a:pt x="46" y="5"/>
                    <a:pt x="38" y="18"/>
                  </a:cubicBezTo>
                  <a:cubicBezTo>
                    <a:pt x="38" y="19"/>
                    <a:pt x="37" y="19"/>
                    <a:pt x="37" y="20"/>
                  </a:cubicBezTo>
                  <a:cubicBezTo>
                    <a:pt x="37" y="21"/>
                    <a:pt x="36" y="21"/>
                    <a:pt x="36" y="22"/>
                  </a:cubicBezTo>
                  <a:cubicBezTo>
                    <a:pt x="35" y="23"/>
                    <a:pt x="35" y="23"/>
                    <a:pt x="35" y="24"/>
                  </a:cubicBezTo>
                  <a:cubicBezTo>
                    <a:pt x="34" y="24"/>
                    <a:pt x="34" y="25"/>
                    <a:pt x="33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32" y="28"/>
                    <a:pt x="31" y="29"/>
                    <a:pt x="31" y="29"/>
                  </a:cubicBezTo>
                  <a:cubicBezTo>
                    <a:pt x="31" y="30"/>
                    <a:pt x="30" y="30"/>
                    <a:pt x="30" y="31"/>
                  </a:cubicBezTo>
                  <a:cubicBezTo>
                    <a:pt x="29" y="32"/>
                    <a:pt x="29" y="33"/>
                    <a:pt x="28" y="33"/>
                  </a:cubicBezTo>
                  <a:cubicBezTo>
                    <a:pt x="28" y="34"/>
                    <a:pt x="28" y="35"/>
                    <a:pt x="27" y="35"/>
                  </a:cubicBezTo>
                  <a:cubicBezTo>
                    <a:pt x="27" y="36"/>
                    <a:pt x="27" y="36"/>
                    <a:pt x="26" y="37"/>
                  </a:cubicBezTo>
                  <a:cubicBezTo>
                    <a:pt x="26" y="38"/>
                    <a:pt x="25" y="38"/>
                    <a:pt x="25" y="39"/>
                  </a:cubicBezTo>
                  <a:cubicBezTo>
                    <a:pt x="25" y="39"/>
                    <a:pt x="24" y="40"/>
                    <a:pt x="24" y="41"/>
                  </a:cubicBezTo>
                  <a:cubicBezTo>
                    <a:pt x="23" y="41"/>
                    <a:pt x="23" y="42"/>
                    <a:pt x="23" y="42"/>
                  </a:cubicBezTo>
                  <a:cubicBezTo>
                    <a:pt x="22" y="43"/>
                    <a:pt x="22" y="44"/>
                    <a:pt x="21" y="44"/>
                  </a:cubicBezTo>
                  <a:cubicBezTo>
                    <a:pt x="21" y="45"/>
                    <a:pt x="20" y="46"/>
                    <a:pt x="20" y="46"/>
                  </a:cubicBezTo>
                  <a:cubicBezTo>
                    <a:pt x="20" y="47"/>
                    <a:pt x="19" y="47"/>
                    <a:pt x="19" y="48"/>
                  </a:cubicBezTo>
                  <a:cubicBezTo>
                    <a:pt x="18" y="49"/>
                    <a:pt x="18" y="49"/>
                    <a:pt x="18" y="50"/>
                  </a:cubicBezTo>
                  <a:cubicBezTo>
                    <a:pt x="17" y="50"/>
                    <a:pt x="17" y="51"/>
                    <a:pt x="16" y="52"/>
                  </a:cubicBezTo>
                  <a:cubicBezTo>
                    <a:pt x="16" y="52"/>
                    <a:pt x="16" y="53"/>
                    <a:pt x="15" y="54"/>
                  </a:cubicBezTo>
                  <a:cubicBezTo>
                    <a:pt x="15" y="54"/>
                    <a:pt x="14" y="55"/>
                    <a:pt x="14" y="55"/>
                  </a:cubicBezTo>
                  <a:cubicBezTo>
                    <a:pt x="14" y="56"/>
                    <a:pt x="13" y="57"/>
                    <a:pt x="13" y="57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11" y="60"/>
                    <a:pt x="11" y="60"/>
                    <a:pt x="10" y="61"/>
                  </a:cubicBezTo>
                  <a:cubicBezTo>
                    <a:pt x="10" y="61"/>
                    <a:pt x="10" y="62"/>
                    <a:pt x="9" y="63"/>
                  </a:cubicBezTo>
                  <a:cubicBezTo>
                    <a:pt x="9" y="63"/>
                    <a:pt x="8" y="64"/>
                    <a:pt x="8" y="65"/>
                  </a:cubicBezTo>
                  <a:cubicBezTo>
                    <a:pt x="8" y="65"/>
                    <a:pt x="7" y="66"/>
                    <a:pt x="7" y="66"/>
                  </a:cubicBezTo>
                  <a:cubicBezTo>
                    <a:pt x="6" y="67"/>
                    <a:pt x="6" y="68"/>
                    <a:pt x="5" y="68"/>
                  </a:cubicBezTo>
                  <a:cubicBezTo>
                    <a:pt x="5" y="69"/>
                    <a:pt x="5" y="69"/>
                    <a:pt x="4" y="70"/>
                  </a:cubicBezTo>
                  <a:cubicBezTo>
                    <a:pt x="2" y="73"/>
                    <a:pt x="1" y="76"/>
                    <a:pt x="1" y="80"/>
                  </a:cubicBezTo>
                  <a:cubicBezTo>
                    <a:pt x="0" y="93"/>
                    <a:pt x="9" y="109"/>
                    <a:pt x="22" y="115"/>
                  </a:cubicBezTo>
                  <a:cubicBezTo>
                    <a:pt x="26" y="117"/>
                    <a:pt x="29" y="118"/>
                    <a:pt x="33" y="118"/>
                  </a:cubicBezTo>
                  <a:cubicBezTo>
                    <a:pt x="34" y="118"/>
                    <a:pt x="34" y="117"/>
                    <a:pt x="35" y="117"/>
                  </a:cubicBezTo>
                  <a:cubicBezTo>
                    <a:pt x="36" y="117"/>
                    <a:pt x="36" y="117"/>
                    <a:pt x="37" y="117"/>
                  </a:cubicBezTo>
                  <a:cubicBezTo>
                    <a:pt x="38" y="117"/>
                    <a:pt x="38" y="116"/>
                    <a:pt x="39" y="116"/>
                  </a:cubicBezTo>
                  <a:cubicBezTo>
                    <a:pt x="40" y="116"/>
                    <a:pt x="40" y="116"/>
                    <a:pt x="41" y="116"/>
                  </a:cubicBezTo>
                  <a:cubicBezTo>
                    <a:pt x="42" y="116"/>
                    <a:pt x="43" y="116"/>
                    <a:pt x="43" y="116"/>
                  </a:cubicBezTo>
                  <a:cubicBezTo>
                    <a:pt x="44" y="116"/>
                    <a:pt x="45" y="115"/>
                    <a:pt x="45" y="115"/>
                  </a:cubicBezTo>
                  <a:cubicBezTo>
                    <a:pt x="46" y="115"/>
                    <a:pt x="47" y="115"/>
                    <a:pt x="47" y="115"/>
                  </a:cubicBezTo>
                  <a:cubicBezTo>
                    <a:pt x="48" y="115"/>
                    <a:pt x="49" y="115"/>
                    <a:pt x="49" y="115"/>
                  </a:cubicBezTo>
                  <a:cubicBezTo>
                    <a:pt x="50" y="115"/>
                    <a:pt x="51" y="114"/>
                    <a:pt x="52" y="114"/>
                  </a:cubicBezTo>
                  <a:cubicBezTo>
                    <a:pt x="52" y="114"/>
                    <a:pt x="53" y="114"/>
                    <a:pt x="54" y="114"/>
                  </a:cubicBezTo>
                  <a:cubicBezTo>
                    <a:pt x="54" y="114"/>
                    <a:pt x="55" y="113"/>
                    <a:pt x="56" y="113"/>
                  </a:cubicBezTo>
                  <a:cubicBezTo>
                    <a:pt x="56" y="114"/>
                    <a:pt x="57" y="113"/>
                    <a:pt x="58" y="113"/>
                  </a:cubicBezTo>
                  <a:cubicBezTo>
                    <a:pt x="59" y="113"/>
                    <a:pt x="59" y="113"/>
                    <a:pt x="60" y="113"/>
                  </a:cubicBezTo>
                  <a:cubicBezTo>
                    <a:pt x="61" y="113"/>
                    <a:pt x="61" y="112"/>
                    <a:pt x="62" y="112"/>
                  </a:cubicBezTo>
                  <a:cubicBezTo>
                    <a:pt x="63" y="112"/>
                    <a:pt x="63" y="112"/>
                    <a:pt x="64" y="112"/>
                  </a:cubicBezTo>
                  <a:cubicBezTo>
                    <a:pt x="65" y="112"/>
                    <a:pt x="65" y="112"/>
                    <a:pt x="66" y="112"/>
                  </a:cubicBezTo>
                  <a:cubicBezTo>
                    <a:pt x="67" y="112"/>
                    <a:pt x="67" y="111"/>
                    <a:pt x="68" y="111"/>
                  </a:cubicBezTo>
                  <a:cubicBezTo>
                    <a:pt x="69" y="111"/>
                    <a:pt x="69" y="111"/>
                    <a:pt x="70" y="111"/>
                  </a:cubicBezTo>
                  <a:cubicBezTo>
                    <a:pt x="71" y="111"/>
                    <a:pt x="72" y="111"/>
                    <a:pt x="72" y="110"/>
                  </a:cubicBezTo>
                  <a:cubicBezTo>
                    <a:pt x="73" y="110"/>
                    <a:pt x="74" y="110"/>
                    <a:pt x="74" y="110"/>
                  </a:cubicBezTo>
                  <a:cubicBezTo>
                    <a:pt x="77" y="110"/>
                    <a:pt x="80" y="110"/>
                    <a:pt x="82" y="109"/>
                  </a:cubicBezTo>
                  <a:cubicBezTo>
                    <a:pt x="83" y="109"/>
                    <a:pt x="83" y="109"/>
                    <a:pt x="84" y="109"/>
                  </a:cubicBezTo>
                  <a:cubicBezTo>
                    <a:pt x="85" y="109"/>
                    <a:pt x="86" y="109"/>
                    <a:pt x="86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9" name="Freeform 13"/>
            <p:cNvSpPr>
              <a:spLocks/>
            </p:cNvSpPr>
            <p:nvPr userDrawn="1"/>
          </p:nvSpPr>
          <p:spPr bwMode="auto">
            <a:xfrm>
              <a:off x="7605713" y="3316288"/>
              <a:ext cx="109538" cy="100013"/>
            </a:xfrm>
            <a:custGeom>
              <a:avLst/>
              <a:gdLst>
                <a:gd name="T0" fmla="*/ 47 w 69"/>
                <a:gd name="T1" fmla="*/ 5 h 63"/>
                <a:gd name="T2" fmla="*/ 26 w 69"/>
                <a:gd name="T3" fmla="*/ 10 h 63"/>
                <a:gd name="T4" fmla="*/ 3 w 69"/>
                <a:gd name="T5" fmla="*/ 46 h 63"/>
                <a:gd name="T6" fmla="*/ 0 w 69"/>
                <a:gd name="T7" fmla="*/ 50 h 63"/>
                <a:gd name="T8" fmla="*/ 6 w 69"/>
                <a:gd name="T9" fmla="*/ 61 h 63"/>
                <a:gd name="T10" fmla="*/ 12 w 69"/>
                <a:gd name="T11" fmla="*/ 61 h 63"/>
                <a:gd name="T12" fmla="*/ 14 w 69"/>
                <a:gd name="T13" fmla="*/ 61 h 63"/>
                <a:gd name="T14" fmla="*/ 16 w 69"/>
                <a:gd name="T15" fmla="*/ 60 h 63"/>
                <a:gd name="T16" fmla="*/ 19 w 69"/>
                <a:gd name="T17" fmla="*/ 60 h 63"/>
                <a:gd name="T18" fmla="*/ 22 w 69"/>
                <a:gd name="T19" fmla="*/ 60 h 63"/>
                <a:gd name="T20" fmla="*/ 24 w 69"/>
                <a:gd name="T21" fmla="*/ 60 h 63"/>
                <a:gd name="T22" fmla="*/ 49 w 69"/>
                <a:gd name="T23" fmla="*/ 55 h 63"/>
                <a:gd name="T24" fmla="*/ 51 w 69"/>
                <a:gd name="T25" fmla="*/ 55 h 63"/>
                <a:gd name="T26" fmla="*/ 53 w 69"/>
                <a:gd name="T27" fmla="*/ 54 h 63"/>
                <a:gd name="T28" fmla="*/ 68 w 69"/>
                <a:gd name="T29" fmla="*/ 39 h 63"/>
                <a:gd name="T30" fmla="*/ 47 w 69"/>
                <a:gd name="T3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63">
                  <a:moveTo>
                    <a:pt x="47" y="5"/>
                  </a:moveTo>
                  <a:cubicBezTo>
                    <a:pt x="38" y="0"/>
                    <a:pt x="30" y="2"/>
                    <a:pt x="26" y="10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4"/>
                    <a:pt x="2" y="59"/>
                    <a:pt x="6" y="61"/>
                  </a:cubicBezTo>
                  <a:cubicBezTo>
                    <a:pt x="9" y="63"/>
                    <a:pt x="10" y="62"/>
                    <a:pt x="12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5" y="61"/>
                    <a:pt x="16" y="61"/>
                    <a:pt x="16" y="60"/>
                  </a:cubicBezTo>
                  <a:cubicBezTo>
                    <a:pt x="18" y="61"/>
                    <a:pt x="19" y="61"/>
                    <a:pt x="19" y="60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22" y="60"/>
                    <a:pt x="23" y="60"/>
                    <a:pt x="24" y="60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50" y="55"/>
                    <a:pt x="51" y="55"/>
                  </a:cubicBezTo>
                  <a:cubicBezTo>
                    <a:pt x="51" y="55"/>
                    <a:pt x="52" y="54"/>
                    <a:pt x="53" y="54"/>
                  </a:cubicBezTo>
                  <a:cubicBezTo>
                    <a:pt x="61" y="55"/>
                    <a:pt x="67" y="49"/>
                    <a:pt x="68" y="39"/>
                  </a:cubicBezTo>
                  <a:cubicBezTo>
                    <a:pt x="69" y="26"/>
                    <a:pt x="60" y="11"/>
                    <a:pt x="47" y="5"/>
                  </a:cubicBezTo>
                  <a:close/>
                </a:path>
              </a:pathLst>
            </a:custGeom>
            <a:solidFill>
              <a:srgbClr val="44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0" name="Freeform 14"/>
            <p:cNvSpPr>
              <a:spLocks/>
            </p:cNvSpPr>
            <p:nvPr userDrawn="1"/>
          </p:nvSpPr>
          <p:spPr bwMode="auto">
            <a:xfrm>
              <a:off x="7602538" y="2647950"/>
              <a:ext cx="225425" cy="142875"/>
            </a:xfrm>
            <a:custGeom>
              <a:avLst/>
              <a:gdLst>
                <a:gd name="T0" fmla="*/ 142 w 142"/>
                <a:gd name="T1" fmla="*/ 14 h 90"/>
                <a:gd name="T2" fmla="*/ 30 w 142"/>
                <a:gd name="T3" fmla="*/ 90 h 90"/>
                <a:gd name="T4" fmla="*/ 0 w 142"/>
                <a:gd name="T5" fmla="*/ 77 h 90"/>
                <a:gd name="T6" fmla="*/ 111 w 142"/>
                <a:gd name="T7" fmla="*/ 0 h 90"/>
                <a:gd name="T8" fmla="*/ 142 w 142"/>
                <a:gd name="T9" fmla="*/ 1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90">
                  <a:moveTo>
                    <a:pt x="142" y="14"/>
                  </a:moveTo>
                  <a:lnTo>
                    <a:pt x="30" y="90"/>
                  </a:lnTo>
                  <a:lnTo>
                    <a:pt x="0" y="77"/>
                  </a:lnTo>
                  <a:lnTo>
                    <a:pt x="111" y="0"/>
                  </a:lnTo>
                  <a:lnTo>
                    <a:pt x="142" y="14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1" name="Freeform 15"/>
            <p:cNvSpPr>
              <a:spLocks/>
            </p:cNvSpPr>
            <p:nvPr userDrawn="1"/>
          </p:nvSpPr>
          <p:spPr bwMode="auto">
            <a:xfrm>
              <a:off x="7600951" y="2770188"/>
              <a:ext cx="49213" cy="82550"/>
            </a:xfrm>
            <a:custGeom>
              <a:avLst/>
              <a:gdLst>
                <a:gd name="T0" fmla="*/ 31 w 31"/>
                <a:gd name="T1" fmla="*/ 13 h 52"/>
                <a:gd name="T2" fmla="*/ 30 w 31"/>
                <a:gd name="T3" fmla="*/ 52 h 52"/>
                <a:gd name="T4" fmla="*/ 0 w 31"/>
                <a:gd name="T5" fmla="*/ 39 h 52"/>
                <a:gd name="T6" fmla="*/ 1 w 31"/>
                <a:gd name="T7" fmla="*/ 0 h 52"/>
                <a:gd name="T8" fmla="*/ 31 w 31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1" y="13"/>
                  </a:moveTo>
                  <a:lnTo>
                    <a:pt x="30" y="52"/>
                  </a:lnTo>
                  <a:lnTo>
                    <a:pt x="0" y="39"/>
                  </a:lnTo>
                  <a:lnTo>
                    <a:pt x="1" y="0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2" name="Freeform 16"/>
            <p:cNvSpPr>
              <a:spLocks/>
            </p:cNvSpPr>
            <p:nvPr userDrawn="1"/>
          </p:nvSpPr>
          <p:spPr bwMode="auto">
            <a:xfrm>
              <a:off x="7650163" y="2668588"/>
              <a:ext cx="238125" cy="150813"/>
            </a:xfrm>
            <a:custGeom>
              <a:avLst/>
              <a:gdLst>
                <a:gd name="T0" fmla="*/ 150 w 150"/>
                <a:gd name="T1" fmla="*/ 16 h 95"/>
                <a:gd name="T2" fmla="*/ 41 w 150"/>
                <a:gd name="T3" fmla="*/ 95 h 95"/>
                <a:gd name="T4" fmla="*/ 0 w 150"/>
                <a:gd name="T5" fmla="*/ 77 h 95"/>
                <a:gd name="T6" fmla="*/ 112 w 150"/>
                <a:gd name="T7" fmla="*/ 0 h 95"/>
                <a:gd name="T8" fmla="*/ 150 w 150"/>
                <a:gd name="T9" fmla="*/ 1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5">
                  <a:moveTo>
                    <a:pt x="150" y="16"/>
                  </a:moveTo>
                  <a:lnTo>
                    <a:pt x="41" y="95"/>
                  </a:lnTo>
                  <a:lnTo>
                    <a:pt x="0" y="77"/>
                  </a:lnTo>
                  <a:lnTo>
                    <a:pt x="112" y="0"/>
                  </a:lnTo>
                  <a:lnTo>
                    <a:pt x="150" y="1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3" name="Freeform 17"/>
            <p:cNvSpPr>
              <a:spLocks/>
            </p:cNvSpPr>
            <p:nvPr userDrawn="1"/>
          </p:nvSpPr>
          <p:spPr bwMode="auto">
            <a:xfrm>
              <a:off x="7648576" y="2790825"/>
              <a:ext cx="66675" cy="90488"/>
            </a:xfrm>
            <a:custGeom>
              <a:avLst/>
              <a:gdLst>
                <a:gd name="T0" fmla="*/ 42 w 42"/>
                <a:gd name="T1" fmla="*/ 18 h 57"/>
                <a:gd name="T2" fmla="*/ 41 w 42"/>
                <a:gd name="T3" fmla="*/ 57 h 57"/>
                <a:gd name="T4" fmla="*/ 0 w 42"/>
                <a:gd name="T5" fmla="*/ 39 h 57"/>
                <a:gd name="T6" fmla="*/ 1 w 42"/>
                <a:gd name="T7" fmla="*/ 0 h 57"/>
                <a:gd name="T8" fmla="*/ 42 w 42"/>
                <a:gd name="T9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7">
                  <a:moveTo>
                    <a:pt x="42" y="18"/>
                  </a:moveTo>
                  <a:lnTo>
                    <a:pt x="41" y="57"/>
                  </a:lnTo>
                  <a:lnTo>
                    <a:pt x="0" y="39"/>
                  </a:lnTo>
                  <a:lnTo>
                    <a:pt x="1" y="0"/>
                  </a:lnTo>
                  <a:lnTo>
                    <a:pt x="42" y="18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4" name="Freeform 18"/>
            <p:cNvSpPr>
              <a:spLocks/>
            </p:cNvSpPr>
            <p:nvPr userDrawn="1"/>
          </p:nvSpPr>
          <p:spPr bwMode="auto">
            <a:xfrm>
              <a:off x="7715251" y="2693988"/>
              <a:ext cx="220663" cy="146050"/>
            </a:xfrm>
            <a:custGeom>
              <a:avLst/>
              <a:gdLst>
                <a:gd name="T0" fmla="*/ 139 w 139"/>
                <a:gd name="T1" fmla="*/ 14 h 92"/>
                <a:gd name="T2" fmla="*/ 30 w 139"/>
                <a:gd name="T3" fmla="*/ 92 h 92"/>
                <a:gd name="T4" fmla="*/ 0 w 139"/>
                <a:gd name="T5" fmla="*/ 79 h 92"/>
                <a:gd name="T6" fmla="*/ 109 w 139"/>
                <a:gd name="T7" fmla="*/ 0 h 92"/>
                <a:gd name="T8" fmla="*/ 139 w 139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92">
                  <a:moveTo>
                    <a:pt x="139" y="14"/>
                  </a:moveTo>
                  <a:lnTo>
                    <a:pt x="30" y="92"/>
                  </a:lnTo>
                  <a:lnTo>
                    <a:pt x="0" y="79"/>
                  </a:lnTo>
                  <a:lnTo>
                    <a:pt x="109" y="0"/>
                  </a:lnTo>
                  <a:lnTo>
                    <a:pt x="139" y="14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5" name="Freeform 19"/>
            <p:cNvSpPr>
              <a:spLocks/>
            </p:cNvSpPr>
            <p:nvPr userDrawn="1"/>
          </p:nvSpPr>
          <p:spPr bwMode="auto">
            <a:xfrm>
              <a:off x="7761288" y="2716213"/>
              <a:ext cx="174625" cy="185738"/>
            </a:xfrm>
            <a:custGeom>
              <a:avLst/>
              <a:gdLst>
                <a:gd name="T0" fmla="*/ 110 w 110"/>
                <a:gd name="T1" fmla="*/ 0 h 117"/>
                <a:gd name="T2" fmla="*/ 110 w 110"/>
                <a:gd name="T3" fmla="*/ 39 h 117"/>
                <a:gd name="T4" fmla="*/ 0 w 110"/>
                <a:gd name="T5" fmla="*/ 117 h 117"/>
                <a:gd name="T6" fmla="*/ 1 w 110"/>
                <a:gd name="T7" fmla="*/ 78 h 117"/>
                <a:gd name="T8" fmla="*/ 110 w 110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110" y="0"/>
                  </a:moveTo>
                  <a:lnTo>
                    <a:pt x="110" y="39"/>
                  </a:lnTo>
                  <a:lnTo>
                    <a:pt x="0" y="117"/>
                  </a:lnTo>
                  <a:lnTo>
                    <a:pt x="1" y="7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6" name="Freeform 20"/>
            <p:cNvSpPr>
              <a:spLocks/>
            </p:cNvSpPr>
            <p:nvPr userDrawn="1"/>
          </p:nvSpPr>
          <p:spPr bwMode="auto">
            <a:xfrm>
              <a:off x="7713663" y="2819400"/>
              <a:ext cx="49213" cy="82550"/>
            </a:xfrm>
            <a:custGeom>
              <a:avLst/>
              <a:gdLst>
                <a:gd name="T0" fmla="*/ 31 w 31"/>
                <a:gd name="T1" fmla="*/ 13 h 52"/>
                <a:gd name="T2" fmla="*/ 30 w 31"/>
                <a:gd name="T3" fmla="*/ 52 h 52"/>
                <a:gd name="T4" fmla="*/ 0 w 31"/>
                <a:gd name="T5" fmla="*/ 39 h 52"/>
                <a:gd name="T6" fmla="*/ 1 w 31"/>
                <a:gd name="T7" fmla="*/ 0 h 52"/>
                <a:gd name="T8" fmla="*/ 31 w 31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1" y="13"/>
                  </a:moveTo>
                  <a:lnTo>
                    <a:pt x="30" y="52"/>
                  </a:lnTo>
                  <a:lnTo>
                    <a:pt x="0" y="39"/>
                  </a:lnTo>
                  <a:lnTo>
                    <a:pt x="1" y="0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7" name="Freeform 21"/>
            <p:cNvSpPr>
              <a:spLocks/>
            </p:cNvSpPr>
            <p:nvPr userDrawn="1"/>
          </p:nvSpPr>
          <p:spPr bwMode="auto">
            <a:xfrm>
              <a:off x="9596438" y="5375275"/>
              <a:ext cx="312738" cy="255588"/>
            </a:xfrm>
            <a:custGeom>
              <a:avLst/>
              <a:gdLst>
                <a:gd name="T0" fmla="*/ 0 w 197"/>
                <a:gd name="T1" fmla="*/ 0 h 161"/>
                <a:gd name="T2" fmla="*/ 197 w 197"/>
                <a:gd name="T3" fmla="*/ 47 h 161"/>
                <a:gd name="T4" fmla="*/ 1 w 197"/>
                <a:gd name="T5" fmla="*/ 161 h 161"/>
                <a:gd name="T6" fmla="*/ 0 w 197"/>
                <a:gd name="T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61">
                  <a:moveTo>
                    <a:pt x="0" y="0"/>
                  </a:moveTo>
                  <a:cubicBezTo>
                    <a:pt x="71" y="0"/>
                    <a:pt x="142" y="16"/>
                    <a:pt x="197" y="47"/>
                  </a:cubicBezTo>
                  <a:cubicBezTo>
                    <a:pt x="1" y="161"/>
                    <a:pt x="1" y="161"/>
                    <a:pt x="1" y="16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8" name="Freeform 22"/>
            <p:cNvSpPr>
              <a:spLocks/>
            </p:cNvSpPr>
            <p:nvPr userDrawn="1"/>
          </p:nvSpPr>
          <p:spPr bwMode="auto">
            <a:xfrm>
              <a:off x="9288463" y="5375275"/>
              <a:ext cx="309563" cy="255588"/>
            </a:xfrm>
            <a:custGeom>
              <a:avLst/>
              <a:gdLst>
                <a:gd name="T0" fmla="*/ 195 w 196"/>
                <a:gd name="T1" fmla="*/ 0 h 161"/>
                <a:gd name="T2" fmla="*/ 196 w 196"/>
                <a:gd name="T3" fmla="*/ 161 h 161"/>
                <a:gd name="T4" fmla="*/ 0 w 196"/>
                <a:gd name="T5" fmla="*/ 47 h 161"/>
                <a:gd name="T6" fmla="*/ 195 w 196"/>
                <a:gd name="T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61">
                  <a:moveTo>
                    <a:pt x="195" y="0"/>
                  </a:moveTo>
                  <a:cubicBezTo>
                    <a:pt x="196" y="161"/>
                    <a:pt x="196" y="161"/>
                    <a:pt x="196" y="16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4" y="16"/>
                    <a:pt x="125" y="0"/>
                    <a:pt x="195" y="0"/>
                  </a:cubicBez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9" name="Freeform 23"/>
            <p:cNvSpPr>
              <a:spLocks/>
            </p:cNvSpPr>
            <p:nvPr userDrawn="1"/>
          </p:nvSpPr>
          <p:spPr bwMode="auto">
            <a:xfrm>
              <a:off x="9128126" y="5449888"/>
              <a:ext cx="469900" cy="274638"/>
            </a:xfrm>
            <a:custGeom>
              <a:avLst/>
              <a:gdLst>
                <a:gd name="T0" fmla="*/ 101 w 297"/>
                <a:gd name="T1" fmla="*/ 0 h 173"/>
                <a:gd name="T2" fmla="*/ 297 w 297"/>
                <a:gd name="T3" fmla="*/ 114 h 173"/>
                <a:gd name="T4" fmla="*/ 40 w 297"/>
                <a:gd name="T5" fmla="*/ 173 h 173"/>
                <a:gd name="T6" fmla="*/ 101 w 29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173">
                  <a:moveTo>
                    <a:pt x="101" y="0"/>
                  </a:moveTo>
                  <a:cubicBezTo>
                    <a:pt x="297" y="114"/>
                    <a:pt x="297" y="114"/>
                    <a:pt x="297" y="114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0" y="115"/>
                    <a:pt x="21" y="47"/>
                    <a:pt x="101" y="0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0" name="Freeform 24"/>
            <p:cNvSpPr>
              <a:spLocks/>
            </p:cNvSpPr>
            <p:nvPr userDrawn="1"/>
          </p:nvSpPr>
          <p:spPr bwMode="auto">
            <a:xfrm>
              <a:off x="9159876" y="5629275"/>
              <a:ext cx="31750" cy="220663"/>
            </a:xfrm>
            <a:custGeom>
              <a:avLst/>
              <a:gdLst>
                <a:gd name="T0" fmla="*/ 0 w 20"/>
                <a:gd name="T1" fmla="*/ 79 h 139"/>
                <a:gd name="T2" fmla="*/ 0 w 20"/>
                <a:gd name="T3" fmla="*/ 0 h 139"/>
                <a:gd name="T4" fmla="*/ 20 w 20"/>
                <a:gd name="T5" fmla="*/ 60 h 139"/>
                <a:gd name="T6" fmla="*/ 20 w 20"/>
                <a:gd name="T7" fmla="*/ 139 h 139"/>
                <a:gd name="T8" fmla="*/ 0 w 20"/>
                <a:gd name="T9" fmla="*/ 7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9">
                  <a:moveTo>
                    <a:pt x="0" y="7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7" y="41"/>
                    <a:pt x="20" y="60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7" y="120"/>
                    <a:pt x="0" y="99"/>
                    <a:pt x="0" y="79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1" name="Freeform 25"/>
            <p:cNvSpPr>
              <a:spLocks/>
            </p:cNvSpPr>
            <p:nvPr userDrawn="1"/>
          </p:nvSpPr>
          <p:spPr bwMode="auto">
            <a:xfrm>
              <a:off x="9191626" y="5630863"/>
              <a:ext cx="406400" cy="179388"/>
            </a:xfrm>
            <a:custGeom>
              <a:avLst/>
              <a:gdLst>
                <a:gd name="T0" fmla="*/ 257 w 257"/>
                <a:gd name="T1" fmla="*/ 0 h 113"/>
                <a:gd name="T2" fmla="*/ 62 w 257"/>
                <a:gd name="T3" fmla="*/ 113 h 113"/>
                <a:gd name="T4" fmla="*/ 0 w 257"/>
                <a:gd name="T5" fmla="*/ 59 h 113"/>
                <a:gd name="T6" fmla="*/ 257 w 257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113">
                  <a:moveTo>
                    <a:pt x="257" y="0"/>
                  </a:moveTo>
                  <a:cubicBezTo>
                    <a:pt x="62" y="113"/>
                    <a:pt x="62" y="113"/>
                    <a:pt x="62" y="113"/>
                  </a:cubicBezTo>
                  <a:cubicBezTo>
                    <a:pt x="34" y="97"/>
                    <a:pt x="14" y="79"/>
                    <a:pt x="0" y="59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2" name="Freeform 26"/>
            <p:cNvSpPr>
              <a:spLocks/>
            </p:cNvSpPr>
            <p:nvPr userDrawn="1"/>
          </p:nvSpPr>
          <p:spPr bwMode="auto">
            <a:xfrm>
              <a:off x="9191626" y="5724525"/>
              <a:ext cx="98425" cy="211138"/>
            </a:xfrm>
            <a:custGeom>
              <a:avLst/>
              <a:gdLst>
                <a:gd name="T0" fmla="*/ 62 w 62"/>
                <a:gd name="T1" fmla="*/ 54 h 133"/>
                <a:gd name="T2" fmla="*/ 62 w 62"/>
                <a:gd name="T3" fmla="*/ 133 h 133"/>
                <a:gd name="T4" fmla="*/ 0 w 62"/>
                <a:gd name="T5" fmla="*/ 79 h 133"/>
                <a:gd name="T6" fmla="*/ 0 w 62"/>
                <a:gd name="T7" fmla="*/ 0 h 133"/>
                <a:gd name="T8" fmla="*/ 62 w 62"/>
                <a:gd name="T9" fmla="*/ 5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33">
                  <a:moveTo>
                    <a:pt x="62" y="54"/>
                  </a:moveTo>
                  <a:cubicBezTo>
                    <a:pt x="62" y="133"/>
                    <a:pt x="62" y="133"/>
                    <a:pt x="62" y="133"/>
                  </a:cubicBezTo>
                  <a:cubicBezTo>
                    <a:pt x="34" y="117"/>
                    <a:pt x="14" y="99"/>
                    <a:pt x="0" y="7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34" y="38"/>
                    <a:pt x="62" y="54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3" name="Freeform 27"/>
            <p:cNvSpPr>
              <a:spLocks/>
            </p:cNvSpPr>
            <p:nvPr userDrawn="1"/>
          </p:nvSpPr>
          <p:spPr bwMode="auto">
            <a:xfrm>
              <a:off x="9290051" y="5632450"/>
              <a:ext cx="747713" cy="377825"/>
            </a:xfrm>
            <a:custGeom>
              <a:avLst/>
              <a:gdLst>
                <a:gd name="T0" fmla="*/ 472 w 472"/>
                <a:gd name="T1" fmla="*/ 0 h 238"/>
                <a:gd name="T2" fmla="*/ 472 w 472"/>
                <a:gd name="T3" fmla="*/ 79 h 238"/>
                <a:gd name="T4" fmla="*/ 392 w 472"/>
                <a:gd name="T5" fmla="*/ 191 h 238"/>
                <a:gd name="T6" fmla="*/ 196 w 472"/>
                <a:gd name="T7" fmla="*/ 238 h 238"/>
                <a:gd name="T8" fmla="*/ 0 w 472"/>
                <a:gd name="T9" fmla="*/ 191 h 238"/>
                <a:gd name="T10" fmla="*/ 0 w 472"/>
                <a:gd name="T11" fmla="*/ 112 h 238"/>
                <a:gd name="T12" fmla="*/ 196 w 472"/>
                <a:gd name="T13" fmla="*/ 159 h 238"/>
                <a:gd name="T14" fmla="*/ 392 w 472"/>
                <a:gd name="T15" fmla="*/ 112 h 238"/>
                <a:gd name="T16" fmla="*/ 472 w 472"/>
                <a:gd name="T1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2" h="238">
                  <a:moveTo>
                    <a:pt x="472" y="0"/>
                  </a:moveTo>
                  <a:cubicBezTo>
                    <a:pt x="472" y="79"/>
                    <a:pt x="472" y="79"/>
                    <a:pt x="472" y="79"/>
                  </a:cubicBezTo>
                  <a:cubicBezTo>
                    <a:pt x="472" y="119"/>
                    <a:pt x="445" y="160"/>
                    <a:pt x="392" y="191"/>
                  </a:cubicBezTo>
                  <a:cubicBezTo>
                    <a:pt x="338" y="223"/>
                    <a:pt x="267" y="238"/>
                    <a:pt x="196" y="238"/>
                  </a:cubicBezTo>
                  <a:cubicBezTo>
                    <a:pt x="125" y="238"/>
                    <a:pt x="54" y="223"/>
                    <a:pt x="0" y="19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54" y="144"/>
                    <a:pt x="125" y="159"/>
                    <a:pt x="196" y="159"/>
                  </a:cubicBezTo>
                  <a:cubicBezTo>
                    <a:pt x="267" y="159"/>
                    <a:pt x="338" y="144"/>
                    <a:pt x="392" y="112"/>
                  </a:cubicBezTo>
                  <a:cubicBezTo>
                    <a:pt x="445" y="81"/>
                    <a:pt x="472" y="40"/>
                    <a:pt x="472" y="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4" name="Freeform 28"/>
            <p:cNvSpPr>
              <a:spLocks/>
            </p:cNvSpPr>
            <p:nvPr userDrawn="1"/>
          </p:nvSpPr>
          <p:spPr bwMode="auto">
            <a:xfrm>
              <a:off x="9290051" y="5449888"/>
              <a:ext cx="779463" cy="434975"/>
            </a:xfrm>
            <a:custGeom>
              <a:avLst/>
              <a:gdLst>
                <a:gd name="T0" fmla="*/ 391 w 492"/>
                <a:gd name="T1" fmla="*/ 0 h 274"/>
                <a:gd name="T2" fmla="*/ 453 w 492"/>
                <a:gd name="T3" fmla="*/ 55 h 274"/>
                <a:gd name="T4" fmla="*/ 392 w 492"/>
                <a:gd name="T5" fmla="*/ 227 h 274"/>
                <a:gd name="T6" fmla="*/ 196 w 492"/>
                <a:gd name="T7" fmla="*/ 274 h 274"/>
                <a:gd name="T8" fmla="*/ 0 w 492"/>
                <a:gd name="T9" fmla="*/ 227 h 274"/>
                <a:gd name="T10" fmla="*/ 195 w 492"/>
                <a:gd name="T11" fmla="*/ 114 h 274"/>
                <a:gd name="T12" fmla="*/ 391 w 492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274">
                  <a:moveTo>
                    <a:pt x="391" y="0"/>
                  </a:moveTo>
                  <a:cubicBezTo>
                    <a:pt x="418" y="16"/>
                    <a:pt x="439" y="35"/>
                    <a:pt x="453" y="55"/>
                  </a:cubicBezTo>
                  <a:cubicBezTo>
                    <a:pt x="492" y="112"/>
                    <a:pt x="472" y="181"/>
                    <a:pt x="392" y="227"/>
                  </a:cubicBezTo>
                  <a:cubicBezTo>
                    <a:pt x="338" y="259"/>
                    <a:pt x="267" y="274"/>
                    <a:pt x="196" y="274"/>
                  </a:cubicBezTo>
                  <a:cubicBezTo>
                    <a:pt x="125" y="274"/>
                    <a:pt x="54" y="259"/>
                    <a:pt x="0" y="227"/>
                  </a:cubicBezTo>
                  <a:cubicBezTo>
                    <a:pt x="195" y="114"/>
                    <a:pt x="195" y="114"/>
                    <a:pt x="195" y="114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5" name="Freeform 29"/>
            <p:cNvSpPr>
              <a:spLocks/>
            </p:cNvSpPr>
            <p:nvPr userDrawn="1"/>
          </p:nvSpPr>
          <p:spPr bwMode="auto">
            <a:xfrm>
              <a:off x="10721976" y="4654550"/>
              <a:ext cx="798513" cy="549275"/>
            </a:xfrm>
            <a:custGeom>
              <a:avLst/>
              <a:gdLst>
                <a:gd name="T0" fmla="*/ 502 w 503"/>
                <a:gd name="T1" fmla="*/ 0 h 346"/>
                <a:gd name="T2" fmla="*/ 503 w 503"/>
                <a:gd name="T3" fmla="*/ 16 h 346"/>
                <a:gd name="T4" fmla="*/ 1 w 503"/>
                <a:gd name="T5" fmla="*/ 346 h 346"/>
                <a:gd name="T6" fmla="*/ 0 w 503"/>
                <a:gd name="T7" fmla="*/ 331 h 346"/>
                <a:gd name="T8" fmla="*/ 502 w 503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346">
                  <a:moveTo>
                    <a:pt x="502" y="0"/>
                  </a:moveTo>
                  <a:lnTo>
                    <a:pt x="503" y="16"/>
                  </a:lnTo>
                  <a:lnTo>
                    <a:pt x="1" y="346"/>
                  </a:lnTo>
                  <a:lnTo>
                    <a:pt x="0" y="3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6" name="Freeform 30"/>
            <p:cNvSpPr>
              <a:spLocks/>
            </p:cNvSpPr>
            <p:nvPr userDrawn="1"/>
          </p:nvSpPr>
          <p:spPr bwMode="auto">
            <a:xfrm>
              <a:off x="10142538" y="4887913"/>
              <a:ext cx="581025" cy="315913"/>
            </a:xfrm>
            <a:custGeom>
              <a:avLst/>
              <a:gdLst>
                <a:gd name="T0" fmla="*/ 365 w 366"/>
                <a:gd name="T1" fmla="*/ 184 h 199"/>
                <a:gd name="T2" fmla="*/ 366 w 366"/>
                <a:gd name="T3" fmla="*/ 199 h 199"/>
                <a:gd name="T4" fmla="*/ 1 w 366"/>
                <a:gd name="T5" fmla="*/ 15 h 199"/>
                <a:gd name="T6" fmla="*/ 0 w 366"/>
                <a:gd name="T7" fmla="*/ 0 h 199"/>
                <a:gd name="T8" fmla="*/ 365 w 366"/>
                <a:gd name="T9" fmla="*/ 18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199">
                  <a:moveTo>
                    <a:pt x="365" y="184"/>
                  </a:moveTo>
                  <a:lnTo>
                    <a:pt x="366" y="199"/>
                  </a:lnTo>
                  <a:lnTo>
                    <a:pt x="1" y="15"/>
                  </a:lnTo>
                  <a:lnTo>
                    <a:pt x="0" y="0"/>
                  </a:lnTo>
                  <a:lnTo>
                    <a:pt x="365" y="184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7" name="Freeform 31"/>
            <p:cNvSpPr>
              <a:spLocks/>
            </p:cNvSpPr>
            <p:nvPr userDrawn="1"/>
          </p:nvSpPr>
          <p:spPr bwMode="auto">
            <a:xfrm>
              <a:off x="10142538" y="4362450"/>
              <a:ext cx="1376363" cy="817563"/>
            </a:xfrm>
            <a:custGeom>
              <a:avLst/>
              <a:gdLst>
                <a:gd name="T0" fmla="*/ 867 w 867"/>
                <a:gd name="T1" fmla="*/ 184 h 515"/>
                <a:gd name="T2" fmla="*/ 365 w 867"/>
                <a:gd name="T3" fmla="*/ 515 h 515"/>
                <a:gd name="T4" fmla="*/ 0 w 867"/>
                <a:gd name="T5" fmla="*/ 331 h 515"/>
                <a:gd name="T6" fmla="*/ 502 w 867"/>
                <a:gd name="T7" fmla="*/ 0 h 515"/>
                <a:gd name="T8" fmla="*/ 867 w 867"/>
                <a:gd name="T9" fmla="*/ 184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7" h="515">
                  <a:moveTo>
                    <a:pt x="867" y="184"/>
                  </a:moveTo>
                  <a:lnTo>
                    <a:pt x="365" y="515"/>
                  </a:lnTo>
                  <a:lnTo>
                    <a:pt x="0" y="331"/>
                  </a:lnTo>
                  <a:lnTo>
                    <a:pt x="502" y="0"/>
                  </a:lnTo>
                  <a:lnTo>
                    <a:pt x="867" y="18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8" name="Freeform 32"/>
            <p:cNvSpPr>
              <a:spLocks/>
            </p:cNvSpPr>
            <p:nvPr userDrawn="1"/>
          </p:nvSpPr>
          <p:spPr bwMode="auto">
            <a:xfrm>
              <a:off x="10142538" y="4764088"/>
              <a:ext cx="65088" cy="152400"/>
            </a:xfrm>
            <a:custGeom>
              <a:avLst/>
              <a:gdLst>
                <a:gd name="T0" fmla="*/ 36 w 41"/>
                <a:gd name="T1" fmla="*/ 15 h 96"/>
                <a:gd name="T2" fmla="*/ 0 w 41"/>
                <a:gd name="T3" fmla="*/ 0 h 96"/>
                <a:gd name="T4" fmla="*/ 4 w 41"/>
                <a:gd name="T5" fmla="*/ 73 h 96"/>
                <a:gd name="T6" fmla="*/ 41 w 41"/>
                <a:gd name="T7" fmla="*/ 96 h 96"/>
                <a:gd name="T8" fmla="*/ 36 w 41"/>
                <a:gd name="T9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96">
                  <a:moveTo>
                    <a:pt x="36" y="15"/>
                  </a:moveTo>
                  <a:lnTo>
                    <a:pt x="0" y="0"/>
                  </a:lnTo>
                  <a:lnTo>
                    <a:pt x="4" y="73"/>
                  </a:lnTo>
                  <a:lnTo>
                    <a:pt x="41" y="96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9" name="Freeform 33"/>
            <p:cNvSpPr>
              <a:spLocks/>
            </p:cNvSpPr>
            <p:nvPr userDrawn="1"/>
          </p:nvSpPr>
          <p:spPr bwMode="auto">
            <a:xfrm>
              <a:off x="10715626" y="4570413"/>
              <a:ext cx="754063" cy="588963"/>
            </a:xfrm>
            <a:custGeom>
              <a:avLst/>
              <a:gdLst>
                <a:gd name="T0" fmla="*/ 471 w 475"/>
                <a:gd name="T1" fmla="*/ 0 h 371"/>
                <a:gd name="T2" fmla="*/ 475 w 475"/>
                <a:gd name="T3" fmla="*/ 60 h 371"/>
                <a:gd name="T4" fmla="*/ 3 w 475"/>
                <a:gd name="T5" fmla="*/ 371 h 371"/>
                <a:gd name="T6" fmla="*/ 0 w 475"/>
                <a:gd name="T7" fmla="*/ 310 h 371"/>
                <a:gd name="T8" fmla="*/ 471 w 47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371">
                  <a:moveTo>
                    <a:pt x="471" y="0"/>
                  </a:moveTo>
                  <a:lnTo>
                    <a:pt x="475" y="60"/>
                  </a:lnTo>
                  <a:lnTo>
                    <a:pt x="3" y="371"/>
                  </a:lnTo>
                  <a:lnTo>
                    <a:pt x="0" y="310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0" name="Freeform 34"/>
            <p:cNvSpPr>
              <a:spLocks/>
            </p:cNvSpPr>
            <p:nvPr userDrawn="1"/>
          </p:nvSpPr>
          <p:spPr bwMode="auto">
            <a:xfrm>
              <a:off x="10180638" y="4794250"/>
              <a:ext cx="539750" cy="365125"/>
            </a:xfrm>
            <a:custGeom>
              <a:avLst/>
              <a:gdLst>
                <a:gd name="T0" fmla="*/ 0 w 340"/>
                <a:gd name="T1" fmla="*/ 0 h 230"/>
                <a:gd name="T2" fmla="*/ 4 w 340"/>
                <a:gd name="T3" fmla="*/ 61 h 230"/>
                <a:gd name="T4" fmla="*/ 340 w 340"/>
                <a:gd name="T5" fmla="*/ 230 h 230"/>
                <a:gd name="T6" fmla="*/ 337 w 340"/>
                <a:gd name="T7" fmla="*/ 169 h 230"/>
                <a:gd name="T8" fmla="*/ 0 w 340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230">
                  <a:moveTo>
                    <a:pt x="0" y="0"/>
                  </a:moveTo>
                  <a:lnTo>
                    <a:pt x="4" y="61"/>
                  </a:lnTo>
                  <a:lnTo>
                    <a:pt x="340" y="230"/>
                  </a:lnTo>
                  <a:lnTo>
                    <a:pt x="337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1" name="Freeform 35"/>
            <p:cNvSpPr>
              <a:spLocks/>
            </p:cNvSpPr>
            <p:nvPr userDrawn="1"/>
          </p:nvSpPr>
          <p:spPr bwMode="auto">
            <a:xfrm>
              <a:off x="10207626" y="4298950"/>
              <a:ext cx="1255713" cy="763588"/>
            </a:xfrm>
            <a:custGeom>
              <a:avLst/>
              <a:gdLst>
                <a:gd name="T0" fmla="*/ 453 w 791"/>
                <a:gd name="T1" fmla="*/ 0 h 481"/>
                <a:gd name="T2" fmla="*/ 0 w 791"/>
                <a:gd name="T3" fmla="*/ 297 h 481"/>
                <a:gd name="T4" fmla="*/ 2 w 791"/>
                <a:gd name="T5" fmla="*/ 321 h 481"/>
                <a:gd name="T6" fmla="*/ 320 w 791"/>
                <a:gd name="T7" fmla="*/ 481 h 481"/>
                <a:gd name="T8" fmla="*/ 791 w 791"/>
                <a:gd name="T9" fmla="*/ 171 h 481"/>
                <a:gd name="T10" fmla="*/ 453 w 791"/>
                <a:gd name="T1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1" h="481">
                  <a:moveTo>
                    <a:pt x="453" y="0"/>
                  </a:moveTo>
                  <a:lnTo>
                    <a:pt x="0" y="297"/>
                  </a:lnTo>
                  <a:lnTo>
                    <a:pt x="2" y="321"/>
                  </a:lnTo>
                  <a:lnTo>
                    <a:pt x="320" y="481"/>
                  </a:lnTo>
                  <a:lnTo>
                    <a:pt x="791" y="17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2" name="Freeform 36"/>
            <p:cNvSpPr>
              <a:spLocks/>
            </p:cNvSpPr>
            <p:nvPr userDrawn="1"/>
          </p:nvSpPr>
          <p:spPr bwMode="auto">
            <a:xfrm>
              <a:off x="10714038" y="4513263"/>
              <a:ext cx="798513" cy="549275"/>
            </a:xfrm>
            <a:custGeom>
              <a:avLst/>
              <a:gdLst>
                <a:gd name="T0" fmla="*/ 502 w 503"/>
                <a:gd name="T1" fmla="*/ 0 h 346"/>
                <a:gd name="T2" fmla="*/ 503 w 503"/>
                <a:gd name="T3" fmla="*/ 16 h 346"/>
                <a:gd name="T4" fmla="*/ 1 w 503"/>
                <a:gd name="T5" fmla="*/ 346 h 346"/>
                <a:gd name="T6" fmla="*/ 0 w 503"/>
                <a:gd name="T7" fmla="*/ 331 h 346"/>
                <a:gd name="T8" fmla="*/ 502 w 503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346">
                  <a:moveTo>
                    <a:pt x="502" y="0"/>
                  </a:moveTo>
                  <a:lnTo>
                    <a:pt x="503" y="16"/>
                  </a:lnTo>
                  <a:lnTo>
                    <a:pt x="1" y="346"/>
                  </a:lnTo>
                  <a:lnTo>
                    <a:pt x="0" y="3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3" name="Freeform 37"/>
            <p:cNvSpPr>
              <a:spLocks/>
            </p:cNvSpPr>
            <p:nvPr userDrawn="1"/>
          </p:nvSpPr>
          <p:spPr bwMode="auto">
            <a:xfrm>
              <a:off x="10134601" y="4746625"/>
              <a:ext cx="581025" cy="315913"/>
            </a:xfrm>
            <a:custGeom>
              <a:avLst/>
              <a:gdLst>
                <a:gd name="T0" fmla="*/ 365 w 366"/>
                <a:gd name="T1" fmla="*/ 184 h 199"/>
                <a:gd name="T2" fmla="*/ 366 w 366"/>
                <a:gd name="T3" fmla="*/ 199 h 199"/>
                <a:gd name="T4" fmla="*/ 1 w 366"/>
                <a:gd name="T5" fmla="*/ 15 h 199"/>
                <a:gd name="T6" fmla="*/ 0 w 366"/>
                <a:gd name="T7" fmla="*/ 0 h 199"/>
                <a:gd name="T8" fmla="*/ 365 w 366"/>
                <a:gd name="T9" fmla="*/ 18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199">
                  <a:moveTo>
                    <a:pt x="365" y="184"/>
                  </a:moveTo>
                  <a:lnTo>
                    <a:pt x="366" y="199"/>
                  </a:lnTo>
                  <a:lnTo>
                    <a:pt x="1" y="15"/>
                  </a:lnTo>
                  <a:lnTo>
                    <a:pt x="0" y="0"/>
                  </a:lnTo>
                  <a:lnTo>
                    <a:pt x="365" y="184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4" name="Freeform 38"/>
            <p:cNvSpPr>
              <a:spLocks/>
            </p:cNvSpPr>
            <p:nvPr userDrawn="1"/>
          </p:nvSpPr>
          <p:spPr bwMode="auto">
            <a:xfrm>
              <a:off x="10134601" y="4222750"/>
              <a:ext cx="1376363" cy="815975"/>
            </a:xfrm>
            <a:custGeom>
              <a:avLst/>
              <a:gdLst>
                <a:gd name="T0" fmla="*/ 867 w 867"/>
                <a:gd name="T1" fmla="*/ 183 h 514"/>
                <a:gd name="T2" fmla="*/ 365 w 867"/>
                <a:gd name="T3" fmla="*/ 514 h 514"/>
                <a:gd name="T4" fmla="*/ 0 w 867"/>
                <a:gd name="T5" fmla="*/ 330 h 514"/>
                <a:gd name="T6" fmla="*/ 502 w 867"/>
                <a:gd name="T7" fmla="*/ 0 h 514"/>
                <a:gd name="T8" fmla="*/ 867 w 867"/>
                <a:gd name="T9" fmla="*/ 18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7" h="514">
                  <a:moveTo>
                    <a:pt x="867" y="183"/>
                  </a:moveTo>
                  <a:lnTo>
                    <a:pt x="365" y="514"/>
                  </a:lnTo>
                  <a:lnTo>
                    <a:pt x="0" y="330"/>
                  </a:lnTo>
                  <a:lnTo>
                    <a:pt x="502" y="0"/>
                  </a:lnTo>
                  <a:lnTo>
                    <a:pt x="867" y="183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5" name="Freeform 39"/>
            <p:cNvSpPr>
              <a:spLocks/>
            </p:cNvSpPr>
            <p:nvPr userDrawn="1"/>
          </p:nvSpPr>
          <p:spPr bwMode="auto">
            <a:xfrm>
              <a:off x="10134601" y="4756150"/>
              <a:ext cx="34925" cy="158750"/>
            </a:xfrm>
            <a:custGeom>
              <a:avLst/>
              <a:gdLst>
                <a:gd name="T0" fmla="*/ 22 w 22"/>
                <a:gd name="T1" fmla="*/ 100 h 100"/>
                <a:gd name="T2" fmla="*/ 5 w 22"/>
                <a:gd name="T3" fmla="*/ 92 h 100"/>
                <a:gd name="T4" fmla="*/ 0 w 22"/>
                <a:gd name="T5" fmla="*/ 0 h 100"/>
                <a:gd name="T6" fmla="*/ 17 w 22"/>
                <a:gd name="T7" fmla="*/ 9 h 100"/>
                <a:gd name="T8" fmla="*/ 22 w 22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0">
                  <a:moveTo>
                    <a:pt x="22" y="100"/>
                  </a:moveTo>
                  <a:lnTo>
                    <a:pt x="5" y="92"/>
                  </a:lnTo>
                  <a:lnTo>
                    <a:pt x="0" y="0"/>
                  </a:lnTo>
                  <a:lnTo>
                    <a:pt x="17" y="9"/>
                  </a:lnTo>
                  <a:lnTo>
                    <a:pt x="22" y="10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6" name="Freeform 40"/>
            <p:cNvSpPr>
              <a:spLocks/>
            </p:cNvSpPr>
            <p:nvPr userDrawn="1"/>
          </p:nvSpPr>
          <p:spPr bwMode="auto">
            <a:xfrm>
              <a:off x="10660063" y="4467225"/>
              <a:ext cx="695325" cy="477838"/>
            </a:xfrm>
            <a:custGeom>
              <a:avLst/>
              <a:gdLst>
                <a:gd name="T0" fmla="*/ 438 w 438"/>
                <a:gd name="T1" fmla="*/ 0 h 301"/>
                <a:gd name="T2" fmla="*/ 438 w 438"/>
                <a:gd name="T3" fmla="*/ 13 h 301"/>
                <a:gd name="T4" fmla="*/ 1 w 438"/>
                <a:gd name="T5" fmla="*/ 301 h 301"/>
                <a:gd name="T6" fmla="*/ 0 w 438"/>
                <a:gd name="T7" fmla="*/ 287 h 301"/>
                <a:gd name="T8" fmla="*/ 438 w 438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301">
                  <a:moveTo>
                    <a:pt x="438" y="0"/>
                  </a:moveTo>
                  <a:lnTo>
                    <a:pt x="438" y="13"/>
                  </a:lnTo>
                  <a:lnTo>
                    <a:pt x="1" y="301"/>
                  </a:lnTo>
                  <a:lnTo>
                    <a:pt x="0" y="287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7" name="Freeform 41"/>
            <p:cNvSpPr>
              <a:spLocks/>
            </p:cNvSpPr>
            <p:nvPr userDrawn="1"/>
          </p:nvSpPr>
          <p:spPr bwMode="auto">
            <a:xfrm>
              <a:off x="10155238" y="4668838"/>
              <a:ext cx="506413" cy="276225"/>
            </a:xfrm>
            <a:custGeom>
              <a:avLst/>
              <a:gdLst>
                <a:gd name="T0" fmla="*/ 318 w 319"/>
                <a:gd name="T1" fmla="*/ 160 h 174"/>
                <a:gd name="T2" fmla="*/ 319 w 319"/>
                <a:gd name="T3" fmla="*/ 174 h 174"/>
                <a:gd name="T4" fmla="*/ 1 w 319"/>
                <a:gd name="T5" fmla="*/ 14 h 174"/>
                <a:gd name="T6" fmla="*/ 0 w 319"/>
                <a:gd name="T7" fmla="*/ 0 h 174"/>
                <a:gd name="T8" fmla="*/ 318 w 319"/>
                <a:gd name="T9" fmla="*/ 16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174">
                  <a:moveTo>
                    <a:pt x="318" y="160"/>
                  </a:moveTo>
                  <a:lnTo>
                    <a:pt x="319" y="174"/>
                  </a:lnTo>
                  <a:lnTo>
                    <a:pt x="1" y="14"/>
                  </a:lnTo>
                  <a:lnTo>
                    <a:pt x="0" y="0"/>
                  </a:lnTo>
                  <a:lnTo>
                    <a:pt x="318" y="16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8" name="Freeform 42"/>
            <p:cNvSpPr>
              <a:spLocks/>
            </p:cNvSpPr>
            <p:nvPr userDrawn="1"/>
          </p:nvSpPr>
          <p:spPr bwMode="auto">
            <a:xfrm>
              <a:off x="10155238" y="4211638"/>
              <a:ext cx="1200150" cy="711200"/>
            </a:xfrm>
            <a:custGeom>
              <a:avLst/>
              <a:gdLst>
                <a:gd name="T0" fmla="*/ 756 w 756"/>
                <a:gd name="T1" fmla="*/ 161 h 448"/>
                <a:gd name="T2" fmla="*/ 318 w 756"/>
                <a:gd name="T3" fmla="*/ 448 h 448"/>
                <a:gd name="T4" fmla="*/ 0 w 756"/>
                <a:gd name="T5" fmla="*/ 288 h 448"/>
                <a:gd name="T6" fmla="*/ 438 w 756"/>
                <a:gd name="T7" fmla="*/ 0 h 448"/>
                <a:gd name="T8" fmla="*/ 756 w 756"/>
                <a:gd name="T9" fmla="*/ 16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48">
                  <a:moveTo>
                    <a:pt x="756" y="161"/>
                  </a:moveTo>
                  <a:lnTo>
                    <a:pt x="318" y="448"/>
                  </a:lnTo>
                  <a:lnTo>
                    <a:pt x="0" y="288"/>
                  </a:lnTo>
                  <a:lnTo>
                    <a:pt x="438" y="0"/>
                  </a:lnTo>
                  <a:lnTo>
                    <a:pt x="756" y="161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9" name="Freeform 43"/>
            <p:cNvSpPr>
              <a:spLocks/>
            </p:cNvSpPr>
            <p:nvPr userDrawn="1"/>
          </p:nvSpPr>
          <p:spPr bwMode="auto">
            <a:xfrm>
              <a:off x="10156826" y="4562475"/>
              <a:ext cx="55563" cy="131763"/>
            </a:xfrm>
            <a:custGeom>
              <a:avLst/>
              <a:gdLst>
                <a:gd name="T0" fmla="*/ 31 w 35"/>
                <a:gd name="T1" fmla="*/ 13 h 83"/>
                <a:gd name="T2" fmla="*/ 0 w 35"/>
                <a:gd name="T3" fmla="*/ 0 h 83"/>
                <a:gd name="T4" fmla="*/ 3 w 35"/>
                <a:gd name="T5" fmla="*/ 63 h 83"/>
                <a:gd name="T6" fmla="*/ 35 w 35"/>
                <a:gd name="T7" fmla="*/ 83 h 83"/>
                <a:gd name="T8" fmla="*/ 31 w 35"/>
                <a:gd name="T9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3">
                  <a:moveTo>
                    <a:pt x="31" y="13"/>
                  </a:moveTo>
                  <a:lnTo>
                    <a:pt x="0" y="0"/>
                  </a:lnTo>
                  <a:lnTo>
                    <a:pt x="3" y="63"/>
                  </a:lnTo>
                  <a:lnTo>
                    <a:pt x="35" y="8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0" name="Freeform 44"/>
            <p:cNvSpPr>
              <a:spLocks/>
            </p:cNvSpPr>
            <p:nvPr userDrawn="1"/>
          </p:nvSpPr>
          <p:spPr bwMode="auto">
            <a:xfrm>
              <a:off x="10655301" y="4392613"/>
              <a:ext cx="655638" cy="512763"/>
            </a:xfrm>
            <a:custGeom>
              <a:avLst/>
              <a:gdLst>
                <a:gd name="T0" fmla="*/ 410 w 413"/>
                <a:gd name="T1" fmla="*/ 0 h 323"/>
                <a:gd name="T2" fmla="*/ 413 w 413"/>
                <a:gd name="T3" fmla="*/ 53 h 323"/>
                <a:gd name="T4" fmla="*/ 3 w 413"/>
                <a:gd name="T5" fmla="*/ 323 h 323"/>
                <a:gd name="T6" fmla="*/ 0 w 413"/>
                <a:gd name="T7" fmla="*/ 270 h 323"/>
                <a:gd name="T8" fmla="*/ 410 w 413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" h="323">
                  <a:moveTo>
                    <a:pt x="410" y="0"/>
                  </a:moveTo>
                  <a:lnTo>
                    <a:pt x="413" y="53"/>
                  </a:lnTo>
                  <a:lnTo>
                    <a:pt x="3" y="323"/>
                  </a:lnTo>
                  <a:lnTo>
                    <a:pt x="0" y="27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1" name="Freeform 45"/>
            <p:cNvSpPr>
              <a:spLocks/>
            </p:cNvSpPr>
            <p:nvPr userDrawn="1"/>
          </p:nvSpPr>
          <p:spPr bwMode="auto">
            <a:xfrm>
              <a:off x="10190163" y="4587875"/>
              <a:ext cx="469900" cy="317500"/>
            </a:xfrm>
            <a:custGeom>
              <a:avLst/>
              <a:gdLst>
                <a:gd name="T0" fmla="*/ 0 w 296"/>
                <a:gd name="T1" fmla="*/ 0 h 200"/>
                <a:gd name="T2" fmla="*/ 3 w 296"/>
                <a:gd name="T3" fmla="*/ 53 h 200"/>
                <a:gd name="T4" fmla="*/ 296 w 296"/>
                <a:gd name="T5" fmla="*/ 200 h 200"/>
                <a:gd name="T6" fmla="*/ 293 w 296"/>
                <a:gd name="T7" fmla="*/ 147 h 200"/>
                <a:gd name="T8" fmla="*/ 0 w 296"/>
                <a:gd name="T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00">
                  <a:moveTo>
                    <a:pt x="0" y="0"/>
                  </a:moveTo>
                  <a:lnTo>
                    <a:pt x="3" y="53"/>
                  </a:lnTo>
                  <a:lnTo>
                    <a:pt x="296" y="200"/>
                  </a:lnTo>
                  <a:lnTo>
                    <a:pt x="293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2" name="Freeform 46"/>
            <p:cNvSpPr>
              <a:spLocks/>
            </p:cNvSpPr>
            <p:nvPr userDrawn="1"/>
          </p:nvSpPr>
          <p:spPr bwMode="auto">
            <a:xfrm>
              <a:off x="10212388" y="4156075"/>
              <a:ext cx="1093788" cy="665163"/>
            </a:xfrm>
            <a:custGeom>
              <a:avLst/>
              <a:gdLst>
                <a:gd name="T0" fmla="*/ 394 w 689"/>
                <a:gd name="T1" fmla="*/ 0 h 419"/>
                <a:gd name="T2" fmla="*/ 0 w 689"/>
                <a:gd name="T3" fmla="*/ 259 h 419"/>
                <a:gd name="T4" fmla="*/ 2 w 689"/>
                <a:gd name="T5" fmla="*/ 280 h 419"/>
                <a:gd name="T6" fmla="*/ 279 w 689"/>
                <a:gd name="T7" fmla="*/ 419 h 419"/>
                <a:gd name="T8" fmla="*/ 689 w 689"/>
                <a:gd name="T9" fmla="*/ 149 h 419"/>
                <a:gd name="T10" fmla="*/ 394 w 689"/>
                <a:gd name="T11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9" h="419">
                  <a:moveTo>
                    <a:pt x="394" y="0"/>
                  </a:moveTo>
                  <a:lnTo>
                    <a:pt x="0" y="259"/>
                  </a:lnTo>
                  <a:lnTo>
                    <a:pt x="2" y="280"/>
                  </a:lnTo>
                  <a:lnTo>
                    <a:pt x="279" y="419"/>
                  </a:lnTo>
                  <a:lnTo>
                    <a:pt x="689" y="14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3" name="Freeform 47"/>
            <p:cNvSpPr>
              <a:spLocks/>
            </p:cNvSpPr>
            <p:nvPr userDrawn="1"/>
          </p:nvSpPr>
          <p:spPr bwMode="auto">
            <a:xfrm>
              <a:off x="10653713" y="4343400"/>
              <a:ext cx="695325" cy="477838"/>
            </a:xfrm>
            <a:custGeom>
              <a:avLst/>
              <a:gdLst>
                <a:gd name="T0" fmla="*/ 437 w 438"/>
                <a:gd name="T1" fmla="*/ 0 h 301"/>
                <a:gd name="T2" fmla="*/ 438 w 438"/>
                <a:gd name="T3" fmla="*/ 14 h 301"/>
                <a:gd name="T4" fmla="*/ 1 w 438"/>
                <a:gd name="T5" fmla="*/ 301 h 301"/>
                <a:gd name="T6" fmla="*/ 0 w 438"/>
                <a:gd name="T7" fmla="*/ 288 h 301"/>
                <a:gd name="T8" fmla="*/ 437 w 438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301">
                  <a:moveTo>
                    <a:pt x="437" y="0"/>
                  </a:moveTo>
                  <a:lnTo>
                    <a:pt x="438" y="14"/>
                  </a:lnTo>
                  <a:lnTo>
                    <a:pt x="1" y="301"/>
                  </a:lnTo>
                  <a:lnTo>
                    <a:pt x="0" y="288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4" name="Freeform 48"/>
            <p:cNvSpPr>
              <a:spLocks/>
            </p:cNvSpPr>
            <p:nvPr userDrawn="1"/>
          </p:nvSpPr>
          <p:spPr bwMode="auto">
            <a:xfrm>
              <a:off x="10148888" y="4546600"/>
              <a:ext cx="506413" cy="274638"/>
            </a:xfrm>
            <a:custGeom>
              <a:avLst/>
              <a:gdLst>
                <a:gd name="T0" fmla="*/ 318 w 319"/>
                <a:gd name="T1" fmla="*/ 160 h 173"/>
                <a:gd name="T2" fmla="*/ 319 w 319"/>
                <a:gd name="T3" fmla="*/ 173 h 173"/>
                <a:gd name="T4" fmla="*/ 1 w 319"/>
                <a:gd name="T5" fmla="*/ 13 h 173"/>
                <a:gd name="T6" fmla="*/ 0 w 319"/>
                <a:gd name="T7" fmla="*/ 0 h 173"/>
                <a:gd name="T8" fmla="*/ 318 w 319"/>
                <a:gd name="T9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173">
                  <a:moveTo>
                    <a:pt x="318" y="160"/>
                  </a:moveTo>
                  <a:lnTo>
                    <a:pt x="319" y="173"/>
                  </a:lnTo>
                  <a:lnTo>
                    <a:pt x="1" y="13"/>
                  </a:lnTo>
                  <a:lnTo>
                    <a:pt x="0" y="0"/>
                  </a:lnTo>
                  <a:lnTo>
                    <a:pt x="318" y="16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5" name="Freeform 49"/>
            <p:cNvSpPr>
              <a:spLocks/>
            </p:cNvSpPr>
            <p:nvPr userDrawn="1"/>
          </p:nvSpPr>
          <p:spPr bwMode="auto">
            <a:xfrm>
              <a:off x="10148888" y="4089400"/>
              <a:ext cx="1198563" cy="711200"/>
            </a:xfrm>
            <a:custGeom>
              <a:avLst/>
              <a:gdLst>
                <a:gd name="T0" fmla="*/ 755 w 755"/>
                <a:gd name="T1" fmla="*/ 160 h 448"/>
                <a:gd name="T2" fmla="*/ 318 w 755"/>
                <a:gd name="T3" fmla="*/ 448 h 448"/>
                <a:gd name="T4" fmla="*/ 0 w 755"/>
                <a:gd name="T5" fmla="*/ 288 h 448"/>
                <a:gd name="T6" fmla="*/ 437 w 755"/>
                <a:gd name="T7" fmla="*/ 0 h 448"/>
                <a:gd name="T8" fmla="*/ 755 w 755"/>
                <a:gd name="T9" fmla="*/ 16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448">
                  <a:moveTo>
                    <a:pt x="755" y="160"/>
                  </a:moveTo>
                  <a:lnTo>
                    <a:pt x="318" y="448"/>
                  </a:lnTo>
                  <a:lnTo>
                    <a:pt x="0" y="288"/>
                  </a:lnTo>
                  <a:lnTo>
                    <a:pt x="437" y="0"/>
                  </a:lnTo>
                  <a:lnTo>
                    <a:pt x="755" y="160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6" name="Freeform 50"/>
            <p:cNvSpPr>
              <a:spLocks/>
            </p:cNvSpPr>
            <p:nvPr userDrawn="1"/>
          </p:nvSpPr>
          <p:spPr bwMode="auto">
            <a:xfrm>
              <a:off x="10148888" y="4554538"/>
              <a:ext cx="30163" cy="138113"/>
            </a:xfrm>
            <a:custGeom>
              <a:avLst/>
              <a:gdLst>
                <a:gd name="T0" fmla="*/ 19 w 19"/>
                <a:gd name="T1" fmla="*/ 87 h 87"/>
                <a:gd name="T2" fmla="*/ 5 w 19"/>
                <a:gd name="T3" fmla="*/ 80 h 87"/>
                <a:gd name="T4" fmla="*/ 0 w 19"/>
                <a:gd name="T5" fmla="*/ 0 h 87"/>
                <a:gd name="T6" fmla="*/ 15 w 19"/>
                <a:gd name="T7" fmla="*/ 8 h 87"/>
                <a:gd name="T8" fmla="*/ 19 w 19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7">
                  <a:moveTo>
                    <a:pt x="19" y="87"/>
                  </a:moveTo>
                  <a:lnTo>
                    <a:pt x="5" y="80"/>
                  </a:lnTo>
                  <a:lnTo>
                    <a:pt x="0" y="0"/>
                  </a:lnTo>
                  <a:lnTo>
                    <a:pt x="15" y="8"/>
                  </a:lnTo>
                  <a:lnTo>
                    <a:pt x="19" y="87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7" name="Freeform 51"/>
            <p:cNvSpPr>
              <a:spLocks/>
            </p:cNvSpPr>
            <p:nvPr userDrawn="1"/>
          </p:nvSpPr>
          <p:spPr bwMode="auto">
            <a:xfrm>
              <a:off x="7888288" y="2225675"/>
              <a:ext cx="839788" cy="450850"/>
            </a:xfrm>
            <a:custGeom>
              <a:avLst/>
              <a:gdLst>
                <a:gd name="T0" fmla="*/ 461 w 529"/>
                <a:gd name="T1" fmla="*/ 284 h 284"/>
                <a:gd name="T2" fmla="*/ 529 w 529"/>
                <a:gd name="T3" fmla="*/ 253 h 284"/>
                <a:gd name="T4" fmla="*/ 68 w 529"/>
                <a:gd name="T5" fmla="*/ 0 h 284"/>
                <a:gd name="T6" fmla="*/ 0 w 529"/>
                <a:gd name="T7" fmla="*/ 31 h 284"/>
                <a:gd name="T8" fmla="*/ 461 w 529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9" h="284">
                  <a:moveTo>
                    <a:pt x="461" y="284"/>
                  </a:moveTo>
                  <a:lnTo>
                    <a:pt x="529" y="253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461" y="284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8" name="Freeform 52"/>
            <p:cNvSpPr>
              <a:spLocks/>
            </p:cNvSpPr>
            <p:nvPr userDrawn="1"/>
          </p:nvSpPr>
          <p:spPr bwMode="auto">
            <a:xfrm>
              <a:off x="7866063" y="1698625"/>
              <a:ext cx="812800" cy="723900"/>
            </a:xfrm>
            <a:custGeom>
              <a:avLst/>
              <a:gdLst>
                <a:gd name="T0" fmla="*/ 30 w 512"/>
                <a:gd name="T1" fmla="*/ 7 h 456"/>
                <a:gd name="T2" fmla="*/ 7 w 512"/>
                <a:gd name="T3" fmla="*/ 17 h 456"/>
                <a:gd name="T4" fmla="*/ 1 w 512"/>
                <a:gd name="T5" fmla="*/ 158 h 456"/>
                <a:gd name="T6" fmla="*/ 21 w 512"/>
                <a:gd name="T7" fmla="*/ 192 h 456"/>
                <a:gd name="T8" fmla="*/ 482 w 512"/>
                <a:gd name="T9" fmla="*/ 450 h 456"/>
                <a:gd name="T10" fmla="*/ 505 w 512"/>
                <a:gd name="T11" fmla="*/ 439 h 456"/>
                <a:gd name="T12" fmla="*/ 511 w 512"/>
                <a:gd name="T13" fmla="*/ 294 h 456"/>
                <a:gd name="T14" fmla="*/ 490 w 512"/>
                <a:gd name="T15" fmla="*/ 260 h 456"/>
                <a:gd name="T16" fmla="*/ 366 w 512"/>
                <a:gd name="T17" fmla="*/ 192 h 456"/>
                <a:gd name="T18" fmla="*/ 339 w 512"/>
                <a:gd name="T19" fmla="*/ 177 h 456"/>
                <a:gd name="T20" fmla="*/ 181 w 512"/>
                <a:gd name="T21" fmla="*/ 90 h 456"/>
                <a:gd name="T22" fmla="*/ 154 w 512"/>
                <a:gd name="T23" fmla="*/ 75 h 456"/>
                <a:gd name="T24" fmla="*/ 30 w 512"/>
                <a:gd name="T25" fmla="*/ 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2" h="456">
                  <a:moveTo>
                    <a:pt x="30" y="7"/>
                  </a:moveTo>
                  <a:cubicBezTo>
                    <a:pt x="18" y="0"/>
                    <a:pt x="7" y="5"/>
                    <a:pt x="7" y="17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70"/>
                    <a:pt x="9" y="186"/>
                    <a:pt x="21" y="192"/>
                  </a:cubicBezTo>
                  <a:cubicBezTo>
                    <a:pt x="180" y="279"/>
                    <a:pt x="322" y="361"/>
                    <a:pt x="482" y="450"/>
                  </a:cubicBezTo>
                  <a:cubicBezTo>
                    <a:pt x="494" y="456"/>
                    <a:pt x="504" y="452"/>
                    <a:pt x="505" y="439"/>
                  </a:cubicBezTo>
                  <a:cubicBezTo>
                    <a:pt x="511" y="294"/>
                    <a:pt x="511" y="294"/>
                    <a:pt x="511" y="294"/>
                  </a:cubicBezTo>
                  <a:cubicBezTo>
                    <a:pt x="512" y="282"/>
                    <a:pt x="502" y="267"/>
                    <a:pt x="490" y="260"/>
                  </a:cubicBezTo>
                  <a:cubicBezTo>
                    <a:pt x="366" y="192"/>
                    <a:pt x="366" y="192"/>
                    <a:pt x="366" y="192"/>
                  </a:cubicBezTo>
                  <a:cubicBezTo>
                    <a:pt x="339" y="177"/>
                    <a:pt x="339" y="177"/>
                    <a:pt x="339" y="177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54" y="75"/>
                    <a:pt x="154" y="75"/>
                    <a:pt x="154" y="75"/>
                  </a:cubicBezTo>
                  <a:lnTo>
                    <a:pt x="30" y="7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9" name="Freeform 53"/>
            <p:cNvSpPr>
              <a:spLocks/>
            </p:cNvSpPr>
            <p:nvPr userDrawn="1"/>
          </p:nvSpPr>
          <p:spPr bwMode="auto">
            <a:xfrm>
              <a:off x="7888288" y="1654175"/>
              <a:ext cx="131763" cy="55563"/>
            </a:xfrm>
            <a:custGeom>
              <a:avLst/>
              <a:gdLst>
                <a:gd name="T0" fmla="*/ 67 w 83"/>
                <a:gd name="T1" fmla="*/ 2 h 35"/>
                <a:gd name="T2" fmla="*/ 0 w 83"/>
                <a:gd name="T3" fmla="*/ 33 h 35"/>
                <a:gd name="T4" fmla="*/ 16 w 83"/>
                <a:gd name="T5" fmla="*/ 35 h 35"/>
                <a:gd name="T6" fmla="*/ 83 w 83"/>
                <a:gd name="T7" fmla="*/ 4 h 35"/>
                <a:gd name="T8" fmla="*/ 67 w 83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5">
                  <a:moveTo>
                    <a:pt x="67" y="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10" y="32"/>
                    <a:pt x="16" y="3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77" y="1"/>
                    <a:pt x="72" y="0"/>
                    <a:pt x="67" y="2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0" name="Freeform 54"/>
            <p:cNvSpPr>
              <a:spLocks/>
            </p:cNvSpPr>
            <p:nvPr userDrawn="1"/>
          </p:nvSpPr>
          <p:spPr bwMode="auto">
            <a:xfrm>
              <a:off x="7913688" y="1660525"/>
              <a:ext cx="303213" cy="157163"/>
            </a:xfrm>
            <a:custGeom>
              <a:avLst/>
              <a:gdLst>
                <a:gd name="T0" fmla="*/ 124 w 191"/>
                <a:gd name="T1" fmla="*/ 99 h 99"/>
                <a:gd name="T2" fmla="*/ 191 w 191"/>
                <a:gd name="T3" fmla="*/ 68 h 99"/>
                <a:gd name="T4" fmla="*/ 67 w 191"/>
                <a:gd name="T5" fmla="*/ 0 h 99"/>
                <a:gd name="T6" fmla="*/ 0 w 191"/>
                <a:gd name="T7" fmla="*/ 31 h 99"/>
                <a:gd name="T8" fmla="*/ 124 w 19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99">
                  <a:moveTo>
                    <a:pt x="124" y="99"/>
                  </a:moveTo>
                  <a:lnTo>
                    <a:pt x="191" y="68"/>
                  </a:lnTo>
                  <a:lnTo>
                    <a:pt x="67" y="0"/>
                  </a:lnTo>
                  <a:lnTo>
                    <a:pt x="0" y="31"/>
                  </a:lnTo>
                  <a:lnTo>
                    <a:pt x="124" y="99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1" name="Freeform 55"/>
            <p:cNvSpPr>
              <a:spLocks/>
            </p:cNvSpPr>
            <p:nvPr userDrawn="1"/>
          </p:nvSpPr>
          <p:spPr bwMode="auto">
            <a:xfrm>
              <a:off x="8620126" y="2627313"/>
              <a:ext cx="131763" cy="55563"/>
            </a:xfrm>
            <a:custGeom>
              <a:avLst/>
              <a:gdLst>
                <a:gd name="T0" fmla="*/ 16 w 83"/>
                <a:gd name="T1" fmla="*/ 33 h 35"/>
                <a:gd name="T2" fmla="*/ 83 w 83"/>
                <a:gd name="T3" fmla="*/ 2 h 35"/>
                <a:gd name="T4" fmla="*/ 68 w 83"/>
                <a:gd name="T5" fmla="*/ 0 h 35"/>
                <a:gd name="T6" fmla="*/ 0 w 83"/>
                <a:gd name="T7" fmla="*/ 31 h 35"/>
                <a:gd name="T8" fmla="*/ 16 w 83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5">
                  <a:moveTo>
                    <a:pt x="16" y="33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79" y="4"/>
                    <a:pt x="74" y="3"/>
                    <a:pt x="68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4"/>
                    <a:pt x="12" y="35"/>
                    <a:pt x="16" y="33"/>
                  </a:cubicBez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2" name="Freeform 56"/>
            <p:cNvSpPr>
              <a:spLocks/>
            </p:cNvSpPr>
            <p:nvPr userDrawn="1"/>
          </p:nvSpPr>
          <p:spPr bwMode="auto">
            <a:xfrm>
              <a:off x="8645526" y="2660650"/>
              <a:ext cx="11113" cy="19050"/>
            </a:xfrm>
            <a:custGeom>
              <a:avLst/>
              <a:gdLst>
                <a:gd name="T0" fmla="*/ 0 w 7"/>
                <a:gd name="T1" fmla="*/ 12 h 12"/>
                <a:gd name="T2" fmla="*/ 0 w 7"/>
                <a:gd name="T3" fmla="*/ 12 h 12"/>
                <a:gd name="T4" fmla="*/ 7 w 7"/>
                <a:gd name="T5" fmla="*/ 0 h 12"/>
                <a:gd name="T6" fmla="*/ 0 w 7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7" y="6"/>
                    <a:pt x="7" y="0"/>
                  </a:cubicBezTo>
                  <a:cubicBezTo>
                    <a:pt x="7" y="2"/>
                    <a:pt x="6" y="9"/>
                    <a:pt x="0" y="12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3" name="Freeform 57"/>
            <p:cNvSpPr>
              <a:spLocks/>
            </p:cNvSpPr>
            <p:nvPr userDrawn="1"/>
          </p:nvSpPr>
          <p:spPr bwMode="auto">
            <a:xfrm>
              <a:off x="8645526" y="2611438"/>
              <a:ext cx="117475" cy="68263"/>
            </a:xfrm>
            <a:custGeom>
              <a:avLst/>
              <a:gdLst>
                <a:gd name="T0" fmla="*/ 67 w 74"/>
                <a:gd name="T1" fmla="*/ 12 h 43"/>
                <a:gd name="T2" fmla="*/ 74 w 74"/>
                <a:gd name="T3" fmla="*/ 0 h 43"/>
                <a:gd name="T4" fmla="*/ 7 w 74"/>
                <a:gd name="T5" fmla="*/ 31 h 43"/>
                <a:gd name="T6" fmla="*/ 0 w 74"/>
                <a:gd name="T7" fmla="*/ 43 h 43"/>
                <a:gd name="T8" fmla="*/ 67 w 74"/>
                <a:gd name="T9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3">
                  <a:moveTo>
                    <a:pt x="67" y="12"/>
                  </a:moveTo>
                  <a:cubicBezTo>
                    <a:pt x="71" y="10"/>
                    <a:pt x="74" y="6"/>
                    <a:pt x="74" y="0"/>
                  </a:cubicBezTo>
                  <a:cubicBezTo>
                    <a:pt x="54" y="9"/>
                    <a:pt x="27" y="21"/>
                    <a:pt x="7" y="31"/>
                  </a:cubicBezTo>
                  <a:cubicBezTo>
                    <a:pt x="6" y="37"/>
                    <a:pt x="4" y="41"/>
                    <a:pt x="0" y="43"/>
                  </a:cubicBezTo>
                  <a:cubicBezTo>
                    <a:pt x="20" y="34"/>
                    <a:pt x="47" y="21"/>
                    <a:pt x="67" y="12"/>
                  </a:cubicBez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4" name="Freeform 58"/>
            <p:cNvSpPr>
              <a:spLocks/>
            </p:cNvSpPr>
            <p:nvPr userDrawn="1"/>
          </p:nvSpPr>
          <p:spPr bwMode="auto">
            <a:xfrm>
              <a:off x="8110538" y="1768475"/>
              <a:ext cx="150813" cy="73025"/>
            </a:xfrm>
            <a:custGeom>
              <a:avLst/>
              <a:gdLst>
                <a:gd name="T0" fmla="*/ 27 w 95"/>
                <a:gd name="T1" fmla="*/ 46 h 46"/>
                <a:gd name="T2" fmla="*/ 95 w 95"/>
                <a:gd name="T3" fmla="*/ 15 h 46"/>
                <a:gd name="T4" fmla="*/ 67 w 95"/>
                <a:gd name="T5" fmla="*/ 0 h 46"/>
                <a:gd name="T6" fmla="*/ 0 w 95"/>
                <a:gd name="T7" fmla="*/ 31 h 46"/>
                <a:gd name="T8" fmla="*/ 27 w 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6">
                  <a:moveTo>
                    <a:pt x="27" y="46"/>
                  </a:moveTo>
                  <a:lnTo>
                    <a:pt x="95" y="15"/>
                  </a:lnTo>
                  <a:lnTo>
                    <a:pt x="67" y="0"/>
                  </a:lnTo>
                  <a:lnTo>
                    <a:pt x="0" y="31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5" name="Freeform 59"/>
            <p:cNvSpPr>
              <a:spLocks/>
            </p:cNvSpPr>
            <p:nvPr userDrawn="1"/>
          </p:nvSpPr>
          <p:spPr bwMode="auto">
            <a:xfrm>
              <a:off x="8153401" y="1792288"/>
              <a:ext cx="357188" cy="187325"/>
            </a:xfrm>
            <a:custGeom>
              <a:avLst/>
              <a:gdLst>
                <a:gd name="T0" fmla="*/ 158 w 225"/>
                <a:gd name="T1" fmla="*/ 118 h 118"/>
                <a:gd name="T2" fmla="*/ 225 w 225"/>
                <a:gd name="T3" fmla="*/ 87 h 118"/>
                <a:gd name="T4" fmla="*/ 68 w 225"/>
                <a:gd name="T5" fmla="*/ 0 h 118"/>
                <a:gd name="T6" fmla="*/ 0 w 225"/>
                <a:gd name="T7" fmla="*/ 31 h 118"/>
                <a:gd name="T8" fmla="*/ 158 w 225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18">
                  <a:moveTo>
                    <a:pt x="158" y="118"/>
                  </a:moveTo>
                  <a:lnTo>
                    <a:pt x="225" y="87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158" y="118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6" name="Freeform 60"/>
            <p:cNvSpPr>
              <a:spLocks/>
            </p:cNvSpPr>
            <p:nvPr userDrawn="1"/>
          </p:nvSpPr>
          <p:spPr bwMode="auto">
            <a:xfrm>
              <a:off x="8404226" y="1930400"/>
              <a:ext cx="150813" cy="73025"/>
            </a:xfrm>
            <a:custGeom>
              <a:avLst/>
              <a:gdLst>
                <a:gd name="T0" fmla="*/ 27 w 95"/>
                <a:gd name="T1" fmla="*/ 46 h 46"/>
                <a:gd name="T2" fmla="*/ 95 w 95"/>
                <a:gd name="T3" fmla="*/ 15 h 46"/>
                <a:gd name="T4" fmla="*/ 67 w 95"/>
                <a:gd name="T5" fmla="*/ 0 h 46"/>
                <a:gd name="T6" fmla="*/ 0 w 95"/>
                <a:gd name="T7" fmla="*/ 31 h 46"/>
                <a:gd name="T8" fmla="*/ 27 w 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6">
                  <a:moveTo>
                    <a:pt x="27" y="46"/>
                  </a:moveTo>
                  <a:lnTo>
                    <a:pt x="95" y="15"/>
                  </a:lnTo>
                  <a:lnTo>
                    <a:pt x="67" y="0"/>
                  </a:lnTo>
                  <a:lnTo>
                    <a:pt x="0" y="31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7" name="Freeform 61"/>
            <p:cNvSpPr>
              <a:spLocks/>
            </p:cNvSpPr>
            <p:nvPr userDrawn="1"/>
          </p:nvSpPr>
          <p:spPr bwMode="auto">
            <a:xfrm>
              <a:off x="7854951" y="1949450"/>
              <a:ext cx="822325" cy="736600"/>
            </a:xfrm>
            <a:custGeom>
              <a:avLst/>
              <a:gdLst>
                <a:gd name="T0" fmla="*/ 518 w 518"/>
                <a:gd name="T1" fmla="*/ 136 h 464"/>
                <a:gd name="T2" fmla="*/ 512 w 518"/>
                <a:gd name="T3" fmla="*/ 281 h 464"/>
                <a:gd name="T4" fmla="*/ 489 w 518"/>
                <a:gd name="T5" fmla="*/ 292 h 464"/>
                <a:gd name="T6" fmla="*/ 28 w 518"/>
                <a:gd name="T7" fmla="*/ 34 h 464"/>
                <a:gd name="T8" fmla="*/ 8 w 518"/>
                <a:gd name="T9" fmla="*/ 0 h 464"/>
                <a:gd name="T10" fmla="*/ 1 w 518"/>
                <a:gd name="T11" fmla="*/ 170 h 464"/>
                <a:gd name="T12" fmla="*/ 21 w 518"/>
                <a:gd name="T13" fmla="*/ 205 h 464"/>
                <a:gd name="T14" fmla="*/ 482 w 518"/>
                <a:gd name="T15" fmla="*/ 458 h 464"/>
                <a:gd name="T16" fmla="*/ 505 w 518"/>
                <a:gd name="T17" fmla="*/ 448 h 464"/>
                <a:gd name="T18" fmla="*/ 518 w 518"/>
                <a:gd name="T19" fmla="*/ 136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8" h="464">
                  <a:moveTo>
                    <a:pt x="518" y="136"/>
                  </a:moveTo>
                  <a:cubicBezTo>
                    <a:pt x="512" y="281"/>
                    <a:pt x="512" y="281"/>
                    <a:pt x="512" y="281"/>
                  </a:cubicBezTo>
                  <a:cubicBezTo>
                    <a:pt x="511" y="294"/>
                    <a:pt x="501" y="298"/>
                    <a:pt x="489" y="292"/>
                  </a:cubicBezTo>
                  <a:cubicBezTo>
                    <a:pt x="313" y="195"/>
                    <a:pt x="215" y="137"/>
                    <a:pt x="28" y="34"/>
                  </a:cubicBezTo>
                  <a:cubicBezTo>
                    <a:pt x="16" y="28"/>
                    <a:pt x="7" y="12"/>
                    <a:pt x="8" y="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83"/>
                    <a:pt x="9" y="198"/>
                    <a:pt x="21" y="205"/>
                  </a:cubicBezTo>
                  <a:cubicBezTo>
                    <a:pt x="482" y="458"/>
                    <a:pt x="482" y="458"/>
                    <a:pt x="482" y="458"/>
                  </a:cubicBezTo>
                  <a:cubicBezTo>
                    <a:pt x="494" y="464"/>
                    <a:pt x="504" y="460"/>
                    <a:pt x="505" y="448"/>
                  </a:cubicBezTo>
                  <a:lnTo>
                    <a:pt x="518" y="136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8" name="Freeform 62"/>
            <p:cNvSpPr>
              <a:spLocks/>
            </p:cNvSpPr>
            <p:nvPr userDrawn="1"/>
          </p:nvSpPr>
          <p:spPr bwMode="auto">
            <a:xfrm>
              <a:off x="8656638" y="2117725"/>
              <a:ext cx="128588" cy="542925"/>
            </a:xfrm>
            <a:custGeom>
              <a:avLst/>
              <a:gdLst>
                <a:gd name="T0" fmla="*/ 0 w 81"/>
                <a:gd name="T1" fmla="*/ 342 h 342"/>
                <a:gd name="T2" fmla="*/ 67 w 81"/>
                <a:gd name="T3" fmla="*/ 311 h 342"/>
                <a:gd name="T4" fmla="*/ 81 w 81"/>
                <a:gd name="T5" fmla="*/ 0 h 342"/>
                <a:gd name="T6" fmla="*/ 13 w 81"/>
                <a:gd name="T7" fmla="*/ 30 h 342"/>
                <a:gd name="T8" fmla="*/ 0 w 81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42">
                  <a:moveTo>
                    <a:pt x="0" y="342"/>
                  </a:moveTo>
                  <a:lnTo>
                    <a:pt x="67" y="311"/>
                  </a:lnTo>
                  <a:lnTo>
                    <a:pt x="81" y="0"/>
                  </a:lnTo>
                  <a:lnTo>
                    <a:pt x="13" y="30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9" name="Freeform 63"/>
            <p:cNvSpPr>
              <a:spLocks/>
            </p:cNvSpPr>
            <p:nvPr userDrawn="1"/>
          </p:nvSpPr>
          <p:spPr bwMode="auto">
            <a:xfrm>
              <a:off x="8447088" y="1954213"/>
              <a:ext cx="304800" cy="157163"/>
            </a:xfrm>
            <a:custGeom>
              <a:avLst/>
              <a:gdLst>
                <a:gd name="T0" fmla="*/ 124 w 192"/>
                <a:gd name="T1" fmla="*/ 99 h 99"/>
                <a:gd name="T2" fmla="*/ 192 w 192"/>
                <a:gd name="T3" fmla="*/ 68 h 99"/>
                <a:gd name="T4" fmla="*/ 68 w 192"/>
                <a:gd name="T5" fmla="*/ 0 h 99"/>
                <a:gd name="T6" fmla="*/ 0 w 192"/>
                <a:gd name="T7" fmla="*/ 31 h 99"/>
                <a:gd name="T8" fmla="*/ 124 w 192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99">
                  <a:moveTo>
                    <a:pt x="124" y="99"/>
                  </a:moveTo>
                  <a:lnTo>
                    <a:pt x="192" y="68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124" y="99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0" name="Freeform 64"/>
            <p:cNvSpPr>
              <a:spLocks/>
            </p:cNvSpPr>
            <p:nvPr userDrawn="1"/>
          </p:nvSpPr>
          <p:spPr bwMode="auto">
            <a:xfrm>
              <a:off x="8643938" y="2062163"/>
              <a:ext cx="141288" cy="103188"/>
            </a:xfrm>
            <a:custGeom>
              <a:avLst/>
              <a:gdLst>
                <a:gd name="T0" fmla="*/ 21 w 89"/>
                <a:gd name="T1" fmla="*/ 65 h 65"/>
                <a:gd name="T2" fmla="*/ 89 w 89"/>
                <a:gd name="T3" fmla="*/ 35 h 65"/>
                <a:gd name="T4" fmla="*/ 68 w 89"/>
                <a:gd name="T5" fmla="*/ 0 h 65"/>
                <a:gd name="T6" fmla="*/ 0 w 89"/>
                <a:gd name="T7" fmla="*/ 31 h 65"/>
                <a:gd name="T8" fmla="*/ 21 w 89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5">
                  <a:moveTo>
                    <a:pt x="21" y="65"/>
                  </a:moveTo>
                  <a:cubicBezTo>
                    <a:pt x="89" y="35"/>
                    <a:pt x="89" y="35"/>
                    <a:pt x="89" y="35"/>
                  </a:cubicBezTo>
                  <a:cubicBezTo>
                    <a:pt x="89" y="22"/>
                    <a:pt x="80" y="7"/>
                    <a:pt x="68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38"/>
                    <a:pt x="22" y="53"/>
                    <a:pt x="21" y="65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1" name="Freeform 65"/>
            <p:cNvSpPr>
              <a:spLocks/>
            </p:cNvSpPr>
            <p:nvPr userDrawn="1"/>
          </p:nvSpPr>
          <p:spPr bwMode="auto">
            <a:xfrm>
              <a:off x="8153401" y="1749425"/>
              <a:ext cx="109538" cy="92075"/>
            </a:xfrm>
            <a:custGeom>
              <a:avLst/>
              <a:gdLst>
                <a:gd name="T0" fmla="*/ 0 w 69"/>
                <a:gd name="T1" fmla="*/ 58 h 58"/>
                <a:gd name="T2" fmla="*/ 68 w 69"/>
                <a:gd name="T3" fmla="*/ 27 h 58"/>
                <a:gd name="T4" fmla="*/ 69 w 69"/>
                <a:gd name="T5" fmla="*/ 0 h 58"/>
                <a:gd name="T6" fmla="*/ 1 w 69"/>
                <a:gd name="T7" fmla="*/ 30 h 58"/>
                <a:gd name="T8" fmla="*/ 0 w 69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8">
                  <a:moveTo>
                    <a:pt x="0" y="58"/>
                  </a:moveTo>
                  <a:lnTo>
                    <a:pt x="68" y="27"/>
                  </a:lnTo>
                  <a:lnTo>
                    <a:pt x="69" y="0"/>
                  </a:lnTo>
                  <a:lnTo>
                    <a:pt x="1" y="3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2" name="Freeform 66"/>
            <p:cNvSpPr>
              <a:spLocks/>
            </p:cNvSpPr>
            <p:nvPr userDrawn="1"/>
          </p:nvSpPr>
          <p:spPr bwMode="auto">
            <a:xfrm>
              <a:off x="8154988" y="1741488"/>
              <a:ext cx="112713" cy="55563"/>
            </a:xfrm>
            <a:custGeom>
              <a:avLst/>
              <a:gdLst>
                <a:gd name="T0" fmla="*/ 71 w 71"/>
                <a:gd name="T1" fmla="*/ 0 h 35"/>
                <a:gd name="T2" fmla="*/ 3 w 71"/>
                <a:gd name="T3" fmla="*/ 31 h 35"/>
                <a:gd name="T4" fmla="*/ 0 w 71"/>
                <a:gd name="T5" fmla="*/ 35 h 35"/>
                <a:gd name="T6" fmla="*/ 68 w 71"/>
                <a:gd name="T7" fmla="*/ 5 h 35"/>
                <a:gd name="T8" fmla="*/ 71 w 71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5">
                  <a:moveTo>
                    <a:pt x="71" y="0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" y="31"/>
                    <a:pt x="0" y="33"/>
                    <a:pt x="0" y="3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2"/>
                    <a:pt x="69" y="1"/>
                    <a:pt x="71" y="0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3" name="Freeform 67"/>
            <p:cNvSpPr>
              <a:spLocks/>
            </p:cNvSpPr>
            <p:nvPr userDrawn="1"/>
          </p:nvSpPr>
          <p:spPr bwMode="auto">
            <a:xfrm>
              <a:off x="8110538" y="1730375"/>
              <a:ext cx="339725" cy="273050"/>
            </a:xfrm>
            <a:custGeom>
              <a:avLst/>
              <a:gdLst>
                <a:gd name="T0" fmla="*/ 38 w 214"/>
                <a:gd name="T1" fmla="*/ 11 h 172"/>
                <a:gd name="T2" fmla="*/ 1 w 214"/>
                <a:gd name="T3" fmla="*/ 27 h 172"/>
                <a:gd name="T4" fmla="*/ 0 w 214"/>
                <a:gd name="T5" fmla="*/ 55 h 172"/>
                <a:gd name="T6" fmla="*/ 27 w 214"/>
                <a:gd name="T7" fmla="*/ 70 h 172"/>
                <a:gd name="T8" fmla="*/ 28 w 214"/>
                <a:gd name="T9" fmla="*/ 42 h 172"/>
                <a:gd name="T10" fmla="*/ 37 w 214"/>
                <a:gd name="T11" fmla="*/ 38 h 172"/>
                <a:gd name="T12" fmla="*/ 178 w 214"/>
                <a:gd name="T13" fmla="*/ 116 h 172"/>
                <a:gd name="T14" fmla="*/ 186 w 214"/>
                <a:gd name="T15" fmla="*/ 129 h 172"/>
                <a:gd name="T16" fmla="*/ 185 w 214"/>
                <a:gd name="T17" fmla="*/ 157 h 172"/>
                <a:gd name="T18" fmla="*/ 212 w 214"/>
                <a:gd name="T19" fmla="*/ 172 h 172"/>
                <a:gd name="T20" fmla="*/ 213 w 214"/>
                <a:gd name="T21" fmla="*/ 144 h 172"/>
                <a:gd name="T22" fmla="*/ 179 w 214"/>
                <a:gd name="T23" fmla="*/ 89 h 172"/>
                <a:gd name="T24" fmla="*/ 38 w 214"/>
                <a:gd name="T25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172">
                  <a:moveTo>
                    <a:pt x="38" y="11"/>
                  </a:moveTo>
                  <a:cubicBezTo>
                    <a:pt x="18" y="0"/>
                    <a:pt x="2" y="7"/>
                    <a:pt x="1" y="2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38"/>
                    <a:pt x="32" y="36"/>
                    <a:pt x="37" y="38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83" y="119"/>
                    <a:pt x="186" y="124"/>
                    <a:pt x="186" y="129"/>
                  </a:cubicBezTo>
                  <a:cubicBezTo>
                    <a:pt x="185" y="157"/>
                    <a:pt x="185" y="157"/>
                    <a:pt x="185" y="157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4" y="124"/>
                    <a:pt x="199" y="99"/>
                    <a:pt x="179" y="89"/>
                  </a:cubicBezTo>
                  <a:lnTo>
                    <a:pt x="38" y="11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4" name="Freeform 68"/>
            <p:cNvSpPr>
              <a:spLocks/>
            </p:cNvSpPr>
            <p:nvPr userDrawn="1"/>
          </p:nvSpPr>
          <p:spPr bwMode="auto">
            <a:xfrm>
              <a:off x="8129588" y="1689100"/>
              <a:ext cx="428625" cy="314325"/>
            </a:xfrm>
            <a:custGeom>
              <a:avLst/>
              <a:gdLst>
                <a:gd name="T0" fmla="*/ 68 w 270"/>
                <a:gd name="T1" fmla="*/ 3 h 198"/>
                <a:gd name="T2" fmla="*/ 93 w 270"/>
                <a:gd name="T3" fmla="*/ 6 h 198"/>
                <a:gd name="T4" fmla="*/ 235 w 270"/>
                <a:gd name="T5" fmla="*/ 84 h 198"/>
                <a:gd name="T6" fmla="*/ 269 w 270"/>
                <a:gd name="T7" fmla="*/ 139 h 198"/>
                <a:gd name="T8" fmla="*/ 268 w 270"/>
                <a:gd name="T9" fmla="*/ 167 h 198"/>
                <a:gd name="T10" fmla="*/ 200 w 270"/>
                <a:gd name="T11" fmla="*/ 198 h 198"/>
                <a:gd name="T12" fmla="*/ 201 w 270"/>
                <a:gd name="T13" fmla="*/ 170 h 198"/>
                <a:gd name="T14" fmla="*/ 167 w 270"/>
                <a:gd name="T15" fmla="*/ 115 h 198"/>
                <a:gd name="T16" fmla="*/ 26 w 270"/>
                <a:gd name="T17" fmla="*/ 37 h 198"/>
                <a:gd name="T18" fmla="*/ 0 w 270"/>
                <a:gd name="T19" fmla="*/ 34 h 198"/>
                <a:gd name="T20" fmla="*/ 68 w 270"/>
                <a:gd name="T21" fmla="*/ 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198">
                  <a:moveTo>
                    <a:pt x="68" y="3"/>
                  </a:moveTo>
                  <a:cubicBezTo>
                    <a:pt x="75" y="0"/>
                    <a:pt x="84" y="1"/>
                    <a:pt x="93" y="6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55" y="95"/>
                    <a:pt x="270" y="119"/>
                    <a:pt x="269" y="139"/>
                  </a:cubicBezTo>
                  <a:cubicBezTo>
                    <a:pt x="268" y="167"/>
                    <a:pt x="268" y="167"/>
                    <a:pt x="268" y="167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2" y="150"/>
                    <a:pt x="187" y="125"/>
                    <a:pt x="167" y="115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6" y="31"/>
                    <a:pt x="7" y="30"/>
                    <a:pt x="0" y="34"/>
                  </a:cubicBezTo>
                  <a:lnTo>
                    <a:pt x="68" y="3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5" name="Freeform 69"/>
            <p:cNvSpPr>
              <a:spLocks/>
            </p:cNvSpPr>
            <p:nvPr userDrawn="1"/>
          </p:nvSpPr>
          <p:spPr bwMode="auto">
            <a:xfrm>
              <a:off x="8156576" y="2127250"/>
              <a:ext cx="155575" cy="141288"/>
            </a:xfrm>
            <a:custGeom>
              <a:avLst/>
              <a:gdLst>
                <a:gd name="T0" fmla="*/ 98 w 98"/>
                <a:gd name="T1" fmla="*/ 51 h 89"/>
                <a:gd name="T2" fmla="*/ 3 w 98"/>
                <a:gd name="T3" fmla="*/ 0 h 89"/>
                <a:gd name="T4" fmla="*/ 0 w 98"/>
                <a:gd name="T5" fmla="*/ 38 h 89"/>
                <a:gd name="T6" fmla="*/ 95 w 98"/>
                <a:gd name="T7" fmla="*/ 89 h 89"/>
                <a:gd name="T8" fmla="*/ 98 w 98"/>
                <a:gd name="T9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89">
                  <a:moveTo>
                    <a:pt x="98" y="51"/>
                  </a:moveTo>
                  <a:lnTo>
                    <a:pt x="3" y="0"/>
                  </a:lnTo>
                  <a:lnTo>
                    <a:pt x="0" y="38"/>
                  </a:lnTo>
                  <a:lnTo>
                    <a:pt x="95" y="89"/>
                  </a:lnTo>
                  <a:lnTo>
                    <a:pt x="98" y="51"/>
                  </a:lnTo>
                  <a:close/>
                </a:path>
              </a:pathLst>
            </a:custGeom>
            <a:solidFill>
              <a:srgbClr val="C9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6" name="Freeform 70"/>
            <p:cNvSpPr>
              <a:spLocks/>
            </p:cNvSpPr>
            <p:nvPr userDrawn="1"/>
          </p:nvSpPr>
          <p:spPr bwMode="auto">
            <a:xfrm>
              <a:off x="10720388" y="1885950"/>
              <a:ext cx="635000" cy="874713"/>
            </a:xfrm>
            <a:custGeom>
              <a:avLst/>
              <a:gdLst>
                <a:gd name="T0" fmla="*/ 56 w 400"/>
                <a:gd name="T1" fmla="*/ 16 h 551"/>
                <a:gd name="T2" fmla="*/ 1 w 400"/>
                <a:gd name="T3" fmla="*/ 142 h 551"/>
                <a:gd name="T4" fmla="*/ 200 w 400"/>
                <a:gd name="T5" fmla="*/ 487 h 551"/>
                <a:gd name="T6" fmla="*/ 400 w 400"/>
                <a:gd name="T7" fmla="*/ 373 h 551"/>
                <a:gd name="T8" fmla="*/ 347 w 400"/>
                <a:gd name="T9" fmla="*/ 185 h 551"/>
                <a:gd name="T10" fmla="*/ 303 w 400"/>
                <a:gd name="T11" fmla="*/ 120 h 551"/>
                <a:gd name="T12" fmla="*/ 263 w 400"/>
                <a:gd name="T13" fmla="*/ 75 h 551"/>
                <a:gd name="T14" fmla="*/ 201 w 400"/>
                <a:gd name="T15" fmla="*/ 28 h 551"/>
                <a:gd name="T16" fmla="*/ 139 w 400"/>
                <a:gd name="T17" fmla="*/ 4 h 551"/>
                <a:gd name="T18" fmla="*/ 100 w 400"/>
                <a:gd name="T19" fmla="*/ 2 h 551"/>
                <a:gd name="T20" fmla="*/ 56 w 400"/>
                <a:gd name="T21" fmla="*/ 1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0" h="551">
                  <a:moveTo>
                    <a:pt x="56" y="16"/>
                  </a:moveTo>
                  <a:cubicBezTo>
                    <a:pt x="22" y="38"/>
                    <a:pt x="1" y="81"/>
                    <a:pt x="1" y="142"/>
                  </a:cubicBezTo>
                  <a:cubicBezTo>
                    <a:pt x="0" y="269"/>
                    <a:pt x="90" y="423"/>
                    <a:pt x="200" y="487"/>
                  </a:cubicBezTo>
                  <a:cubicBezTo>
                    <a:pt x="310" y="551"/>
                    <a:pt x="400" y="499"/>
                    <a:pt x="400" y="373"/>
                  </a:cubicBezTo>
                  <a:cubicBezTo>
                    <a:pt x="400" y="312"/>
                    <a:pt x="380" y="246"/>
                    <a:pt x="347" y="185"/>
                  </a:cubicBezTo>
                  <a:cubicBezTo>
                    <a:pt x="334" y="162"/>
                    <a:pt x="319" y="140"/>
                    <a:pt x="303" y="120"/>
                  </a:cubicBezTo>
                  <a:cubicBezTo>
                    <a:pt x="291" y="104"/>
                    <a:pt x="277" y="89"/>
                    <a:pt x="263" y="75"/>
                  </a:cubicBezTo>
                  <a:cubicBezTo>
                    <a:pt x="243" y="57"/>
                    <a:pt x="223" y="41"/>
                    <a:pt x="201" y="28"/>
                  </a:cubicBezTo>
                  <a:cubicBezTo>
                    <a:pt x="180" y="16"/>
                    <a:pt x="159" y="8"/>
                    <a:pt x="139" y="4"/>
                  </a:cubicBezTo>
                  <a:cubicBezTo>
                    <a:pt x="126" y="1"/>
                    <a:pt x="113" y="0"/>
                    <a:pt x="100" y="2"/>
                  </a:cubicBezTo>
                  <a:cubicBezTo>
                    <a:pt x="84" y="3"/>
                    <a:pt x="69" y="8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7" name="Freeform 71"/>
            <p:cNvSpPr>
              <a:spLocks/>
            </p:cNvSpPr>
            <p:nvPr userDrawn="1"/>
          </p:nvSpPr>
          <p:spPr bwMode="auto">
            <a:xfrm>
              <a:off x="10987088" y="2076450"/>
              <a:ext cx="103188" cy="327025"/>
            </a:xfrm>
            <a:custGeom>
              <a:avLst/>
              <a:gdLst>
                <a:gd name="T0" fmla="*/ 19 w 65"/>
                <a:gd name="T1" fmla="*/ 12 h 206"/>
                <a:gd name="T2" fmla="*/ 19 w 65"/>
                <a:gd name="T3" fmla="*/ 117 h 206"/>
                <a:gd name="T4" fmla="*/ 0 w 65"/>
                <a:gd name="T5" fmla="*/ 140 h 206"/>
                <a:gd name="T6" fmla="*/ 3 w 65"/>
                <a:gd name="T7" fmla="*/ 156 h 206"/>
                <a:gd name="T8" fmla="*/ 23 w 65"/>
                <a:gd name="T9" fmla="*/ 189 h 206"/>
                <a:gd name="T10" fmla="*/ 32 w 65"/>
                <a:gd name="T11" fmla="*/ 196 h 206"/>
                <a:gd name="T12" fmla="*/ 65 w 65"/>
                <a:gd name="T13" fmla="*/ 177 h 206"/>
                <a:gd name="T14" fmla="*/ 63 w 65"/>
                <a:gd name="T15" fmla="*/ 166 h 206"/>
                <a:gd name="T16" fmla="*/ 46 w 65"/>
                <a:gd name="T17" fmla="*/ 133 h 206"/>
                <a:gd name="T18" fmla="*/ 47 w 65"/>
                <a:gd name="T19" fmla="*/ 28 h 206"/>
                <a:gd name="T20" fmla="*/ 33 w 65"/>
                <a:gd name="T21" fmla="*/ 4 h 206"/>
                <a:gd name="T22" fmla="*/ 19 w 65"/>
                <a:gd name="T23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206">
                  <a:moveTo>
                    <a:pt x="19" y="12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8" y="117"/>
                    <a:pt x="0" y="125"/>
                    <a:pt x="0" y="140"/>
                  </a:cubicBezTo>
                  <a:cubicBezTo>
                    <a:pt x="0" y="145"/>
                    <a:pt x="1" y="151"/>
                    <a:pt x="3" y="156"/>
                  </a:cubicBezTo>
                  <a:cubicBezTo>
                    <a:pt x="7" y="168"/>
                    <a:pt x="14" y="181"/>
                    <a:pt x="23" y="189"/>
                  </a:cubicBezTo>
                  <a:cubicBezTo>
                    <a:pt x="26" y="192"/>
                    <a:pt x="29" y="194"/>
                    <a:pt x="32" y="196"/>
                  </a:cubicBezTo>
                  <a:cubicBezTo>
                    <a:pt x="50" y="206"/>
                    <a:pt x="65" y="198"/>
                    <a:pt x="65" y="177"/>
                  </a:cubicBezTo>
                  <a:cubicBezTo>
                    <a:pt x="65" y="174"/>
                    <a:pt x="64" y="170"/>
                    <a:pt x="63" y="166"/>
                  </a:cubicBezTo>
                  <a:cubicBezTo>
                    <a:pt x="61" y="154"/>
                    <a:pt x="54" y="142"/>
                    <a:pt x="46" y="133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19"/>
                    <a:pt x="40" y="9"/>
                    <a:pt x="33" y="4"/>
                  </a:cubicBezTo>
                  <a:cubicBezTo>
                    <a:pt x="25" y="0"/>
                    <a:pt x="19" y="3"/>
                    <a:pt x="19" y="12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8" name="Freeform 72"/>
            <p:cNvSpPr>
              <a:spLocks/>
            </p:cNvSpPr>
            <p:nvPr userDrawn="1"/>
          </p:nvSpPr>
          <p:spPr bwMode="auto">
            <a:xfrm>
              <a:off x="10810876" y="1863725"/>
              <a:ext cx="590550" cy="820738"/>
            </a:xfrm>
            <a:custGeom>
              <a:avLst/>
              <a:gdLst>
                <a:gd name="T0" fmla="*/ 283 w 372"/>
                <a:gd name="T1" fmla="*/ 517 h 517"/>
                <a:gd name="T2" fmla="*/ 346 w 372"/>
                <a:gd name="T3" fmla="*/ 481 h 517"/>
                <a:gd name="T4" fmla="*/ 372 w 372"/>
                <a:gd name="T5" fmla="*/ 382 h 517"/>
                <a:gd name="T6" fmla="*/ 320 w 372"/>
                <a:gd name="T7" fmla="*/ 189 h 517"/>
                <a:gd name="T8" fmla="*/ 275 w 372"/>
                <a:gd name="T9" fmla="*/ 122 h 517"/>
                <a:gd name="T10" fmla="*/ 234 w 372"/>
                <a:gd name="T11" fmla="*/ 76 h 517"/>
                <a:gd name="T12" fmla="*/ 171 w 372"/>
                <a:gd name="T13" fmla="*/ 28 h 517"/>
                <a:gd name="T14" fmla="*/ 107 w 372"/>
                <a:gd name="T15" fmla="*/ 3 h 517"/>
                <a:gd name="T16" fmla="*/ 67 w 372"/>
                <a:gd name="T17" fmla="*/ 1 h 517"/>
                <a:gd name="T18" fmla="*/ 42 w 372"/>
                <a:gd name="T19" fmla="*/ 6 h 517"/>
                <a:gd name="T20" fmla="*/ 0 w 372"/>
                <a:gd name="T21" fmla="*/ 30 h 517"/>
                <a:gd name="T22" fmla="*/ 42 w 372"/>
                <a:gd name="T23" fmla="*/ 17 h 517"/>
                <a:gd name="T24" fmla="*/ 81 w 372"/>
                <a:gd name="T25" fmla="*/ 20 h 517"/>
                <a:gd name="T26" fmla="*/ 142 w 372"/>
                <a:gd name="T27" fmla="*/ 44 h 517"/>
                <a:gd name="T28" fmla="*/ 204 w 372"/>
                <a:gd name="T29" fmla="*/ 91 h 517"/>
                <a:gd name="T30" fmla="*/ 244 w 372"/>
                <a:gd name="T31" fmla="*/ 135 h 517"/>
                <a:gd name="T32" fmla="*/ 288 w 372"/>
                <a:gd name="T33" fmla="*/ 201 h 517"/>
                <a:gd name="T34" fmla="*/ 341 w 372"/>
                <a:gd name="T35" fmla="*/ 389 h 517"/>
                <a:gd name="T36" fmla="*/ 283 w 372"/>
                <a:gd name="T37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2" h="517">
                  <a:moveTo>
                    <a:pt x="283" y="517"/>
                  </a:moveTo>
                  <a:cubicBezTo>
                    <a:pt x="346" y="481"/>
                    <a:pt x="346" y="481"/>
                    <a:pt x="346" y="481"/>
                  </a:cubicBezTo>
                  <a:cubicBezTo>
                    <a:pt x="361" y="457"/>
                    <a:pt x="372" y="421"/>
                    <a:pt x="372" y="382"/>
                  </a:cubicBezTo>
                  <a:cubicBezTo>
                    <a:pt x="372" y="320"/>
                    <a:pt x="354" y="251"/>
                    <a:pt x="320" y="189"/>
                  </a:cubicBezTo>
                  <a:cubicBezTo>
                    <a:pt x="307" y="166"/>
                    <a:pt x="292" y="143"/>
                    <a:pt x="275" y="122"/>
                  </a:cubicBezTo>
                  <a:cubicBezTo>
                    <a:pt x="262" y="106"/>
                    <a:pt x="248" y="90"/>
                    <a:pt x="234" y="76"/>
                  </a:cubicBezTo>
                  <a:cubicBezTo>
                    <a:pt x="214" y="57"/>
                    <a:pt x="193" y="41"/>
                    <a:pt x="171" y="28"/>
                  </a:cubicBezTo>
                  <a:cubicBezTo>
                    <a:pt x="148" y="16"/>
                    <a:pt x="127" y="7"/>
                    <a:pt x="107" y="3"/>
                  </a:cubicBezTo>
                  <a:cubicBezTo>
                    <a:pt x="93" y="0"/>
                    <a:pt x="80" y="0"/>
                    <a:pt x="67" y="1"/>
                  </a:cubicBezTo>
                  <a:cubicBezTo>
                    <a:pt x="58" y="2"/>
                    <a:pt x="50" y="4"/>
                    <a:pt x="42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3"/>
                    <a:pt x="26" y="19"/>
                    <a:pt x="42" y="17"/>
                  </a:cubicBezTo>
                  <a:cubicBezTo>
                    <a:pt x="54" y="16"/>
                    <a:pt x="67" y="17"/>
                    <a:pt x="81" y="20"/>
                  </a:cubicBezTo>
                  <a:cubicBezTo>
                    <a:pt x="100" y="24"/>
                    <a:pt x="121" y="32"/>
                    <a:pt x="142" y="44"/>
                  </a:cubicBezTo>
                  <a:cubicBezTo>
                    <a:pt x="164" y="57"/>
                    <a:pt x="185" y="73"/>
                    <a:pt x="204" y="91"/>
                  </a:cubicBezTo>
                  <a:cubicBezTo>
                    <a:pt x="218" y="105"/>
                    <a:pt x="232" y="119"/>
                    <a:pt x="244" y="135"/>
                  </a:cubicBezTo>
                  <a:cubicBezTo>
                    <a:pt x="260" y="156"/>
                    <a:pt x="275" y="178"/>
                    <a:pt x="288" y="201"/>
                  </a:cubicBezTo>
                  <a:cubicBezTo>
                    <a:pt x="321" y="261"/>
                    <a:pt x="342" y="328"/>
                    <a:pt x="341" y="389"/>
                  </a:cubicBezTo>
                  <a:cubicBezTo>
                    <a:pt x="341" y="452"/>
                    <a:pt x="319" y="496"/>
                    <a:pt x="283" y="51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9" name="Freeform 73"/>
            <p:cNvSpPr>
              <a:spLocks noEditPoints="1"/>
            </p:cNvSpPr>
            <p:nvPr userDrawn="1"/>
          </p:nvSpPr>
          <p:spPr bwMode="auto">
            <a:xfrm>
              <a:off x="10720388" y="1885950"/>
              <a:ext cx="635000" cy="874713"/>
            </a:xfrm>
            <a:custGeom>
              <a:avLst/>
              <a:gdLst>
                <a:gd name="T0" fmla="*/ 95 w 400"/>
                <a:gd name="T1" fmla="*/ 353 h 551"/>
                <a:gd name="T2" fmla="*/ 28 w 400"/>
                <a:gd name="T3" fmla="*/ 158 h 551"/>
                <a:gd name="T4" fmla="*/ 201 w 400"/>
                <a:gd name="T5" fmla="*/ 60 h 551"/>
                <a:gd name="T6" fmla="*/ 370 w 400"/>
                <a:gd name="T7" fmla="*/ 318 h 551"/>
                <a:gd name="T8" fmla="*/ 373 w 400"/>
                <a:gd name="T9" fmla="*/ 357 h 551"/>
                <a:gd name="T10" fmla="*/ 200 w 400"/>
                <a:gd name="T11" fmla="*/ 456 h 551"/>
                <a:gd name="T12" fmla="*/ 95 w 400"/>
                <a:gd name="T13" fmla="*/ 353 h 551"/>
                <a:gd name="T14" fmla="*/ 95 w 400"/>
                <a:gd name="T15" fmla="*/ 353 h 551"/>
                <a:gd name="T16" fmla="*/ 56 w 400"/>
                <a:gd name="T17" fmla="*/ 16 h 551"/>
                <a:gd name="T18" fmla="*/ 1 w 400"/>
                <a:gd name="T19" fmla="*/ 142 h 551"/>
                <a:gd name="T20" fmla="*/ 200 w 400"/>
                <a:gd name="T21" fmla="*/ 487 h 551"/>
                <a:gd name="T22" fmla="*/ 400 w 400"/>
                <a:gd name="T23" fmla="*/ 373 h 551"/>
                <a:gd name="T24" fmla="*/ 347 w 400"/>
                <a:gd name="T25" fmla="*/ 185 h 551"/>
                <a:gd name="T26" fmla="*/ 303 w 400"/>
                <a:gd name="T27" fmla="*/ 120 h 551"/>
                <a:gd name="T28" fmla="*/ 263 w 400"/>
                <a:gd name="T29" fmla="*/ 75 h 551"/>
                <a:gd name="T30" fmla="*/ 201 w 400"/>
                <a:gd name="T31" fmla="*/ 28 h 551"/>
                <a:gd name="T32" fmla="*/ 139 w 400"/>
                <a:gd name="T33" fmla="*/ 4 h 551"/>
                <a:gd name="T34" fmla="*/ 100 w 400"/>
                <a:gd name="T35" fmla="*/ 2 h 551"/>
                <a:gd name="T36" fmla="*/ 56 w 400"/>
                <a:gd name="T37" fmla="*/ 1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0" h="551">
                  <a:moveTo>
                    <a:pt x="95" y="353"/>
                  </a:moveTo>
                  <a:cubicBezTo>
                    <a:pt x="54" y="293"/>
                    <a:pt x="28" y="222"/>
                    <a:pt x="28" y="158"/>
                  </a:cubicBezTo>
                  <a:cubicBezTo>
                    <a:pt x="29" y="49"/>
                    <a:pt x="106" y="5"/>
                    <a:pt x="201" y="60"/>
                  </a:cubicBezTo>
                  <a:cubicBezTo>
                    <a:pt x="285" y="108"/>
                    <a:pt x="355" y="218"/>
                    <a:pt x="370" y="318"/>
                  </a:cubicBezTo>
                  <a:cubicBezTo>
                    <a:pt x="372" y="331"/>
                    <a:pt x="373" y="344"/>
                    <a:pt x="373" y="357"/>
                  </a:cubicBezTo>
                  <a:cubicBezTo>
                    <a:pt x="372" y="466"/>
                    <a:pt x="295" y="510"/>
                    <a:pt x="200" y="456"/>
                  </a:cubicBezTo>
                  <a:cubicBezTo>
                    <a:pt x="160" y="433"/>
                    <a:pt x="124" y="396"/>
                    <a:pt x="95" y="353"/>
                  </a:cubicBezTo>
                  <a:cubicBezTo>
                    <a:pt x="95" y="353"/>
                    <a:pt x="95" y="353"/>
                    <a:pt x="95" y="353"/>
                  </a:cubicBezTo>
                  <a:close/>
                  <a:moveTo>
                    <a:pt x="56" y="16"/>
                  </a:moveTo>
                  <a:cubicBezTo>
                    <a:pt x="22" y="38"/>
                    <a:pt x="1" y="81"/>
                    <a:pt x="1" y="142"/>
                  </a:cubicBezTo>
                  <a:cubicBezTo>
                    <a:pt x="0" y="269"/>
                    <a:pt x="90" y="423"/>
                    <a:pt x="200" y="487"/>
                  </a:cubicBezTo>
                  <a:cubicBezTo>
                    <a:pt x="310" y="551"/>
                    <a:pt x="400" y="499"/>
                    <a:pt x="400" y="373"/>
                  </a:cubicBezTo>
                  <a:cubicBezTo>
                    <a:pt x="400" y="312"/>
                    <a:pt x="380" y="246"/>
                    <a:pt x="347" y="185"/>
                  </a:cubicBezTo>
                  <a:cubicBezTo>
                    <a:pt x="334" y="162"/>
                    <a:pt x="319" y="140"/>
                    <a:pt x="303" y="120"/>
                  </a:cubicBezTo>
                  <a:cubicBezTo>
                    <a:pt x="291" y="104"/>
                    <a:pt x="277" y="89"/>
                    <a:pt x="263" y="75"/>
                  </a:cubicBezTo>
                  <a:cubicBezTo>
                    <a:pt x="243" y="57"/>
                    <a:pt x="223" y="41"/>
                    <a:pt x="201" y="28"/>
                  </a:cubicBezTo>
                  <a:cubicBezTo>
                    <a:pt x="180" y="16"/>
                    <a:pt x="159" y="8"/>
                    <a:pt x="139" y="4"/>
                  </a:cubicBezTo>
                  <a:cubicBezTo>
                    <a:pt x="126" y="1"/>
                    <a:pt x="113" y="0"/>
                    <a:pt x="100" y="2"/>
                  </a:cubicBezTo>
                  <a:cubicBezTo>
                    <a:pt x="84" y="3"/>
                    <a:pt x="69" y="8"/>
                    <a:pt x="56" y="1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0" name="Freeform 74"/>
            <p:cNvSpPr>
              <a:spLocks/>
            </p:cNvSpPr>
            <p:nvPr userDrawn="1"/>
          </p:nvSpPr>
          <p:spPr bwMode="auto">
            <a:xfrm>
              <a:off x="11025188" y="2176463"/>
              <a:ext cx="106363" cy="204788"/>
            </a:xfrm>
            <a:custGeom>
              <a:avLst/>
              <a:gdLst>
                <a:gd name="T0" fmla="*/ 46 w 67"/>
                <a:gd name="T1" fmla="*/ 8 h 129"/>
                <a:gd name="T2" fmla="*/ 0 w 67"/>
                <a:gd name="T3" fmla="*/ 103 h 129"/>
                <a:gd name="T4" fmla="*/ 11 w 67"/>
                <a:gd name="T5" fmla="*/ 113 h 129"/>
                <a:gd name="T6" fmla="*/ 18 w 67"/>
                <a:gd name="T7" fmla="*/ 129 h 129"/>
                <a:gd name="T8" fmla="*/ 64 w 67"/>
                <a:gd name="T9" fmla="*/ 34 h 129"/>
                <a:gd name="T10" fmla="*/ 61 w 67"/>
                <a:gd name="T11" fmla="*/ 7 h 129"/>
                <a:gd name="T12" fmla="*/ 46 w 67"/>
                <a:gd name="T1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29">
                  <a:moveTo>
                    <a:pt x="46" y="8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4" y="105"/>
                    <a:pt x="7" y="108"/>
                    <a:pt x="11" y="113"/>
                  </a:cubicBezTo>
                  <a:cubicBezTo>
                    <a:pt x="14" y="117"/>
                    <a:pt x="16" y="123"/>
                    <a:pt x="18" y="129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7" y="26"/>
                    <a:pt x="66" y="14"/>
                    <a:pt x="61" y="7"/>
                  </a:cubicBezTo>
                  <a:cubicBezTo>
                    <a:pt x="56" y="0"/>
                    <a:pt x="49" y="0"/>
                    <a:pt x="46" y="8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1" name="Freeform 75"/>
            <p:cNvSpPr>
              <a:spLocks/>
            </p:cNvSpPr>
            <p:nvPr userDrawn="1"/>
          </p:nvSpPr>
          <p:spPr bwMode="auto">
            <a:xfrm>
              <a:off x="6507163" y="1592263"/>
              <a:ext cx="942975" cy="1517650"/>
            </a:xfrm>
            <a:custGeom>
              <a:avLst/>
              <a:gdLst>
                <a:gd name="T0" fmla="*/ 594 w 594"/>
                <a:gd name="T1" fmla="*/ 550 h 956"/>
                <a:gd name="T2" fmla="*/ 2 w 594"/>
                <a:gd name="T3" fmla="*/ 956 h 956"/>
                <a:gd name="T4" fmla="*/ 0 w 594"/>
                <a:gd name="T5" fmla="*/ 405 h 956"/>
                <a:gd name="T6" fmla="*/ 591 w 594"/>
                <a:gd name="T7" fmla="*/ 0 h 956"/>
                <a:gd name="T8" fmla="*/ 594 w 594"/>
                <a:gd name="T9" fmla="*/ 55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956">
                  <a:moveTo>
                    <a:pt x="594" y="550"/>
                  </a:moveTo>
                  <a:lnTo>
                    <a:pt x="2" y="956"/>
                  </a:lnTo>
                  <a:lnTo>
                    <a:pt x="0" y="405"/>
                  </a:lnTo>
                  <a:lnTo>
                    <a:pt x="591" y="0"/>
                  </a:lnTo>
                  <a:lnTo>
                    <a:pt x="594" y="5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2" name="Freeform 76"/>
            <p:cNvSpPr>
              <a:spLocks/>
            </p:cNvSpPr>
            <p:nvPr userDrawn="1"/>
          </p:nvSpPr>
          <p:spPr bwMode="auto">
            <a:xfrm>
              <a:off x="6456363" y="1566863"/>
              <a:ext cx="989013" cy="668338"/>
            </a:xfrm>
            <a:custGeom>
              <a:avLst/>
              <a:gdLst>
                <a:gd name="T0" fmla="*/ 623 w 623"/>
                <a:gd name="T1" fmla="*/ 16 h 421"/>
                <a:gd name="T2" fmla="*/ 589 w 623"/>
                <a:gd name="T3" fmla="*/ 0 h 421"/>
                <a:gd name="T4" fmla="*/ 0 w 623"/>
                <a:gd name="T5" fmla="*/ 403 h 421"/>
                <a:gd name="T6" fmla="*/ 32 w 623"/>
                <a:gd name="T7" fmla="*/ 421 h 421"/>
                <a:gd name="T8" fmla="*/ 32 w 623"/>
                <a:gd name="T9" fmla="*/ 421 h 421"/>
                <a:gd name="T10" fmla="*/ 623 w 623"/>
                <a:gd name="T11" fmla="*/ 1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3" h="421">
                  <a:moveTo>
                    <a:pt x="623" y="16"/>
                  </a:moveTo>
                  <a:lnTo>
                    <a:pt x="589" y="0"/>
                  </a:lnTo>
                  <a:lnTo>
                    <a:pt x="0" y="403"/>
                  </a:lnTo>
                  <a:lnTo>
                    <a:pt x="32" y="421"/>
                  </a:lnTo>
                  <a:lnTo>
                    <a:pt x="32" y="421"/>
                  </a:lnTo>
                  <a:lnTo>
                    <a:pt x="623" y="16"/>
                  </a:ln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3" name="Freeform 77"/>
            <p:cNvSpPr>
              <a:spLocks/>
            </p:cNvSpPr>
            <p:nvPr userDrawn="1"/>
          </p:nvSpPr>
          <p:spPr bwMode="auto">
            <a:xfrm>
              <a:off x="6456363" y="2206625"/>
              <a:ext cx="53975" cy="903288"/>
            </a:xfrm>
            <a:custGeom>
              <a:avLst/>
              <a:gdLst>
                <a:gd name="T0" fmla="*/ 0 w 34"/>
                <a:gd name="T1" fmla="*/ 0 h 569"/>
                <a:gd name="T2" fmla="*/ 2 w 34"/>
                <a:gd name="T3" fmla="*/ 551 h 569"/>
                <a:gd name="T4" fmla="*/ 34 w 34"/>
                <a:gd name="T5" fmla="*/ 569 h 569"/>
                <a:gd name="T6" fmla="*/ 32 w 34"/>
                <a:gd name="T7" fmla="*/ 18 h 569"/>
                <a:gd name="T8" fmla="*/ 0 w 34"/>
                <a:gd name="T9" fmla="*/ 0 h 569"/>
                <a:gd name="T10" fmla="*/ 0 w 34"/>
                <a:gd name="T11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69">
                  <a:moveTo>
                    <a:pt x="0" y="0"/>
                  </a:moveTo>
                  <a:lnTo>
                    <a:pt x="2" y="551"/>
                  </a:lnTo>
                  <a:lnTo>
                    <a:pt x="34" y="569"/>
                  </a:lnTo>
                  <a:lnTo>
                    <a:pt x="32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4" name="Freeform 78"/>
            <p:cNvSpPr>
              <a:spLocks/>
            </p:cNvSpPr>
            <p:nvPr userDrawn="1"/>
          </p:nvSpPr>
          <p:spPr bwMode="auto">
            <a:xfrm>
              <a:off x="6556376" y="1687513"/>
              <a:ext cx="842963" cy="1325563"/>
            </a:xfrm>
            <a:custGeom>
              <a:avLst/>
              <a:gdLst>
                <a:gd name="T0" fmla="*/ 0 w 531"/>
                <a:gd name="T1" fmla="*/ 361 h 835"/>
                <a:gd name="T2" fmla="*/ 529 w 531"/>
                <a:gd name="T3" fmla="*/ 0 h 835"/>
                <a:gd name="T4" fmla="*/ 531 w 531"/>
                <a:gd name="T5" fmla="*/ 474 h 835"/>
                <a:gd name="T6" fmla="*/ 2 w 531"/>
                <a:gd name="T7" fmla="*/ 835 h 835"/>
                <a:gd name="T8" fmla="*/ 0 w 531"/>
                <a:gd name="T9" fmla="*/ 361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1" h="835">
                  <a:moveTo>
                    <a:pt x="0" y="361"/>
                  </a:moveTo>
                  <a:lnTo>
                    <a:pt x="529" y="0"/>
                  </a:lnTo>
                  <a:lnTo>
                    <a:pt x="531" y="474"/>
                  </a:lnTo>
                  <a:lnTo>
                    <a:pt x="2" y="83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5" name="Freeform 79"/>
            <p:cNvSpPr>
              <a:spLocks/>
            </p:cNvSpPr>
            <p:nvPr userDrawn="1"/>
          </p:nvSpPr>
          <p:spPr bwMode="auto">
            <a:xfrm>
              <a:off x="6556376" y="1700213"/>
              <a:ext cx="823913" cy="1287463"/>
            </a:xfrm>
            <a:custGeom>
              <a:avLst/>
              <a:gdLst>
                <a:gd name="T0" fmla="*/ 517 w 519"/>
                <a:gd name="T1" fmla="*/ 0 h 811"/>
                <a:gd name="T2" fmla="*/ 0 w 519"/>
                <a:gd name="T3" fmla="*/ 353 h 811"/>
                <a:gd name="T4" fmla="*/ 2 w 519"/>
                <a:gd name="T5" fmla="*/ 811 h 811"/>
                <a:gd name="T6" fmla="*/ 519 w 519"/>
                <a:gd name="T7" fmla="*/ 458 h 811"/>
                <a:gd name="T8" fmla="*/ 517 w 519"/>
                <a:gd name="T9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811">
                  <a:moveTo>
                    <a:pt x="517" y="0"/>
                  </a:moveTo>
                  <a:lnTo>
                    <a:pt x="0" y="353"/>
                  </a:lnTo>
                  <a:lnTo>
                    <a:pt x="2" y="811"/>
                  </a:lnTo>
                  <a:lnTo>
                    <a:pt x="519" y="45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6" name="Freeform 80"/>
            <p:cNvSpPr>
              <a:spLocks/>
            </p:cNvSpPr>
            <p:nvPr userDrawn="1"/>
          </p:nvSpPr>
          <p:spPr bwMode="auto">
            <a:xfrm>
              <a:off x="7377113" y="1687513"/>
              <a:ext cx="22225" cy="752475"/>
            </a:xfrm>
            <a:custGeom>
              <a:avLst/>
              <a:gdLst>
                <a:gd name="T0" fmla="*/ 12 w 14"/>
                <a:gd name="T1" fmla="*/ 0 h 474"/>
                <a:gd name="T2" fmla="*/ 0 w 14"/>
                <a:gd name="T3" fmla="*/ 8 h 474"/>
                <a:gd name="T4" fmla="*/ 2 w 14"/>
                <a:gd name="T5" fmla="*/ 465 h 474"/>
                <a:gd name="T6" fmla="*/ 14 w 14"/>
                <a:gd name="T7" fmla="*/ 474 h 474"/>
                <a:gd name="T8" fmla="*/ 12 w 14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74">
                  <a:moveTo>
                    <a:pt x="12" y="0"/>
                  </a:moveTo>
                  <a:lnTo>
                    <a:pt x="0" y="8"/>
                  </a:lnTo>
                  <a:lnTo>
                    <a:pt x="2" y="465"/>
                  </a:lnTo>
                  <a:lnTo>
                    <a:pt x="14" y="47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7" name="Freeform 81"/>
            <p:cNvSpPr>
              <a:spLocks/>
            </p:cNvSpPr>
            <p:nvPr userDrawn="1"/>
          </p:nvSpPr>
          <p:spPr bwMode="auto">
            <a:xfrm>
              <a:off x="6559551" y="2425700"/>
              <a:ext cx="839788" cy="587375"/>
            </a:xfrm>
            <a:custGeom>
              <a:avLst/>
              <a:gdLst>
                <a:gd name="T0" fmla="*/ 517 w 529"/>
                <a:gd name="T1" fmla="*/ 0 h 370"/>
                <a:gd name="T2" fmla="*/ 517 w 529"/>
                <a:gd name="T3" fmla="*/ 1 h 370"/>
                <a:gd name="T4" fmla="*/ 0 w 529"/>
                <a:gd name="T5" fmla="*/ 354 h 370"/>
                <a:gd name="T6" fmla="*/ 0 w 529"/>
                <a:gd name="T7" fmla="*/ 370 h 370"/>
                <a:gd name="T8" fmla="*/ 529 w 529"/>
                <a:gd name="T9" fmla="*/ 9 h 370"/>
                <a:gd name="T10" fmla="*/ 529 w 529"/>
                <a:gd name="T11" fmla="*/ 9 h 370"/>
                <a:gd name="T12" fmla="*/ 517 w 52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9" h="370">
                  <a:moveTo>
                    <a:pt x="517" y="0"/>
                  </a:moveTo>
                  <a:lnTo>
                    <a:pt x="517" y="1"/>
                  </a:lnTo>
                  <a:lnTo>
                    <a:pt x="0" y="354"/>
                  </a:lnTo>
                  <a:lnTo>
                    <a:pt x="0" y="370"/>
                  </a:lnTo>
                  <a:lnTo>
                    <a:pt x="529" y="9"/>
                  </a:lnTo>
                  <a:lnTo>
                    <a:pt x="529" y="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8" name="Freeform 82"/>
            <p:cNvSpPr>
              <a:spLocks/>
            </p:cNvSpPr>
            <p:nvPr userDrawn="1"/>
          </p:nvSpPr>
          <p:spPr bwMode="auto">
            <a:xfrm>
              <a:off x="7037388" y="2090738"/>
              <a:ext cx="11113" cy="17463"/>
            </a:xfrm>
            <a:custGeom>
              <a:avLst/>
              <a:gdLst>
                <a:gd name="T0" fmla="*/ 7 w 7"/>
                <a:gd name="T1" fmla="*/ 9 h 11"/>
                <a:gd name="T2" fmla="*/ 7 w 7"/>
                <a:gd name="T3" fmla="*/ 4 h 11"/>
                <a:gd name="T4" fmla="*/ 0 w 7"/>
                <a:gd name="T5" fmla="*/ 0 h 11"/>
                <a:gd name="T6" fmla="*/ 1 w 7"/>
                <a:gd name="T7" fmla="*/ 8 h 11"/>
                <a:gd name="T8" fmla="*/ 3 w 7"/>
                <a:gd name="T9" fmla="*/ 9 h 11"/>
                <a:gd name="T10" fmla="*/ 7 w 7"/>
                <a:gd name="T11" fmla="*/ 9 h 11"/>
                <a:gd name="T12" fmla="*/ 7 w 7"/>
                <a:gd name="T13" fmla="*/ 11 h 11"/>
                <a:gd name="T14" fmla="*/ 3 w 7"/>
                <a:gd name="T15" fmla="*/ 9 h 11"/>
                <a:gd name="T16" fmla="*/ 7 w 7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7" y="9"/>
                  </a:moveTo>
                  <a:cubicBezTo>
                    <a:pt x="7" y="7"/>
                    <a:pt x="7" y="6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379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9" name="Freeform 83"/>
            <p:cNvSpPr>
              <a:spLocks/>
            </p:cNvSpPr>
            <p:nvPr userDrawn="1"/>
          </p:nvSpPr>
          <p:spPr bwMode="auto">
            <a:xfrm>
              <a:off x="6943726" y="2103438"/>
              <a:ext cx="104775" cy="165100"/>
            </a:xfrm>
            <a:custGeom>
              <a:avLst/>
              <a:gdLst>
                <a:gd name="T0" fmla="*/ 15 w 66"/>
                <a:gd name="T1" fmla="*/ 104 h 104"/>
                <a:gd name="T2" fmla="*/ 0 w 66"/>
                <a:gd name="T3" fmla="*/ 96 h 104"/>
                <a:gd name="T4" fmla="*/ 50 w 66"/>
                <a:gd name="T5" fmla="*/ 0 h 104"/>
                <a:gd name="T6" fmla="*/ 66 w 66"/>
                <a:gd name="T7" fmla="*/ 8 h 104"/>
                <a:gd name="T8" fmla="*/ 15 w 6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04">
                  <a:moveTo>
                    <a:pt x="15" y="104"/>
                  </a:moveTo>
                  <a:lnTo>
                    <a:pt x="0" y="96"/>
                  </a:lnTo>
                  <a:lnTo>
                    <a:pt x="50" y="0"/>
                  </a:lnTo>
                  <a:lnTo>
                    <a:pt x="66" y="8"/>
                  </a:lnTo>
                  <a:lnTo>
                    <a:pt x="15" y="10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0" name="Freeform 84"/>
            <p:cNvSpPr>
              <a:spLocks/>
            </p:cNvSpPr>
            <p:nvPr userDrawn="1"/>
          </p:nvSpPr>
          <p:spPr bwMode="auto">
            <a:xfrm>
              <a:off x="6996113" y="2001838"/>
              <a:ext cx="117475" cy="101600"/>
            </a:xfrm>
            <a:custGeom>
              <a:avLst/>
              <a:gdLst>
                <a:gd name="T0" fmla="*/ 16 w 74"/>
                <a:gd name="T1" fmla="*/ 64 h 64"/>
                <a:gd name="T2" fmla="*/ 0 w 74"/>
                <a:gd name="T3" fmla="*/ 55 h 64"/>
                <a:gd name="T4" fmla="*/ 58 w 74"/>
                <a:gd name="T5" fmla="*/ 0 h 64"/>
                <a:gd name="T6" fmla="*/ 74 w 74"/>
                <a:gd name="T7" fmla="*/ 8 h 64"/>
                <a:gd name="T8" fmla="*/ 16 w 74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4">
                  <a:moveTo>
                    <a:pt x="16" y="64"/>
                  </a:moveTo>
                  <a:lnTo>
                    <a:pt x="0" y="55"/>
                  </a:lnTo>
                  <a:lnTo>
                    <a:pt x="58" y="0"/>
                  </a:lnTo>
                  <a:lnTo>
                    <a:pt x="74" y="8"/>
                  </a:lnTo>
                  <a:lnTo>
                    <a:pt x="16" y="6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1" name="Freeform 85"/>
            <p:cNvSpPr>
              <a:spLocks/>
            </p:cNvSpPr>
            <p:nvPr userDrawn="1"/>
          </p:nvSpPr>
          <p:spPr bwMode="auto">
            <a:xfrm>
              <a:off x="6824663" y="2255838"/>
              <a:ext cx="142875" cy="30163"/>
            </a:xfrm>
            <a:custGeom>
              <a:avLst/>
              <a:gdLst>
                <a:gd name="T0" fmla="*/ 16 w 90"/>
                <a:gd name="T1" fmla="*/ 19 h 19"/>
                <a:gd name="T2" fmla="*/ 0 w 90"/>
                <a:gd name="T3" fmla="*/ 11 h 19"/>
                <a:gd name="T4" fmla="*/ 75 w 90"/>
                <a:gd name="T5" fmla="*/ 0 h 19"/>
                <a:gd name="T6" fmla="*/ 90 w 90"/>
                <a:gd name="T7" fmla="*/ 8 h 19"/>
                <a:gd name="T8" fmla="*/ 16 w 9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9">
                  <a:moveTo>
                    <a:pt x="16" y="19"/>
                  </a:moveTo>
                  <a:lnTo>
                    <a:pt x="0" y="11"/>
                  </a:lnTo>
                  <a:lnTo>
                    <a:pt x="75" y="0"/>
                  </a:lnTo>
                  <a:lnTo>
                    <a:pt x="90" y="8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2" name="Freeform 86"/>
            <p:cNvSpPr>
              <a:spLocks/>
            </p:cNvSpPr>
            <p:nvPr userDrawn="1"/>
          </p:nvSpPr>
          <p:spPr bwMode="auto">
            <a:xfrm>
              <a:off x="6672263" y="2273300"/>
              <a:ext cx="177800" cy="300038"/>
            </a:xfrm>
            <a:custGeom>
              <a:avLst/>
              <a:gdLst>
                <a:gd name="T0" fmla="*/ 16 w 112"/>
                <a:gd name="T1" fmla="*/ 189 h 189"/>
                <a:gd name="T2" fmla="*/ 0 w 112"/>
                <a:gd name="T3" fmla="*/ 181 h 189"/>
                <a:gd name="T4" fmla="*/ 96 w 112"/>
                <a:gd name="T5" fmla="*/ 0 h 189"/>
                <a:gd name="T6" fmla="*/ 112 w 112"/>
                <a:gd name="T7" fmla="*/ 8 h 189"/>
                <a:gd name="T8" fmla="*/ 16 w 112"/>
                <a:gd name="T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89">
                  <a:moveTo>
                    <a:pt x="16" y="189"/>
                  </a:moveTo>
                  <a:lnTo>
                    <a:pt x="0" y="181"/>
                  </a:lnTo>
                  <a:lnTo>
                    <a:pt x="96" y="0"/>
                  </a:lnTo>
                  <a:lnTo>
                    <a:pt x="112" y="8"/>
                  </a:lnTo>
                  <a:lnTo>
                    <a:pt x="16" y="18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3" name="Freeform 87"/>
            <p:cNvSpPr>
              <a:spLocks/>
            </p:cNvSpPr>
            <p:nvPr userDrawn="1"/>
          </p:nvSpPr>
          <p:spPr bwMode="auto">
            <a:xfrm>
              <a:off x="6697663" y="2014538"/>
              <a:ext cx="415925" cy="568325"/>
            </a:xfrm>
            <a:custGeom>
              <a:avLst/>
              <a:gdLst>
                <a:gd name="T0" fmla="*/ 204 w 262"/>
                <a:gd name="T1" fmla="*/ 56 h 358"/>
                <a:gd name="T2" fmla="*/ 262 w 262"/>
                <a:gd name="T3" fmla="*/ 0 h 358"/>
                <a:gd name="T4" fmla="*/ 249 w 262"/>
                <a:gd name="T5" fmla="*/ 79 h 358"/>
                <a:gd name="T6" fmla="*/ 232 w 262"/>
                <a:gd name="T7" fmla="*/ 70 h 358"/>
                <a:gd name="T8" fmla="*/ 175 w 262"/>
                <a:gd name="T9" fmla="*/ 179 h 358"/>
                <a:gd name="T10" fmla="*/ 101 w 262"/>
                <a:gd name="T11" fmla="*/ 190 h 358"/>
                <a:gd name="T12" fmla="*/ 12 w 262"/>
                <a:gd name="T13" fmla="*/ 358 h 358"/>
                <a:gd name="T14" fmla="*/ 0 w 262"/>
                <a:gd name="T15" fmla="*/ 352 h 358"/>
                <a:gd name="T16" fmla="*/ 96 w 262"/>
                <a:gd name="T17" fmla="*/ 171 h 358"/>
                <a:gd name="T18" fmla="*/ 170 w 262"/>
                <a:gd name="T19" fmla="*/ 160 h 358"/>
                <a:gd name="T20" fmla="*/ 221 w 262"/>
                <a:gd name="T21" fmla="*/ 64 h 358"/>
                <a:gd name="T22" fmla="*/ 204 w 262"/>
                <a:gd name="T23" fmla="*/ 5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358">
                  <a:moveTo>
                    <a:pt x="204" y="56"/>
                  </a:moveTo>
                  <a:lnTo>
                    <a:pt x="262" y="0"/>
                  </a:lnTo>
                  <a:lnTo>
                    <a:pt x="249" y="79"/>
                  </a:lnTo>
                  <a:lnTo>
                    <a:pt x="232" y="70"/>
                  </a:lnTo>
                  <a:lnTo>
                    <a:pt x="175" y="179"/>
                  </a:lnTo>
                  <a:lnTo>
                    <a:pt x="101" y="190"/>
                  </a:lnTo>
                  <a:lnTo>
                    <a:pt x="12" y="358"/>
                  </a:lnTo>
                  <a:lnTo>
                    <a:pt x="0" y="352"/>
                  </a:lnTo>
                  <a:lnTo>
                    <a:pt x="96" y="171"/>
                  </a:lnTo>
                  <a:lnTo>
                    <a:pt x="170" y="160"/>
                  </a:lnTo>
                  <a:lnTo>
                    <a:pt x="221" y="64"/>
                  </a:lnTo>
                  <a:lnTo>
                    <a:pt x="204" y="5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4" name="Freeform 88"/>
            <p:cNvSpPr>
              <a:spLocks/>
            </p:cNvSpPr>
            <p:nvPr userDrawn="1"/>
          </p:nvSpPr>
          <p:spPr bwMode="auto">
            <a:xfrm>
              <a:off x="7056438" y="2216150"/>
              <a:ext cx="85725" cy="314325"/>
            </a:xfrm>
            <a:custGeom>
              <a:avLst/>
              <a:gdLst>
                <a:gd name="T0" fmla="*/ 54 w 54"/>
                <a:gd name="T1" fmla="*/ 198 h 198"/>
                <a:gd name="T2" fmla="*/ 6 w 54"/>
                <a:gd name="T3" fmla="*/ 173 h 198"/>
                <a:gd name="T4" fmla="*/ 0 w 54"/>
                <a:gd name="T5" fmla="*/ 0 h 198"/>
                <a:gd name="T6" fmla="*/ 52 w 54"/>
                <a:gd name="T7" fmla="*/ 26 h 198"/>
                <a:gd name="T8" fmla="*/ 54 w 54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98">
                  <a:moveTo>
                    <a:pt x="54" y="198"/>
                  </a:moveTo>
                  <a:lnTo>
                    <a:pt x="6" y="173"/>
                  </a:lnTo>
                  <a:lnTo>
                    <a:pt x="0" y="0"/>
                  </a:lnTo>
                  <a:lnTo>
                    <a:pt x="52" y="26"/>
                  </a:lnTo>
                  <a:lnTo>
                    <a:pt x="54" y="198"/>
                  </a:lnTo>
                  <a:close/>
                </a:path>
              </a:pathLst>
            </a:custGeom>
            <a:solidFill>
              <a:srgbClr val="8AB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5" name="Freeform 89"/>
            <p:cNvSpPr>
              <a:spLocks/>
            </p:cNvSpPr>
            <p:nvPr userDrawn="1"/>
          </p:nvSpPr>
          <p:spPr bwMode="auto">
            <a:xfrm>
              <a:off x="7056438" y="2166938"/>
              <a:ext cx="161925" cy="92075"/>
            </a:xfrm>
            <a:custGeom>
              <a:avLst/>
              <a:gdLst>
                <a:gd name="T0" fmla="*/ 51 w 102"/>
                <a:gd name="T1" fmla="*/ 58 h 58"/>
                <a:gd name="T2" fmla="*/ 0 w 102"/>
                <a:gd name="T3" fmla="*/ 31 h 58"/>
                <a:gd name="T4" fmla="*/ 49 w 102"/>
                <a:gd name="T5" fmla="*/ 0 h 58"/>
                <a:gd name="T6" fmla="*/ 102 w 102"/>
                <a:gd name="T7" fmla="*/ 25 h 58"/>
                <a:gd name="T8" fmla="*/ 51 w 102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8">
                  <a:moveTo>
                    <a:pt x="51" y="58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102" y="25"/>
                  </a:lnTo>
                  <a:lnTo>
                    <a:pt x="51" y="58"/>
                  </a:lnTo>
                  <a:close/>
                </a:path>
              </a:pathLst>
            </a:custGeom>
            <a:solidFill>
              <a:srgbClr val="E1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6" name="Freeform 90"/>
            <p:cNvSpPr>
              <a:spLocks/>
            </p:cNvSpPr>
            <p:nvPr userDrawn="1"/>
          </p:nvSpPr>
          <p:spPr bwMode="auto">
            <a:xfrm>
              <a:off x="7138988" y="2206625"/>
              <a:ext cx="80963" cy="323850"/>
            </a:xfrm>
            <a:custGeom>
              <a:avLst/>
              <a:gdLst>
                <a:gd name="T0" fmla="*/ 49 w 51"/>
                <a:gd name="T1" fmla="*/ 0 h 204"/>
                <a:gd name="T2" fmla="*/ 51 w 51"/>
                <a:gd name="T3" fmla="*/ 173 h 204"/>
                <a:gd name="T4" fmla="*/ 2 w 51"/>
                <a:gd name="T5" fmla="*/ 204 h 204"/>
                <a:gd name="T6" fmla="*/ 0 w 51"/>
                <a:gd name="T7" fmla="*/ 31 h 204"/>
                <a:gd name="T8" fmla="*/ 49 w 51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04">
                  <a:moveTo>
                    <a:pt x="49" y="0"/>
                  </a:moveTo>
                  <a:lnTo>
                    <a:pt x="51" y="173"/>
                  </a:lnTo>
                  <a:lnTo>
                    <a:pt x="2" y="204"/>
                  </a:lnTo>
                  <a:lnTo>
                    <a:pt x="0" y="3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2D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7" name="Freeform 91"/>
            <p:cNvSpPr>
              <a:spLocks/>
            </p:cNvSpPr>
            <p:nvPr userDrawn="1"/>
          </p:nvSpPr>
          <p:spPr bwMode="auto">
            <a:xfrm>
              <a:off x="6961188" y="2384425"/>
              <a:ext cx="80963" cy="207963"/>
            </a:xfrm>
            <a:custGeom>
              <a:avLst/>
              <a:gdLst>
                <a:gd name="T0" fmla="*/ 51 w 51"/>
                <a:gd name="T1" fmla="*/ 131 h 131"/>
                <a:gd name="T2" fmla="*/ 4 w 51"/>
                <a:gd name="T3" fmla="*/ 106 h 131"/>
                <a:gd name="T4" fmla="*/ 0 w 51"/>
                <a:gd name="T5" fmla="*/ 0 h 131"/>
                <a:gd name="T6" fmla="*/ 47 w 51"/>
                <a:gd name="T7" fmla="*/ 25 h 131"/>
                <a:gd name="T8" fmla="*/ 51 w 51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31">
                  <a:moveTo>
                    <a:pt x="51" y="131"/>
                  </a:moveTo>
                  <a:lnTo>
                    <a:pt x="4" y="106"/>
                  </a:lnTo>
                  <a:lnTo>
                    <a:pt x="0" y="0"/>
                  </a:lnTo>
                  <a:lnTo>
                    <a:pt x="47" y="25"/>
                  </a:lnTo>
                  <a:lnTo>
                    <a:pt x="51" y="131"/>
                  </a:lnTo>
                  <a:close/>
                </a:path>
              </a:pathLst>
            </a:custGeom>
            <a:solidFill>
              <a:srgbClr val="2F9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8" name="Freeform 92"/>
            <p:cNvSpPr>
              <a:spLocks/>
            </p:cNvSpPr>
            <p:nvPr userDrawn="1"/>
          </p:nvSpPr>
          <p:spPr bwMode="auto">
            <a:xfrm>
              <a:off x="6961188" y="2335213"/>
              <a:ext cx="153988" cy="88900"/>
            </a:xfrm>
            <a:custGeom>
              <a:avLst/>
              <a:gdLst>
                <a:gd name="T0" fmla="*/ 47 w 97"/>
                <a:gd name="T1" fmla="*/ 56 h 56"/>
                <a:gd name="T2" fmla="*/ 0 w 97"/>
                <a:gd name="T3" fmla="*/ 31 h 56"/>
                <a:gd name="T4" fmla="*/ 49 w 97"/>
                <a:gd name="T5" fmla="*/ 0 h 56"/>
                <a:gd name="T6" fmla="*/ 97 w 97"/>
                <a:gd name="T7" fmla="*/ 26 h 56"/>
                <a:gd name="T8" fmla="*/ 47 w 97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6">
                  <a:moveTo>
                    <a:pt x="47" y="56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97" y="26"/>
                  </a:lnTo>
                  <a:lnTo>
                    <a:pt x="47" y="56"/>
                  </a:lnTo>
                  <a:close/>
                </a:path>
              </a:pathLst>
            </a:custGeom>
            <a:solidFill>
              <a:srgbClr val="5DB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9" name="Freeform 93"/>
            <p:cNvSpPr>
              <a:spLocks/>
            </p:cNvSpPr>
            <p:nvPr userDrawn="1"/>
          </p:nvSpPr>
          <p:spPr bwMode="auto">
            <a:xfrm>
              <a:off x="7035801" y="2376488"/>
              <a:ext cx="82550" cy="215900"/>
            </a:xfrm>
            <a:custGeom>
              <a:avLst/>
              <a:gdLst>
                <a:gd name="T0" fmla="*/ 50 w 52"/>
                <a:gd name="T1" fmla="*/ 0 h 136"/>
                <a:gd name="T2" fmla="*/ 52 w 52"/>
                <a:gd name="T3" fmla="*/ 105 h 136"/>
                <a:gd name="T4" fmla="*/ 4 w 52"/>
                <a:gd name="T5" fmla="*/ 136 h 136"/>
                <a:gd name="T6" fmla="*/ 0 w 52"/>
                <a:gd name="T7" fmla="*/ 30 h 136"/>
                <a:gd name="T8" fmla="*/ 50 w 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36">
                  <a:moveTo>
                    <a:pt x="50" y="0"/>
                  </a:moveTo>
                  <a:lnTo>
                    <a:pt x="52" y="105"/>
                  </a:lnTo>
                  <a:lnTo>
                    <a:pt x="4" y="136"/>
                  </a:lnTo>
                  <a:lnTo>
                    <a:pt x="0" y="3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7A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0" name="Freeform 94"/>
            <p:cNvSpPr>
              <a:spLocks/>
            </p:cNvSpPr>
            <p:nvPr userDrawn="1"/>
          </p:nvSpPr>
          <p:spPr bwMode="auto">
            <a:xfrm>
              <a:off x="6859588" y="2401888"/>
              <a:ext cx="84138" cy="252413"/>
            </a:xfrm>
            <a:custGeom>
              <a:avLst/>
              <a:gdLst>
                <a:gd name="T0" fmla="*/ 53 w 53"/>
                <a:gd name="T1" fmla="*/ 159 h 159"/>
                <a:gd name="T2" fmla="*/ 6 w 53"/>
                <a:gd name="T3" fmla="*/ 134 h 159"/>
                <a:gd name="T4" fmla="*/ 0 w 53"/>
                <a:gd name="T5" fmla="*/ 0 h 159"/>
                <a:gd name="T6" fmla="*/ 48 w 53"/>
                <a:gd name="T7" fmla="*/ 25 h 159"/>
                <a:gd name="T8" fmla="*/ 53 w 53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9">
                  <a:moveTo>
                    <a:pt x="53" y="159"/>
                  </a:moveTo>
                  <a:lnTo>
                    <a:pt x="6" y="134"/>
                  </a:lnTo>
                  <a:lnTo>
                    <a:pt x="0" y="0"/>
                  </a:lnTo>
                  <a:lnTo>
                    <a:pt x="48" y="25"/>
                  </a:lnTo>
                  <a:lnTo>
                    <a:pt x="53" y="15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1" name="Freeform 95"/>
            <p:cNvSpPr>
              <a:spLocks/>
            </p:cNvSpPr>
            <p:nvPr userDrawn="1"/>
          </p:nvSpPr>
          <p:spPr bwMode="auto">
            <a:xfrm>
              <a:off x="6859588" y="2352675"/>
              <a:ext cx="153988" cy="88900"/>
            </a:xfrm>
            <a:custGeom>
              <a:avLst/>
              <a:gdLst>
                <a:gd name="T0" fmla="*/ 48 w 97"/>
                <a:gd name="T1" fmla="*/ 56 h 56"/>
                <a:gd name="T2" fmla="*/ 0 w 97"/>
                <a:gd name="T3" fmla="*/ 31 h 56"/>
                <a:gd name="T4" fmla="*/ 50 w 97"/>
                <a:gd name="T5" fmla="*/ 0 h 56"/>
                <a:gd name="T6" fmla="*/ 97 w 97"/>
                <a:gd name="T7" fmla="*/ 25 h 56"/>
                <a:gd name="T8" fmla="*/ 48 w 97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6">
                  <a:moveTo>
                    <a:pt x="48" y="56"/>
                  </a:moveTo>
                  <a:lnTo>
                    <a:pt x="0" y="31"/>
                  </a:lnTo>
                  <a:lnTo>
                    <a:pt x="50" y="0"/>
                  </a:lnTo>
                  <a:lnTo>
                    <a:pt x="97" y="25"/>
                  </a:lnTo>
                  <a:lnTo>
                    <a:pt x="48" y="5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2" name="Freeform 96"/>
            <p:cNvSpPr>
              <a:spLocks/>
            </p:cNvSpPr>
            <p:nvPr userDrawn="1"/>
          </p:nvSpPr>
          <p:spPr bwMode="auto">
            <a:xfrm>
              <a:off x="6935788" y="2392363"/>
              <a:ext cx="85725" cy="261938"/>
            </a:xfrm>
            <a:custGeom>
              <a:avLst/>
              <a:gdLst>
                <a:gd name="T0" fmla="*/ 49 w 54"/>
                <a:gd name="T1" fmla="*/ 0 h 165"/>
                <a:gd name="T2" fmla="*/ 54 w 54"/>
                <a:gd name="T3" fmla="*/ 134 h 165"/>
                <a:gd name="T4" fmla="*/ 5 w 54"/>
                <a:gd name="T5" fmla="*/ 165 h 165"/>
                <a:gd name="T6" fmla="*/ 0 w 54"/>
                <a:gd name="T7" fmla="*/ 31 h 165"/>
                <a:gd name="T8" fmla="*/ 49 w 54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65">
                  <a:moveTo>
                    <a:pt x="49" y="0"/>
                  </a:moveTo>
                  <a:lnTo>
                    <a:pt x="54" y="134"/>
                  </a:lnTo>
                  <a:lnTo>
                    <a:pt x="5" y="165"/>
                  </a:lnTo>
                  <a:lnTo>
                    <a:pt x="0" y="3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3" name="Freeform 97"/>
            <p:cNvSpPr>
              <a:spLocks/>
            </p:cNvSpPr>
            <p:nvPr userDrawn="1"/>
          </p:nvSpPr>
          <p:spPr bwMode="auto">
            <a:xfrm>
              <a:off x="6764338" y="2557463"/>
              <a:ext cx="80963" cy="157163"/>
            </a:xfrm>
            <a:custGeom>
              <a:avLst/>
              <a:gdLst>
                <a:gd name="T0" fmla="*/ 51 w 51"/>
                <a:gd name="T1" fmla="*/ 99 h 99"/>
                <a:gd name="T2" fmla="*/ 3 w 51"/>
                <a:gd name="T3" fmla="*/ 74 h 99"/>
                <a:gd name="T4" fmla="*/ 0 w 51"/>
                <a:gd name="T5" fmla="*/ 0 h 99"/>
                <a:gd name="T6" fmla="*/ 48 w 51"/>
                <a:gd name="T7" fmla="*/ 26 h 99"/>
                <a:gd name="T8" fmla="*/ 51 w 5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99">
                  <a:moveTo>
                    <a:pt x="51" y="99"/>
                  </a:moveTo>
                  <a:lnTo>
                    <a:pt x="3" y="74"/>
                  </a:lnTo>
                  <a:lnTo>
                    <a:pt x="0" y="0"/>
                  </a:lnTo>
                  <a:lnTo>
                    <a:pt x="48" y="26"/>
                  </a:lnTo>
                  <a:lnTo>
                    <a:pt x="51" y="99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4" name="Freeform 98"/>
            <p:cNvSpPr>
              <a:spLocks/>
            </p:cNvSpPr>
            <p:nvPr userDrawn="1"/>
          </p:nvSpPr>
          <p:spPr bwMode="auto">
            <a:xfrm>
              <a:off x="6764338" y="2508250"/>
              <a:ext cx="153988" cy="90488"/>
            </a:xfrm>
            <a:custGeom>
              <a:avLst/>
              <a:gdLst>
                <a:gd name="T0" fmla="*/ 48 w 97"/>
                <a:gd name="T1" fmla="*/ 57 h 57"/>
                <a:gd name="T2" fmla="*/ 0 w 97"/>
                <a:gd name="T3" fmla="*/ 31 h 57"/>
                <a:gd name="T4" fmla="*/ 50 w 97"/>
                <a:gd name="T5" fmla="*/ 0 h 57"/>
                <a:gd name="T6" fmla="*/ 97 w 97"/>
                <a:gd name="T7" fmla="*/ 26 h 57"/>
                <a:gd name="T8" fmla="*/ 48 w 9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7">
                  <a:moveTo>
                    <a:pt x="48" y="57"/>
                  </a:moveTo>
                  <a:lnTo>
                    <a:pt x="0" y="31"/>
                  </a:lnTo>
                  <a:lnTo>
                    <a:pt x="50" y="0"/>
                  </a:lnTo>
                  <a:lnTo>
                    <a:pt x="97" y="26"/>
                  </a:lnTo>
                  <a:lnTo>
                    <a:pt x="48" y="57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5" name="Freeform 99"/>
            <p:cNvSpPr>
              <a:spLocks/>
            </p:cNvSpPr>
            <p:nvPr userDrawn="1"/>
          </p:nvSpPr>
          <p:spPr bwMode="auto">
            <a:xfrm>
              <a:off x="6840538" y="2549525"/>
              <a:ext cx="82550" cy="165100"/>
            </a:xfrm>
            <a:custGeom>
              <a:avLst/>
              <a:gdLst>
                <a:gd name="T0" fmla="*/ 49 w 52"/>
                <a:gd name="T1" fmla="*/ 0 h 104"/>
                <a:gd name="T2" fmla="*/ 52 w 52"/>
                <a:gd name="T3" fmla="*/ 74 h 104"/>
                <a:gd name="T4" fmla="*/ 3 w 52"/>
                <a:gd name="T5" fmla="*/ 104 h 104"/>
                <a:gd name="T6" fmla="*/ 0 w 52"/>
                <a:gd name="T7" fmla="*/ 31 h 104"/>
                <a:gd name="T8" fmla="*/ 49 w 52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4">
                  <a:moveTo>
                    <a:pt x="49" y="0"/>
                  </a:moveTo>
                  <a:lnTo>
                    <a:pt x="52" y="74"/>
                  </a:lnTo>
                  <a:lnTo>
                    <a:pt x="3" y="104"/>
                  </a:lnTo>
                  <a:lnTo>
                    <a:pt x="0" y="3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6" name="Freeform 100"/>
            <p:cNvSpPr>
              <a:spLocks/>
            </p:cNvSpPr>
            <p:nvPr userDrawn="1"/>
          </p:nvSpPr>
          <p:spPr bwMode="auto">
            <a:xfrm>
              <a:off x="9699626" y="2890838"/>
              <a:ext cx="954088" cy="665163"/>
            </a:xfrm>
            <a:custGeom>
              <a:avLst/>
              <a:gdLst>
                <a:gd name="T0" fmla="*/ 584 w 601"/>
                <a:gd name="T1" fmla="*/ 419 h 419"/>
                <a:gd name="T2" fmla="*/ 0 w 601"/>
                <a:gd name="T3" fmla="*/ 9 h 419"/>
                <a:gd name="T4" fmla="*/ 17 w 601"/>
                <a:gd name="T5" fmla="*/ 0 h 419"/>
                <a:gd name="T6" fmla="*/ 601 w 601"/>
                <a:gd name="T7" fmla="*/ 410 h 419"/>
                <a:gd name="T8" fmla="*/ 584 w 601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419">
                  <a:moveTo>
                    <a:pt x="584" y="419"/>
                  </a:moveTo>
                  <a:lnTo>
                    <a:pt x="0" y="9"/>
                  </a:lnTo>
                  <a:lnTo>
                    <a:pt x="17" y="0"/>
                  </a:lnTo>
                  <a:lnTo>
                    <a:pt x="601" y="410"/>
                  </a:lnTo>
                  <a:lnTo>
                    <a:pt x="584" y="419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7" name="Freeform 101"/>
            <p:cNvSpPr>
              <a:spLocks/>
            </p:cNvSpPr>
            <p:nvPr userDrawn="1"/>
          </p:nvSpPr>
          <p:spPr bwMode="auto">
            <a:xfrm>
              <a:off x="9329738" y="392747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8" name="Freeform 102"/>
            <p:cNvSpPr>
              <a:spLocks/>
            </p:cNvSpPr>
            <p:nvPr userDrawn="1"/>
          </p:nvSpPr>
          <p:spPr bwMode="auto">
            <a:xfrm>
              <a:off x="9331326" y="39274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9" name="Rectangle 103"/>
            <p:cNvSpPr>
              <a:spLocks noChangeArrowheads="1"/>
            </p:cNvSpPr>
            <p:nvPr userDrawn="1"/>
          </p:nvSpPr>
          <p:spPr bwMode="auto">
            <a:xfrm>
              <a:off x="10648951" y="3584575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0" name="Freeform 104"/>
            <p:cNvSpPr>
              <a:spLocks/>
            </p:cNvSpPr>
            <p:nvPr userDrawn="1"/>
          </p:nvSpPr>
          <p:spPr bwMode="auto">
            <a:xfrm>
              <a:off x="10507663" y="3613150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1" name="Freeform 105"/>
            <p:cNvSpPr>
              <a:spLocks/>
            </p:cNvSpPr>
            <p:nvPr userDrawn="1"/>
          </p:nvSpPr>
          <p:spPr bwMode="auto">
            <a:xfrm>
              <a:off x="10507663" y="3613150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2" name="Freeform 106"/>
            <p:cNvSpPr>
              <a:spLocks/>
            </p:cNvSpPr>
            <p:nvPr userDrawn="1"/>
          </p:nvSpPr>
          <p:spPr bwMode="auto">
            <a:xfrm>
              <a:off x="9958388" y="3319463"/>
              <a:ext cx="661988" cy="569913"/>
            </a:xfrm>
            <a:custGeom>
              <a:avLst/>
              <a:gdLst>
                <a:gd name="T0" fmla="*/ 404 w 417"/>
                <a:gd name="T1" fmla="*/ 115 h 359"/>
                <a:gd name="T2" fmla="*/ 417 w 417"/>
                <a:gd name="T3" fmla="*/ 0 h 359"/>
                <a:gd name="T4" fmla="*/ 349 w 417"/>
                <a:gd name="T5" fmla="*/ 39 h 359"/>
                <a:gd name="T6" fmla="*/ 63 w 417"/>
                <a:gd name="T7" fmla="*/ 205 h 359"/>
                <a:gd name="T8" fmla="*/ 33 w 417"/>
                <a:gd name="T9" fmla="*/ 331 h 359"/>
                <a:gd name="T10" fmla="*/ 63 w 417"/>
                <a:gd name="T11" fmla="*/ 351 h 359"/>
                <a:gd name="T12" fmla="*/ 349 w 417"/>
                <a:gd name="T13" fmla="*/ 185 h 359"/>
                <a:gd name="T14" fmla="*/ 417 w 417"/>
                <a:gd name="T15" fmla="*/ 145 h 359"/>
                <a:gd name="T16" fmla="*/ 404 w 417"/>
                <a:gd name="T17" fmla="*/ 11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59">
                  <a:moveTo>
                    <a:pt x="404" y="115"/>
                  </a:moveTo>
                  <a:cubicBezTo>
                    <a:pt x="402" y="95"/>
                    <a:pt x="404" y="20"/>
                    <a:pt x="417" y="0"/>
                  </a:cubicBezTo>
                  <a:cubicBezTo>
                    <a:pt x="349" y="39"/>
                    <a:pt x="349" y="39"/>
                    <a:pt x="349" y="39"/>
                  </a:cubicBezTo>
                  <a:cubicBezTo>
                    <a:pt x="348" y="40"/>
                    <a:pt x="64" y="205"/>
                    <a:pt x="63" y="205"/>
                  </a:cubicBezTo>
                  <a:cubicBezTo>
                    <a:pt x="0" y="220"/>
                    <a:pt x="33" y="311"/>
                    <a:pt x="33" y="331"/>
                  </a:cubicBezTo>
                  <a:cubicBezTo>
                    <a:pt x="33" y="350"/>
                    <a:pt x="46" y="359"/>
                    <a:pt x="63" y="351"/>
                  </a:cubicBezTo>
                  <a:cubicBezTo>
                    <a:pt x="64" y="350"/>
                    <a:pt x="348" y="185"/>
                    <a:pt x="349" y="185"/>
                  </a:cubicBezTo>
                  <a:cubicBezTo>
                    <a:pt x="417" y="145"/>
                    <a:pt x="417" y="145"/>
                    <a:pt x="417" y="145"/>
                  </a:cubicBezTo>
                  <a:cubicBezTo>
                    <a:pt x="409" y="140"/>
                    <a:pt x="406" y="130"/>
                    <a:pt x="404" y="115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3" name="Freeform 107"/>
            <p:cNvSpPr>
              <a:spLocks/>
            </p:cNvSpPr>
            <p:nvPr userDrawn="1"/>
          </p:nvSpPr>
          <p:spPr bwMode="auto">
            <a:xfrm>
              <a:off x="9148763" y="2743200"/>
              <a:ext cx="1506538" cy="863600"/>
            </a:xfrm>
            <a:custGeom>
              <a:avLst/>
              <a:gdLst>
                <a:gd name="T0" fmla="*/ 383 w 950"/>
                <a:gd name="T1" fmla="*/ 6 h 544"/>
                <a:gd name="T2" fmla="*/ 341 w 950"/>
                <a:gd name="T3" fmla="*/ 9 h 544"/>
                <a:gd name="T4" fmla="*/ 49 w 950"/>
                <a:gd name="T5" fmla="*/ 177 h 544"/>
                <a:gd name="T6" fmla="*/ 0 w 950"/>
                <a:gd name="T7" fmla="*/ 205 h 544"/>
                <a:gd name="T8" fmla="*/ 584 w 950"/>
                <a:gd name="T9" fmla="*/ 544 h 544"/>
                <a:gd name="T10" fmla="*/ 634 w 950"/>
                <a:gd name="T11" fmla="*/ 516 h 544"/>
                <a:gd name="T12" fmla="*/ 894 w 950"/>
                <a:gd name="T13" fmla="*/ 367 h 544"/>
                <a:gd name="T14" fmla="*/ 893 w 950"/>
                <a:gd name="T15" fmla="*/ 366 h 544"/>
                <a:gd name="T16" fmla="*/ 918 w 950"/>
                <a:gd name="T17" fmla="*/ 352 h 544"/>
                <a:gd name="T18" fmla="*/ 945 w 950"/>
                <a:gd name="T19" fmla="*/ 336 h 544"/>
                <a:gd name="T20" fmla="*/ 950 w 950"/>
                <a:gd name="T21" fmla="*/ 336 h 544"/>
                <a:gd name="T22" fmla="*/ 383 w 950"/>
                <a:gd name="T23" fmla="*/ 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0" h="544">
                  <a:moveTo>
                    <a:pt x="383" y="6"/>
                  </a:moveTo>
                  <a:cubicBezTo>
                    <a:pt x="374" y="1"/>
                    <a:pt x="355" y="0"/>
                    <a:pt x="341" y="9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584" y="544"/>
                    <a:pt x="584" y="544"/>
                    <a:pt x="584" y="544"/>
                  </a:cubicBezTo>
                  <a:cubicBezTo>
                    <a:pt x="634" y="516"/>
                    <a:pt x="634" y="516"/>
                    <a:pt x="634" y="516"/>
                  </a:cubicBezTo>
                  <a:cubicBezTo>
                    <a:pt x="894" y="367"/>
                    <a:pt x="894" y="367"/>
                    <a:pt x="894" y="367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918" y="352"/>
                    <a:pt x="918" y="352"/>
                    <a:pt x="918" y="352"/>
                  </a:cubicBezTo>
                  <a:cubicBezTo>
                    <a:pt x="945" y="336"/>
                    <a:pt x="945" y="336"/>
                    <a:pt x="945" y="336"/>
                  </a:cubicBezTo>
                  <a:cubicBezTo>
                    <a:pt x="947" y="335"/>
                    <a:pt x="949" y="335"/>
                    <a:pt x="950" y="336"/>
                  </a:cubicBezTo>
                  <a:lnTo>
                    <a:pt x="383" y="6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4" name="Freeform 108"/>
            <p:cNvSpPr>
              <a:spLocks/>
            </p:cNvSpPr>
            <p:nvPr userDrawn="1"/>
          </p:nvSpPr>
          <p:spPr bwMode="auto">
            <a:xfrm>
              <a:off x="9070976" y="3068638"/>
              <a:ext cx="1003300" cy="828675"/>
            </a:xfrm>
            <a:custGeom>
              <a:avLst/>
              <a:gdLst>
                <a:gd name="T0" fmla="*/ 598 w 633"/>
                <a:gd name="T1" fmla="*/ 522 h 522"/>
                <a:gd name="T2" fmla="*/ 31 w 633"/>
                <a:gd name="T3" fmla="*/ 193 h 522"/>
                <a:gd name="T4" fmla="*/ 0 w 633"/>
                <a:gd name="T5" fmla="*/ 136 h 522"/>
                <a:gd name="T6" fmla="*/ 0 w 633"/>
                <a:gd name="T7" fmla="*/ 67 h 522"/>
                <a:gd name="T8" fmla="*/ 49 w 633"/>
                <a:gd name="T9" fmla="*/ 0 h 522"/>
                <a:gd name="T10" fmla="*/ 633 w 633"/>
                <a:gd name="T11" fmla="*/ 339 h 522"/>
                <a:gd name="T12" fmla="*/ 584 w 633"/>
                <a:gd name="T13" fmla="*/ 397 h 522"/>
                <a:gd name="T14" fmla="*/ 584 w 633"/>
                <a:gd name="T15" fmla="*/ 492 h 522"/>
                <a:gd name="T16" fmla="*/ 598 w 633"/>
                <a:gd name="T1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3" h="522">
                  <a:moveTo>
                    <a:pt x="598" y="522"/>
                  </a:moveTo>
                  <a:cubicBezTo>
                    <a:pt x="31" y="193"/>
                    <a:pt x="31" y="193"/>
                    <a:pt x="31" y="193"/>
                  </a:cubicBezTo>
                  <a:cubicBezTo>
                    <a:pt x="3" y="177"/>
                    <a:pt x="0" y="151"/>
                    <a:pt x="0" y="136"/>
                  </a:cubicBezTo>
                  <a:cubicBezTo>
                    <a:pt x="0" y="85"/>
                    <a:pt x="0" y="96"/>
                    <a:pt x="0" y="67"/>
                  </a:cubicBezTo>
                  <a:cubicBezTo>
                    <a:pt x="0" y="20"/>
                    <a:pt x="34" y="9"/>
                    <a:pt x="49" y="0"/>
                  </a:cubicBezTo>
                  <a:cubicBezTo>
                    <a:pt x="633" y="339"/>
                    <a:pt x="633" y="339"/>
                    <a:pt x="633" y="339"/>
                  </a:cubicBezTo>
                  <a:cubicBezTo>
                    <a:pt x="621" y="346"/>
                    <a:pt x="593" y="362"/>
                    <a:pt x="584" y="397"/>
                  </a:cubicBezTo>
                  <a:cubicBezTo>
                    <a:pt x="575" y="432"/>
                    <a:pt x="584" y="476"/>
                    <a:pt x="584" y="492"/>
                  </a:cubicBezTo>
                  <a:cubicBezTo>
                    <a:pt x="584" y="507"/>
                    <a:pt x="589" y="517"/>
                    <a:pt x="598" y="522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5" name="Freeform 109"/>
            <p:cNvSpPr>
              <a:spLocks/>
            </p:cNvSpPr>
            <p:nvPr userDrawn="1"/>
          </p:nvSpPr>
          <p:spPr bwMode="auto">
            <a:xfrm>
              <a:off x="9990138" y="3273425"/>
              <a:ext cx="669925" cy="641350"/>
            </a:xfrm>
            <a:custGeom>
              <a:avLst/>
              <a:gdLst>
                <a:gd name="T0" fmla="*/ 414 w 422"/>
                <a:gd name="T1" fmla="*/ 2 h 404"/>
                <a:gd name="T2" fmla="*/ 421 w 422"/>
                <a:gd name="T3" fmla="*/ 6 h 404"/>
                <a:gd name="T4" fmla="*/ 414 w 422"/>
                <a:gd name="T5" fmla="*/ 19 h 404"/>
                <a:gd name="T6" fmla="*/ 397 w 422"/>
                <a:gd name="T7" fmla="*/ 29 h 404"/>
                <a:gd name="T8" fmla="*/ 52 w 422"/>
                <a:gd name="T9" fmla="*/ 230 h 404"/>
                <a:gd name="T10" fmla="*/ 50 w 422"/>
                <a:gd name="T11" fmla="*/ 231 h 404"/>
                <a:gd name="T12" fmla="*/ 16 w 422"/>
                <a:gd name="T13" fmla="*/ 284 h 404"/>
                <a:gd name="T14" fmla="*/ 17 w 422"/>
                <a:gd name="T15" fmla="*/ 358 h 404"/>
                <a:gd name="T16" fmla="*/ 57 w 422"/>
                <a:gd name="T17" fmla="*/ 371 h 404"/>
                <a:gd name="T18" fmla="*/ 397 w 422"/>
                <a:gd name="T19" fmla="*/ 174 h 404"/>
                <a:gd name="T20" fmla="*/ 414 w 422"/>
                <a:gd name="T21" fmla="*/ 164 h 404"/>
                <a:gd name="T22" fmla="*/ 422 w 422"/>
                <a:gd name="T23" fmla="*/ 168 h 404"/>
                <a:gd name="T24" fmla="*/ 414 w 422"/>
                <a:gd name="T25" fmla="*/ 181 h 404"/>
                <a:gd name="T26" fmla="*/ 353 w 422"/>
                <a:gd name="T27" fmla="*/ 216 h 404"/>
                <a:gd name="T28" fmla="*/ 103 w 422"/>
                <a:gd name="T29" fmla="*/ 361 h 404"/>
                <a:gd name="T30" fmla="*/ 54 w 422"/>
                <a:gd name="T31" fmla="*/ 389 h 404"/>
                <a:gd name="T32" fmla="*/ 49 w 422"/>
                <a:gd name="T33" fmla="*/ 391 h 404"/>
                <a:gd name="T34" fmla="*/ 1 w 422"/>
                <a:gd name="T35" fmla="*/ 365 h 404"/>
                <a:gd name="T36" fmla="*/ 0 w 422"/>
                <a:gd name="T37" fmla="*/ 279 h 404"/>
                <a:gd name="T38" fmla="*/ 61 w 422"/>
                <a:gd name="T39" fmla="*/ 205 h 404"/>
                <a:gd name="T40" fmla="*/ 414 w 422"/>
                <a:gd name="T41" fmla="*/ 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2" h="404">
                  <a:moveTo>
                    <a:pt x="414" y="2"/>
                  </a:moveTo>
                  <a:cubicBezTo>
                    <a:pt x="418" y="0"/>
                    <a:pt x="421" y="2"/>
                    <a:pt x="421" y="6"/>
                  </a:cubicBezTo>
                  <a:cubicBezTo>
                    <a:pt x="421" y="11"/>
                    <a:pt x="418" y="17"/>
                    <a:pt x="414" y="19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52" y="230"/>
                    <a:pt x="52" y="230"/>
                    <a:pt x="52" y="230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45" y="234"/>
                    <a:pt x="16" y="246"/>
                    <a:pt x="16" y="284"/>
                  </a:cubicBezTo>
                  <a:cubicBezTo>
                    <a:pt x="16" y="314"/>
                    <a:pt x="16" y="344"/>
                    <a:pt x="17" y="358"/>
                  </a:cubicBezTo>
                  <a:cubicBezTo>
                    <a:pt x="17" y="377"/>
                    <a:pt x="30" y="387"/>
                    <a:pt x="57" y="371"/>
                  </a:cubicBezTo>
                  <a:cubicBezTo>
                    <a:pt x="397" y="174"/>
                    <a:pt x="397" y="174"/>
                    <a:pt x="397" y="174"/>
                  </a:cubicBezTo>
                  <a:cubicBezTo>
                    <a:pt x="414" y="164"/>
                    <a:pt x="414" y="164"/>
                    <a:pt x="414" y="164"/>
                  </a:cubicBezTo>
                  <a:cubicBezTo>
                    <a:pt x="418" y="162"/>
                    <a:pt x="422" y="164"/>
                    <a:pt x="422" y="168"/>
                  </a:cubicBezTo>
                  <a:cubicBezTo>
                    <a:pt x="422" y="173"/>
                    <a:pt x="418" y="179"/>
                    <a:pt x="414" y="181"/>
                  </a:cubicBezTo>
                  <a:cubicBezTo>
                    <a:pt x="353" y="216"/>
                    <a:pt x="353" y="216"/>
                    <a:pt x="353" y="216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2" y="390"/>
                    <a:pt x="50" y="391"/>
                    <a:pt x="49" y="391"/>
                  </a:cubicBezTo>
                  <a:cubicBezTo>
                    <a:pt x="24" y="404"/>
                    <a:pt x="3" y="393"/>
                    <a:pt x="1" y="365"/>
                  </a:cubicBezTo>
                  <a:cubicBezTo>
                    <a:pt x="0" y="341"/>
                    <a:pt x="0" y="307"/>
                    <a:pt x="0" y="279"/>
                  </a:cubicBezTo>
                  <a:cubicBezTo>
                    <a:pt x="0" y="235"/>
                    <a:pt x="46" y="214"/>
                    <a:pt x="61" y="205"/>
                  </a:cubicBezTo>
                  <a:lnTo>
                    <a:pt x="414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6" name="Freeform 110"/>
            <p:cNvSpPr>
              <a:spLocks/>
            </p:cNvSpPr>
            <p:nvPr userDrawn="1"/>
          </p:nvSpPr>
          <p:spPr bwMode="auto">
            <a:xfrm>
              <a:off x="9928226" y="3521075"/>
              <a:ext cx="71438" cy="41275"/>
            </a:xfrm>
            <a:custGeom>
              <a:avLst/>
              <a:gdLst>
                <a:gd name="T0" fmla="*/ 45 w 45"/>
                <a:gd name="T1" fmla="*/ 26 h 26"/>
                <a:gd name="T2" fmla="*/ 0 w 45"/>
                <a:gd name="T3" fmla="*/ 0 h 26"/>
                <a:gd name="T4" fmla="*/ 45 w 45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45" y="26"/>
                  </a:moveTo>
                  <a:lnTo>
                    <a:pt x="0" y="0"/>
                  </a:lnTo>
                  <a:lnTo>
                    <a:pt x="45" y="26"/>
                  </a:lnTo>
                  <a:close/>
                </a:path>
              </a:pathLst>
            </a:custGeom>
            <a:solidFill>
              <a:srgbClr val="3B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7" name="Freeform 111"/>
            <p:cNvSpPr>
              <a:spLocks/>
            </p:cNvSpPr>
            <p:nvPr userDrawn="1"/>
          </p:nvSpPr>
          <p:spPr bwMode="auto">
            <a:xfrm>
              <a:off x="9817101" y="3502025"/>
              <a:ext cx="138113" cy="338138"/>
            </a:xfrm>
            <a:custGeom>
              <a:avLst/>
              <a:gdLst>
                <a:gd name="T0" fmla="*/ 38 w 87"/>
                <a:gd name="T1" fmla="*/ 159 h 213"/>
                <a:gd name="T2" fmla="*/ 38 w 87"/>
                <a:gd name="T3" fmla="*/ 90 h 213"/>
                <a:gd name="T4" fmla="*/ 87 w 87"/>
                <a:gd name="T5" fmla="*/ 23 h 213"/>
                <a:gd name="T6" fmla="*/ 49 w 87"/>
                <a:gd name="T7" fmla="*/ 0 h 213"/>
                <a:gd name="T8" fmla="*/ 0 w 87"/>
                <a:gd name="T9" fmla="*/ 67 h 213"/>
                <a:gd name="T10" fmla="*/ 0 w 87"/>
                <a:gd name="T11" fmla="*/ 136 h 213"/>
                <a:gd name="T12" fmla="*/ 31 w 87"/>
                <a:gd name="T13" fmla="*/ 193 h 213"/>
                <a:gd name="T14" fmla="*/ 66 w 87"/>
                <a:gd name="T15" fmla="*/ 213 h 213"/>
                <a:gd name="T16" fmla="*/ 38 w 87"/>
                <a:gd name="T17" fmla="*/ 15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213">
                  <a:moveTo>
                    <a:pt x="38" y="159"/>
                  </a:moveTo>
                  <a:cubicBezTo>
                    <a:pt x="38" y="108"/>
                    <a:pt x="38" y="118"/>
                    <a:pt x="38" y="90"/>
                  </a:cubicBezTo>
                  <a:cubicBezTo>
                    <a:pt x="38" y="43"/>
                    <a:pt x="72" y="31"/>
                    <a:pt x="87" y="2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9"/>
                    <a:pt x="0" y="21"/>
                    <a:pt x="0" y="67"/>
                  </a:cubicBezTo>
                  <a:cubicBezTo>
                    <a:pt x="0" y="96"/>
                    <a:pt x="0" y="85"/>
                    <a:pt x="0" y="136"/>
                  </a:cubicBezTo>
                  <a:cubicBezTo>
                    <a:pt x="0" y="151"/>
                    <a:pt x="3" y="177"/>
                    <a:pt x="31" y="193"/>
                  </a:cubicBezTo>
                  <a:cubicBezTo>
                    <a:pt x="66" y="213"/>
                    <a:pt x="66" y="213"/>
                    <a:pt x="66" y="213"/>
                  </a:cubicBezTo>
                  <a:cubicBezTo>
                    <a:pt x="41" y="197"/>
                    <a:pt x="38" y="173"/>
                    <a:pt x="38" y="15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8" name="Freeform 112"/>
            <p:cNvSpPr>
              <a:spLocks/>
            </p:cNvSpPr>
            <p:nvPr userDrawn="1"/>
          </p:nvSpPr>
          <p:spPr bwMode="auto">
            <a:xfrm>
              <a:off x="9831388" y="2590800"/>
              <a:ext cx="746125" cy="668338"/>
            </a:xfrm>
            <a:custGeom>
              <a:avLst/>
              <a:gdLst>
                <a:gd name="T0" fmla="*/ 4 w 470"/>
                <a:gd name="T1" fmla="*/ 0 h 421"/>
                <a:gd name="T2" fmla="*/ 0 w 470"/>
                <a:gd name="T3" fmla="*/ 109 h 421"/>
                <a:gd name="T4" fmla="*/ 461 w 470"/>
                <a:gd name="T5" fmla="*/ 421 h 421"/>
                <a:gd name="T6" fmla="*/ 470 w 470"/>
                <a:gd name="T7" fmla="*/ 371 h 421"/>
                <a:gd name="T8" fmla="*/ 463 w 470"/>
                <a:gd name="T9" fmla="*/ 320 h 421"/>
                <a:gd name="T10" fmla="*/ 4 w 470"/>
                <a:gd name="T1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0" h="421">
                  <a:moveTo>
                    <a:pt x="4" y="0"/>
                  </a:moveTo>
                  <a:lnTo>
                    <a:pt x="0" y="109"/>
                  </a:lnTo>
                  <a:lnTo>
                    <a:pt x="461" y="421"/>
                  </a:lnTo>
                  <a:lnTo>
                    <a:pt x="470" y="371"/>
                  </a:lnTo>
                  <a:lnTo>
                    <a:pt x="463" y="3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9" name="Freeform 113"/>
            <p:cNvSpPr>
              <a:spLocks/>
            </p:cNvSpPr>
            <p:nvPr userDrawn="1"/>
          </p:nvSpPr>
          <p:spPr bwMode="auto">
            <a:xfrm>
              <a:off x="9837738" y="2579688"/>
              <a:ext cx="760413" cy="520700"/>
            </a:xfrm>
            <a:custGeom>
              <a:avLst/>
              <a:gdLst>
                <a:gd name="T0" fmla="*/ 0 w 479"/>
                <a:gd name="T1" fmla="*/ 7 h 328"/>
                <a:gd name="T2" fmla="*/ 459 w 479"/>
                <a:gd name="T3" fmla="*/ 328 h 328"/>
                <a:gd name="T4" fmla="*/ 473 w 479"/>
                <a:gd name="T5" fmla="*/ 324 h 328"/>
                <a:gd name="T6" fmla="*/ 479 w 479"/>
                <a:gd name="T7" fmla="*/ 324 h 328"/>
                <a:gd name="T8" fmla="*/ 23 w 479"/>
                <a:gd name="T9" fmla="*/ 5 h 328"/>
                <a:gd name="T10" fmla="*/ 5 w 479"/>
                <a:gd name="T11" fmla="*/ 3 h 328"/>
                <a:gd name="T12" fmla="*/ 0 w 479"/>
                <a:gd name="T13" fmla="*/ 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9" h="328">
                  <a:moveTo>
                    <a:pt x="0" y="7"/>
                  </a:moveTo>
                  <a:cubicBezTo>
                    <a:pt x="459" y="328"/>
                    <a:pt x="459" y="328"/>
                    <a:pt x="459" y="328"/>
                  </a:cubicBezTo>
                  <a:cubicBezTo>
                    <a:pt x="473" y="324"/>
                    <a:pt x="473" y="324"/>
                    <a:pt x="473" y="324"/>
                  </a:cubicBezTo>
                  <a:cubicBezTo>
                    <a:pt x="475" y="323"/>
                    <a:pt x="479" y="324"/>
                    <a:pt x="479" y="32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7" y="1"/>
                    <a:pt x="10" y="0"/>
                    <a:pt x="5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0" name="Freeform 114"/>
            <p:cNvSpPr>
              <a:spLocks/>
            </p:cNvSpPr>
            <p:nvPr userDrawn="1"/>
          </p:nvSpPr>
          <p:spPr bwMode="auto">
            <a:xfrm>
              <a:off x="10287001" y="35861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1" name="Freeform 115"/>
            <p:cNvSpPr>
              <a:spLocks/>
            </p:cNvSpPr>
            <p:nvPr userDrawn="1"/>
          </p:nvSpPr>
          <p:spPr bwMode="auto">
            <a:xfrm>
              <a:off x="10287001" y="35861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2" name="Freeform 116"/>
            <p:cNvSpPr>
              <a:spLocks/>
            </p:cNvSpPr>
            <p:nvPr userDrawn="1"/>
          </p:nvSpPr>
          <p:spPr bwMode="auto">
            <a:xfrm>
              <a:off x="10294938" y="338455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3" name="Freeform 117"/>
            <p:cNvSpPr>
              <a:spLocks/>
            </p:cNvSpPr>
            <p:nvPr userDrawn="1"/>
          </p:nvSpPr>
          <p:spPr bwMode="auto">
            <a:xfrm>
              <a:off x="9237663" y="3084513"/>
              <a:ext cx="735013" cy="528638"/>
            </a:xfrm>
            <a:custGeom>
              <a:avLst/>
              <a:gdLst>
                <a:gd name="T0" fmla="*/ 4 w 464"/>
                <a:gd name="T1" fmla="*/ 8 h 333"/>
                <a:gd name="T2" fmla="*/ 440 w 464"/>
                <a:gd name="T3" fmla="*/ 312 h 333"/>
                <a:gd name="T4" fmla="*/ 451 w 464"/>
                <a:gd name="T5" fmla="*/ 316 h 333"/>
                <a:gd name="T6" fmla="*/ 463 w 464"/>
                <a:gd name="T7" fmla="*/ 313 h 333"/>
                <a:gd name="T8" fmla="*/ 463 w 464"/>
                <a:gd name="T9" fmla="*/ 313 h 333"/>
                <a:gd name="T10" fmla="*/ 463 w 464"/>
                <a:gd name="T11" fmla="*/ 313 h 333"/>
                <a:gd name="T12" fmla="*/ 464 w 464"/>
                <a:gd name="T13" fmla="*/ 329 h 333"/>
                <a:gd name="T14" fmla="*/ 442 w 464"/>
                <a:gd name="T15" fmla="*/ 328 h 333"/>
                <a:gd name="T16" fmla="*/ 5 w 464"/>
                <a:gd name="T17" fmla="*/ 23 h 333"/>
                <a:gd name="T18" fmla="*/ 1 w 464"/>
                <a:gd name="T19" fmla="*/ 16 h 333"/>
                <a:gd name="T20" fmla="*/ 0 w 464"/>
                <a:gd name="T21" fmla="*/ 0 h 333"/>
                <a:gd name="T22" fmla="*/ 4 w 464"/>
                <a:gd name="T23" fmla="*/ 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4" h="333">
                  <a:moveTo>
                    <a:pt x="4" y="8"/>
                  </a:moveTo>
                  <a:cubicBezTo>
                    <a:pt x="440" y="312"/>
                    <a:pt x="440" y="312"/>
                    <a:pt x="440" y="312"/>
                  </a:cubicBezTo>
                  <a:cubicBezTo>
                    <a:pt x="443" y="315"/>
                    <a:pt x="447" y="316"/>
                    <a:pt x="451" y="316"/>
                  </a:cubicBezTo>
                  <a:cubicBezTo>
                    <a:pt x="456" y="316"/>
                    <a:pt x="460" y="315"/>
                    <a:pt x="463" y="313"/>
                  </a:cubicBezTo>
                  <a:cubicBezTo>
                    <a:pt x="463" y="313"/>
                    <a:pt x="463" y="313"/>
                    <a:pt x="463" y="313"/>
                  </a:cubicBezTo>
                  <a:cubicBezTo>
                    <a:pt x="463" y="313"/>
                    <a:pt x="463" y="313"/>
                    <a:pt x="463" y="313"/>
                  </a:cubicBezTo>
                  <a:cubicBezTo>
                    <a:pt x="464" y="329"/>
                    <a:pt x="464" y="329"/>
                    <a:pt x="464" y="329"/>
                  </a:cubicBezTo>
                  <a:cubicBezTo>
                    <a:pt x="458" y="333"/>
                    <a:pt x="448" y="332"/>
                    <a:pt x="442" y="32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1" y="19"/>
                    <a:pt x="1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4" y="8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4" name="Freeform 118"/>
            <p:cNvSpPr>
              <a:spLocks/>
            </p:cNvSpPr>
            <p:nvPr userDrawn="1"/>
          </p:nvSpPr>
          <p:spPr bwMode="auto">
            <a:xfrm>
              <a:off x="9234488" y="2727325"/>
              <a:ext cx="1325563" cy="860425"/>
            </a:xfrm>
            <a:custGeom>
              <a:avLst/>
              <a:gdLst>
                <a:gd name="T0" fmla="*/ 7 w 836"/>
                <a:gd name="T1" fmla="*/ 218 h 542"/>
                <a:gd name="T2" fmla="*/ 6 w 836"/>
                <a:gd name="T3" fmla="*/ 233 h 542"/>
                <a:gd name="T4" fmla="*/ 442 w 836"/>
                <a:gd name="T5" fmla="*/ 537 h 542"/>
                <a:gd name="T6" fmla="*/ 465 w 836"/>
                <a:gd name="T7" fmla="*/ 538 h 542"/>
                <a:gd name="T8" fmla="*/ 836 w 836"/>
                <a:gd name="T9" fmla="*/ 320 h 542"/>
                <a:gd name="T10" fmla="*/ 378 w 836"/>
                <a:gd name="T11" fmla="*/ 0 h 542"/>
                <a:gd name="T12" fmla="*/ 7 w 836"/>
                <a:gd name="T13" fmla="*/ 21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6" h="542">
                  <a:moveTo>
                    <a:pt x="7" y="218"/>
                  </a:moveTo>
                  <a:cubicBezTo>
                    <a:pt x="1" y="222"/>
                    <a:pt x="0" y="228"/>
                    <a:pt x="6" y="233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42"/>
                    <a:pt x="458" y="542"/>
                    <a:pt x="465" y="538"/>
                  </a:cubicBezTo>
                  <a:cubicBezTo>
                    <a:pt x="836" y="320"/>
                    <a:pt x="836" y="320"/>
                    <a:pt x="836" y="320"/>
                  </a:cubicBezTo>
                  <a:cubicBezTo>
                    <a:pt x="378" y="0"/>
                    <a:pt x="378" y="0"/>
                    <a:pt x="378" y="0"/>
                  </a:cubicBezTo>
                  <a:lnTo>
                    <a:pt x="7" y="218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5" name="Freeform 119"/>
            <p:cNvSpPr>
              <a:spLocks/>
            </p:cNvSpPr>
            <p:nvPr userDrawn="1"/>
          </p:nvSpPr>
          <p:spPr bwMode="auto">
            <a:xfrm>
              <a:off x="9956801" y="3090863"/>
              <a:ext cx="588963" cy="481013"/>
            </a:xfrm>
            <a:custGeom>
              <a:avLst/>
              <a:gdLst>
                <a:gd name="T0" fmla="*/ 3 w 371"/>
                <a:gd name="T1" fmla="*/ 220 h 303"/>
                <a:gd name="T2" fmla="*/ 0 w 371"/>
                <a:gd name="T3" fmla="*/ 303 h 303"/>
                <a:gd name="T4" fmla="*/ 368 w 371"/>
                <a:gd name="T5" fmla="*/ 83 h 303"/>
                <a:gd name="T6" fmla="*/ 371 w 371"/>
                <a:gd name="T7" fmla="*/ 0 h 303"/>
                <a:gd name="T8" fmla="*/ 3 w 371"/>
                <a:gd name="T9" fmla="*/ 22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303">
                  <a:moveTo>
                    <a:pt x="3" y="220"/>
                  </a:moveTo>
                  <a:lnTo>
                    <a:pt x="0" y="303"/>
                  </a:lnTo>
                  <a:lnTo>
                    <a:pt x="368" y="83"/>
                  </a:lnTo>
                  <a:lnTo>
                    <a:pt x="371" y="0"/>
                  </a:lnTo>
                  <a:lnTo>
                    <a:pt x="3" y="220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6" name="Freeform 120"/>
            <p:cNvSpPr>
              <a:spLocks/>
            </p:cNvSpPr>
            <p:nvPr userDrawn="1"/>
          </p:nvSpPr>
          <p:spPr bwMode="auto">
            <a:xfrm>
              <a:off x="9275763" y="2978150"/>
              <a:ext cx="685800" cy="593725"/>
            </a:xfrm>
            <a:custGeom>
              <a:avLst/>
              <a:gdLst>
                <a:gd name="T0" fmla="*/ 3 w 432"/>
                <a:gd name="T1" fmla="*/ 0 h 374"/>
                <a:gd name="T2" fmla="*/ 0 w 432"/>
                <a:gd name="T3" fmla="*/ 74 h 374"/>
                <a:gd name="T4" fmla="*/ 429 w 432"/>
                <a:gd name="T5" fmla="*/ 374 h 374"/>
                <a:gd name="T6" fmla="*/ 432 w 432"/>
                <a:gd name="T7" fmla="*/ 291 h 374"/>
                <a:gd name="T8" fmla="*/ 3 w 432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374">
                  <a:moveTo>
                    <a:pt x="3" y="0"/>
                  </a:moveTo>
                  <a:lnTo>
                    <a:pt x="0" y="74"/>
                  </a:lnTo>
                  <a:lnTo>
                    <a:pt x="429" y="374"/>
                  </a:lnTo>
                  <a:lnTo>
                    <a:pt x="432" y="29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7" name="Freeform 121"/>
            <p:cNvSpPr>
              <a:spLocks/>
            </p:cNvSpPr>
            <p:nvPr userDrawn="1"/>
          </p:nvSpPr>
          <p:spPr bwMode="auto">
            <a:xfrm>
              <a:off x="9971088" y="3084513"/>
              <a:ext cx="642938" cy="522288"/>
            </a:xfrm>
            <a:custGeom>
              <a:avLst/>
              <a:gdLst>
                <a:gd name="T0" fmla="*/ 395 w 405"/>
                <a:gd name="T1" fmla="*/ 6 h 329"/>
                <a:gd name="T2" fmla="*/ 373 w 405"/>
                <a:gd name="T3" fmla="*/ 9 h 329"/>
                <a:gd name="T4" fmla="*/ 3 w 405"/>
                <a:gd name="T5" fmla="*/ 227 h 329"/>
                <a:gd name="T6" fmla="*/ 2 w 405"/>
                <a:gd name="T7" fmla="*/ 243 h 329"/>
                <a:gd name="T8" fmla="*/ 359 w 405"/>
                <a:gd name="T9" fmla="*/ 31 h 329"/>
                <a:gd name="T10" fmla="*/ 379 w 405"/>
                <a:gd name="T11" fmla="*/ 40 h 329"/>
                <a:gd name="T12" fmla="*/ 377 w 405"/>
                <a:gd name="T13" fmla="*/ 77 h 329"/>
                <a:gd name="T14" fmla="*/ 364 w 405"/>
                <a:gd name="T15" fmla="*/ 99 h 329"/>
                <a:gd name="T16" fmla="*/ 0 w 405"/>
                <a:gd name="T17" fmla="*/ 313 h 329"/>
                <a:gd name="T18" fmla="*/ 1 w 405"/>
                <a:gd name="T19" fmla="*/ 329 h 329"/>
                <a:gd name="T20" fmla="*/ 370 w 405"/>
                <a:gd name="T21" fmla="*/ 111 h 329"/>
                <a:gd name="T22" fmla="*/ 402 w 405"/>
                <a:gd name="T23" fmla="*/ 63 h 329"/>
                <a:gd name="T24" fmla="*/ 403 w 405"/>
                <a:gd name="T25" fmla="*/ 28 h 329"/>
                <a:gd name="T26" fmla="*/ 395 w 405"/>
                <a:gd name="T27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5" h="329">
                  <a:moveTo>
                    <a:pt x="395" y="6"/>
                  </a:moveTo>
                  <a:cubicBezTo>
                    <a:pt x="386" y="0"/>
                    <a:pt x="373" y="9"/>
                    <a:pt x="373" y="9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62" y="30"/>
                    <a:pt x="379" y="20"/>
                    <a:pt x="379" y="40"/>
                  </a:cubicBezTo>
                  <a:cubicBezTo>
                    <a:pt x="377" y="77"/>
                    <a:pt x="377" y="77"/>
                    <a:pt x="377" y="77"/>
                  </a:cubicBezTo>
                  <a:cubicBezTo>
                    <a:pt x="377" y="80"/>
                    <a:pt x="374" y="93"/>
                    <a:pt x="364" y="9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370" y="111"/>
                    <a:pt x="370" y="111"/>
                    <a:pt x="370" y="111"/>
                  </a:cubicBezTo>
                  <a:cubicBezTo>
                    <a:pt x="382" y="105"/>
                    <a:pt x="400" y="98"/>
                    <a:pt x="402" y="63"/>
                  </a:cubicBezTo>
                  <a:cubicBezTo>
                    <a:pt x="403" y="28"/>
                    <a:pt x="403" y="28"/>
                    <a:pt x="403" y="28"/>
                  </a:cubicBezTo>
                  <a:cubicBezTo>
                    <a:pt x="403" y="28"/>
                    <a:pt x="405" y="14"/>
                    <a:pt x="395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8" name="Freeform 122"/>
            <p:cNvSpPr>
              <a:spLocks/>
            </p:cNvSpPr>
            <p:nvPr userDrawn="1"/>
          </p:nvSpPr>
          <p:spPr bwMode="auto">
            <a:xfrm>
              <a:off x="9240838" y="2947988"/>
              <a:ext cx="735013" cy="525463"/>
            </a:xfrm>
            <a:custGeom>
              <a:avLst/>
              <a:gdLst>
                <a:gd name="T0" fmla="*/ 5 w 464"/>
                <a:gd name="T1" fmla="*/ 7 h 331"/>
                <a:gd name="T2" fmla="*/ 442 w 464"/>
                <a:gd name="T3" fmla="*/ 312 h 331"/>
                <a:gd name="T4" fmla="*/ 442 w 464"/>
                <a:gd name="T5" fmla="*/ 312 h 331"/>
                <a:gd name="T6" fmla="*/ 464 w 464"/>
                <a:gd name="T7" fmla="*/ 313 h 331"/>
                <a:gd name="T8" fmla="*/ 463 w 464"/>
                <a:gd name="T9" fmla="*/ 329 h 331"/>
                <a:gd name="T10" fmla="*/ 452 w 464"/>
                <a:gd name="T11" fmla="*/ 331 h 331"/>
                <a:gd name="T12" fmla="*/ 441 w 464"/>
                <a:gd name="T13" fmla="*/ 328 h 331"/>
                <a:gd name="T14" fmla="*/ 441 w 464"/>
                <a:gd name="T15" fmla="*/ 328 h 331"/>
                <a:gd name="T16" fmla="*/ 5 w 464"/>
                <a:gd name="T17" fmla="*/ 23 h 331"/>
                <a:gd name="T18" fmla="*/ 1 w 464"/>
                <a:gd name="T19" fmla="*/ 16 h 331"/>
                <a:gd name="T20" fmla="*/ 1 w 464"/>
                <a:gd name="T21" fmla="*/ 0 h 331"/>
                <a:gd name="T22" fmla="*/ 5 w 464"/>
                <a:gd name="T23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4" h="331">
                  <a:moveTo>
                    <a:pt x="5" y="7"/>
                  </a:moveTo>
                  <a:cubicBezTo>
                    <a:pt x="442" y="312"/>
                    <a:pt x="442" y="312"/>
                    <a:pt x="442" y="312"/>
                  </a:cubicBezTo>
                  <a:cubicBezTo>
                    <a:pt x="442" y="312"/>
                    <a:pt x="442" y="312"/>
                    <a:pt x="442" y="312"/>
                  </a:cubicBezTo>
                  <a:cubicBezTo>
                    <a:pt x="448" y="316"/>
                    <a:pt x="458" y="317"/>
                    <a:pt x="464" y="313"/>
                  </a:cubicBezTo>
                  <a:cubicBezTo>
                    <a:pt x="463" y="329"/>
                    <a:pt x="463" y="329"/>
                    <a:pt x="463" y="329"/>
                  </a:cubicBezTo>
                  <a:cubicBezTo>
                    <a:pt x="460" y="330"/>
                    <a:pt x="456" y="331"/>
                    <a:pt x="452" y="331"/>
                  </a:cubicBezTo>
                  <a:cubicBezTo>
                    <a:pt x="448" y="331"/>
                    <a:pt x="444" y="330"/>
                    <a:pt x="441" y="328"/>
                  </a:cubicBezTo>
                  <a:cubicBezTo>
                    <a:pt x="441" y="328"/>
                    <a:pt x="441" y="328"/>
                    <a:pt x="441" y="32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8"/>
                    <a:pt x="1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9" name="Freeform 123"/>
            <p:cNvSpPr>
              <a:spLocks/>
            </p:cNvSpPr>
            <p:nvPr userDrawn="1"/>
          </p:nvSpPr>
          <p:spPr bwMode="auto">
            <a:xfrm>
              <a:off x="9239251" y="2590800"/>
              <a:ext cx="1328738" cy="860425"/>
            </a:xfrm>
            <a:custGeom>
              <a:avLst/>
              <a:gdLst>
                <a:gd name="T0" fmla="*/ 7 w 838"/>
                <a:gd name="T1" fmla="*/ 218 h 542"/>
                <a:gd name="T2" fmla="*/ 6 w 838"/>
                <a:gd name="T3" fmla="*/ 232 h 542"/>
                <a:gd name="T4" fmla="*/ 443 w 838"/>
                <a:gd name="T5" fmla="*/ 537 h 542"/>
                <a:gd name="T6" fmla="*/ 465 w 838"/>
                <a:gd name="T7" fmla="*/ 538 h 542"/>
                <a:gd name="T8" fmla="*/ 838 w 838"/>
                <a:gd name="T9" fmla="*/ 318 h 542"/>
                <a:gd name="T10" fmla="*/ 378 w 838"/>
                <a:gd name="T11" fmla="*/ 0 h 542"/>
                <a:gd name="T12" fmla="*/ 7 w 838"/>
                <a:gd name="T13" fmla="*/ 21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8" h="542">
                  <a:moveTo>
                    <a:pt x="7" y="218"/>
                  </a:moveTo>
                  <a:cubicBezTo>
                    <a:pt x="1" y="222"/>
                    <a:pt x="0" y="228"/>
                    <a:pt x="6" y="232"/>
                  </a:cubicBezTo>
                  <a:cubicBezTo>
                    <a:pt x="443" y="537"/>
                    <a:pt x="443" y="537"/>
                    <a:pt x="443" y="537"/>
                  </a:cubicBezTo>
                  <a:cubicBezTo>
                    <a:pt x="449" y="541"/>
                    <a:pt x="459" y="542"/>
                    <a:pt x="465" y="538"/>
                  </a:cubicBezTo>
                  <a:cubicBezTo>
                    <a:pt x="838" y="318"/>
                    <a:pt x="838" y="318"/>
                    <a:pt x="838" y="318"/>
                  </a:cubicBezTo>
                  <a:cubicBezTo>
                    <a:pt x="378" y="0"/>
                    <a:pt x="378" y="0"/>
                    <a:pt x="378" y="0"/>
                  </a:cubicBezTo>
                  <a:lnTo>
                    <a:pt x="7" y="218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0" name="Freeform 124"/>
            <p:cNvSpPr>
              <a:spLocks/>
            </p:cNvSpPr>
            <p:nvPr userDrawn="1"/>
          </p:nvSpPr>
          <p:spPr bwMode="auto">
            <a:xfrm>
              <a:off x="9761538" y="2547938"/>
              <a:ext cx="814388" cy="515938"/>
            </a:xfrm>
            <a:custGeom>
              <a:avLst/>
              <a:gdLst>
                <a:gd name="T0" fmla="*/ 18 w 513"/>
                <a:gd name="T1" fmla="*/ 0 h 325"/>
                <a:gd name="T2" fmla="*/ 14 w 513"/>
                <a:gd name="T3" fmla="*/ 1 h 325"/>
                <a:gd name="T4" fmla="*/ 0 w 513"/>
                <a:gd name="T5" fmla="*/ 8 h 325"/>
                <a:gd name="T6" fmla="*/ 495 w 513"/>
                <a:gd name="T7" fmla="*/ 325 h 325"/>
                <a:gd name="T8" fmla="*/ 509 w 513"/>
                <a:gd name="T9" fmla="*/ 317 h 325"/>
                <a:gd name="T10" fmla="*/ 513 w 513"/>
                <a:gd name="T11" fmla="*/ 317 h 325"/>
                <a:gd name="T12" fmla="*/ 18 w 513"/>
                <a:gd name="T1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3" h="325">
                  <a:moveTo>
                    <a:pt x="18" y="0"/>
                  </a:moveTo>
                  <a:cubicBezTo>
                    <a:pt x="17" y="0"/>
                    <a:pt x="15" y="0"/>
                    <a:pt x="14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509" y="317"/>
                    <a:pt x="509" y="317"/>
                    <a:pt x="509" y="317"/>
                  </a:cubicBezTo>
                  <a:cubicBezTo>
                    <a:pt x="510" y="316"/>
                    <a:pt x="512" y="316"/>
                    <a:pt x="513" y="31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1" name="Freeform 125"/>
            <p:cNvSpPr>
              <a:spLocks/>
            </p:cNvSpPr>
            <p:nvPr userDrawn="1"/>
          </p:nvSpPr>
          <p:spPr bwMode="auto">
            <a:xfrm>
              <a:off x="10456863" y="31146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2" name="Freeform 126"/>
            <p:cNvSpPr>
              <a:spLocks/>
            </p:cNvSpPr>
            <p:nvPr userDrawn="1"/>
          </p:nvSpPr>
          <p:spPr bwMode="auto">
            <a:xfrm>
              <a:off x="10456863" y="31146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3" name="Freeform 127"/>
            <p:cNvSpPr>
              <a:spLocks/>
            </p:cNvSpPr>
            <p:nvPr userDrawn="1"/>
          </p:nvSpPr>
          <p:spPr bwMode="auto">
            <a:xfrm>
              <a:off x="9899651" y="2878138"/>
              <a:ext cx="647700" cy="522288"/>
            </a:xfrm>
            <a:custGeom>
              <a:avLst/>
              <a:gdLst>
                <a:gd name="T0" fmla="*/ 398 w 408"/>
                <a:gd name="T1" fmla="*/ 93 h 329"/>
                <a:gd name="T2" fmla="*/ 408 w 408"/>
                <a:gd name="T3" fmla="*/ 0 h 329"/>
                <a:gd name="T4" fmla="*/ 353 w 408"/>
                <a:gd name="T5" fmla="*/ 32 h 329"/>
                <a:gd name="T6" fmla="*/ 51 w 408"/>
                <a:gd name="T7" fmla="*/ 205 h 329"/>
                <a:gd name="T8" fmla="*/ 26 w 408"/>
                <a:gd name="T9" fmla="*/ 306 h 329"/>
                <a:gd name="T10" fmla="*/ 50 w 408"/>
                <a:gd name="T11" fmla="*/ 322 h 329"/>
                <a:gd name="T12" fmla="*/ 353 w 408"/>
                <a:gd name="T13" fmla="*/ 149 h 329"/>
                <a:gd name="T14" fmla="*/ 408 w 408"/>
                <a:gd name="T15" fmla="*/ 117 h 329"/>
                <a:gd name="T16" fmla="*/ 398 w 408"/>
                <a:gd name="T17" fmla="*/ 9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8" h="329">
                  <a:moveTo>
                    <a:pt x="398" y="93"/>
                  </a:moveTo>
                  <a:cubicBezTo>
                    <a:pt x="396" y="77"/>
                    <a:pt x="397" y="16"/>
                    <a:pt x="408" y="0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2" y="32"/>
                    <a:pt x="51" y="205"/>
                    <a:pt x="51" y="205"/>
                  </a:cubicBezTo>
                  <a:cubicBezTo>
                    <a:pt x="0" y="218"/>
                    <a:pt x="26" y="290"/>
                    <a:pt x="26" y="306"/>
                  </a:cubicBezTo>
                  <a:cubicBezTo>
                    <a:pt x="26" y="322"/>
                    <a:pt x="37" y="329"/>
                    <a:pt x="50" y="322"/>
                  </a:cubicBezTo>
                  <a:cubicBezTo>
                    <a:pt x="51" y="322"/>
                    <a:pt x="352" y="149"/>
                    <a:pt x="353" y="149"/>
                  </a:cubicBezTo>
                  <a:cubicBezTo>
                    <a:pt x="408" y="117"/>
                    <a:pt x="408" y="117"/>
                    <a:pt x="408" y="117"/>
                  </a:cubicBezTo>
                  <a:cubicBezTo>
                    <a:pt x="402" y="113"/>
                    <a:pt x="399" y="105"/>
                    <a:pt x="398" y="93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4" name="Freeform 128"/>
            <p:cNvSpPr>
              <a:spLocks/>
            </p:cNvSpPr>
            <p:nvPr userDrawn="1"/>
          </p:nvSpPr>
          <p:spPr bwMode="auto">
            <a:xfrm>
              <a:off x="9248776" y="2416175"/>
              <a:ext cx="1327150" cy="757238"/>
            </a:xfrm>
            <a:custGeom>
              <a:avLst/>
              <a:gdLst>
                <a:gd name="T0" fmla="*/ 381 w 837"/>
                <a:gd name="T1" fmla="*/ 4 h 477"/>
                <a:gd name="T2" fmla="*/ 347 w 837"/>
                <a:gd name="T3" fmla="*/ 7 h 477"/>
                <a:gd name="T4" fmla="*/ 39 w 837"/>
                <a:gd name="T5" fmla="*/ 181 h 477"/>
                <a:gd name="T6" fmla="*/ 0 w 837"/>
                <a:gd name="T7" fmla="*/ 204 h 477"/>
                <a:gd name="T8" fmla="*/ 469 w 837"/>
                <a:gd name="T9" fmla="*/ 477 h 477"/>
                <a:gd name="T10" fmla="*/ 509 w 837"/>
                <a:gd name="T11" fmla="*/ 454 h 477"/>
                <a:gd name="T12" fmla="*/ 791 w 837"/>
                <a:gd name="T13" fmla="*/ 295 h 477"/>
                <a:gd name="T14" fmla="*/ 790 w 837"/>
                <a:gd name="T15" fmla="*/ 294 h 477"/>
                <a:gd name="T16" fmla="*/ 811 w 837"/>
                <a:gd name="T17" fmla="*/ 282 h 477"/>
                <a:gd name="T18" fmla="*/ 832 w 837"/>
                <a:gd name="T19" fmla="*/ 270 h 477"/>
                <a:gd name="T20" fmla="*/ 837 w 837"/>
                <a:gd name="T21" fmla="*/ 270 h 477"/>
                <a:gd name="T22" fmla="*/ 381 w 837"/>
                <a:gd name="T23" fmla="*/ 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477">
                  <a:moveTo>
                    <a:pt x="381" y="4"/>
                  </a:moveTo>
                  <a:cubicBezTo>
                    <a:pt x="373" y="0"/>
                    <a:pt x="358" y="0"/>
                    <a:pt x="347" y="7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469" y="477"/>
                    <a:pt x="469" y="477"/>
                    <a:pt x="469" y="477"/>
                  </a:cubicBezTo>
                  <a:cubicBezTo>
                    <a:pt x="509" y="454"/>
                    <a:pt x="509" y="454"/>
                    <a:pt x="509" y="454"/>
                  </a:cubicBezTo>
                  <a:cubicBezTo>
                    <a:pt x="791" y="295"/>
                    <a:pt x="791" y="295"/>
                    <a:pt x="791" y="295"/>
                  </a:cubicBezTo>
                  <a:cubicBezTo>
                    <a:pt x="790" y="294"/>
                    <a:pt x="790" y="294"/>
                    <a:pt x="790" y="294"/>
                  </a:cubicBezTo>
                  <a:cubicBezTo>
                    <a:pt x="811" y="282"/>
                    <a:pt x="811" y="282"/>
                    <a:pt x="811" y="282"/>
                  </a:cubicBezTo>
                  <a:cubicBezTo>
                    <a:pt x="832" y="270"/>
                    <a:pt x="832" y="270"/>
                    <a:pt x="832" y="270"/>
                  </a:cubicBezTo>
                  <a:cubicBezTo>
                    <a:pt x="834" y="269"/>
                    <a:pt x="835" y="269"/>
                    <a:pt x="837" y="270"/>
                  </a:cubicBezTo>
                  <a:lnTo>
                    <a:pt x="381" y="4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5" name="Freeform 129"/>
            <p:cNvSpPr>
              <a:spLocks/>
            </p:cNvSpPr>
            <p:nvPr userDrawn="1"/>
          </p:nvSpPr>
          <p:spPr bwMode="auto">
            <a:xfrm>
              <a:off x="9185276" y="2740025"/>
              <a:ext cx="812800" cy="666750"/>
            </a:xfrm>
            <a:custGeom>
              <a:avLst/>
              <a:gdLst>
                <a:gd name="T0" fmla="*/ 481 w 513"/>
                <a:gd name="T1" fmla="*/ 420 h 420"/>
                <a:gd name="T2" fmla="*/ 25 w 513"/>
                <a:gd name="T3" fmla="*/ 155 h 420"/>
                <a:gd name="T4" fmla="*/ 0 w 513"/>
                <a:gd name="T5" fmla="*/ 110 h 420"/>
                <a:gd name="T6" fmla="*/ 0 w 513"/>
                <a:gd name="T7" fmla="*/ 54 h 420"/>
                <a:gd name="T8" fmla="*/ 40 w 513"/>
                <a:gd name="T9" fmla="*/ 0 h 420"/>
                <a:gd name="T10" fmla="*/ 513 w 513"/>
                <a:gd name="T11" fmla="*/ 271 h 420"/>
                <a:gd name="T12" fmla="*/ 470 w 513"/>
                <a:gd name="T13" fmla="*/ 319 h 420"/>
                <a:gd name="T14" fmla="*/ 470 w 513"/>
                <a:gd name="T15" fmla="*/ 396 h 420"/>
                <a:gd name="T16" fmla="*/ 481 w 513"/>
                <a:gd name="T17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3" h="420">
                  <a:moveTo>
                    <a:pt x="481" y="420"/>
                  </a:moveTo>
                  <a:cubicBezTo>
                    <a:pt x="25" y="155"/>
                    <a:pt x="25" y="155"/>
                    <a:pt x="25" y="155"/>
                  </a:cubicBezTo>
                  <a:cubicBezTo>
                    <a:pt x="3" y="143"/>
                    <a:pt x="0" y="122"/>
                    <a:pt x="0" y="110"/>
                  </a:cubicBezTo>
                  <a:cubicBezTo>
                    <a:pt x="0" y="69"/>
                    <a:pt x="0" y="77"/>
                    <a:pt x="0" y="54"/>
                  </a:cubicBezTo>
                  <a:cubicBezTo>
                    <a:pt x="0" y="17"/>
                    <a:pt x="28" y="7"/>
                    <a:pt x="40" y="0"/>
                  </a:cubicBezTo>
                  <a:cubicBezTo>
                    <a:pt x="513" y="271"/>
                    <a:pt x="513" y="271"/>
                    <a:pt x="513" y="271"/>
                  </a:cubicBezTo>
                  <a:cubicBezTo>
                    <a:pt x="504" y="276"/>
                    <a:pt x="477" y="292"/>
                    <a:pt x="470" y="319"/>
                  </a:cubicBezTo>
                  <a:cubicBezTo>
                    <a:pt x="463" y="348"/>
                    <a:pt x="470" y="383"/>
                    <a:pt x="470" y="396"/>
                  </a:cubicBezTo>
                  <a:cubicBezTo>
                    <a:pt x="470" y="408"/>
                    <a:pt x="474" y="417"/>
                    <a:pt x="481" y="420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6" name="Freeform 130"/>
            <p:cNvSpPr>
              <a:spLocks/>
            </p:cNvSpPr>
            <p:nvPr userDrawn="1"/>
          </p:nvSpPr>
          <p:spPr bwMode="auto">
            <a:xfrm>
              <a:off x="9923463" y="2841625"/>
              <a:ext cx="654050" cy="579438"/>
            </a:xfrm>
            <a:custGeom>
              <a:avLst/>
              <a:gdLst>
                <a:gd name="T0" fmla="*/ 406 w 412"/>
                <a:gd name="T1" fmla="*/ 2 h 365"/>
                <a:gd name="T2" fmla="*/ 412 w 412"/>
                <a:gd name="T3" fmla="*/ 5 h 365"/>
                <a:gd name="T4" fmla="*/ 406 w 412"/>
                <a:gd name="T5" fmla="*/ 15 h 365"/>
                <a:gd name="T6" fmla="*/ 393 w 412"/>
                <a:gd name="T7" fmla="*/ 23 h 365"/>
                <a:gd name="T8" fmla="*/ 42 w 412"/>
                <a:gd name="T9" fmla="*/ 225 h 365"/>
                <a:gd name="T10" fmla="*/ 41 w 412"/>
                <a:gd name="T11" fmla="*/ 226 h 365"/>
                <a:gd name="T12" fmla="*/ 13 w 412"/>
                <a:gd name="T13" fmla="*/ 269 h 365"/>
                <a:gd name="T14" fmla="*/ 14 w 412"/>
                <a:gd name="T15" fmla="*/ 328 h 365"/>
                <a:gd name="T16" fmla="*/ 47 w 412"/>
                <a:gd name="T17" fmla="*/ 339 h 365"/>
                <a:gd name="T18" fmla="*/ 393 w 412"/>
                <a:gd name="T19" fmla="*/ 140 h 365"/>
                <a:gd name="T20" fmla="*/ 407 w 412"/>
                <a:gd name="T21" fmla="*/ 132 h 365"/>
                <a:gd name="T22" fmla="*/ 412 w 412"/>
                <a:gd name="T23" fmla="*/ 136 h 365"/>
                <a:gd name="T24" fmla="*/ 407 w 412"/>
                <a:gd name="T25" fmla="*/ 146 h 365"/>
                <a:gd name="T26" fmla="*/ 357 w 412"/>
                <a:gd name="T27" fmla="*/ 174 h 365"/>
                <a:gd name="T28" fmla="*/ 83 w 412"/>
                <a:gd name="T29" fmla="*/ 330 h 365"/>
                <a:gd name="T30" fmla="*/ 44 w 412"/>
                <a:gd name="T31" fmla="*/ 353 h 365"/>
                <a:gd name="T32" fmla="*/ 40 w 412"/>
                <a:gd name="T33" fmla="*/ 355 h 365"/>
                <a:gd name="T34" fmla="*/ 1 w 412"/>
                <a:gd name="T35" fmla="*/ 333 h 365"/>
                <a:gd name="T36" fmla="*/ 0 w 412"/>
                <a:gd name="T37" fmla="*/ 265 h 365"/>
                <a:gd name="T38" fmla="*/ 50 w 412"/>
                <a:gd name="T39" fmla="*/ 205 h 365"/>
                <a:gd name="T40" fmla="*/ 38 w 412"/>
                <a:gd name="T41" fmla="*/ 213 h 365"/>
                <a:gd name="T42" fmla="*/ 406 w 412"/>
                <a:gd name="T43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2" h="365">
                  <a:moveTo>
                    <a:pt x="406" y="2"/>
                  </a:moveTo>
                  <a:cubicBezTo>
                    <a:pt x="410" y="0"/>
                    <a:pt x="412" y="2"/>
                    <a:pt x="412" y="5"/>
                  </a:cubicBezTo>
                  <a:cubicBezTo>
                    <a:pt x="412" y="9"/>
                    <a:pt x="410" y="14"/>
                    <a:pt x="406" y="15"/>
                  </a:cubicBezTo>
                  <a:cubicBezTo>
                    <a:pt x="393" y="23"/>
                    <a:pt x="393" y="23"/>
                    <a:pt x="393" y="23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37" y="229"/>
                    <a:pt x="13" y="238"/>
                    <a:pt x="13" y="269"/>
                  </a:cubicBezTo>
                  <a:cubicBezTo>
                    <a:pt x="13" y="293"/>
                    <a:pt x="14" y="317"/>
                    <a:pt x="14" y="328"/>
                  </a:cubicBezTo>
                  <a:cubicBezTo>
                    <a:pt x="14" y="343"/>
                    <a:pt x="25" y="352"/>
                    <a:pt x="47" y="339"/>
                  </a:cubicBezTo>
                  <a:cubicBezTo>
                    <a:pt x="393" y="140"/>
                    <a:pt x="393" y="140"/>
                    <a:pt x="393" y="140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10" y="130"/>
                    <a:pt x="412" y="132"/>
                    <a:pt x="412" y="136"/>
                  </a:cubicBezTo>
                  <a:cubicBezTo>
                    <a:pt x="412" y="139"/>
                    <a:pt x="410" y="144"/>
                    <a:pt x="407" y="146"/>
                  </a:cubicBezTo>
                  <a:cubicBezTo>
                    <a:pt x="357" y="174"/>
                    <a:pt x="357" y="174"/>
                    <a:pt x="357" y="174"/>
                  </a:cubicBezTo>
                  <a:cubicBezTo>
                    <a:pt x="83" y="330"/>
                    <a:pt x="83" y="330"/>
                    <a:pt x="83" y="330"/>
                  </a:cubicBezTo>
                  <a:cubicBezTo>
                    <a:pt x="44" y="353"/>
                    <a:pt x="44" y="353"/>
                    <a:pt x="44" y="353"/>
                  </a:cubicBezTo>
                  <a:cubicBezTo>
                    <a:pt x="42" y="354"/>
                    <a:pt x="41" y="355"/>
                    <a:pt x="40" y="355"/>
                  </a:cubicBezTo>
                  <a:cubicBezTo>
                    <a:pt x="20" y="365"/>
                    <a:pt x="3" y="357"/>
                    <a:pt x="1" y="333"/>
                  </a:cubicBezTo>
                  <a:cubicBezTo>
                    <a:pt x="0" y="314"/>
                    <a:pt x="0" y="287"/>
                    <a:pt x="0" y="265"/>
                  </a:cubicBezTo>
                  <a:cubicBezTo>
                    <a:pt x="0" y="229"/>
                    <a:pt x="38" y="212"/>
                    <a:pt x="50" y="205"/>
                  </a:cubicBezTo>
                  <a:cubicBezTo>
                    <a:pt x="38" y="213"/>
                    <a:pt x="38" y="213"/>
                    <a:pt x="38" y="213"/>
                  </a:cubicBezTo>
                  <a:lnTo>
                    <a:pt x="406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7" name="Freeform 131"/>
            <p:cNvSpPr>
              <a:spLocks noEditPoints="1"/>
            </p:cNvSpPr>
            <p:nvPr userDrawn="1"/>
          </p:nvSpPr>
          <p:spPr bwMode="auto">
            <a:xfrm>
              <a:off x="10531476" y="2886075"/>
              <a:ext cx="12700" cy="68263"/>
            </a:xfrm>
            <a:custGeom>
              <a:avLst/>
              <a:gdLst>
                <a:gd name="T0" fmla="*/ 0 w 8"/>
                <a:gd name="T1" fmla="*/ 43 h 43"/>
                <a:gd name="T2" fmla="*/ 1 w 8"/>
                <a:gd name="T3" fmla="*/ 27 h 43"/>
                <a:gd name="T4" fmla="*/ 1 w 8"/>
                <a:gd name="T5" fmla="*/ 27 h 43"/>
                <a:gd name="T6" fmla="*/ 0 w 8"/>
                <a:gd name="T7" fmla="*/ 43 h 43"/>
                <a:gd name="T8" fmla="*/ 0 w 8"/>
                <a:gd name="T9" fmla="*/ 43 h 43"/>
                <a:gd name="T10" fmla="*/ 1 w 8"/>
                <a:gd name="T11" fmla="*/ 27 h 43"/>
                <a:gd name="T12" fmla="*/ 8 w 8"/>
                <a:gd name="T13" fmla="*/ 0 h 43"/>
                <a:gd name="T14" fmla="*/ 8 w 8"/>
                <a:gd name="T15" fmla="*/ 0 h 43"/>
                <a:gd name="T16" fmla="*/ 1 w 8"/>
                <a:gd name="T17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3">
                  <a:moveTo>
                    <a:pt x="0" y="43"/>
                  </a:moveTo>
                  <a:cubicBezTo>
                    <a:pt x="0" y="38"/>
                    <a:pt x="1" y="33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3"/>
                    <a:pt x="0" y="3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lose/>
                  <a:moveTo>
                    <a:pt x="1" y="27"/>
                  </a:moveTo>
                  <a:cubicBezTo>
                    <a:pt x="3" y="16"/>
                    <a:pt x="5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6"/>
                    <a:pt x="3" y="16"/>
                    <a:pt x="1" y="27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8" name="Freeform 132"/>
            <p:cNvSpPr>
              <a:spLocks/>
            </p:cNvSpPr>
            <p:nvPr userDrawn="1"/>
          </p:nvSpPr>
          <p:spPr bwMode="auto">
            <a:xfrm>
              <a:off x="10061576" y="3125788"/>
              <a:ext cx="57150" cy="31750"/>
            </a:xfrm>
            <a:custGeom>
              <a:avLst/>
              <a:gdLst>
                <a:gd name="T0" fmla="*/ 0 w 36"/>
                <a:gd name="T1" fmla="*/ 20 h 20"/>
                <a:gd name="T2" fmla="*/ 0 w 36"/>
                <a:gd name="T3" fmla="*/ 20 h 20"/>
                <a:gd name="T4" fmla="*/ 35 w 36"/>
                <a:gd name="T5" fmla="*/ 0 h 20"/>
                <a:gd name="T6" fmla="*/ 35 w 36"/>
                <a:gd name="T7" fmla="*/ 0 h 20"/>
                <a:gd name="T8" fmla="*/ 36 w 36"/>
                <a:gd name="T9" fmla="*/ 0 h 20"/>
                <a:gd name="T10" fmla="*/ 0 w 3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0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1" y="14"/>
                    <a:pt x="22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9" name="Freeform 133"/>
            <p:cNvSpPr>
              <a:spLocks/>
            </p:cNvSpPr>
            <p:nvPr userDrawn="1"/>
          </p:nvSpPr>
          <p:spPr bwMode="auto">
            <a:xfrm>
              <a:off x="9007476" y="3432175"/>
              <a:ext cx="889000" cy="565150"/>
            </a:xfrm>
            <a:custGeom>
              <a:avLst/>
              <a:gdLst>
                <a:gd name="T0" fmla="*/ 20 w 561"/>
                <a:gd name="T1" fmla="*/ 0 h 356"/>
                <a:gd name="T2" fmla="*/ 15 w 561"/>
                <a:gd name="T3" fmla="*/ 1 h 356"/>
                <a:gd name="T4" fmla="*/ 0 w 561"/>
                <a:gd name="T5" fmla="*/ 9 h 356"/>
                <a:gd name="T6" fmla="*/ 541 w 561"/>
                <a:gd name="T7" fmla="*/ 356 h 356"/>
                <a:gd name="T8" fmla="*/ 556 w 561"/>
                <a:gd name="T9" fmla="*/ 347 h 356"/>
                <a:gd name="T10" fmla="*/ 561 w 561"/>
                <a:gd name="T11" fmla="*/ 347 h 356"/>
                <a:gd name="T12" fmla="*/ 20 w 561"/>
                <a:gd name="T13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1" h="356">
                  <a:moveTo>
                    <a:pt x="20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41" y="356"/>
                    <a:pt x="541" y="356"/>
                    <a:pt x="541" y="356"/>
                  </a:cubicBezTo>
                  <a:cubicBezTo>
                    <a:pt x="556" y="347"/>
                    <a:pt x="556" y="347"/>
                    <a:pt x="556" y="347"/>
                  </a:cubicBezTo>
                  <a:cubicBezTo>
                    <a:pt x="558" y="346"/>
                    <a:pt x="560" y="346"/>
                    <a:pt x="561" y="347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0" name="Freeform 134"/>
            <p:cNvSpPr>
              <a:spLocks/>
            </p:cNvSpPr>
            <p:nvPr userDrawn="1"/>
          </p:nvSpPr>
          <p:spPr bwMode="auto">
            <a:xfrm>
              <a:off x="9766301" y="40513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1" name="Freeform 135"/>
            <p:cNvSpPr>
              <a:spLocks/>
            </p:cNvSpPr>
            <p:nvPr userDrawn="1"/>
          </p:nvSpPr>
          <p:spPr bwMode="auto">
            <a:xfrm>
              <a:off x="9766301" y="40513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2" name="Freeform 136"/>
            <p:cNvSpPr>
              <a:spLocks/>
            </p:cNvSpPr>
            <p:nvPr userDrawn="1"/>
          </p:nvSpPr>
          <p:spPr bwMode="auto">
            <a:xfrm>
              <a:off x="9158288" y="3794125"/>
              <a:ext cx="706438" cy="569913"/>
            </a:xfrm>
            <a:custGeom>
              <a:avLst/>
              <a:gdLst>
                <a:gd name="T0" fmla="*/ 435 w 446"/>
                <a:gd name="T1" fmla="*/ 101 h 359"/>
                <a:gd name="T2" fmla="*/ 446 w 446"/>
                <a:gd name="T3" fmla="*/ 0 h 359"/>
                <a:gd name="T4" fmla="*/ 386 w 446"/>
                <a:gd name="T5" fmla="*/ 34 h 359"/>
                <a:gd name="T6" fmla="*/ 56 w 446"/>
                <a:gd name="T7" fmla="*/ 224 h 359"/>
                <a:gd name="T8" fmla="*/ 29 w 446"/>
                <a:gd name="T9" fmla="*/ 334 h 359"/>
                <a:gd name="T10" fmla="*/ 55 w 446"/>
                <a:gd name="T11" fmla="*/ 352 h 359"/>
                <a:gd name="T12" fmla="*/ 386 w 446"/>
                <a:gd name="T13" fmla="*/ 162 h 359"/>
                <a:gd name="T14" fmla="*/ 446 w 446"/>
                <a:gd name="T15" fmla="*/ 128 h 359"/>
                <a:gd name="T16" fmla="*/ 435 w 446"/>
                <a:gd name="T17" fmla="*/ 10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6" h="359">
                  <a:moveTo>
                    <a:pt x="435" y="101"/>
                  </a:moveTo>
                  <a:cubicBezTo>
                    <a:pt x="433" y="84"/>
                    <a:pt x="434" y="17"/>
                    <a:pt x="446" y="0"/>
                  </a:cubicBezTo>
                  <a:cubicBezTo>
                    <a:pt x="386" y="34"/>
                    <a:pt x="386" y="34"/>
                    <a:pt x="386" y="34"/>
                  </a:cubicBezTo>
                  <a:cubicBezTo>
                    <a:pt x="386" y="35"/>
                    <a:pt x="56" y="224"/>
                    <a:pt x="56" y="224"/>
                  </a:cubicBezTo>
                  <a:cubicBezTo>
                    <a:pt x="0" y="237"/>
                    <a:pt x="29" y="317"/>
                    <a:pt x="29" y="334"/>
                  </a:cubicBezTo>
                  <a:cubicBezTo>
                    <a:pt x="29" y="352"/>
                    <a:pt x="41" y="359"/>
                    <a:pt x="55" y="352"/>
                  </a:cubicBezTo>
                  <a:cubicBezTo>
                    <a:pt x="56" y="352"/>
                    <a:pt x="386" y="163"/>
                    <a:pt x="386" y="162"/>
                  </a:cubicBezTo>
                  <a:cubicBezTo>
                    <a:pt x="446" y="128"/>
                    <a:pt x="446" y="128"/>
                    <a:pt x="446" y="128"/>
                  </a:cubicBezTo>
                  <a:cubicBezTo>
                    <a:pt x="439" y="123"/>
                    <a:pt x="436" y="114"/>
                    <a:pt x="435" y="101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3" name="Freeform 137"/>
            <p:cNvSpPr>
              <a:spLocks/>
            </p:cNvSpPr>
            <p:nvPr userDrawn="1"/>
          </p:nvSpPr>
          <p:spPr bwMode="auto">
            <a:xfrm>
              <a:off x="8445501" y="3287713"/>
              <a:ext cx="1450975" cy="828675"/>
            </a:xfrm>
            <a:custGeom>
              <a:avLst/>
              <a:gdLst>
                <a:gd name="T0" fmla="*/ 416 w 915"/>
                <a:gd name="T1" fmla="*/ 5 h 522"/>
                <a:gd name="T2" fmla="*/ 379 w 915"/>
                <a:gd name="T3" fmla="*/ 8 h 522"/>
                <a:gd name="T4" fmla="*/ 43 w 915"/>
                <a:gd name="T5" fmla="*/ 199 h 522"/>
                <a:gd name="T6" fmla="*/ 0 w 915"/>
                <a:gd name="T7" fmla="*/ 224 h 522"/>
                <a:gd name="T8" fmla="*/ 513 w 915"/>
                <a:gd name="T9" fmla="*/ 522 h 522"/>
                <a:gd name="T10" fmla="*/ 557 w 915"/>
                <a:gd name="T11" fmla="*/ 497 h 522"/>
                <a:gd name="T12" fmla="*/ 865 w 915"/>
                <a:gd name="T13" fmla="*/ 322 h 522"/>
                <a:gd name="T14" fmla="*/ 864 w 915"/>
                <a:gd name="T15" fmla="*/ 322 h 522"/>
                <a:gd name="T16" fmla="*/ 887 w 915"/>
                <a:gd name="T17" fmla="*/ 309 h 522"/>
                <a:gd name="T18" fmla="*/ 910 w 915"/>
                <a:gd name="T19" fmla="*/ 295 h 522"/>
                <a:gd name="T20" fmla="*/ 915 w 915"/>
                <a:gd name="T21" fmla="*/ 295 h 522"/>
                <a:gd name="T22" fmla="*/ 416 w 915"/>
                <a:gd name="T23" fmla="*/ 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5" h="522">
                  <a:moveTo>
                    <a:pt x="416" y="5"/>
                  </a:moveTo>
                  <a:cubicBezTo>
                    <a:pt x="408" y="1"/>
                    <a:pt x="392" y="0"/>
                    <a:pt x="379" y="8"/>
                  </a:cubicBezTo>
                  <a:cubicBezTo>
                    <a:pt x="43" y="199"/>
                    <a:pt x="43" y="199"/>
                    <a:pt x="43" y="199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513" y="522"/>
                    <a:pt x="513" y="522"/>
                    <a:pt x="513" y="522"/>
                  </a:cubicBezTo>
                  <a:cubicBezTo>
                    <a:pt x="557" y="497"/>
                    <a:pt x="557" y="497"/>
                    <a:pt x="557" y="497"/>
                  </a:cubicBezTo>
                  <a:cubicBezTo>
                    <a:pt x="865" y="322"/>
                    <a:pt x="865" y="322"/>
                    <a:pt x="865" y="322"/>
                  </a:cubicBezTo>
                  <a:cubicBezTo>
                    <a:pt x="864" y="322"/>
                    <a:pt x="864" y="322"/>
                    <a:pt x="864" y="322"/>
                  </a:cubicBezTo>
                  <a:cubicBezTo>
                    <a:pt x="887" y="309"/>
                    <a:pt x="887" y="309"/>
                    <a:pt x="887" y="309"/>
                  </a:cubicBezTo>
                  <a:cubicBezTo>
                    <a:pt x="910" y="295"/>
                    <a:pt x="910" y="295"/>
                    <a:pt x="910" y="295"/>
                  </a:cubicBezTo>
                  <a:cubicBezTo>
                    <a:pt x="912" y="294"/>
                    <a:pt x="913" y="294"/>
                    <a:pt x="915" y="295"/>
                  </a:cubicBezTo>
                  <a:lnTo>
                    <a:pt x="416" y="5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4" name="Freeform 138"/>
            <p:cNvSpPr>
              <a:spLocks/>
            </p:cNvSpPr>
            <p:nvPr userDrawn="1"/>
          </p:nvSpPr>
          <p:spPr bwMode="auto">
            <a:xfrm>
              <a:off x="8375651" y="3643313"/>
              <a:ext cx="890588" cy="728663"/>
            </a:xfrm>
            <a:custGeom>
              <a:avLst/>
              <a:gdLst>
                <a:gd name="T0" fmla="*/ 526 w 561"/>
                <a:gd name="T1" fmla="*/ 459 h 459"/>
                <a:gd name="T2" fmla="*/ 28 w 561"/>
                <a:gd name="T3" fmla="*/ 169 h 459"/>
                <a:gd name="T4" fmla="*/ 1 w 561"/>
                <a:gd name="T5" fmla="*/ 120 h 459"/>
                <a:gd name="T6" fmla="*/ 1 w 561"/>
                <a:gd name="T7" fmla="*/ 59 h 459"/>
                <a:gd name="T8" fmla="*/ 44 w 561"/>
                <a:gd name="T9" fmla="*/ 0 h 459"/>
                <a:gd name="T10" fmla="*/ 561 w 561"/>
                <a:gd name="T11" fmla="*/ 295 h 459"/>
                <a:gd name="T12" fmla="*/ 514 w 561"/>
                <a:gd name="T13" fmla="*/ 348 h 459"/>
                <a:gd name="T14" fmla="*/ 514 w 561"/>
                <a:gd name="T15" fmla="*/ 433 h 459"/>
                <a:gd name="T16" fmla="*/ 526 w 561"/>
                <a:gd name="T1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1" h="459">
                  <a:moveTo>
                    <a:pt x="526" y="459"/>
                  </a:moveTo>
                  <a:cubicBezTo>
                    <a:pt x="28" y="169"/>
                    <a:pt x="28" y="169"/>
                    <a:pt x="28" y="169"/>
                  </a:cubicBezTo>
                  <a:cubicBezTo>
                    <a:pt x="4" y="155"/>
                    <a:pt x="1" y="133"/>
                    <a:pt x="1" y="120"/>
                  </a:cubicBezTo>
                  <a:cubicBezTo>
                    <a:pt x="0" y="74"/>
                    <a:pt x="1" y="84"/>
                    <a:pt x="1" y="59"/>
                  </a:cubicBezTo>
                  <a:cubicBezTo>
                    <a:pt x="1" y="18"/>
                    <a:pt x="31" y="7"/>
                    <a:pt x="44" y="0"/>
                  </a:cubicBezTo>
                  <a:cubicBezTo>
                    <a:pt x="561" y="295"/>
                    <a:pt x="561" y="295"/>
                    <a:pt x="561" y="295"/>
                  </a:cubicBezTo>
                  <a:cubicBezTo>
                    <a:pt x="551" y="301"/>
                    <a:pt x="522" y="318"/>
                    <a:pt x="514" y="348"/>
                  </a:cubicBezTo>
                  <a:cubicBezTo>
                    <a:pt x="507" y="380"/>
                    <a:pt x="514" y="418"/>
                    <a:pt x="514" y="433"/>
                  </a:cubicBezTo>
                  <a:cubicBezTo>
                    <a:pt x="514" y="446"/>
                    <a:pt x="519" y="455"/>
                    <a:pt x="526" y="459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5" name="Freeform 139"/>
            <p:cNvSpPr>
              <a:spLocks/>
            </p:cNvSpPr>
            <p:nvPr userDrawn="1"/>
          </p:nvSpPr>
          <p:spPr bwMode="auto">
            <a:xfrm>
              <a:off x="9185276" y="3752850"/>
              <a:ext cx="714375" cy="635000"/>
            </a:xfrm>
            <a:custGeom>
              <a:avLst/>
              <a:gdLst>
                <a:gd name="T0" fmla="*/ 444 w 451"/>
                <a:gd name="T1" fmla="*/ 2 h 400"/>
                <a:gd name="T2" fmla="*/ 451 w 451"/>
                <a:gd name="T3" fmla="*/ 6 h 400"/>
                <a:gd name="T4" fmla="*/ 444 w 451"/>
                <a:gd name="T5" fmla="*/ 17 h 400"/>
                <a:gd name="T6" fmla="*/ 429 w 451"/>
                <a:gd name="T7" fmla="*/ 26 h 400"/>
                <a:gd name="T8" fmla="*/ 46 w 451"/>
                <a:gd name="T9" fmla="*/ 246 h 400"/>
                <a:gd name="T10" fmla="*/ 45 w 451"/>
                <a:gd name="T11" fmla="*/ 247 h 400"/>
                <a:gd name="T12" fmla="*/ 14 w 451"/>
                <a:gd name="T13" fmla="*/ 294 h 400"/>
                <a:gd name="T14" fmla="*/ 15 w 451"/>
                <a:gd name="T15" fmla="*/ 359 h 400"/>
                <a:gd name="T16" fmla="*/ 51 w 451"/>
                <a:gd name="T17" fmla="*/ 371 h 400"/>
                <a:gd name="T18" fmla="*/ 429 w 451"/>
                <a:gd name="T19" fmla="*/ 154 h 400"/>
                <a:gd name="T20" fmla="*/ 444 w 451"/>
                <a:gd name="T21" fmla="*/ 145 h 400"/>
                <a:gd name="T22" fmla="*/ 451 w 451"/>
                <a:gd name="T23" fmla="*/ 149 h 400"/>
                <a:gd name="T24" fmla="*/ 444 w 451"/>
                <a:gd name="T25" fmla="*/ 160 h 400"/>
                <a:gd name="T26" fmla="*/ 391 w 451"/>
                <a:gd name="T27" fmla="*/ 191 h 400"/>
                <a:gd name="T28" fmla="*/ 91 w 451"/>
                <a:gd name="T29" fmla="*/ 361 h 400"/>
                <a:gd name="T30" fmla="*/ 48 w 451"/>
                <a:gd name="T31" fmla="*/ 386 h 400"/>
                <a:gd name="T32" fmla="*/ 43 w 451"/>
                <a:gd name="T33" fmla="*/ 388 h 400"/>
                <a:gd name="T34" fmla="*/ 1 w 451"/>
                <a:gd name="T35" fmla="*/ 365 h 400"/>
                <a:gd name="T36" fmla="*/ 0 w 451"/>
                <a:gd name="T37" fmla="*/ 290 h 400"/>
                <a:gd name="T38" fmla="*/ 54 w 451"/>
                <a:gd name="T39" fmla="*/ 225 h 400"/>
                <a:gd name="T40" fmla="*/ 41 w 451"/>
                <a:gd name="T41" fmla="*/ 233 h 400"/>
                <a:gd name="T42" fmla="*/ 444 w 451"/>
                <a:gd name="T43" fmla="*/ 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1" h="400">
                  <a:moveTo>
                    <a:pt x="444" y="2"/>
                  </a:moveTo>
                  <a:cubicBezTo>
                    <a:pt x="448" y="0"/>
                    <a:pt x="451" y="2"/>
                    <a:pt x="451" y="6"/>
                  </a:cubicBezTo>
                  <a:cubicBezTo>
                    <a:pt x="451" y="10"/>
                    <a:pt x="448" y="15"/>
                    <a:pt x="444" y="17"/>
                  </a:cubicBezTo>
                  <a:cubicBezTo>
                    <a:pt x="429" y="26"/>
                    <a:pt x="429" y="26"/>
                    <a:pt x="429" y="26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5" y="247"/>
                    <a:pt x="45" y="247"/>
                    <a:pt x="45" y="247"/>
                  </a:cubicBezTo>
                  <a:cubicBezTo>
                    <a:pt x="40" y="250"/>
                    <a:pt x="14" y="261"/>
                    <a:pt x="14" y="294"/>
                  </a:cubicBezTo>
                  <a:cubicBezTo>
                    <a:pt x="14" y="320"/>
                    <a:pt x="15" y="346"/>
                    <a:pt x="15" y="359"/>
                  </a:cubicBezTo>
                  <a:cubicBezTo>
                    <a:pt x="15" y="376"/>
                    <a:pt x="27" y="385"/>
                    <a:pt x="51" y="371"/>
                  </a:cubicBezTo>
                  <a:cubicBezTo>
                    <a:pt x="429" y="154"/>
                    <a:pt x="429" y="154"/>
                    <a:pt x="429" y="154"/>
                  </a:cubicBezTo>
                  <a:cubicBezTo>
                    <a:pt x="444" y="145"/>
                    <a:pt x="444" y="145"/>
                    <a:pt x="444" y="145"/>
                  </a:cubicBezTo>
                  <a:cubicBezTo>
                    <a:pt x="448" y="143"/>
                    <a:pt x="451" y="145"/>
                    <a:pt x="451" y="149"/>
                  </a:cubicBezTo>
                  <a:cubicBezTo>
                    <a:pt x="451" y="153"/>
                    <a:pt x="448" y="158"/>
                    <a:pt x="444" y="160"/>
                  </a:cubicBezTo>
                  <a:cubicBezTo>
                    <a:pt x="391" y="191"/>
                    <a:pt x="391" y="191"/>
                    <a:pt x="391" y="19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46" y="387"/>
                    <a:pt x="45" y="388"/>
                    <a:pt x="43" y="388"/>
                  </a:cubicBezTo>
                  <a:cubicBezTo>
                    <a:pt x="22" y="400"/>
                    <a:pt x="3" y="390"/>
                    <a:pt x="1" y="365"/>
                  </a:cubicBezTo>
                  <a:cubicBezTo>
                    <a:pt x="0" y="344"/>
                    <a:pt x="0" y="314"/>
                    <a:pt x="0" y="290"/>
                  </a:cubicBezTo>
                  <a:cubicBezTo>
                    <a:pt x="0" y="251"/>
                    <a:pt x="41" y="233"/>
                    <a:pt x="54" y="225"/>
                  </a:cubicBezTo>
                  <a:cubicBezTo>
                    <a:pt x="41" y="233"/>
                    <a:pt x="41" y="233"/>
                    <a:pt x="41" y="233"/>
                  </a:cubicBezTo>
                  <a:lnTo>
                    <a:pt x="444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6" name="Freeform 140"/>
            <p:cNvSpPr>
              <a:spLocks noEditPoints="1"/>
            </p:cNvSpPr>
            <p:nvPr userDrawn="1"/>
          </p:nvSpPr>
          <p:spPr bwMode="auto">
            <a:xfrm>
              <a:off x="9847263" y="3802063"/>
              <a:ext cx="14288" cy="74613"/>
            </a:xfrm>
            <a:custGeom>
              <a:avLst/>
              <a:gdLst>
                <a:gd name="T0" fmla="*/ 0 w 9"/>
                <a:gd name="T1" fmla="*/ 47 h 47"/>
                <a:gd name="T2" fmla="*/ 2 w 9"/>
                <a:gd name="T3" fmla="*/ 30 h 47"/>
                <a:gd name="T4" fmla="*/ 2 w 9"/>
                <a:gd name="T5" fmla="*/ 30 h 47"/>
                <a:gd name="T6" fmla="*/ 0 w 9"/>
                <a:gd name="T7" fmla="*/ 47 h 47"/>
                <a:gd name="T8" fmla="*/ 0 w 9"/>
                <a:gd name="T9" fmla="*/ 47 h 47"/>
                <a:gd name="T10" fmla="*/ 2 w 9"/>
                <a:gd name="T11" fmla="*/ 30 h 47"/>
                <a:gd name="T12" fmla="*/ 9 w 9"/>
                <a:gd name="T13" fmla="*/ 0 h 47"/>
                <a:gd name="T14" fmla="*/ 9 w 9"/>
                <a:gd name="T15" fmla="*/ 0 h 47"/>
                <a:gd name="T16" fmla="*/ 2 w 9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0" y="47"/>
                  </a:moveTo>
                  <a:cubicBezTo>
                    <a:pt x="1" y="41"/>
                    <a:pt x="1" y="36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6"/>
                    <a:pt x="1" y="41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  <a:moveTo>
                    <a:pt x="2" y="30"/>
                  </a:moveTo>
                  <a:cubicBezTo>
                    <a:pt x="4" y="18"/>
                    <a:pt x="6" y="7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7"/>
                    <a:pt x="4" y="18"/>
                    <a:pt x="2" y="30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7" name="Freeform 141"/>
            <p:cNvSpPr>
              <a:spLocks/>
            </p:cNvSpPr>
            <p:nvPr userDrawn="1"/>
          </p:nvSpPr>
          <p:spPr bwMode="auto">
            <a:xfrm>
              <a:off x="9336088" y="4064000"/>
              <a:ext cx="61913" cy="34925"/>
            </a:xfrm>
            <a:custGeom>
              <a:avLst/>
              <a:gdLst>
                <a:gd name="T0" fmla="*/ 0 w 39"/>
                <a:gd name="T1" fmla="*/ 22 h 22"/>
                <a:gd name="T2" fmla="*/ 0 w 39"/>
                <a:gd name="T3" fmla="*/ 22 h 22"/>
                <a:gd name="T4" fmla="*/ 38 w 39"/>
                <a:gd name="T5" fmla="*/ 0 h 22"/>
                <a:gd name="T6" fmla="*/ 39 w 39"/>
                <a:gd name="T7" fmla="*/ 0 h 22"/>
                <a:gd name="T8" fmla="*/ 39 w 39"/>
                <a:gd name="T9" fmla="*/ 0 h 22"/>
                <a:gd name="T10" fmla="*/ 0 w 39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15"/>
                    <a:pt x="25" y="8"/>
                    <a:pt x="38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8" name="Freeform 142"/>
            <p:cNvSpPr>
              <a:spLocks/>
            </p:cNvSpPr>
            <p:nvPr userDrawn="1"/>
          </p:nvSpPr>
          <p:spPr bwMode="auto">
            <a:xfrm>
              <a:off x="8969376" y="3160713"/>
              <a:ext cx="887413" cy="565150"/>
            </a:xfrm>
            <a:custGeom>
              <a:avLst/>
              <a:gdLst>
                <a:gd name="T0" fmla="*/ 19 w 560"/>
                <a:gd name="T1" fmla="*/ 1 h 356"/>
                <a:gd name="T2" fmla="*/ 14 w 560"/>
                <a:gd name="T3" fmla="*/ 1 h 356"/>
                <a:gd name="T4" fmla="*/ 0 w 560"/>
                <a:gd name="T5" fmla="*/ 10 h 356"/>
                <a:gd name="T6" fmla="*/ 541 w 560"/>
                <a:gd name="T7" fmla="*/ 356 h 356"/>
                <a:gd name="T8" fmla="*/ 555 w 560"/>
                <a:gd name="T9" fmla="*/ 348 h 356"/>
                <a:gd name="T10" fmla="*/ 560 w 560"/>
                <a:gd name="T11" fmla="*/ 347 h 356"/>
                <a:gd name="T12" fmla="*/ 19 w 560"/>
                <a:gd name="T13" fmla="*/ 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0" h="356">
                  <a:moveTo>
                    <a:pt x="19" y="1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41" y="356"/>
                    <a:pt x="541" y="356"/>
                    <a:pt x="541" y="356"/>
                  </a:cubicBezTo>
                  <a:cubicBezTo>
                    <a:pt x="555" y="348"/>
                    <a:pt x="555" y="348"/>
                    <a:pt x="555" y="348"/>
                  </a:cubicBezTo>
                  <a:cubicBezTo>
                    <a:pt x="557" y="347"/>
                    <a:pt x="559" y="346"/>
                    <a:pt x="560" y="347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9" name="Freeform 143"/>
            <p:cNvSpPr>
              <a:spLocks/>
            </p:cNvSpPr>
            <p:nvPr userDrawn="1"/>
          </p:nvSpPr>
          <p:spPr bwMode="auto">
            <a:xfrm>
              <a:off x="9726613" y="3781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0" name="Freeform 144"/>
            <p:cNvSpPr>
              <a:spLocks/>
            </p:cNvSpPr>
            <p:nvPr userDrawn="1"/>
          </p:nvSpPr>
          <p:spPr bwMode="auto">
            <a:xfrm>
              <a:off x="9726613" y="3781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1" name="Freeform 145"/>
            <p:cNvSpPr>
              <a:spLocks/>
            </p:cNvSpPr>
            <p:nvPr userDrawn="1"/>
          </p:nvSpPr>
          <p:spPr bwMode="auto">
            <a:xfrm>
              <a:off x="9118601" y="3522663"/>
              <a:ext cx="708025" cy="571500"/>
            </a:xfrm>
            <a:custGeom>
              <a:avLst/>
              <a:gdLst>
                <a:gd name="T0" fmla="*/ 435 w 447"/>
                <a:gd name="T1" fmla="*/ 102 h 360"/>
                <a:gd name="T2" fmla="*/ 447 w 447"/>
                <a:gd name="T3" fmla="*/ 0 h 360"/>
                <a:gd name="T4" fmla="*/ 386 w 447"/>
                <a:gd name="T5" fmla="*/ 35 h 360"/>
                <a:gd name="T6" fmla="*/ 56 w 447"/>
                <a:gd name="T7" fmla="*/ 225 h 360"/>
                <a:gd name="T8" fmla="*/ 29 w 447"/>
                <a:gd name="T9" fmla="*/ 335 h 360"/>
                <a:gd name="T10" fmla="*/ 55 w 447"/>
                <a:gd name="T11" fmla="*/ 353 h 360"/>
                <a:gd name="T12" fmla="*/ 386 w 447"/>
                <a:gd name="T13" fmla="*/ 163 h 360"/>
                <a:gd name="T14" fmla="*/ 447 w 447"/>
                <a:gd name="T15" fmla="*/ 128 h 360"/>
                <a:gd name="T16" fmla="*/ 435 w 447"/>
                <a:gd name="T17" fmla="*/ 10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7" h="360">
                  <a:moveTo>
                    <a:pt x="435" y="102"/>
                  </a:moveTo>
                  <a:cubicBezTo>
                    <a:pt x="433" y="85"/>
                    <a:pt x="435" y="18"/>
                    <a:pt x="447" y="0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6" y="35"/>
                    <a:pt x="57" y="224"/>
                    <a:pt x="56" y="225"/>
                  </a:cubicBezTo>
                  <a:cubicBezTo>
                    <a:pt x="0" y="238"/>
                    <a:pt x="29" y="318"/>
                    <a:pt x="29" y="335"/>
                  </a:cubicBezTo>
                  <a:cubicBezTo>
                    <a:pt x="29" y="352"/>
                    <a:pt x="41" y="360"/>
                    <a:pt x="55" y="353"/>
                  </a:cubicBezTo>
                  <a:cubicBezTo>
                    <a:pt x="56" y="352"/>
                    <a:pt x="386" y="163"/>
                    <a:pt x="386" y="163"/>
                  </a:cubicBezTo>
                  <a:cubicBezTo>
                    <a:pt x="447" y="128"/>
                    <a:pt x="447" y="128"/>
                    <a:pt x="447" y="128"/>
                  </a:cubicBezTo>
                  <a:cubicBezTo>
                    <a:pt x="440" y="124"/>
                    <a:pt x="437" y="115"/>
                    <a:pt x="435" y="102"/>
                  </a:cubicBez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2" name="Freeform 146"/>
            <p:cNvSpPr>
              <a:spLocks/>
            </p:cNvSpPr>
            <p:nvPr userDrawn="1"/>
          </p:nvSpPr>
          <p:spPr bwMode="auto">
            <a:xfrm>
              <a:off x="8405813" y="3017838"/>
              <a:ext cx="1450975" cy="828675"/>
            </a:xfrm>
            <a:custGeom>
              <a:avLst/>
              <a:gdLst>
                <a:gd name="T0" fmla="*/ 416 w 915"/>
                <a:gd name="T1" fmla="*/ 5 h 522"/>
                <a:gd name="T2" fmla="*/ 379 w 915"/>
                <a:gd name="T3" fmla="*/ 7 h 522"/>
                <a:gd name="T4" fmla="*/ 43 w 915"/>
                <a:gd name="T5" fmla="*/ 198 h 522"/>
                <a:gd name="T6" fmla="*/ 0 w 915"/>
                <a:gd name="T7" fmla="*/ 223 h 522"/>
                <a:gd name="T8" fmla="*/ 514 w 915"/>
                <a:gd name="T9" fmla="*/ 522 h 522"/>
                <a:gd name="T10" fmla="*/ 557 w 915"/>
                <a:gd name="T11" fmla="*/ 497 h 522"/>
                <a:gd name="T12" fmla="*/ 865 w 915"/>
                <a:gd name="T13" fmla="*/ 322 h 522"/>
                <a:gd name="T14" fmla="*/ 864 w 915"/>
                <a:gd name="T15" fmla="*/ 322 h 522"/>
                <a:gd name="T16" fmla="*/ 887 w 915"/>
                <a:gd name="T17" fmla="*/ 309 h 522"/>
                <a:gd name="T18" fmla="*/ 910 w 915"/>
                <a:gd name="T19" fmla="*/ 295 h 522"/>
                <a:gd name="T20" fmla="*/ 915 w 915"/>
                <a:gd name="T21" fmla="*/ 295 h 522"/>
                <a:gd name="T22" fmla="*/ 416 w 915"/>
                <a:gd name="T23" fmla="*/ 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5" h="522">
                  <a:moveTo>
                    <a:pt x="416" y="5"/>
                  </a:moveTo>
                  <a:cubicBezTo>
                    <a:pt x="408" y="0"/>
                    <a:pt x="392" y="0"/>
                    <a:pt x="379" y="7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514" y="522"/>
                    <a:pt x="514" y="522"/>
                    <a:pt x="514" y="522"/>
                  </a:cubicBezTo>
                  <a:cubicBezTo>
                    <a:pt x="557" y="497"/>
                    <a:pt x="557" y="497"/>
                    <a:pt x="557" y="497"/>
                  </a:cubicBezTo>
                  <a:cubicBezTo>
                    <a:pt x="865" y="322"/>
                    <a:pt x="865" y="322"/>
                    <a:pt x="865" y="322"/>
                  </a:cubicBezTo>
                  <a:cubicBezTo>
                    <a:pt x="864" y="322"/>
                    <a:pt x="864" y="322"/>
                    <a:pt x="864" y="322"/>
                  </a:cubicBezTo>
                  <a:cubicBezTo>
                    <a:pt x="887" y="309"/>
                    <a:pt x="887" y="309"/>
                    <a:pt x="887" y="309"/>
                  </a:cubicBezTo>
                  <a:cubicBezTo>
                    <a:pt x="910" y="295"/>
                    <a:pt x="910" y="295"/>
                    <a:pt x="910" y="295"/>
                  </a:cubicBezTo>
                  <a:cubicBezTo>
                    <a:pt x="912" y="294"/>
                    <a:pt x="914" y="294"/>
                    <a:pt x="915" y="295"/>
                  </a:cubicBezTo>
                  <a:lnTo>
                    <a:pt x="416" y="5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3" name="Freeform 147"/>
            <p:cNvSpPr>
              <a:spLocks/>
            </p:cNvSpPr>
            <p:nvPr userDrawn="1"/>
          </p:nvSpPr>
          <p:spPr bwMode="auto">
            <a:xfrm>
              <a:off x="8337551" y="3371850"/>
              <a:ext cx="889000" cy="730250"/>
            </a:xfrm>
            <a:custGeom>
              <a:avLst/>
              <a:gdLst>
                <a:gd name="T0" fmla="*/ 525 w 560"/>
                <a:gd name="T1" fmla="*/ 460 h 460"/>
                <a:gd name="T2" fmla="*/ 27 w 560"/>
                <a:gd name="T3" fmla="*/ 170 h 460"/>
                <a:gd name="T4" fmla="*/ 0 w 560"/>
                <a:gd name="T5" fmla="*/ 120 h 460"/>
                <a:gd name="T6" fmla="*/ 0 w 560"/>
                <a:gd name="T7" fmla="*/ 59 h 460"/>
                <a:gd name="T8" fmla="*/ 43 w 560"/>
                <a:gd name="T9" fmla="*/ 0 h 460"/>
                <a:gd name="T10" fmla="*/ 560 w 560"/>
                <a:gd name="T11" fmla="*/ 296 h 460"/>
                <a:gd name="T12" fmla="*/ 513 w 560"/>
                <a:gd name="T13" fmla="*/ 349 h 460"/>
                <a:gd name="T14" fmla="*/ 513 w 560"/>
                <a:gd name="T15" fmla="*/ 433 h 460"/>
                <a:gd name="T16" fmla="*/ 525 w 560"/>
                <a:gd name="T17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0" h="460">
                  <a:moveTo>
                    <a:pt x="525" y="46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3" y="156"/>
                    <a:pt x="0" y="133"/>
                    <a:pt x="0" y="120"/>
                  </a:cubicBezTo>
                  <a:cubicBezTo>
                    <a:pt x="0" y="75"/>
                    <a:pt x="0" y="84"/>
                    <a:pt x="0" y="59"/>
                  </a:cubicBezTo>
                  <a:cubicBezTo>
                    <a:pt x="0" y="18"/>
                    <a:pt x="30" y="8"/>
                    <a:pt x="43" y="0"/>
                  </a:cubicBezTo>
                  <a:cubicBezTo>
                    <a:pt x="560" y="296"/>
                    <a:pt x="560" y="296"/>
                    <a:pt x="560" y="296"/>
                  </a:cubicBezTo>
                  <a:cubicBezTo>
                    <a:pt x="550" y="302"/>
                    <a:pt x="521" y="319"/>
                    <a:pt x="513" y="349"/>
                  </a:cubicBezTo>
                  <a:cubicBezTo>
                    <a:pt x="506" y="380"/>
                    <a:pt x="513" y="419"/>
                    <a:pt x="513" y="433"/>
                  </a:cubicBezTo>
                  <a:cubicBezTo>
                    <a:pt x="513" y="446"/>
                    <a:pt x="518" y="455"/>
                    <a:pt x="525" y="460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4" name="Freeform 148"/>
            <p:cNvSpPr>
              <a:spLocks/>
            </p:cNvSpPr>
            <p:nvPr userDrawn="1"/>
          </p:nvSpPr>
          <p:spPr bwMode="auto">
            <a:xfrm>
              <a:off x="9145588" y="3482975"/>
              <a:ext cx="714375" cy="633413"/>
            </a:xfrm>
            <a:custGeom>
              <a:avLst/>
              <a:gdLst>
                <a:gd name="T0" fmla="*/ 444 w 451"/>
                <a:gd name="T1" fmla="*/ 2 h 399"/>
                <a:gd name="T2" fmla="*/ 451 w 451"/>
                <a:gd name="T3" fmla="*/ 6 h 399"/>
                <a:gd name="T4" fmla="*/ 444 w 451"/>
                <a:gd name="T5" fmla="*/ 17 h 399"/>
                <a:gd name="T6" fmla="*/ 430 w 451"/>
                <a:gd name="T7" fmla="*/ 25 h 399"/>
                <a:gd name="T8" fmla="*/ 46 w 451"/>
                <a:gd name="T9" fmla="*/ 246 h 399"/>
                <a:gd name="T10" fmla="*/ 45 w 451"/>
                <a:gd name="T11" fmla="*/ 247 h 399"/>
                <a:gd name="T12" fmla="*/ 15 w 451"/>
                <a:gd name="T13" fmla="*/ 294 h 399"/>
                <a:gd name="T14" fmla="*/ 15 w 451"/>
                <a:gd name="T15" fmla="*/ 358 h 399"/>
                <a:gd name="T16" fmla="*/ 51 w 451"/>
                <a:gd name="T17" fmla="*/ 370 h 399"/>
                <a:gd name="T18" fmla="*/ 430 w 451"/>
                <a:gd name="T19" fmla="*/ 153 h 399"/>
                <a:gd name="T20" fmla="*/ 444 w 451"/>
                <a:gd name="T21" fmla="*/ 145 h 399"/>
                <a:gd name="T22" fmla="*/ 451 w 451"/>
                <a:gd name="T23" fmla="*/ 148 h 399"/>
                <a:gd name="T24" fmla="*/ 445 w 451"/>
                <a:gd name="T25" fmla="*/ 159 h 399"/>
                <a:gd name="T26" fmla="*/ 391 w 451"/>
                <a:gd name="T27" fmla="*/ 190 h 399"/>
                <a:gd name="T28" fmla="*/ 91 w 451"/>
                <a:gd name="T29" fmla="*/ 361 h 399"/>
                <a:gd name="T30" fmla="*/ 48 w 451"/>
                <a:gd name="T31" fmla="*/ 386 h 399"/>
                <a:gd name="T32" fmla="*/ 44 w 451"/>
                <a:gd name="T33" fmla="*/ 388 h 399"/>
                <a:gd name="T34" fmla="*/ 2 w 451"/>
                <a:gd name="T35" fmla="*/ 364 h 399"/>
                <a:gd name="T36" fmla="*/ 0 w 451"/>
                <a:gd name="T37" fmla="*/ 289 h 399"/>
                <a:gd name="T38" fmla="*/ 54 w 451"/>
                <a:gd name="T39" fmla="*/ 225 h 399"/>
                <a:gd name="T40" fmla="*/ 41 w 451"/>
                <a:gd name="T41" fmla="*/ 233 h 399"/>
                <a:gd name="T42" fmla="*/ 444 w 451"/>
                <a:gd name="T43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1" h="399">
                  <a:moveTo>
                    <a:pt x="444" y="2"/>
                  </a:moveTo>
                  <a:cubicBezTo>
                    <a:pt x="448" y="0"/>
                    <a:pt x="451" y="2"/>
                    <a:pt x="451" y="6"/>
                  </a:cubicBezTo>
                  <a:cubicBezTo>
                    <a:pt x="451" y="10"/>
                    <a:pt x="448" y="15"/>
                    <a:pt x="444" y="17"/>
                  </a:cubicBezTo>
                  <a:cubicBezTo>
                    <a:pt x="430" y="25"/>
                    <a:pt x="430" y="25"/>
                    <a:pt x="430" y="25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5" y="247"/>
                    <a:pt x="45" y="247"/>
                    <a:pt x="45" y="247"/>
                  </a:cubicBezTo>
                  <a:cubicBezTo>
                    <a:pt x="40" y="250"/>
                    <a:pt x="15" y="260"/>
                    <a:pt x="15" y="294"/>
                  </a:cubicBezTo>
                  <a:cubicBezTo>
                    <a:pt x="15" y="320"/>
                    <a:pt x="15" y="346"/>
                    <a:pt x="15" y="358"/>
                  </a:cubicBezTo>
                  <a:cubicBezTo>
                    <a:pt x="15" y="375"/>
                    <a:pt x="27" y="384"/>
                    <a:pt x="51" y="370"/>
                  </a:cubicBezTo>
                  <a:cubicBezTo>
                    <a:pt x="430" y="153"/>
                    <a:pt x="430" y="153"/>
                    <a:pt x="430" y="153"/>
                  </a:cubicBezTo>
                  <a:cubicBezTo>
                    <a:pt x="444" y="145"/>
                    <a:pt x="444" y="145"/>
                    <a:pt x="444" y="145"/>
                  </a:cubicBezTo>
                  <a:cubicBezTo>
                    <a:pt x="448" y="143"/>
                    <a:pt x="451" y="144"/>
                    <a:pt x="451" y="148"/>
                  </a:cubicBezTo>
                  <a:cubicBezTo>
                    <a:pt x="451" y="152"/>
                    <a:pt x="448" y="157"/>
                    <a:pt x="445" y="159"/>
                  </a:cubicBezTo>
                  <a:cubicBezTo>
                    <a:pt x="391" y="190"/>
                    <a:pt x="391" y="190"/>
                    <a:pt x="391" y="190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46" y="387"/>
                    <a:pt x="45" y="387"/>
                    <a:pt x="44" y="388"/>
                  </a:cubicBezTo>
                  <a:cubicBezTo>
                    <a:pt x="22" y="399"/>
                    <a:pt x="3" y="390"/>
                    <a:pt x="2" y="364"/>
                  </a:cubicBezTo>
                  <a:cubicBezTo>
                    <a:pt x="0" y="343"/>
                    <a:pt x="0" y="314"/>
                    <a:pt x="0" y="289"/>
                  </a:cubicBezTo>
                  <a:cubicBezTo>
                    <a:pt x="0" y="250"/>
                    <a:pt x="41" y="232"/>
                    <a:pt x="54" y="225"/>
                  </a:cubicBezTo>
                  <a:cubicBezTo>
                    <a:pt x="41" y="233"/>
                    <a:pt x="41" y="233"/>
                    <a:pt x="41" y="233"/>
                  </a:cubicBezTo>
                  <a:lnTo>
                    <a:pt x="444" y="2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5" name="Freeform 149"/>
            <p:cNvSpPr>
              <a:spLocks noEditPoints="1"/>
            </p:cNvSpPr>
            <p:nvPr userDrawn="1"/>
          </p:nvSpPr>
          <p:spPr bwMode="auto">
            <a:xfrm>
              <a:off x="9809163" y="3530600"/>
              <a:ext cx="12700" cy="76200"/>
            </a:xfrm>
            <a:custGeom>
              <a:avLst/>
              <a:gdLst>
                <a:gd name="T0" fmla="*/ 0 w 8"/>
                <a:gd name="T1" fmla="*/ 48 h 48"/>
                <a:gd name="T2" fmla="*/ 1 w 8"/>
                <a:gd name="T3" fmla="*/ 31 h 48"/>
                <a:gd name="T4" fmla="*/ 1 w 8"/>
                <a:gd name="T5" fmla="*/ 31 h 48"/>
                <a:gd name="T6" fmla="*/ 0 w 8"/>
                <a:gd name="T7" fmla="*/ 48 h 48"/>
                <a:gd name="T8" fmla="*/ 0 w 8"/>
                <a:gd name="T9" fmla="*/ 48 h 48"/>
                <a:gd name="T10" fmla="*/ 1 w 8"/>
                <a:gd name="T11" fmla="*/ 30 h 48"/>
                <a:gd name="T12" fmla="*/ 8 w 8"/>
                <a:gd name="T13" fmla="*/ 0 h 48"/>
                <a:gd name="T14" fmla="*/ 8 w 8"/>
                <a:gd name="T15" fmla="*/ 0 h 48"/>
                <a:gd name="T16" fmla="*/ 1 w 8"/>
                <a:gd name="T17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8">
                  <a:moveTo>
                    <a:pt x="0" y="48"/>
                  </a:moveTo>
                  <a:cubicBezTo>
                    <a:pt x="0" y="42"/>
                    <a:pt x="1" y="36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6"/>
                    <a:pt x="0" y="4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lose/>
                  <a:moveTo>
                    <a:pt x="1" y="30"/>
                  </a:moveTo>
                  <a:cubicBezTo>
                    <a:pt x="3" y="18"/>
                    <a:pt x="5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7"/>
                    <a:pt x="3" y="18"/>
                    <a:pt x="1" y="30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6" name="Freeform 150"/>
            <p:cNvSpPr>
              <a:spLocks/>
            </p:cNvSpPr>
            <p:nvPr userDrawn="1"/>
          </p:nvSpPr>
          <p:spPr bwMode="auto">
            <a:xfrm>
              <a:off x="9296401" y="3792538"/>
              <a:ext cx="61913" cy="36513"/>
            </a:xfrm>
            <a:custGeom>
              <a:avLst/>
              <a:gdLst>
                <a:gd name="T0" fmla="*/ 0 w 39"/>
                <a:gd name="T1" fmla="*/ 23 h 23"/>
                <a:gd name="T2" fmla="*/ 0 w 39"/>
                <a:gd name="T3" fmla="*/ 23 h 23"/>
                <a:gd name="T4" fmla="*/ 39 w 39"/>
                <a:gd name="T5" fmla="*/ 0 h 23"/>
                <a:gd name="T6" fmla="*/ 39 w 39"/>
                <a:gd name="T7" fmla="*/ 0 h 23"/>
                <a:gd name="T8" fmla="*/ 39 w 39"/>
                <a:gd name="T9" fmla="*/ 0 h 23"/>
                <a:gd name="T10" fmla="*/ 0 w 39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3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2" y="16"/>
                    <a:pt x="25" y="8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7" name="Freeform 151"/>
            <p:cNvSpPr>
              <a:spLocks/>
            </p:cNvSpPr>
            <p:nvPr userDrawn="1"/>
          </p:nvSpPr>
          <p:spPr bwMode="auto">
            <a:xfrm>
              <a:off x="8258176" y="3862388"/>
              <a:ext cx="846138" cy="639763"/>
            </a:xfrm>
            <a:custGeom>
              <a:avLst/>
              <a:gdLst>
                <a:gd name="T0" fmla="*/ 0 w 533"/>
                <a:gd name="T1" fmla="*/ 0 h 403"/>
                <a:gd name="T2" fmla="*/ 0 w 533"/>
                <a:gd name="T3" fmla="*/ 110 h 403"/>
                <a:gd name="T4" fmla="*/ 525 w 533"/>
                <a:gd name="T5" fmla="*/ 403 h 403"/>
                <a:gd name="T6" fmla="*/ 533 w 533"/>
                <a:gd name="T7" fmla="*/ 353 h 403"/>
                <a:gd name="T8" fmla="*/ 523 w 533"/>
                <a:gd name="T9" fmla="*/ 302 h 403"/>
                <a:gd name="T10" fmla="*/ 0 w 533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403">
                  <a:moveTo>
                    <a:pt x="0" y="0"/>
                  </a:moveTo>
                  <a:lnTo>
                    <a:pt x="0" y="110"/>
                  </a:lnTo>
                  <a:lnTo>
                    <a:pt x="525" y="403"/>
                  </a:lnTo>
                  <a:lnTo>
                    <a:pt x="533" y="353"/>
                  </a:lnTo>
                  <a:lnTo>
                    <a:pt x="523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8" name="Freeform 152"/>
            <p:cNvSpPr>
              <a:spLocks/>
            </p:cNvSpPr>
            <p:nvPr userDrawn="1"/>
          </p:nvSpPr>
          <p:spPr bwMode="auto">
            <a:xfrm>
              <a:off x="8258176" y="3851275"/>
              <a:ext cx="865188" cy="492125"/>
            </a:xfrm>
            <a:custGeom>
              <a:avLst/>
              <a:gdLst>
                <a:gd name="T0" fmla="*/ 0 w 545"/>
                <a:gd name="T1" fmla="*/ 7 h 310"/>
                <a:gd name="T2" fmla="*/ 523 w 545"/>
                <a:gd name="T3" fmla="*/ 310 h 310"/>
                <a:gd name="T4" fmla="*/ 539 w 545"/>
                <a:gd name="T5" fmla="*/ 306 h 310"/>
                <a:gd name="T6" fmla="*/ 545 w 545"/>
                <a:gd name="T7" fmla="*/ 306 h 310"/>
                <a:gd name="T8" fmla="*/ 27 w 545"/>
                <a:gd name="T9" fmla="*/ 4 h 310"/>
                <a:gd name="T10" fmla="*/ 6 w 545"/>
                <a:gd name="T11" fmla="*/ 3 h 310"/>
                <a:gd name="T12" fmla="*/ 0 w 545"/>
                <a:gd name="T13" fmla="*/ 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7"/>
                  </a:moveTo>
                  <a:cubicBezTo>
                    <a:pt x="523" y="310"/>
                    <a:pt x="523" y="310"/>
                    <a:pt x="523" y="310"/>
                  </a:cubicBezTo>
                  <a:cubicBezTo>
                    <a:pt x="539" y="306"/>
                    <a:pt x="539" y="306"/>
                    <a:pt x="539" y="306"/>
                  </a:cubicBezTo>
                  <a:cubicBezTo>
                    <a:pt x="541" y="305"/>
                    <a:pt x="545" y="306"/>
                    <a:pt x="545" y="30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0" y="0"/>
                    <a:pt x="11" y="0"/>
                    <a:pt x="6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145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9" name="Freeform 153"/>
            <p:cNvSpPr>
              <a:spLocks/>
            </p:cNvSpPr>
            <p:nvPr userDrawn="1"/>
          </p:nvSpPr>
          <p:spPr bwMode="auto">
            <a:xfrm>
              <a:off x="8797926" y="4840288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0" name="Freeform 154"/>
            <p:cNvSpPr>
              <a:spLocks/>
            </p:cNvSpPr>
            <p:nvPr userDrawn="1"/>
          </p:nvSpPr>
          <p:spPr bwMode="auto">
            <a:xfrm>
              <a:off x="8797926" y="484028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1" name="Freeform 155"/>
            <p:cNvSpPr>
              <a:spLocks/>
            </p:cNvSpPr>
            <p:nvPr userDrawn="1"/>
          </p:nvSpPr>
          <p:spPr bwMode="auto">
            <a:xfrm>
              <a:off x="8799513" y="463708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2" name="Freeform 156"/>
            <p:cNvSpPr>
              <a:spLocks/>
            </p:cNvSpPr>
            <p:nvPr userDrawn="1"/>
          </p:nvSpPr>
          <p:spPr bwMode="auto">
            <a:xfrm>
              <a:off x="7612063" y="4378325"/>
              <a:ext cx="838200" cy="500063"/>
            </a:xfrm>
            <a:custGeom>
              <a:avLst/>
              <a:gdLst>
                <a:gd name="T0" fmla="*/ 5 w 528"/>
                <a:gd name="T1" fmla="*/ 7 h 315"/>
                <a:gd name="T2" fmla="*/ 502 w 528"/>
                <a:gd name="T3" fmla="*/ 296 h 315"/>
                <a:gd name="T4" fmla="*/ 514 w 528"/>
                <a:gd name="T5" fmla="*/ 299 h 315"/>
                <a:gd name="T6" fmla="*/ 526 w 528"/>
                <a:gd name="T7" fmla="*/ 296 h 315"/>
                <a:gd name="T8" fmla="*/ 526 w 528"/>
                <a:gd name="T9" fmla="*/ 296 h 315"/>
                <a:gd name="T10" fmla="*/ 526 w 528"/>
                <a:gd name="T11" fmla="*/ 296 h 315"/>
                <a:gd name="T12" fmla="*/ 528 w 528"/>
                <a:gd name="T13" fmla="*/ 311 h 315"/>
                <a:gd name="T14" fmla="*/ 504 w 528"/>
                <a:gd name="T15" fmla="*/ 311 h 315"/>
                <a:gd name="T16" fmla="*/ 7 w 528"/>
                <a:gd name="T17" fmla="*/ 23 h 315"/>
                <a:gd name="T18" fmla="*/ 2 w 528"/>
                <a:gd name="T19" fmla="*/ 16 h 315"/>
                <a:gd name="T20" fmla="*/ 0 w 528"/>
                <a:gd name="T21" fmla="*/ 0 h 315"/>
                <a:gd name="T22" fmla="*/ 5 w 528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5">
                  <a:moveTo>
                    <a:pt x="5" y="7"/>
                  </a:moveTo>
                  <a:cubicBezTo>
                    <a:pt x="502" y="296"/>
                    <a:pt x="502" y="296"/>
                    <a:pt x="502" y="296"/>
                  </a:cubicBezTo>
                  <a:cubicBezTo>
                    <a:pt x="505" y="298"/>
                    <a:pt x="509" y="299"/>
                    <a:pt x="514" y="299"/>
                  </a:cubicBezTo>
                  <a:cubicBezTo>
                    <a:pt x="518" y="299"/>
                    <a:pt x="523" y="298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8" y="311"/>
                    <a:pt x="528" y="311"/>
                    <a:pt x="528" y="311"/>
                  </a:cubicBezTo>
                  <a:cubicBezTo>
                    <a:pt x="521" y="315"/>
                    <a:pt x="510" y="315"/>
                    <a:pt x="504" y="31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8"/>
                    <a:pt x="2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3" name="Freeform 157"/>
            <p:cNvSpPr>
              <a:spLocks/>
            </p:cNvSpPr>
            <p:nvPr userDrawn="1"/>
          </p:nvSpPr>
          <p:spPr bwMode="auto">
            <a:xfrm>
              <a:off x="7608888" y="3998913"/>
              <a:ext cx="1476375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6 h 539"/>
                <a:gd name="T4" fmla="*/ 504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4" y="535"/>
                    <a:pt x="504" y="535"/>
                    <a:pt x="504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4" name="Freeform 158"/>
            <p:cNvSpPr>
              <a:spLocks/>
            </p:cNvSpPr>
            <p:nvPr userDrawn="1"/>
          </p:nvSpPr>
          <p:spPr bwMode="auto">
            <a:xfrm>
              <a:off x="8431213" y="4335463"/>
              <a:ext cx="633413" cy="501650"/>
            </a:xfrm>
            <a:custGeom>
              <a:avLst/>
              <a:gdLst>
                <a:gd name="T0" fmla="*/ 0 w 399"/>
                <a:gd name="T1" fmla="*/ 233 h 316"/>
                <a:gd name="T2" fmla="*/ 0 w 399"/>
                <a:gd name="T3" fmla="*/ 316 h 316"/>
                <a:gd name="T4" fmla="*/ 399 w 399"/>
                <a:gd name="T5" fmla="*/ 83 h 316"/>
                <a:gd name="T6" fmla="*/ 399 w 399"/>
                <a:gd name="T7" fmla="*/ 0 h 316"/>
                <a:gd name="T8" fmla="*/ 0 w 399"/>
                <a:gd name="T9" fmla="*/ 23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6">
                  <a:moveTo>
                    <a:pt x="0" y="233"/>
                  </a:moveTo>
                  <a:lnTo>
                    <a:pt x="0" y="316"/>
                  </a:lnTo>
                  <a:lnTo>
                    <a:pt x="399" y="83"/>
                  </a:lnTo>
                  <a:lnTo>
                    <a:pt x="399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5" name="Freeform 159"/>
            <p:cNvSpPr>
              <a:spLocks/>
            </p:cNvSpPr>
            <p:nvPr userDrawn="1"/>
          </p:nvSpPr>
          <p:spPr bwMode="auto">
            <a:xfrm>
              <a:off x="7654926" y="4270375"/>
              <a:ext cx="776288" cy="566738"/>
            </a:xfrm>
            <a:custGeom>
              <a:avLst/>
              <a:gdLst>
                <a:gd name="T0" fmla="*/ 0 w 489"/>
                <a:gd name="T1" fmla="*/ 0 h 357"/>
                <a:gd name="T2" fmla="*/ 0 w 489"/>
                <a:gd name="T3" fmla="*/ 74 h 357"/>
                <a:gd name="T4" fmla="*/ 489 w 489"/>
                <a:gd name="T5" fmla="*/ 357 h 357"/>
                <a:gd name="T6" fmla="*/ 489 w 489"/>
                <a:gd name="T7" fmla="*/ 274 h 357"/>
                <a:gd name="T8" fmla="*/ 0 w 489"/>
                <a:gd name="T9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357">
                  <a:moveTo>
                    <a:pt x="0" y="0"/>
                  </a:moveTo>
                  <a:lnTo>
                    <a:pt x="0" y="74"/>
                  </a:lnTo>
                  <a:lnTo>
                    <a:pt x="489" y="357"/>
                  </a:lnTo>
                  <a:lnTo>
                    <a:pt x="489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6" name="Freeform 160"/>
            <p:cNvSpPr>
              <a:spLocks/>
            </p:cNvSpPr>
            <p:nvPr userDrawn="1"/>
          </p:nvSpPr>
          <p:spPr bwMode="auto">
            <a:xfrm>
              <a:off x="8447088" y="4327525"/>
              <a:ext cx="693738" cy="544513"/>
            </a:xfrm>
            <a:custGeom>
              <a:avLst/>
              <a:gdLst>
                <a:gd name="T0" fmla="*/ 426 w 437"/>
                <a:gd name="T1" fmla="*/ 6 h 343"/>
                <a:gd name="T2" fmla="*/ 402 w 437"/>
                <a:gd name="T3" fmla="*/ 10 h 343"/>
                <a:gd name="T4" fmla="*/ 0 w 437"/>
                <a:gd name="T5" fmla="*/ 242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1 h 343"/>
                <a:gd name="T12" fmla="*/ 409 w 437"/>
                <a:gd name="T13" fmla="*/ 78 h 343"/>
                <a:gd name="T14" fmla="*/ 396 w 437"/>
                <a:gd name="T15" fmla="*/ 100 h 343"/>
                <a:gd name="T16" fmla="*/ 0 w 437"/>
                <a:gd name="T17" fmla="*/ 328 h 343"/>
                <a:gd name="T18" fmla="*/ 2 w 437"/>
                <a:gd name="T19" fmla="*/ 343 h 343"/>
                <a:gd name="T20" fmla="*/ 403 w 437"/>
                <a:gd name="T21" fmla="*/ 112 h 343"/>
                <a:gd name="T22" fmla="*/ 436 w 437"/>
                <a:gd name="T23" fmla="*/ 63 h 343"/>
                <a:gd name="T24" fmla="*/ 436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2" y="9"/>
                    <a:pt x="402" y="10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90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4"/>
                    <a:pt x="396" y="10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3" y="112"/>
                    <a:pt x="403" y="112"/>
                    <a:pt x="403" y="112"/>
                  </a:cubicBezTo>
                  <a:cubicBezTo>
                    <a:pt x="415" y="106"/>
                    <a:pt x="436" y="97"/>
                    <a:pt x="436" y="63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7" name="Freeform 161"/>
            <p:cNvSpPr>
              <a:spLocks/>
            </p:cNvSpPr>
            <p:nvPr userDrawn="1"/>
          </p:nvSpPr>
          <p:spPr bwMode="auto">
            <a:xfrm>
              <a:off x="7612063" y="4241800"/>
              <a:ext cx="835025" cy="498475"/>
            </a:xfrm>
            <a:custGeom>
              <a:avLst/>
              <a:gdLst>
                <a:gd name="T0" fmla="*/ 5 w 526"/>
                <a:gd name="T1" fmla="*/ 7 h 314"/>
                <a:gd name="T2" fmla="*/ 502 w 526"/>
                <a:gd name="T3" fmla="*/ 296 h 314"/>
                <a:gd name="T4" fmla="*/ 502 w 526"/>
                <a:gd name="T5" fmla="*/ 295 h 314"/>
                <a:gd name="T6" fmla="*/ 526 w 526"/>
                <a:gd name="T7" fmla="*/ 295 h 314"/>
                <a:gd name="T8" fmla="*/ 526 w 526"/>
                <a:gd name="T9" fmla="*/ 311 h 314"/>
                <a:gd name="T10" fmla="*/ 514 w 526"/>
                <a:gd name="T11" fmla="*/ 314 h 314"/>
                <a:gd name="T12" fmla="*/ 502 w 526"/>
                <a:gd name="T13" fmla="*/ 311 h 314"/>
                <a:gd name="T14" fmla="*/ 502 w 526"/>
                <a:gd name="T15" fmla="*/ 311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7"/>
                  </a:moveTo>
                  <a:cubicBezTo>
                    <a:pt x="502" y="296"/>
                    <a:pt x="502" y="296"/>
                    <a:pt x="502" y="296"/>
                  </a:cubicBezTo>
                  <a:cubicBezTo>
                    <a:pt x="502" y="295"/>
                    <a:pt x="502" y="295"/>
                    <a:pt x="502" y="295"/>
                  </a:cubicBezTo>
                  <a:cubicBezTo>
                    <a:pt x="508" y="299"/>
                    <a:pt x="519" y="299"/>
                    <a:pt x="526" y="295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10" y="314"/>
                    <a:pt x="505" y="313"/>
                    <a:pt x="502" y="311"/>
                  </a:cubicBezTo>
                  <a:cubicBezTo>
                    <a:pt x="502" y="311"/>
                    <a:pt x="502" y="311"/>
                    <a:pt x="502" y="31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8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8" name="Freeform 162"/>
            <p:cNvSpPr>
              <a:spLocks/>
            </p:cNvSpPr>
            <p:nvPr userDrawn="1"/>
          </p:nvSpPr>
          <p:spPr bwMode="auto">
            <a:xfrm>
              <a:off x="7608888" y="3862388"/>
              <a:ext cx="1481138" cy="854075"/>
            </a:xfrm>
            <a:custGeom>
              <a:avLst/>
              <a:gdLst>
                <a:gd name="T0" fmla="*/ 7 w 933"/>
                <a:gd name="T1" fmla="*/ 232 h 538"/>
                <a:gd name="T2" fmla="*/ 7 w 933"/>
                <a:gd name="T3" fmla="*/ 246 h 538"/>
                <a:gd name="T4" fmla="*/ 504 w 933"/>
                <a:gd name="T5" fmla="*/ 535 h 538"/>
                <a:gd name="T6" fmla="*/ 528 w 933"/>
                <a:gd name="T7" fmla="*/ 535 h 538"/>
                <a:gd name="T8" fmla="*/ 933 w 933"/>
                <a:gd name="T9" fmla="*/ 301 h 538"/>
                <a:gd name="T10" fmla="*/ 409 w 933"/>
                <a:gd name="T11" fmla="*/ 0 h 538"/>
                <a:gd name="T12" fmla="*/ 7 w 933"/>
                <a:gd name="T13" fmla="*/ 2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8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4" y="535"/>
                    <a:pt x="504" y="535"/>
                    <a:pt x="504" y="535"/>
                  </a:cubicBezTo>
                  <a:cubicBezTo>
                    <a:pt x="510" y="538"/>
                    <a:pt x="521" y="538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2C8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9" name="Freeform 163"/>
            <p:cNvSpPr>
              <a:spLocks/>
            </p:cNvSpPr>
            <p:nvPr userDrawn="1"/>
          </p:nvSpPr>
          <p:spPr bwMode="auto">
            <a:xfrm>
              <a:off x="8261351" y="3694113"/>
              <a:ext cx="846138" cy="639763"/>
            </a:xfrm>
            <a:custGeom>
              <a:avLst/>
              <a:gdLst>
                <a:gd name="T0" fmla="*/ 0 w 533"/>
                <a:gd name="T1" fmla="*/ 0 h 403"/>
                <a:gd name="T2" fmla="*/ 0 w 533"/>
                <a:gd name="T3" fmla="*/ 109 h 403"/>
                <a:gd name="T4" fmla="*/ 525 w 533"/>
                <a:gd name="T5" fmla="*/ 403 h 403"/>
                <a:gd name="T6" fmla="*/ 533 w 533"/>
                <a:gd name="T7" fmla="*/ 353 h 403"/>
                <a:gd name="T8" fmla="*/ 523 w 533"/>
                <a:gd name="T9" fmla="*/ 302 h 403"/>
                <a:gd name="T10" fmla="*/ 0 w 533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403">
                  <a:moveTo>
                    <a:pt x="0" y="0"/>
                  </a:moveTo>
                  <a:lnTo>
                    <a:pt x="0" y="109"/>
                  </a:lnTo>
                  <a:lnTo>
                    <a:pt x="525" y="403"/>
                  </a:lnTo>
                  <a:lnTo>
                    <a:pt x="533" y="353"/>
                  </a:lnTo>
                  <a:lnTo>
                    <a:pt x="523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0" name="Freeform 164"/>
            <p:cNvSpPr>
              <a:spLocks/>
            </p:cNvSpPr>
            <p:nvPr userDrawn="1"/>
          </p:nvSpPr>
          <p:spPr bwMode="auto">
            <a:xfrm>
              <a:off x="8261351" y="3683000"/>
              <a:ext cx="865188" cy="492125"/>
            </a:xfrm>
            <a:custGeom>
              <a:avLst/>
              <a:gdLst>
                <a:gd name="T0" fmla="*/ 0 w 545"/>
                <a:gd name="T1" fmla="*/ 6 h 310"/>
                <a:gd name="T2" fmla="*/ 522 w 545"/>
                <a:gd name="T3" fmla="*/ 310 h 310"/>
                <a:gd name="T4" fmla="*/ 539 w 545"/>
                <a:gd name="T5" fmla="*/ 305 h 310"/>
                <a:gd name="T6" fmla="*/ 545 w 545"/>
                <a:gd name="T7" fmla="*/ 306 h 310"/>
                <a:gd name="T8" fmla="*/ 26 w 545"/>
                <a:gd name="T9" fmla="*/ 3 h 310"/>
                <a:gd name="T10" fmla="*/ 5 w 545"/>
                <a:gd name="T11" fmla="*/ 3 h 310"/>
                <a:gd name="T12" fmla="*/ 0 w 545"/>
                <a:gd name="T13" fmla="*/ 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6"/>
                  </a:moveTo>
                  <a:cubicBezTo>
                    <a:pt x="522" y="310"/>
                    <a:pt x="522" y="310"/>
                    <a:pt x="522" y="310"/>
                  </a:cubicBezTo>
                  <a:cubicBezTo>
                    <a:pt x="539" y="305"/>
                    <a:pt x="539" y="305"/>
                    <a:pt x="539" y="305"/>
                  </a:cubicBezTo>
                  <a:cubicBezTo>
                    <a:pt x="540" y="305"/>
                    <a:pt x="545" y="306"/>
                    <a:pt x="545" y="30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0"/>
                    <a:pt x="11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1" name="Freeform 165"/>
            <p:cNvSpPr>
              <a:spLocks/>
            </p:cNvSpPr>
            <p:nvPr userDrawn="1"/>
          </p:nvSpPr>
          <p:spPr bwMode="auto">
            <a:xfrm>
              <a:off x="8801101" y="4672013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2" name="Freeform 166"/>
            <p:cNvSpPr>
              <a:spLocks/>
            </p:cNvSpPr>
            <p:nvPr userDrawn="1"/>
          </p:nvSpPr>
          <p:spPr bwMode="auto">
            <a:xfrm>
              <a:off x="8801101" y="4672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3" name="Freeform 167"/>
            <p:cNvSpPr>
              <a:spLocks/>
            </p:cNvSpPr>
            <p:nvPr userDrawn="1"/>
          </p:nvSpPr>
          <p:spPr bwMode="auto">
            <a:xfrm>
              <a:off x="8802688" y="44688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4" name="Freeform 168"/>
            <p:cNvSpPr>
              <a:spLocks/>
            </p:cNvSpPr>
            <p:nvPr userDrawn="1"/>
          </p:nvSpPr>
          <p:spPr bwMode="auto">
            <a:xfrm>
              <a:off x="7615238" y="4210050"/>
              <a:ext cx="838200" cy="500063"/>
            </a:xfrm>
            <a:custGeom>
              <a:avLst/>
              <a:gdLst>
                <a:gd name="T0" fmla="*/ 5 w 528"/>
                <a:gd name="T1" fmla="*/ 7 h 315"/>
                <a:gd name="T2" fmla="*/ 501 w 528"/>
                <a:gd name="T3" fmla="*/ 295 h 315"/>
                <a:gd name="T4" fmla="*/ 514 w 528"/>
                <a:gd name="T5" fmla="*/ 298 h 315"/>
                <a:gd name="T6" fmla="*/ 526 w 528"/>
                <a:gd name="T7" fmla="*/ 295 h 315"/>
                <a:gd name="T8" fmla="*/ 526 w 528"/>
                <a:gd name="T9" fmla="*/ 295 h 315"/>
                <a:gd name="T10" fmla="*/ 526 w 528"/>
                <a:gd name="T11" fmla="*/ 295 h 315"/>
                <a:gd name="T12" fmla="*/ 528 w 528"/>
                <a:gd name="T13" fmla="*/ 311 h 315"/>
                <a:gd name="T14" fmla="*/ 503 w 528"/>
                <a:gd name="T15" fmla="*/ 311 h 315"/>
                <a:gd name="T16" fmla="*/ 7 w 528"/>
                <a:gd name="T17" fmla="*/ 22 h 315"/>
                <a:gd name="T18" fmla="*/ 2 w 528"/>
                <a:gd name="T19" fmla="*/ 15 h 315"/>
                <a:gd name="T20" fmla="*/ 0 w 528"/>
                <a:gd name="T21" fmla="*/ 0 h 315"/>
                <a:gd name="T22" fmla="*/ 5 w 528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5">
                  <a:moveTo>
                    <a:pt x="5" y="7"/>
                  </a:moveTo>
                  <a:cubicBezTo>
                    <a:pt x="501" y="295"/>
                    <a:pt x="501" y="295"/>
                    <a:pt x="501" y="295"/>
                  </a:cubicBezTo>
                  <a:cubicBezTo>
                    <a:pt x="505" y="297"/>
                    <a:pt x="509" y="298"/>
                    <a:pt x="514" y="298"/>
                  </a:cubicBezTo>
                  <a:cubicBezTo>
                    <a:pt x="518" y="298"/>
                    <a:pt x="523" y="297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8" y="311"/>
                    <a:pt x="528" y="311"/>
                    <a:pt x="528" y="311"/>
                  </a:cubicBezTo>
                  <a:cubicBezTo>
                    <a:pt x="521" y="315"/>
                    <a:pt x="510" y="315"/>
                    <a:pt x="503" y="31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4" y="20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5" name="Freeform 169"/>
            <p:cNvSpPr>
              <a:spLocks/>
            </p:cNvSpPr>
            <p:nvPr userDrawn="1"/>
          </p:nvSpPr>
          <p:spPr bwMode="auto">
            <a:xfrm>
              <a:off x="7612063" y="3829050"/>
              <a:ext cx="1476375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7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6" name="Freeform 170"/>
            <p:cNvSpPr>
              <a:spLocks/>
            </p:cNvSpPr>
            <p:nvPr userDrawn="1"/>
          </p:nvSpPr>
          <p:spPr bwMode="auto">
            <a:xfrm>
              <a:off x="8434388" y="4165600"/>
              <a:ext cx="633413" cy="503238"/>
            </a:xfrm>
            <a:custGeom>
              <a:avLst/>
              <a:gdLst>
                <a:gd name="T0" fmla="*/ 0 w 399"/>
                <a:gd name="T1" fmla="*/ 234 h 317"/>
                <a:gd name="T2" fmla="*/ 0 w 399"/>
                <a:gd name="T3" fmla="*/ 317 h 317"/>
                <a:gd name="T4" fmla="*/ 399 w 399"/>
                <a:gd name="T5" fmla="*/ 84 h 317"/>
                <a:gd name="T6" fmla="*/ 399 w 399"/>
                <a:gd name="T7" fmla="*/ 0 h 317"/>
                <a:gd name="T8" fmla="*/ 0 w 399"/>
                <a:gd name="T9" fmla="*/ 23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7">
                  <a:moveTo>
                    <a:pt x="0" y="234"/>
                  </a:moveTo>
                  <a:lnTo>
                    <a:pt x="0" y="317"/>
                  </a:lnTo>
                  <a:lnTo>
                    <a:pt x="399" y="84"/>
                  </a:lnTo>
                  <a:lnTo>
                    <a:pt x="399" y="0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7" name="Freeform 171"/>
            <p:cNvSpPr>
              <a:spLocks/>
            </p:cNvSpPr>
            <p:nvPr userDrawn="1"/>
          </p:nvSpPr>
          <p:spPr bwMode="auto">
            <a:xfrm>
              <a:off x="7658101" y="4100513"/>
              <a:ext cx="776288" cy="568325"/>
            </a:xfrm>
            <a:custGeom>
              <a:avLst/>
              <a:gdLst>
                <a:gd name="T0" fmla="*/ 0 w 489"/>
                <a:gd name="T1" fmla="*/ 0 h 358"/>
                <a:gd name="T2" fmla="*/ 0 w 489"/>
                <a:gd name="T3" fmla="*/ 75 h 358"/>
                <a:gd name="T4" fmla="*/ 489 w 489"/>
                <a:gd name="T5" fmla="*/ 358 h 358"/>
                <a:gd name="T6" fmla="*/ 489 w 489"/>
                <a:gd name="T7" fmla="*/ 275 h 358"/>
                <a:gd name="T8" fmla="*/ 0 w 489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358">
                  <a:moveTo>
                    <a:pt x="0" y="0"/>
                  </a:moveTo>
                  <a:lnTo>
                    <a:pt x="0" y="75"/>
                  </a:lnTo>
                  <a:lnTo>
                    <a:pt x="489" y="358"/>
                  </a:lnTo>
                  <a:lnTo>
                    <a:pt x="489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8" name="Freeform 172"/>
            <p:cNvSpPr>
              <a:spLocks/>
            </p:cNvSpPr>
            <p:nvPr userDrawn="1"/>
          </p:nvSpPr>
          <p:spPr bwMode="auto">
            <a:xfrm>
              <a:off x="8450263" y="4159250"/>
              <a:ext cx="693738" cy="544513"/>
            </a:xfrm>
            <a:custGeom>
              <a:avLst/>
              <a:gdLst>
                <a:gd name="T0" fmla="*/ 426 w 437"/>
                <a:gd name="T1" fmla="*/ 6 h 343"/>
                <a:gd name="T2" fmla="*/ 401 w 437"/>
                <a:gd name="T3" fmla="*/ 9 h 343"/>
                <a:gd name="T4" fmla="*/ 0 w 437"/>
                <a:gd name="T5" fmla="*/ 241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0 h 343"/>
                <a:gd name="T12" fmla="*/ 409 w 437"/>
                <a:gd name="T13" fmla="*/ 77 h 343"/>
                <a:gd name="T14" fmla="*/ 395 w 437"/>
                <a:gd name="T15" fmla="*/ 99 h 343"/>
                <a:gd name="T16" fmla="*/ 0 w 437"/>
                <a:gd name="T17" fmla="*/ 327 h 343"/>
                <a:gd name="T18" fmla="*/ 2 w 437"/>
                <a:gd name="T19" fmla="*/ 343 h 343"/>
                <a:gd name="T20" fmla="*/ 402 w 437"/>
                <a:gd name="T21" fmla="*/ 112 h 343"/>
                <a:gd name="T22" fmla="*/ 435 w 437"/>
                <a:gd name="T23" fmla="*/ 62 h 343"/>
                <a:gd name="T24" fmla="*/ 435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2" y="9"/>
                    <a:pt x="401" y="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90" y="30"/>
                    <a:pt x="409" y="20"/>
                    <a:pt x="409" y="40"/>
                  </a:cubicBezTo>
                  <a:cubicBezTo>
                    <a:pt x="409" y="77"/>
                    <a:pt x="409" y="77"/>
                    <a:pt x="409" y="77"/>
                  </a:cubicBezTo>
                  <a:cubicBezTo>
                    <a:pt x="409" y="80"/>
                    <a:pt x="406" y="93"/>
                    <a:pt x="395" y="99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5" y="105"/>
                    <a:pt x="435" y="97"/>
                    <a:pt x="435" y="62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9" name="Freeform 173"/>
            <p:cNvSpPr>
              <a:spLocks/>
            </p:cNvSpPr>
            <p:nvPr userDrawn="1"/>
          </p:nvSpPr>
          <p:spPr bwMode="auto">
            <a:xfrm>
              <a:off x="7615238" y="4071938"/>
              <a:ext cx="835025" cy="498475"/>
            </a:xfrm>
            <a:custGeom>
              <a:avLst/>
              <a:gdLst>
                <a:gd name="T0" fmla="*/ 5 w 526"/>
                <a:gd name="T1" fmla="*/ 8 h 314"/>
                <a:gd name="T2" fmla="*/ 501 w 526"/>
                <a:gd name="T3" fmla="*/ 296 h 314"/>
                <a:gd name="T4" fmla="*/ 501 w 526"/>
                <a:gd name="T5" fmla="*/ 296 h 314"/>
                <a:gd name="T6" fmla="*/ 526 w 526"/>
                <a:gd name="T7" fmla="*/ 296 h 314"/>
                <a:gd name="T8" fmla="*/ 526 w 526"/>
                <a:gd name="T9" fmla="*/ 311 h 314"/>
                <a:gd name="T10" fmla="*/ 514 w 526"/>
                <a:gd name="T11" fmla="*/ 314 h 314"/>
                <a:gd name="T12" fmla="*/ 502 w 526"/>
                <a:gd name="T13" fmla="*/ 312 h 314"/>
                <a:gd name="T14" fmla="*/ 501 w 526"/>
                <a:gd name="T15" fmla="*/ 312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8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1" y="296"/>
                    <a:pt x="501" y="296"/>
                    <a:pt x="501" y="296"/>
                  </a:cubicBezTo>
                  <a:cubicBezTo>
                    <a:pt x="508" y="300"/>
                    <a:pt x="519" y="300"/>
                    <a:pt x="526" y="296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09" y="314"/>
                    <a:pt x="505" y="313"/>
                    <a:pt x="502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9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0" name="Freeform 174"/>
            <p:cNvSpPr>
              <a:spLocks/>
            </p:cNvSpPr>
            <p:nvPr userDrawn="1"/>
          </p:nvSpPr>
          <p:spPr bwMode="auto">
            <a:xfrm>
              <a:off x="7612063" y="3692525"/>
              <a:ext cx="1481138" cy="855663"/>
            </a:xfrm>
            <a:custGeom>
              <a:avLst/>
              <a:gdLst>
                <a:gd name="T0" fmla="*/ 7 w 933"/>
                <a:gd name="T1" fmla="*/ 232 h 539"/>
                <a:gd name="T2" fmla="*/ 7 w 933"/>
                <a:gd name="T3" fmla="*/ 247 h 539"/>
                <a:gd name="T4" fmla="*/ 503 w 933"/>
                <a:gd name="T5" fmla="*/ 535 h 539"/>
                <a:gd name="T6" fmla="*/ 528 w 933"/>
                <a:gd name="T7" fmla="*/ 535 h 539"/>
                <a:gd name="T8" fmla="*/ 933 w 933"/>
                <a:gd name="T9" fmla="*/ 301 h 539"/>
                <a:gd name="T10" fmla="*/ 409 w 933"/>
                <a:gd name="T11" fmla="*/ 0 h 539"/>
                <a:gd name="T12" fmla="*/ 7 w 933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1" name="Freeform 175"/>
            <p:cNvSpPr>
              <a:spLocks/>
            </p:cNvSpPr>
            <p:nvPr userDrawn="1"/>
          </p:nvSpPr>
          <p:spPr bwMode="auto">
            <a:xfrm>
              <a:off x="7458076" y="4335463"/>
              <a:ext cx="846138" cy="641350"/>
            </a:xfrm>
            <a:custGeom>
              <a:avLst/>
              <a:gdLst>
                <a:gd name="T0" fmla="*/ 0 w 533"/>
                <a:gd name="T1" fmla="*/ 0 h 404"/>
                <a:gd name="T2" fmla="*/ 0 w 533"/>
                <a:gd name="T3" fmla="*/ 110 h 404"/>
                <a:gd name="T4" fmla="*/ 525 w 533"/>
                <a:gd name="T5" fmla="*/ 404 h 404"/>
                <a:gd name="T6" fmla="*/ 533 w 533"/>
                <a:gd name="T7" fmla="*/ 354 h 404"/>
                <a:gd name="T8" fmla="*/ 523 w 533"/>
                <a:gd name="T9" fmla="*/ 303 h 404"/>
                <a:gd name="T10" fmla="*/ 0 w 533"/>
                <a:gd name="T11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404">
                  <a:moveTo>
                    <a:pt x="0" y="0"/>
                  </a:moveTo>
                  <a:lnTo>
                    <a:pt x="0" y="110"/>
                  </a:lnTo>
                  <a:lnTo>
                    <a:pt x="525" y="404"/>
                  </a:lnTo>
                  <a:lnTo>
                    <a:pt x="533" y="354"/>
                  </a:lnTo>
                  <a:lnTo>
                    <a:pt x="523" y="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2" name="Freeform 176"/>
            <p:cNvSpPr>
              <a:spLocks/>
            </p:cNvSpPr>
            <p:nvPr userDrawn="1"/>
          </p:nvSpPr>
          <p:spPr bwMode="auto">
            <a:xfrm>
              <a:off x="7458076" y="4324350"/>
              <a:ext cx="865188" cy="493713"/>
            </a:xfrm>
            <a:custGeom>
              <a:avLst/>
              <a:gdLst>
                <a:gd name="T0" fmla="*/ 0 w 545"/>
                <a:gd name="T1" fmla="*/ 7 h 311"/>
                <a:gd name="T2" fmla="*/ 523 w 545"/>
                <a:gd name="T3" fmla="*/ 311 h 311"/>
                <a:gd name="T4" fmla="*/ 539 w 545"/>
                <a:gd name="T5" fmla="*/ 306 h 311"/>
                <a:gd name="T6" fmla="*/ 545 w 545"/>
                <a:gd name="T7" fmla="*/ 307 h 311"/>
                <a:gd name="T8" fmla="*/ 26 w 545"/>
                <a:gd name="T9" fmla="*/ 4 h 311"/>
                <a:gd name="T10" fmla="*/ 5 w 545"/>
                <a:gd name="T11" fmla="*/ 4 h 311"/>
                <a:gd name="T12" fmla="*/ 0 w 545"/>
                <a:gd name="T13" fmla="*/ 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1">
                  <a:moveTo>
                    <a:pt x="0" y="7"/>
                  </a:moveTo>
                  <a:cubicBezTo>
                    <a:pt x="523" y="311"/>
                    <a:pt x="523" y="311"/>
                    <a:pt x="523" y="311"/>
                  </a:cubicBezTo>
                  <a:cubicBezTo>
                    <a:pt x="539" y="306"/>
                    <a:pt x="539" y="306"/>
                    <a:pt x="539" y="306"/>
                  </a:cubicBezTo>
                  <a:cubicBezTo>
                    <a:pt x="541" y="306"/>
                    <a:pt x="545" y="307"/>
                    <a:pt x="545" y="30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0" y="0"/>
                    <a:pt x="11" y="0"/>
                    <a:pt x="5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145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3" name="Freeform 177"/>
            <p:cNvSpPr>
              <a:spLocks/>
            </p:cNvSpPr>
            <p:nvPr userDrawn="1"/>
          </p:nvSpPr>
          <p:spPr bwMode="auto">
            <a:xfrm>
              <a:off x="7999413" y="51117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4" name="Freeform 178"/>
            <p:cNvSpPr>
              <a:spLocks/>
            </p:cNvSpPr>
            <p:nvPr userDrawn="1"/>
          </p:nvSpPr>
          <p:spPr bwMode="auto">
            <a:xfrm>
              <a:off x="6811963" y="4851400"/>
              <a:ext cx="838200" cy="501650"/>
            </a:xfrm>
            <a:custGeom>
              <a:avLst/>
              <a:gdLst>
                <a:gd name="T0" fmla="*/ 5 w 528"/>
                <a:gd name="T1" fmla="*/ 7 h 316"/>
                <a:gd name="T2" fmla="*/ 501 w 528"/>
                <a:gd name="T3" fmla="*/ 296 h 316"/>
                <a:gd name="T4" fmla="*/ 514 w 528"/>
                <a:gd name="T5" fmla="*/ 299 h 316"/>
                <a:gd name="T6" fmla="*/ 526 w 528"/>
                <a:gd name="T7" fmla="*/ 296 h 316"/>
                <a:gd name="T8" fmla="*/ 526 w 528"/>
                <a:gd name="T9" fmla="*/ 296 h 316"/>
                <a:gd name="T10" fmla="*/ 526 w 528"/>
                <a:gd name="T11" fmla="*/ 296 h 316"/>
                <a:gd name="T12" fmla="*/ 528 w 528"/>
                <a:gd name="T13" fmla="*/ 312 h 316"/>
                <a:gd name="T14" fmla="*/ 503 w 528"/>
                <a:gd name="T15" fmla="*/ 312 h 316"/>
                <a:gd name="T16" fmla="*/ 7 w 528"/>
                <a:gd name="T17" fmla="*/ 23 h 316"/>
                <a:gd name="T18" fmla="*/ 2 w 528"/>
                <a:gd name="T19" fmla="*/ 16 h 316"/>
                <a:gd name="T20" fmla="*/ 0 w 528"/>
                <a:gd name="T21" fmla="*/ 0 h 316"/>
                <a:gd name="T22" fmla="*/ 5 w 528"/>
                <a:gd name="T23" fmla="*/ 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6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5" y="298"/>
                    <a:pt x="509" y="299"/>
                    <a:pt x="514" y="299"/>
                  </a:cubicBezTo>
                  <a:cubicBezTo>
                    <a:pt x="518" y="299"/>
                    <a:pt x="523" y="298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8" y="312"/>
                    <a:pt x="528" y="312"/>
                    <a:pt x="528" y="312"/>
                  </a:cubicBezTo>
                  <a:cubicBezTo>
                    <a:pt x="521" y="316"/>
                    <a:pt x="510" y="316"/>
                    <a:pt x="503" y="31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2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6"/>
                    <a:pt x="5" y="7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5" name="Freeform 179"/>
            <p:cNvSpPr>
              <a:spLocks/>
            </p:cNvSpPr>
            <p:nvPr userDrawn="1"/>
          </p:nvSpPr>
          <p:spPr bwMode="auto">
            <a:xfrm>
              <a:off x="6808788" y="4471988"/>
              <a:ext cx="1476375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6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3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6" name="Freeform 180"/>
            <p:cNvSpPr>
              <a:spLocks/>
            </p:cNvSpPr>
            <p:nvPr userDrawn="1"/>
          </p:nvSpPr>
          <p:spPr bwMode="auto">
            <a:xfrm>
              <a:off x="7631113" y="4808538"/>
              <a:ext cx="633413" cy="503238"/>
            </a:xfrm>
            <a:custGeom>
              <a:avLst/>
              <a:gdLst>
                <a:gd name="T0" fmla="*/ 0 w 399"/>
                <a:gd name="T1" fmla="*/ 233 h 317"/>
                <a:gd name="T2" fmla="*/ 0 w 399"/>
                <a:gd name="T3" fmla="*/ 317 h 317"/>
                <a:gd name="T4" fmla="*/ 399 w 399"/>
                <a:gd name="T5" fmla="*/ 83 h 317"/>
                <a:gd name="T6" fmla="*/ 399 w 399"/>
                <a:gd name="T7" fmla="*/ 0 h 317"/>
                <a:gd name="T8" fmla="*/ 0 w 399"/>
                <a:gd name="T9" fmla="*/ 2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7">
                  <a:moveTo>
                    <a:pt x="0" y="233"/>
                  </a:moveTo>
                  <a:lnTo>
                    <a:pt x="0" y="317"/>
                  </a:lnTo>
                  <a:lnTo>
                    <a:pt x="399" y="83"/>
                  </a:lnTo>
                  <a:lnTo>
                    <a:pt x="399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F7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7" name="Freeform 181"/>
            <p:cNvSpPr>
              <a:spLocks/>
            </p:cNvSpPr>
            <p:nvPr userDrawn="1"/>
          </p:nvSpPr>
          <p:spPr bwMode="auto">
            <a:xfrm>
              <a:off x="6854826" y="4743450"/>
              <a:ext cx="776288" cy="568325"/>
            </a:xfrm>
            <a:custGeom>
              <a:avLst/>
              <a:gdLst>
                <a:gd name="T0" fmla="*/ 0 w 489"/>
                <a:gd name="T1" fmla="*/ 0 h 358"/>
                <a:gd name="T2" fmla="*/ 0 w 489"/>
                <a:gd name="T3" fmla="*/ 75 h 358"/>
                <a:gd name="T4" fmla="*/ 489 w 489"/>
                <a:gd name="T5" fmla="*/ 358 h 358"/>
                <a:gd name="T6" fmla="*/ 489 w 489"/>
                <a:gd name="T7" fmla="*/ 274 h 358"/>
                <a:gd name="T8" fmla="*/ 0 w 489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358">
                  <a:moveTo>
                    <a:pt x="0" y="0"/>
                  </a:moveTo>
                  <a:lnTo>
                    <a:pt x="0" y="75"/>
                  </a:lnTo>
                  <a:lnTo>
                    <a:pt x="489" y="358"/>
                  </a:lnTo>
                  <a:lnTo>
                    <a:pt x="489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8" name="Freeform 182"/>
            <p:cNvSpPr>
              <a:spLocks/>
            </p:cNvSpPr>
            <p:nvPr userDrawn="1"/>
          </p:nvSpPr>
          <p:spPr bwMode="auto">
            <a:xfrm>
              <a:off x="7646988" y="4800600"/>
              <a:ext cx="693738" cy="546100"/>
            </a:xfrm>
            <a:custGeom>
              <a:avLst/>
              <a:gdLst>
                <a:gd name="T0" fmla="*/ 426 w 437"/>
                <a:gd name="T1" fmla="*/ 6 h 344"/>
                <a:gd name="T2" fmla="*/ 402 w 437"/>
                <a:gd name="T3" fmla="*/ 10 h 344"/>
                <a:gd name="T4" fmla="*/ 0 w 437"/>
                <a:gd name="T5" fmla="*/ 242 h 344"/>
                <a:gd name="T6" fmla="*/ 0 w 437"/>
                <a:gd name="T7" fmla="*/ 257 h 344"/>
                <a:gd name="T8" fmla="*/ 387 w 437"/>
                <a:gd name="T9" fmla="*/ 33 h 344"/>
                <a:gd name="T10" fmla="*/ 409 w 437"/>
                <a:gd name="T11" fmla="*/ 41 h 344"/>
                <a:gd name="T12" fmla="*/ 409 w 437"/>
                <a:gd name="T13" fmla="*/ 78 h 344"/>
                <a:gd name="T14" fmla="*/ 396 w 437"/>
                <a:gd name="T15" fmla="*/ 100 h 344"/>
                <a:gd name="T16" fmla="*/ 0 w 437"/>
                <a:gd name="T17" fmla="*/ 328 h 344"/>
                <a:gd name="T18" fmla="*/ 2 w 437"/>
                <a:gd name="T19" fmla="*/ 344 h 344"/>
                <a:gd name="T20" fmla="*/ 403 w 437"/>
                <a:gd name="T21" fmla="*/ 112 h 344"/>
                <a:gd name="T22" fmla="*/ 436 w 437"/>
                <a:gd name="T23" fmla="*/ 63 h 344"/>
                <a:gd name="T24" fmla="*/ 436 w 437"/>
                <a:gd name="T25" fmla="*/ 28 h 344"/>
                <a:gd name="T26" fmla="*/ 426 w 437"/>
                <a:gd name="T27" fmla="*/ 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4">
                  <a:moveTo>
                    <a:pt x="426" y="6"/>
                  </a:moveTo>
                  <a:cubicBezTo>
                    <a:pt x="416" y="0"/>
                    <a:pt x="402" y="10"/>
                    <a:pt x="402" y="10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3"/>
                    <a:pt x="387" y="33"/>
                    <a:pt x="387" y="33"/>
                  </a:cubicBezTo>
                  <a:cubicBezTo>
                    <a:pt x="390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4"/>
                    <a:pt x="396" y="10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" y="344"/>
                    <a:pt x="2" y="344"/>
                    <a:pt x="2" y="344"/>
                  </a:cubicBezTo>
                  <a:cubicBezTo>
                    <a:pt x="403" y="112"/>
                    <a:pt x="403" y="112"/>
                    <a:pt x="403" y="112"/>
                  </a:cubicBezTo>
                  <a:cubicBezTo>
                    <a:pt x="415" y="106"/>
                    <a:pt x="436" y="97"/>
                    <a:pt x="436" y="63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9" name="Freeform 183"/>
            <p:cNvSpPr>
              <a:spLocks/>
            </p:cNvSpPr>
            <p:nvPr userDrawn="1"/>
          </p:nvSpPr>
          <p:spPr bwMode="auto">
            <a:xfrm>
              <a:off x="6811963" y="4714875"/>
              <a:ext cx="835025" cy="498475"/>
            </a:xfrm>
            <a:custGeom>
              <a:avLst/>
              <a:gdLst>
                <a:gd name="T0" fmla="*/ 5 w 526"/>
                <a:gd name="T1" fmla="*/ 7 h 314"/>
                <a:gd name="T2" fmla="*/ 501 w 526"/>
                <a:gd name="T3" fmla="*/ 296 h 314"/>
                <a:gd name="T4" fmla="*/ 501 w 526"/>
                <a:gd name="T5" fmla="*/ 296 h 314"/>
                <a:gd name="T6" fmla="*/ 526 w 526"/>
                <a:gd name="T7" fmla="*/ 296 h 314"/>
                <a:gd name="T8" fmla="*/ 526 w 526"/>
                <a:gd name="T9" fmla="*/ 311 h 314"/>
                <a:gd name="T10" fmla="*/ 514 w 526"/>
                <a:gd name="T11" fmla="*/ 314 h 314"/>
                <a:gd name="T12" fmla="*/ 502 w 526"/>
                <a:gd name="T13" fmla="*/ 311 h 314"/>
                <a:gd name="T14" fmla="*/ 502 w 526"/>
                <a:gd name="T15" fmla="*/ 311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1" y="296"/>
                    <a:pt x="501" y="296"/>
                    <a:pt x="501" y="296"/>
                  </a:cubicBezTo>
                  <a:cubicBezTo>
                    <a:pt x="508" y="300"/>
                    <a:pt x="519" y="300"/>
                    <a:pt x="526" y="296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09" y="314"/>
                    <a:pt x="505" y="313"/>
                    <a:pt x="502" y="311"/>
                  </a:cubicBezTo>
                  <a:cubicBezTo>
                    <a:pt x="502" y="311"/>
                    <a:pt x="502" y="311"/>
                    <a:pt x="502" y="31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8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0" name="Freeform 184"/>
            <p:cNvSpPr>
              <a:spLocks/>
            </p:cNvSpPr>
            <p:nvPr userDrawn="1"/>
          </p:nvSpPr>
          <p:spPr bwMode="auto">
            <a:xfrm>
              <a:off x="6808788" y="4335463"/>
              <a:ext cx="1481138" cy="855663"/>
            </a:xfrm>
            <a:custGeom>
              <a:avLst/>
              <a:gdLst>
                <a:gd name="T0" fmla="*/ 7 w 933"/>
                <a:gd name="T1" fmla="*/ 232 h 539"/>
                <a:gd name="T2" fmla="*/ 7 w 933"/>
                <a:gd name="T3" fmla="*/ 246 h 539"/>
                <a:gd name="T4" fmla="*/ 503 w 933"/>
                <a:gd name="T5" fmla="*/ 535 h 539"/>
                <a:gd name="T6" fmla="*/ 528 w 933"/>
                <a:gd name="T7" fmla="*/ 535 h 539"/>
                <a:gd name="T8" fmla="*/ 933 w 933"/>
                <a:gd name="T9" fmla="*/ 301 h 539"/>
                <a:gd name="T10" fmla="*/ 409 w 933"/>
                <a:gd name="T11" fmla="*/ 0 h 539"/>
                <a:gd name="T12" fmla="*/ 7 w 933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9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1" name="Freeform 185"/>
            <p:cNvSpPr>
              <a:spLocks/>
            </p:cNvSpPr>
            <p:nvPr userDrawn="1"/>
          </p:nvSpPr>
          <p:spPr bwMode="auto">
            <a:xfrm>
              <a:off x="8142288" y="3576638"/>
              <a:ext cx="873125" cy="609600"/>
            </a:xfrm>
            <a:custGeom>
              <a:avLst/>
              <a:gdLst>
                <a:gd name="T0" fmla="*/ 534 w 550"/>
                <a:gd name="T1" fmla="*/ 384 h 384"/>
                <a:gd name="T2" fmla="*/ 0 w 550"/>
                <a:gd name="T3" fmla="*/ 9 h 384"/>
                <a:gd name="T4" fmla="*/ 16 w 550"/>
                <a:gd name="T5" fmla="*/ 0 h 384"/>
                <a:gd name="T6" fmla="*/ 550 w 550"/>
                <a:gd name="T7" fmla="*/ 375 h 384"/>
                <a:gd name="T8" fmla="*/ 534 w 550"/>
                <a:gd name="T9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0" h="384">
                  <a:moveTo>
                    <a:pt x="534" y="384"/>
                  </a:moveTo>
                  <a:lnTo>
                    <a:pt x="0" y="9"/>
                  </a:lnTo>
                  <a:lnTo>
                    <a:pt x="16" y="0"/>
                  </a:lnTo>
                  <a:lnTo>
                    <a:pt x="550" y="375"/>
                  </a:lnTo>
                  <a:lnTo>
                    <a:pt x="534" y="384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2" name="Freeform 186"/>
            <p:cNvSpPr>
              <a:spLocks/>
            </p:cNvSpPr>
            <p:nvPr userDrawn="1"/>
          </p:nvSpPr>
          <p:spPr bwMode="auto">
            <a:xfrm>
              <a:off x="7804151" y="45259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3" name="Freeform 187"/>
            <p:cNvSpPr>
              <a:spLocks/>
            </p:cNvSpPr>
            <p:nvPr userDrawn="1"/>
          </p:nvSpPr>
          <p:spPr bwMode="auto">
            <a:xfrm>
              <a:off x="7804151" y="45259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4" name="Rectangle 188"/>
            <p:cNvSpPr>
              <a:spLocks noChangeArrowheads="1"/>
            </p:cNvSpPr>
            <p:nvPr userDrawn="1"/>
          </p:nvSpPr>
          <p:spPr bwMode="auto">
            <a:xfrm>
              <a:off x="9010651" y="4211638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5" name="Freeform 189"/>
            <p:cNvSpPr>
              <a:spLocks/>
            </p:cNvSpPr>
            <p:nvPr userDrawn="1"/>
          </p:nvSpPr>
          <p:spPr bwMode="auto">
            <a:xfrm>
              <a:off x="8882063" y="423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6" name="Freeform 190"/>
            <p:cNvSpPr>
              <a:spLocks/>
            </p:cNvSpPr>
            <p:nvPr userDrawn="1"/>
          </p:nvSpPr>
          <p:spPr bwMode="auto">
            <a:xfrm>
              <a:off x="8882063" y="423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7" name="Freeform 191"/>
            <p:cNvSpPr>
              <a:spLocks/>
            </p:cNvSpPr>
            <p:nvPr userDrawn="1"/>
          </p:nvSpPr>
          <p:spPr bwMode="auto">
            <a:xfrm>
              <a:off x="8380413" y="3968750"/>
              <a:ext cx="604838" cy="520700"/>
            </a:xfrm>
            <a:custGeom>
              <a:avLst/>
              <a:gdLst>
                <a:gd name="T0" fmla="*/ 369 w 381"/>
                <a:gd name="T1" fmla="*/ 106 h 328"/>
                <a:gd name="T2" fmla="*/ 381 w 381"/>
                <a:gd name="T3" fmla="*/ 0 h 328"/>
                <a:gd name="T4" fmla="*/ 318 w 381"/>
                <a:gd name="T5" fmla="*/ 36 h 328"/>
                <a:gd name="T6" fmla="*/ 58 w 381"/>
                <a:gd name="T7" fmla="*/ 188 h 328"/>
                <a:gd name="T8" fmla="*/ 29 w 381"/>
                <a:gd name="T9" fmla="*/ 303 h 328"/>
                <a:gd name="T10" fmla="*/ 57 w 381"/>
                <a:gd name="T11" fmla="*/ 321 h 328"/>
                <a:gd name="T12" fmla="*/ 318 w 381"/>
                <a:gd name="T13" fmla="*/ 169 h 328"/>
                <a:gd name="T14" fmla="*/ 381 w 381"/>
                <a:gd name="T15" fmla="*/ 133 h 328"/>
                <a:gd name="T16" fmla="*/ 369 w 381"/>
                <a:gd name="T17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1" h="328">
                  <a:moveTo>
                    <a:pt x="369" y="106"/>
                  </a:moveTo>
                  <a:cubicBezTo>
                    <a:pt x="367" y="88"/>
                    <a:pt x="368" y="18"/>
                    <a:pt x="381" y="0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8" y="36"/>
                    <a:pt x="58" y="188"/>
                    <a:pt x="58" y="188"/>
                  </a:cubicBezTo>
                  <a:cubicBezTo>
                    <a:pt x="0" y="202"/>
                    <a:pt x="29" y="284"/>
                    <a:pt x="29" y="303"/>
                  </a:cubicBezTo>
                  <a:cubicBezTo>
                    <a:pt x="30" y="321"/>
                    <a:pt x="42" y="328"/>
                    <a:pt x="57" y="321"/>
                  </a:cubicBezTo>
                  <a:cubicBezTo>
                    <a:pt x="58" y="320"/>
                    <a:pt x="318" y="169"/>
                    <a:pt x="318" y="169"/>
                  </a:cubicBezTo>
                  <a:cubicBezTo>
                    <a:pt x="381" y="133"/>
                    <a:pt x="381" y="133"/>
                    <a:pt x="381" y="133"/>
                  </a:cubicBezTo>
                  <a:cubicBezTo>
                    <a:pt x="374" y="128"/>
                    <a:pt x="371" y="119"/>
                    <a:pt x="369" y="106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8" name="Freeform 192"/>
            <p:cNvSpPr>
              <a:spLocks/>
            </p:cNvSpPr>
            <p:nvPr userDrawn="1"/>
          </p:nvSpPr>
          <p:spPr bwMode="auto">
            <a:xfrm>
              <a:off x="7637463" y="3443288"/>
              <a:ext cx="1379538" cy="788988"/>
            </a:xfrm>
            <a:custGeom>
              <a:avLst/>
              <a:gdLst>
                <a:gd name="T0" fmla="*/ 351 w 869"/>
                <a:gd name="T1" fmla="*/ 5 h 497"/>
                <a:gd name="T2" fmla="*/ 312 w 869"/>
                <a:gd name="T3" fmla="*/ 7 h 497"/>
                <a:gd name="T4" fmla="*/ 45 w 869"/>
                <a:gd name="T5" fmla="*/ 161 h 497"/>
                <a:gd name="T6" fmla="*/ 0 w 869"/>
                <a:gd name="T7" fmla="*/ 187 h 497"/>
                <a:gd name="T8" fmla="*/ 534 w 869"/>
                <a:gd name="T9" fmla="*/ 497 h 497"/>
                <a:gd name="T10" fmla="*/ 580 w 869"/>
                <a:gd name="T11" fmla="*/ 471 h 497"/>
                <a:gd name="T12" fmla="*/ 817 w 869"/>
                <a:gd name="T13" fmla="*/ 335 h 497"/>
                <a:gd name="T14" fmla="*/ 817 w 869"/>
                <a:gd name="T15" fmla="*/ 334 h 497"/>
                <a:gd name="T16" fmla="*/ 840 w 869"/>
                <a:gd name="T17" fmla="*/ 321 h 497"/>
                <a:gd name="T18" fmla="*/ 864 w 869"/>
                <a:gd name="T19" fmla="*/ 307 h 497"/>
                <a:gd name="T20" fmla="*/ 869 w 869"/>
                <a:gd name="T21" fmla="*/ 306 h 497"/>
                <a:gd name="T22" fmla="*/ 351 w 869"/>
                <a:gd name="T23" fmla="*/ 5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9" h="497">
                  <a:moveTo>
                    <a:pt x="351" y="5"/>
                  </a:moveTo>
                  <a:cubicBezTo>
                    <a:pt x="342" y="0"/>
                    <a:pt x="325" y="0"/>
                    <a:pt x="312" y="7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534" y="497"/>
                    <a:pt x="534" y="497"/>
                    <a:pt x="534" y="497"/>
                  </a:cubicBezTo>
                  <a:cubicBezTo>
                    <a:pt x="580" y="471"/>
                    <a:pt x="580" y="471"/>
                    <a:pt x="580" y="471"/>
                  </a:cubicBezTo>
                  <a:cubicBezTo>
                    <a:pt x="817" y="335"/>
                    <a:pt x="817" y="335"/>
                    <a:pt x="817" y="335"/>
                  </a:cubicBezTo>
                  <a:cubicBezTo>
                    <a:pt x="817" y="334"/>
                    <a:pt x="817" y="334"/>
                    <a:pt x="817" y="334"/>
                  </a:cubicBezTo>
                  <a:cubicBezTo>
                    <a:pt x="840" y="321"/>
                    <a:pt x="840" y="321"/>
                    <a:pt x="840" y="321"/>
                  </a:cubicBezTo>
                  <a:cubicBezTo>
                    <a:pt x="864" y="307"/>
                    <a:pt x="864" y="307"/>
                    <a:pt x="864" y="307"/>
                  </a:cubicBezTo>
                  <a:cubicBezTo>
                    <a:pt x="866" y="306"/>
                    <a:pt x="868" y="306"/>
                    <a:pt x="869" y="306"/>
                  </a:cubicBezTo>
                  <a:lnTo>
                    <a:pt x="351" y="5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9" name="Freeform 193"/>
            <p:cNvSpPr>
              <a:spLocks/>
            </p:cNvSpPr>
            <p:nvPr userDrawn="1"/>
          </p:nvSpPr>
          <p:spPr bwMode="auto">
            <a:xfrm>
              <a:off x="7566026" y="3740150"/>
              <a:ext cx="919163" cy="757238"/>
            </a:xfrm>
            <a:custGeom>
              <a:avLst/>
              <a:gdLst>
                <a:gd name="T0" fmla="*/ 547 w 579"/>
                <a:gd name="T1" fmla="*/ 477 h 477"/>
                <a:gd name="T2" fmla="*/ 29 w 579"/>
                <a:gd name="T3" fmla="*/ 176 h 477"/>
                <a:gd name="T4" fmla="*/ 0 w 579"/>
                <a:gd name="T5" fmla="*/ 124 h 477"/>
                <a:gd name="T6" fmla="*/ 0 w 579"/>
                <a:gd name="T7" fmla="*/ 61 h 477"/>
                <a:gd name="T8" fmla="*/ 45 w 579"/>
                <a:gd name="T9" fmla="*/ 0 h 477"/>
                <a:gd name="T10" fmla="*/ 579 w 579"/>
                <a:gd name="T11" fmla="*/ 310 h 477"/>
                <a:gd name="T12" fmla="*/ 535 w 579"/>
                <a:gd name="T13" fmla="*/ 362 h 477"/>
                <a:gd name="T14" fmla="*/ 534 w 579"/>
                <a:gd name="T15" fmla="*/ 450 h 477"/>
                <a:gd name="T16" fmla="*/ 547 w 579"/>
                <a:gd name="T17" fmla="*/ 47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9" h="477">
                  <a:moveTo>
                    <a:pt x="547" y="477"/>
                  </a:moveTo>
                  <a:cubicBezTo>
                    <a:pt x="29" y="176"/>
                    <a:pt x="29" y="176"/>
                    <a:pt x="29" y="176"/>
                  </a:cubicBezTo>
                  <a:cubicBezTo>
                    <a:pt x="4" y="162"/>
                    <a:pt x="0" y="138"/>
                    <a:pt x="0" y="124"/>
                  </a:cubicBezTo>
                  <a:cubicBezTo>
                    <a:pt x="0" y="77"/>
                    <a:pt x="0" y="87"/>
                    <a:pt x="0" y="61"/>
                  </a:cubicBezTo>
                  <a:cubicBezTo>
                    <a:pt x="0" y="18"/>
                    <a:pt x="32" y="8"/>
                    <a:pt x="45" y="0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69" y="316"/>
                    <a:pt x="542" y="331"/>
                    <a:pt x="535" y="362"/>
                  </a:cubicBezTo>
                  <a:cubicBezTo>
                    <a:pt x="527" y="395"/>
                    <a:pt x="534" y="435"/>
                    <a:pt x="534" y="450"/>
                  </a:cubicBezTo>
                  <a:cubicBezTo>
                    <a:pt x="535" y="464"/>
                    <a:pt x="539" y="473"/>
                    <a:pt x="547" y="477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0" name="Freeform 194"/>
            <p:cNvSpPr>
              <a:spLocks/>
            </p:cNvSpPr>
            <p:nvPr userDrawn="1"/>
          </p:nvSpPr>
          <p:spPr bwMode="auto">
            <a:xfrm>
              <a:off x="8407401" y="3927475"/>
              <a:ext cx="612775" cy="585788"/>
            </a:xfrm>
            <a:custGeom>
              <a:avLst/>
              <a:gdLst>
                <a:gd name="T0" fmla="*/ 379 w 386"/>
                <a:gd name="T1" fmla="*/ 2 h 369"/>
                <a:gd name="T2" fmla="*/ 386 w 386"/>
                <a:gd name="T3" fmla="*/ 6 h 369"/>
                <a:gd name="T4" fmla="*/ 379 w 386"/>
                <a:gd name="T5" fmla="*/ 17 h 369"/>
                <a:gd name="T6" fmla="*/ 364 w 386"/>
                <a:gd name="T7" fmla="*/ 26 h 369"/>
                <a:gd name="T8" fmla="*/ 48 w 386"/>
                <a:gd name="T9" fmla="*/ 210 h 369"/>
                <a:gd name="T10" fmla="*/ 46 w 386"/>
                <a:gd name="T11" fmla="*/ 211 h 369"/>
                <a:gd name="T12" fmla="*/ 15 w 386"/>
                <a:gd name="T13" fmla="*/ 260 h 369"/>
                <a:gd name="T14" fmla="*/ 16 w 386"/>
                <a:gd name="T15" fmla="*/ 327 h 369"/>
                <a:gd name="T16" fmla="*/ 53 w 386"/>
                <a:gd name="T17" fmla="*/ 339 h 369"/>
                <a:gd name="T18" fmla="*/ 364 w 386"/>
                <a:gd name="T19" fmla="*/ 159 h 369"/>
                <a:gd name="T20" fmla="*/ 379 w 386"/>
                <a:gd name="T21" fmla="*/ 150 h 369"/>
                <a:gd name="T22" fmla="*/ 386 w 386"/>
                <a:gd name="T23" fmla="*/ 154 h 369"/>
                <a:gd name="T24" fmla="*/ 380 w 386"/>
                <a:gd name="T25" fmla="*/ 165 h 369"/>
                <a:gd name="T26" fmla="*/ 324 w 386"/>
                <a:gd name="T27" fmla="*/ 198 h 369"/>
                <a:gd name="T28" fmla="*/ 95 w 386"/>
                <a:gd name="T29" fmla="*/ 330 h 369"/>
                <a:gd name="T30" fmla="*/ 50 w 386"/>
                <a:gd name="T31" fmla="*/ 356 h 369"/>
                <a:gd name="T32" fmla="*/ 45 w 386"/>
                <a:gd name="T33" fmla="*/ 357 h 369"/>
                <a:gd name="T34" fmla="*/ 2 w 386"/>
                <a:gd name="T35" fmla="*/ 333 h 369"/>
                <a:gd name="T36" fmla="*/ 0 w 386"/>
                <a:gd name="T37" fmla="*/ 255 h 369"/>
                <a:gd name="T38" fmla="*/ 56 w 386"/>
                <a:gd name="T39" fmla="*/ 188 h 369"/>
                <a:gd name="T40" fmla="*/ 379 w 386"/>
                <a:gd name="T41" fmla="*/ 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6" h="369">
                  <a:moveTo>
                    <a:pt x="379" y="2"/>
                  </a:moveTo>
                  <a:cubicBezTo>
                    <a:pt x="383" y="0"/>
                    <a:pt x="386" y="1"/>
                    <a:pt x="386" y="6"/>
                  </a:cubicBezTo>
                  <a:cubicBezTo>
                    <a:pt x="386" y="10"/>
                    <a:pt x="383" y="15"/>
                    <a:pt x="379" y="17"/>
                  </a:cubicBezTo>
                  <a:cubicBezTo>
                    <a:pt x="364" y="26"/>
                    <a:pt x="364" y="26"/>
                    <a:pt x="364" y="26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2" y="214"/>
                    <a:pt x="15" y="225"/>
                    <a:pt x="15" y="260"/>
                  </a:cubicBezTo>
                  <a:cubicBezTo>
                    <a:pt x="15" y="287"/>
                    <a:pt x="16" y="314"/>
                    <a:pt x="16" y="327"/>
                  </a:cubicBezTo>
                  <a:cubicBezTo>
                    <a:pt x="16" y="345"/>
                    <a:pt x="28" y="354"/>
                    <a:pt x="53" y="339"/>
                  </a:cubicBezTo>
                  <a:cubicBezTo>
                    <a:pt x="364" y="159"/>
                    <a:pt x="364" y="159"/>
                    <a:pt x="364" y="159"/>
                  </a:cubicBezTo>
                  <a:cubicBezTo>
                    <a:pt x="379" y="150"/>
                    <a:pt x="379" y="150"/>
                    <a:pt x="379" y="150"/>
                  </a:cubicBezTo>
                  <a:cubicBezTo>
                    <a:pt x="383" y="148"/>
                    <a:pt x="386" y="150"/>
                    <a:pt x="386" y="154"/>
                  </a:cubicBezTo>
                  <a:cubicBezTo>
                    <a:pt x="386" y="158"/>
                    <a:pt x="383" y="163"/>
                    <a:pt x="380" y="165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48" y="357"/>
                    <a:pt x="47" y="357"/>
                    <a:pt x="45" y="357"/>
                  </a:cubicBezTo>
                  <a:cubicBezTo>
                    <a:pt x="23" y="369"/>
                    <a:pt x="3" y="360"/>
                    <a:pt x="2" y="333"/>
                  </a:cubicBezTo>
                  <a:cubicBezTo>
                    <a:pt x="0" y="311"/>
                    <a:pt x="0" y="281"/>
                    <a:pt x="0" y="255"/>
                  </a:cubicBezTo>
                  <a:cubicBezTo>
                    <a:pt x="0" y="214"/>
                    <a:pt x="43" y="195"/>
                    <a:pt x="56" y="188"/>
                  </a:cubicBezTo>
                  <a:lnTo>
                    <a:pt x="379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1" name="Freeform 195"/>
            <p:cNvSpPr>
              <a:spLocks/>
            </p:cNvSpPr>
            <p:nvPr userDrawn="1"/>
          </p:nvSpPr>
          <p:spPr bwMode="auto">
            <a:xfrm>
              <a:off x="8250238" y="4137025"/>
              <a:ext cx="127000" cy="307975"/>
            </a:xfrm>
            <a:custGeom>
              <a:avLst/>
              <a:gdLst>
                <a:gd name="T0" fmla="*/ 35 w 80"/>
                <a:gd name="T1" fmla="*/ 145 h 194"/>
                <a:gd name="T2" fmla="*/ 35 w 80"/>
                <a:gd name="T3" fmla="*/ 81 h 194"/>
                <a:gd name="T4" fmla="*/ 80 w 80"/>
                <a:gd name="T5" fmla="*/ 20 h 194"/>
                <a:gd name="T6" fmla="*/ 45 w 80"/>
                <a:gd name="T7" fmla="*/ 0 h 194"/>
                <a:gd name="T8" fmla="*/ 0 w 80"/>
                <a:gd name="T9" fmla="*/ 61 h 194"/>
                <a:gd name="T10" fmla="*/ 0 w 80"/>
                <a:gd name="T11" fmla="*/ 124 h 194"/>
                <a:gd name="T12" fmla="*/ 29 w 80"/>
                <a:gd name="T13" fmla="*/ 176 h 194"/>
                <a:gd name="T14" fmla="*/ 60 w 80"/>
                <a:gd name="T15" fmla="*/ 194 h 194"/>
                <a:gd name="T16" fmla="*/ 35 w 80"/>
                <a:gd name="T17" fmla="*/ 14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94">
                  <a:moveTo>
                    <a:pt x="35" y="145"/>
                  </a:moveTo>
                  <a:cubicBezTo>
                    <a:pt x="35" y="98"/>
                    <a:pt x="35" y="107"/>
                    <a:pt x="35" y="81"/>
                  </a:cubicBezTo>
                  <a:cubicBezTo>
                    <a:pt x="35" y="39"/>
                    <a:pt x="66" y="28"/>
                    <a:pt x="80" y="2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0" y="18"/>
                    <a:pt x="0" y="61"/>
                  </a:cubicBezTo>
                  <a:cubicBezTo>
                    <a:pt x="0" y="87"/>
                    <a:pt x="0" y="77"/>
                    <a:pt x="0" y="124"/>
                  </a:cubicBezTo>
                  <a:cubicBezTo>
                    <a:pt x="0" y="138"/>
                    <a:pt x="3" y="161"/>
                    <a:pt x="29" y="176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38" y="180"/>
                    <a:pt x="35" y="157"/>
                    <a:pt x="35" y="145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2" name="Freeform 196"/>
            <p:cNvSpPr>
              <a:spLocks/>
            </p:cNvSpPr>
            <p:nvPr userDrawn="1"/>
          </p:nvSpPr>
          <p:spPr bwMode="auto">
            <a:xfrm>
              <a:off x="7461251" y="4167188"/>
              <a:ext cx="846138" cy="639763"/>
            </a:xfrm>
            <a:custGeom>
              <a:avLst/>
              <a:gdLst>
                <a:gd name="T0" fmla="*/ 0 w 533"/>
                <a:gd name="T1" fmla="*/ 0 h 403"/>
                <a:gd name="T2" fmla="*/ 0 w 533"/>
                <a:gd name="T3" fmla="*/ 109 h 403"/>
                <a:gd name="T4" fmla="*/ 524 w 533"/>
                <a:gd name="T5" fmla="*/ 403 h 403"/>
                <a:gd name="T6" fmla="*/ 533 w 533"/>
                <a:gd name="T7" fmla="*/ 353 h 403"/>
                <a:gd name="T8" fmla="*/ 522 w 533"/>
                <a:gd name="T9" fmla="*/ 302 h 403"/>
                <a:gd name="T10" fmla="*/ 0 w 533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403">
                  <a:moveTo>
                    <a:pt x="0" y="0"/>
                  </a:moveTo>
                  <a:lnTo>
                    <a:pt x="0" y="109"/>
                  </a:lnTo>
                  <a:lnTo>
                    <a:pt x="524" y="403"/>
                  </a:lnTo>
                  <a:lnTo>
                    <a:pt x="533" y="353"/>
                  </a:lnTo>
                  <a:lnTo>
                    <a:pt x="522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3" name="Freeform 197"/>
            <p:cNvSpPr>
              <a:spLocks/>
            </p:cNvSpPr>
            <p:nvPr userDrawn="1"/>
          </p:nvSpPr>
          <p:spPr bwMode="auto">
            <a:xfrm>
              <a:off x="7461251" y="4156075"/>
              <a:ext cx="865188" cy="492125"/>
            </a:xfrm>
            <a:custGeom>
              <a:avLst/>
              <a:gdLst>
                <a:gd name="T0" fmla="*/ 0 w 545"/>
                <a:gd name="T1" fmla="*/ 6 h 310"/>
                <a:gd name="T2" fmla="*/ 522 w 545"/>
                <a:gd name="T3" fmla="*/ 310 h 310"/>
                <a:gd name="T4" fmla="*/ 538 w 545"/>
                <a:gd name="T5" fmla="*/ 306 h 310"/>
                <a:gd name="T6" fmla="*/ 545 w 545"/>
                <a:gd name="T7" fmla="*/ 306 h 310"/>
                <a:gd name="T8" fmla="*/ 26 w 545"/>
                <a:gd name="T9" fmla="*/ 4 h 310"/>
                <a:gd name="T10" fmla="*/ 5 w 545"/>
                <a:gd name="T11" fmla="*/ 3 h 310"/>
                <a:gd name="T12" fmla="*/ 0 w 545"/>
                <a:gd name="T13" fmla="*/ 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6"/>
                  </a:moveTo>
                  <a:cubicBezTo>
                    <a:pt x="522" y="310"/>
                    <a:pt x="522" y="310"/>
                    <a:pt x="522" y="310"/>
                  </a:cubicBezTo>
                  <a:cubicBezTo>
                    <a:pt x="538" y="306"/>
                    <a:pt x="538" y="306"/>
                    <a:pt x="538" y="306"/>
                  </a:cubicBezTo>
                  <a:cubicBezTo>
                    <a:pt x="540" y="305"/>
                    <a:pt x="545" y="306"/>
                    <a:pt x="545" y="30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9" y="0"/>
                    <a:pt x="11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4" name="Freeform 198"/>
            <p:cNvSpPr>
              <a:spLocks/>
            </p:cNvSpPr>
            <p:nvPr userDrawn="1"/>
          </p:nvSpPr>
          <p:spPr bwMode="auto">
            <a:xfrm>
              <a:off x="8001001" y="514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5" name="Freeform 199"/>
            <p:cNvSpPr>
              <a:spLocks/>
            </p:cNvSpPr>
            <p:nvPr userDrawn="1"/>
          </p:nvSpPr>
          <p:spPr bwMode="auto">
            <a:xfrm>
              <a:off x="8001001" y="514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6" name="Freeform 200"/>
            <p:cNvSpPr>
              <a:spLocks/>
            </p:cNvSpPr>
            <p:nvPr userDrawn="1"/>
          </p:nvSpPr>
          <p:spPr bwMode="auto">
            <a:xfrm>
              <a:off x="8002588" y="49418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7" name="Freeform 201"/>
            <p:cNvSpPr>
              <a:spLocks/>
            </p:cNvSpPr>
            <p:nvPr userDrawn="1"/>
          </p:nvSpPr>
          <p:spPr bwMode="auto">
            <a:xfrm>
              <a:off x="6815138" y="4683125"/>
              <a:ext cx="838200" cy="500063"/>
            </a:xfrm>
            <a:custGeom>
              <a:avLst/>
              <a:gdLst>
                <a:gd name="T0" fmla="*/ 5 w 528"/>
                <a:gd name="T1" fmla="*/ 7 h 315"/>
                <a:gd name="T2" fmla="*/ 501 w 528"/>
                <a:gd name="T3" fmla="*/ 295 h 315"/>
                <a:gd name="T4" fmla="*/ 514 w 528"/>
                <a:gd name="T5" fmla="*/ 298 h 315"/>
                <a:gd name="T6" fmla="*/ 526 w 528"/>
                <a:gd name="T7" fmla="*/ 295 h 315"/>
                <a:gd name="T8" fmla="*/ 526 w 528"/>
                <a:gd name="T9" fmla="*/ 295 h 315"/>
                <a:gd name="T10" fmla="*/ 526 w 528"/>
                <a:gd name="T11" fmla="*/ 295 h 315"/>
                <a:gd name="T12" fmla="*/ 528 w 528"/>
                <a:gd name="T13" fmla="*/ 311 h 315"/>
                <a:gd name="T14" fmla="*/ 503 w 528"/>
                <a:gd name="T15" fmla="*/ 311 h 315"/>
                <a:gd name="T16" fmla="*/ 7 w 528"/>
                <a:gd name="T17" fmla="*/ 23 h 315"/>
                <a:gd name="T18" fmla="*/ 2 w 528"/>
                <a:gd name="T19" fmla="*/ 15 h 315"/>
                <a:gd name="T20" fmla="*/ 0 w 528"/>
                <a:gd name="T21" fmla="*/ 0 h 315"/>
                <a:gd name="T22" fmla="*/ 5 w 528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5">
                  <a:moveTo>
                    <a:pt x="5" y="7"/>
                  </a:moveTo>
                  <a:cubicBezTo>
                    <a:pt x="501" y="295"/>
                    <a:pt x="501" y="295"/>
                    <a:pt x="501" y="295"/>
                  </a:cubicBezTo>
                  <a:cubicBezTo>
                    <a:pt x="505" y="297"/>
                    <a:pt x="509" y="298"/>
                    <a:pt x="514" y="298"/>
                  </a:cubicBezTo>
                  <a:cubicBezTo>
                    <a:pt x="518" y="298"/>
                    <a:pt x="523" y="297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8" y="311"/>
                    <a:pt x="528" y="311"/>
                    <a:pt x="528" y="311"/>
                  </a:cubicBezTo>
                  <a:cubicBezTo>
                    <a:pt x="521" y="315"/>
                    <a:pt x="510" y="315"/>
                    <a:pt x="503" y="31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8" name="Freeform 202"/>
            <p:cNvSpPr>
              <a:spLocks/>
            </p:cNvSpPr>
            <p:nvPr userDrawn="1"/>
          </p:nvSpPr>
          <p:spPr bwMode="auto">
            <a:xfrm>
              <a:off x="6811963" y="4302125"/>
              <a:ext cx="1476375" cy="855663"/>
            </a:xfrm>
            <a:custGeom>
              <a:avLst/>
              <a:gdLst>
                <a:gd name="T0" fmla="*/ 7 w 930"/>
                <a:gd name="T1" fmla="*/ 233 h 539"/>
                <a:gd name="T2" fmla="*/ 7 w 930"/>
                <a:gd name="T3" fmla="*/ 247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3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3"/>
                  </a:moveTo>
                  <a:cubicBezTo>
                    <a:pt x="0" y="237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3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9" name="Freeform 203"/>
            <p:cNvSpPr>
              <a:spLocks/>
            </p:cNvSpPr>
            <p:nvPr userDrawn="1"/>
          </p:nvSpPr>
          <p:spPr bwMode="auto">
            <a:xfrm>
              <a:off x="7634288" y="4640263"/>
              <a:ext cx="633413" cy="501650"/>
            </a:xfrm>
            <a:custGeom>
              <a:avLst/>
              <a:gdLst>
                <a:gd name="T0" fmla="*/ 0 w 399"/>
                <a:gd name="T1" fmla="*/ 233 h 316"/>
                <a:gd name="T2" fmla="*/ 0 w 399"/>
                <a:gd name="T3" fmla="*/ 316 h 316"/>
                <a:gd name="T4" fmla="*/ 399 w 399"/>
                <a:gd name="T5" fmla="*/ 83 h 316"/>
                <a:gd name="T6" fmla="*/ 399 w 399"/>
                <a:gd name="T7" fmla="*/ 0 h 316"/>
                <a:gd name="T8" fmla="*/ 0 w 399"/>
                <a:gd name="T9" fmla="*/ 23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6">
                  <a:moveTo>
                    <a:pt x="0" y="233"/>
                  </a:moveTo>
                  <a:lnTo>
                    <a:pt x="0" y="316"/>
                  </a:lnTo>
                  <a:lnTo>
                    <a:pt x="399" y="83"/>
                  </a:lnTo>
                  <a:lnTo>
                    <a:pt x="399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0" name="Freeform 204"/>
            <p:cNvSpPr>
              <a:spLocks/>
            </p:cNvSpPr>
            <p:nvPr userDrawn="1"/>
          </p:nvSpPr>
          <p:spPr bwMode="auto">
            <a:xfrm>
              <a:off x="6858001" y="4573588"/>
              <a:ext cx="776288" cy="568325"/>
            </a:xfrm>
            <a:custGeom>
              <a:avLst/>
              <a:gdLst>
                <a:gd name="T0" fmla="*/ 0 w 489"/>
                <a:gd name="T1" fmla="*/ 0 h 358"/>
                <a:gd name="T2" fmla="*/ 0 w 489"/>
                <a:gd name="T3" fmla="*/ 75 h 358"/>
                <a:gd name="T4" fmla="*/ 489 w 489"/>
                <a:gd name="T5" fmla="*/ 358 h 358"/>
                <a:gd name="T6" fmla="*/ 489 w 489"/>
                <a:gd name="T7" fmla="*/ 275 h 358"/>
                <a:gd name="T8" fmla="*/ 0 w 489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358">
                  <a:moveTo>
                    <a:pt x="0" y="0"/>
                  </a:moveTo>
                  <a:lnTo>
                    <a:pt x="0" y="75"/>
                  </a:lnTo>
                  <a:lnTo>
                    <a:pt x="489" y="358"/>
                  </a:lnTo>
                  <a:lnTo>
                    <a:pt x="489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1" name="Freeform 206"/>
            <p:cNvSpPr>
              <a:spLocks/>
            </p:cNvSpPr>
            <p:nvPr userDrawn="1"/>
          </p:nvSpPr>
          <p:spPr bwMode="auto">
            <a:xfrm>
              <a:off x="7650163" y="4632325"/>
              <a:ext cx="693738" cy="544513"/>
            </a:xfrm>
            <a:custGeom>
              <a:avLst/>
              <a:gdLst>
                <a:gd name="T0" fmla="*/ 426 w 437"/>
                <a:gd name="T1" fmla="*/ 6 h 343"/>
                <a:gd name="T2" fmla="*/ 401 w 437"/>
                <a:gd name="T3" fmla="*/ 9 h 343"/>
                <a:gd name="T4" fmla="*/ 0 w 437"/>
                <a:gd name="T5" fmla="*/ 241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1 h 343"/>
                <a:gd name="T12" fmla="*/ 409 w 437"/>
                <a:gd name="T13" fmla="*/ 78 h 343"/>
                <a:gd name="T14" fmla="*/ 395 w 437"/>
                <a:gd name="T15" fmla="*/ 100 h 343"/>
                <a:gd name="T16" fmla="*/ 0 w 437"/>
                <a:gd name="T17" fmla="*/ 327 h 343"/>
                <a:gd name="T18" fmla="*/ 2 w 437"/>
                <a:gd name="T19" fmla="*/ 343 h 343"/>
                <a:gd name="T20" fmla="*/ 402 w 437"/>
                <a:gd name="T21" fmla="*/ 112 h 343"/>
                <a:gd name="T22" fmla="*/ 435 w 437"/>
                <a:gd name="T23" fmla="*/ 62 h 343"/>
                <a:gd name="T24" fmla="*/ 435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2" y="9"/>
                    <a:pt x="401" y="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90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3"/>
                    <a:pt x="395" y="100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5" y="105"/>
                    <a:pt x="435" y="97"/>
                    <a:pt x="435" y="62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2" name="Freeform 207"/>
            <p:cNvSpPr>
              <a:spLocks/>
            </p:cNvSpPr>
            <p:nvPr userDrawn="1"/>
          </p:nvSpPr>
          <p:spPr bwMode="auto">
            <a:xfrm>
              <a:off x="6815138" y="4546600"/>
              <a:ext cx="835025" cy="498475"/>
            </a:xfrm>
            <a:custGeom>
              <a:avLst/>
              <a:gdLst>
                <a:gd name="T0" fmla="*/ 5 w 526"/>
                <a:gd name="T1" fmla="*/ 7 h 314"/>
                <a:gd name="T2" fmla="*/ 501 w 526"/>
                <a:gd name="T3" fmla="*/ 295 h 314"/>
                <a:gd name="T4" fmla="*/ 501 w 526"/>
                <a:gd name="T5" fmla="*/ 295 h 314"/>
                <a:gd name="T6" fmla="*/ 526 w 526"/>
                <a:gd name="T7" fmla="*/ 295 h 314"/>
                <a:gd name="T8" fmla="*/ 526 w 526"/>
                <a:gd name="T9" fmla="*/ 311 h 314"/>
                <a:gd name="T10" fmla="*/ 514 w 526"/>
                <a:gd name="T11" fmla="*/ 314 h 314"/>
                <a:gd name="T12" fmla="*/ 501 w 526"/>
                <a:gd name="T13" fmla="*/ 311 h 314"/>
                <a:gd name="T14" fmla="*/ 501 w 526"/>
                <a:gd name="T15" fmla="*/ 311 h 314"/>
                <a:gd name="T16" fmla="*/ 5 w 526"/>
                <a:gd name="T17" fmla="*/ 22 h 314"/>
                <a:gd name="T18" fmla="*/ 0 w 526"/>
                <a:gd name="T19" fmla="*/ 15 h 314"/>
                <a:gd name="T20" fmla="*/ 0 w 526"/>
                <a:gd name="T21" fmla="*/ 0 h 314"/>
                <a:gd name="T22" fmla="*/ 5 w 526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7"/>
                  </a:moveTo>
                  <a:cubicBezTo>
                    <a:pt x="501" y="295"/>
                    <a:pt x="501" y="295"/>
                    <a:pt x="501" y="295"/>
                  </a:cubicBezTo>
                  <a:cubicBezTo>
                    <a:pt x="501" y="295"/>
                    <a:pt x="501" y="295"/>
                    <a:pt x="501" y="295"/>
                  </a:cubicBezTo>
                  <a:cubicBezTo>
                    <a:pt x="508" y="299"/>
                    <a:pt x="519" y="299"/>
                    <a:pt x="526" y="295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09" y="314"/>
                    <a:pt x="505" y="313"/>
                    <a:pt x="501" y="311"/>
                  </a:cubicBezTo>
                  <a:cubicBezTo>
                    <a:pt x="501" y="311"/>
                    <a:pt x="501" y="311"/>
                    <a:pt x="501" y="31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3" name="Freeform 208"/>
            <p:cNvSpPr>
              <a:spLocks/>
            </p:cNvSpPr>
            <p:nvPr userDrawn="1"/>
          </p:nvSpPr>
          <p:spPr bwMode="auto">
            <a:xfrm>
              <a:off x="6811963" y="4165600"/>
              <a:ext cx="1481138" cy="855663"/>
            </a:xfrm>
            <a:custGeom>
              <a:avLst/>
              <a:gdLst>
                <a:gd name="T0" fmla="*/ 7 w 933"/>
                <a:gd name="T1" fmla="*/ 232 h 539"/>
                <a:gd name="T2" fmla="*/ 7 w 933"/>
                <a:gd name="T3" fmla="*/ 247 h 539"/>
                <a:gd name="T4" fmla="*/ 503 w 933"/>
                <a:gd name="T5" fmla="*/ 535 h 539"/>
                <a:gd name="T6" fmla="*/ 528 w 933"/>
                <a:gd name="T7" fmla="*/ 535 h 539"/>
                <a:gd name="T8" fmla="*/ 933 w 933"/>
                <a:gd name="T9" fmla="*/ 301 h 539"/>
                <a:gd name="T10" fmla="*/ 409 w 933"/>
                <a:gd name="T11" fmla="*/ 0 h 539"/>
                <a:gd name="T12" fmla="*/ 7 w 933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4" name="Freeform 209"/>
            <p:cNvSpPr>
              <a:spLocks/>
            </p:cNvSpPr>
            <p:nvPr userDrawn="1"/>
          </p:nvSpPr>
          <p:spPr bwMode="auto">
            <a:xfrm>
              <a:off x="8993188" y="2847975"/>
              <a:ext cx="820738" cy="622300"/>
            </a:xfrm>
            <a:custGeom>
              <a:avLst/>
              <a:gdLst>
                <a:gd name="T0" fmla="*/ 0 w 517"/>
                <a:gd name="T1" fmla="*/ 0 h 392"/>
                <a:gd name="T2" fmla="*/ 0 w 517"/>
                <a:gd name="T3" fmla="*/ 106 h 392"/>
                <a:gd name="T4" fmla="*/ 509 w 517"/>
                <a:gd name="T5" fmla="*/ 392 h 392"/>
                <a:gd name="T6" fmla="*/ 517 w 517"/>
                <a:gd name="T7" fmla="*/ 343 h 392"/>
                <a:gd name="T8" fmla="*/ 507 w 517"/>
                <a:gd name="T9" fmla="*/ 294 h 392"/>
                <a:gd name="T10" fmla="*/ 0 w 517"/>
                <a:gd name="T1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7" h="392">
                  <a:moveTo>
                    <a:pt x="0" y="0"/>
                  </a:moveTo>
                  <a:lnTo>
                    <a:pt x="0" y="106"/>
                  </a:lnTo>
                  <a:lnTo>
                    <a:pt x="509" y="392"/>
                  </a:lnTo>
                  <a:lnTo>
                    <a:pt x="517" y="343"/>
                  </a:lnTo>
                  <a:lnTo>
                    <a:pt x="507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5" name="Freeform 210"/>
            <p:cNvSpPr>
              <a:spLocks/>
            </p:cNvSpPr>
            <p:nvPr userDrawn="1"/>
          </p:nvSpPr>
          <p:spPr bwMode="auto">
            <a:xfrm>
              <a:off x="8993188" y="2836863"/>
              <a:ext cx="839788" cy="479425"/>
            </a:xfrm>
            <a:custGeom>
              <a:avLst/>
              <a:gdLst>
                <a:gd name="T0" fmla="*/ 0 w 530"/>
                <a:gd name="T1" fmla="*/ 6 h 302"/>
                <a:gd name="T2" fmla="*/ 508 w 530"/>
                <a:gd name="T3" fmla="*/ 302 h 302"/>
                <a:gd name="T4" fmla="*/ 523 w 530"/>
                <a:gd name="T5" fmla="*/ 297 h 302"/>
                <a:gd name="T6" fmla="*/ 530 w 530"/>
                <a:gd name="T7" fmla="*/ 298 h 302"/>
                <a:gd name="T8" fmla="*/ 25 w 530"/>
                <a:gd name="T9" fmla="*/ 4 h 302"/>
                <a:gd name="T10" fmla="*/ 5 w 530"/>
                <a:gd name="T11" fmla="*/ 3 h 302"/>
                <a:gd name="T12" fmla="*/ 0 w 530"/>
                <a:gd name="T13" fmla="*/ 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302">
                  <a:moveTo>
                    <a:pt x="0" y="6"/>
                  </a:moveTo>
                  <a:cubicBezTo>
                    <a:pt x="508" y="302"/>
                    <a:pt x="508" y="302"/>
                    <a:pt x="508" y="302"/>
                  </a:cubicBezTo>
                  <a:cubicBezTo>
                    <a:pt x="523" y="297"/>
                    <a:pt x="523" y="297"/>
                    <a:pt x="523" y="297"/>
                  </a:cubicBezTo>
                  <a:cubicBezTo>
                    <a:pt x="525" y="297"/>
                    <a:pt x="530" y="298"/>
                    <a:pt x="530" y="298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9" y="0"/>
                    <a:pt x="10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6" name="Freeform 211"/>
            <p:cNvSpPr>
              <a:spLocks/>
            </p:cNvSpPr>
            <p:nvPr userDrawn="1"/>
          </p:nvSpPr>
          <p:spPr bwMode="auto">
            <a:xfrm>
              <a:off x="9517063" y="37988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7" name="Freeform 212"/>
            <p:cNvSpPr>
              <a:spLocks/>
            </p:cNvSpPr>
            <p:nvPr userDrawn="1"/>
          </p:nvSpPr>
          <p:spPr bwMode="auto">
            <a:xfrm>
              <a:off x="9517063" y="37988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8" name="Freeform 213"/>
            <p:cNvSpPr>
              <a:spLocks/>
            </p:cNvSpPr>
            <p:nvPr userDrawn="1"/>
          </p:nvSpPr>
          <p:spPr bwMode="auto">
            <a:xfrm>
              <a:off x="9517063" y="360203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9" name="Freeform 214"/>
            <p:cNvSpPr>
              <a:spLocks/>
            </p:cNvSpPr>
            <p:nvPr userDrawn="1"/>
          </p:nvSpPr>
          <p:spPr bwMode="auto">
            <a:xfrm>
              <a:off x="8364538" y="3349625"/>
              <a:ext cx="815975" cy="485775"/>
            </a:xfrm>
            <a:custGeom>
              <a:avLst/>
              <a:gdLst>
                <a:gd name="T0" fmla="*/ 5 w 514"/>
                <a:gd name="T1" fmla="*/ 7 h 306"/>
                <a:gd name="T2" fmla="*/ 488 w 514"/>
                <a:gd name="T3" fmla="*/ 287 h 306"/>
                <a:gd name="T4" fmla="*/ 500 w 514"/>
                <a:gd name="T5" fmla="*/ 290 h 306"/>
                <a:gd name="T6" fmla="*/ 512 w 514"/>
                <a:gd name="T7" fmla="*/ 287 h 306"/>
                <a:gd name="T8" fmla="*/ 512 w 514"/>
                <a:gd name="T9" fmla="*/ 287 h 306"/>
                <a:gd name="T10" fmla="*/ 512 w 514"/>
                <a:gd name="T11" fmla="*/ 287 h 306"/>
                <a:gd name="T12" fmla="*/ 514 w 514"/>
                <a:gd name="T13" fmla="*/ 303 h 306"/>
                <a:gd name="T14" fmla="*/ 490 w 514"/>
                <a:gd name="T15" fmla="*/ 303 h 306"/>
                <a:gd name="T16" fmla="*/ 7 w 514"/>
                <a:gd name="T17" fmla="*/ 22 h 306"/>
                <a:gd name="T18" fmla="*/ 2 w 514"/>
                <a:gd name="T19" fmla="*/ 15 h 306"/>
                <a:gd name="T20" fmla="*/ 0 w 514"/>
                <a:gd name="T21" fmla="*/ 0 h 306"/>
                <a:gd name="T22" fmla="*/ 5 w 514"/>
                <a:gd name="T23" fmla="*/ 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4" h="306">
                  <a:moveTo>
                    <a:pt x="5" y="7"/>
                  </a:moveTo>
                  <a:cubicBezTo>
                    <a:pt x="488" y="287"/>
                    <a:pt x="488" y="287"/>
                    <a:pt x="488" y="287"/>
                  </a:cubicBezTo>
                  <a:cubicBezTo>
                    <a:pt x="491" y="289"/>
                    <a:pt x="495" y="290"/>
                    <a:pt x="500" y="290"/>
                  </a:cubicBezTo>
                  <a:cubicBezTo>
                    <a:pt x="504" y="290"/>
                    <a:pt x="508" y="289"/>
                    <a:pt x="512" y="287"/>
                  </a:cubicBezTo>
                  <a:cubicBezTo>
                    <a:pt x="512" y="287"/>
                    <a:pt x="512" y="287"/>
                    <a:pt x="512" y="287"/>
                  </a:cubicBezTo>
                  <a:cubicBezTo>
                    <a:pt x="512" y="287"/>
                    <a:pt x="512" y="287"/>
                    <a:pt x="512" y="287"/>
                  </a:cubicBezTo>
                  <a:cubicBezTo>
                    <a:pt x="514" y="303"/>
                    <a:pt x="514" y="303"/>
                    <a:pt x="514" y="303"/>
                  </a:cubicBezTo>
                  <a:cubicBezTo>
                    <a:pt x="507" y="306"/>
                    <a:pt x="496" y="306"/>
                    <a:pt x="490" y="30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4" y="20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0" name="Freeform 215"/>
            <p:cNvSpPr>
              <a:spLocks/>
            </p:cNvSpPr>
            <p:nvPr userDrawn="1"/>
          </p:nvSpPr>
          <p:spPr bwMode="auto">
            <a:xfrm>
              <a:off x="8361363" y="2979738"/>
              <a:ext cx="1436688" cy="831850"/>
            </a:xfrm>
            <a:custGeom>
              <a:avLst/>
              <a:gdLst>
                <a:gd name="T0" fmla="*/ 7 w 906"/>
                <a:gd name="T1" fmla="*/ 226 h 524"/>
                <a:gd name="T2" fmla="*/ 7 w 906"/>
                <a:gd name="T3" fmla="*/ 240 h 524"/>
                <a:gd name="T4" fmla="*/ 490 w 906"/>
                <a:gd name="T5" fmla="*/ 520 h 524"/>
                <a:gd name="T6" fmla="*/ 514 w 906"/>
                <a:gd name="T7" fmla="*/ 520 h 524"/>
                <a:gd name="T8" fmla="*/ 906 w 906"/>
                <a:gd name="T9" fmla="*/ 298 h 524"/>
                <a:gd name="T10" fmla="*/ 398 w 906"/>
                <a:gd name="T11" fmla="*/ 0 h 524"/>
                <a:gd name="T12" fmla="*/ 7 w 906"/>
                <a:gd name="T13" fmla="*/ 226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6" h="524">
                  <a:moveTo>
                    <a:pt x="7" y="226"/>
                  </a:moveTo>
                  <a:cubicBezTo>
                    <a:pt x="0" y="230"/>
                    <a:pt x="0" y="236"/>
                    <a:pt x="7" y="240"/>
                  </a:cubicBezTo>
                  <a:cubicBezTo>
                    <a:pt x="490" y="520"/>
                    <a:pt x="490" y="520"/>
                    <a:pt x="490" y="520"/>
                  </a:cubicBezTo>
                  <a:cubicBezTo>
                    <a:pt x="496" y="524"/>
                    <a:pt x="507" y="524"/>
                    <a:pt x="514" y="520"/>
                  </a:cubicBezTo>
                  <a:cubicBezTo>
                    <a:pt x="906" y="298"/>
                    <a:pt x="906" y="298"/>
                    <a:pt x="906" y="298"/>
                  </a:cubicBezTo>
                  <a:cubicBezTo>
                    <a:pt x="398" y="0"/>
                    <a:pt x="398" y="0"/>
                    <a:pt x="398" y="0"/>
                  </a:cubicBezTo>
                  <a:lnTo>
                    <a:pt x="7" y="226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1" name="Freeform 216"/>
            <p:cNvSpPr>
              <a:spLocks/>
            </p:cNvSpPr>
            <p:nvPr userDrawn="1"/>
          </p:nvSpPr>
          <p:spPr bwMode="auto">
            <a:xfrm>
              <a:off x="9161463" y="3308350"/>
              <a:ext cx="612775" cy="487363"/>
            </a:xfrm>
            <a:custGeom>
              <a:avLst/>
              <a:gdLst>
                <a:gd name="T0" fmla="*/ 0 w 386"/>
                <a:gd name="T1" fmla="*/ 226 h 307"/>
                <a:gd name="T2" fmla="*/ 0 w 386"/>
                <a:gd name="T3" fmla="*/ 307 h 307"/>
                <a:gd name="T4" fmla="*/ 386 w 386"/>
                <a:gd name="T5" fmla="*/ 80 h 307"/>
                <a:gd name="T6" fmla="*/ 386 w 386"/>
                <a:gd name="T7" fmla="*/ 0 h 307"/>
                <a:gd name="T8" fmla="*/ 0 w 386"/>
                <a:gd name="T9" fmla="*/ 22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307">
                  <a:moveTo>
                    <a:pt x="0" y="226"/>
                  </a:moveTo>
                  <a:lnTo>
                    <a:pt x="0" y="307"/>
                  </a:lnTo>
                  <a:lnTo>
                    <a:pt x="386" y="80"/>
                  </a:lnTo>
                  <a:lnTo>
                    <a:pt x="38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2" name="Freeform 217"/>
            <p:cNvSpPr>
              <a:spLocks/>
            </p:cNvSpPr>
            <p:nvPr userDrawn="1"/>
          </p:nvSpPr>
          <p:spPr bwMode="auto">
            <a:xfrm>
              <a:off x="8405813" y="3243263"/>
              <a:ext cx="755650" cy="552450"/>
            </a:xfrm>
            <a:custGeom>
              <a:avLst/>
              <a:gdLst>
                <a:gd name="T0" fmla="*/ 0 w 476"/>
                <a:gd name="T1" fmla="*/ 0 h 348"/>
                <a:gd name="T2" fmla="*/ 0 w 476"/>
                <a:gd name="T3" fmla="*/ 73 h 348"/>
                <a:gd name="T4" fmla="*/ 476 w 476"/>
                <a:gd name="T5" fmla="*/ 348 h 348"/>
                <a:gd name="T6" fmla="*/ 476 w 476"/>
                <a:gd name="T7" fmla="*/ 267 h 348"/>
                <a:gd name="T8" fmla="*/ 0 w 47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348">
                  <a:moveTo>
                    <a:pt x="0" y="0"/>
                  </a:moveTo>
                  <a:lnTo>
                    <a:pt x="0" y="73"/>
                  </a:lnTo>
                  <a:lnTo>
                    <a:pt x="476" y="348"/>
                  </a:lnTo>
                  <a:lnTo>
                    <a:pt x="476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3" name="Freeform 218"/>
            <p:cNvSpPr>
              <a:spLocks/>
            </p:cNvSpPr>
            <p:nvPr userDrawn="1"/>
          </p:nvSpPr>
          <p:spPr bwMode="auto">
            <a:xfrm>
              <a:off x="9177338" y="3300413"/>
              <a:ext cx="673100" cy="530225"/>
            </a:xfrm>
            <a:custGeom>
              <a:avLst/>
              <a:gdLst>
                <a:gd name="T0" fmla="*/ 414 w 425"/>
                <a:gd name="T1" fmla="*/ 6 h 334"/>
                <a:gd name="T2" fmla="*/ 390 w 425"/>
                <a:gd name="T3" fmla="*/ 9 h 334"/>
                <a:gd name="T4" fmla="*/ 0 w 425"/>
                <a:gd name="T5" fmla="*/ 234 h 334"/>
                <a:gd name="T6" fmla="*/ 0 w 425"/>
                <a:gd name="T7" fmla="*/ 250 h 334"/>
                <a:gd name="T8" fmla="*/ 376 w 425"/>
                <a:gd name="T9" fmla="*/ 31 h 334"/>
                <a:gd name="T10" fmla="*/ 397 w 425"/>
                <a:gd name="T11" fmla="*/ 39 h 334"/>
                <a:gd name="T12" fmla="*/ 397 w 425"/>
                <a:gd name="T13" fmla="*/ 75 h 334"/>
                <a:gd name="T14" fmla="*/ 384 w 425"/>
                <a:gd name="T15" fmla="*/ 97 h 334"/>
                <a:gd name="T16" fmla="*/ 0 w 425"/>
                <a:gd name="T17" fmla="*/ 318 h 334"/>
                <a:gd name="T18" fmla="*/ 2 w 425"/>
                <a:gd name="T19" fmla="*/ 334 h 334"/>
                <a:gd name="T20" fmla="*/ 391 w 425"/>
                <a:gd name="T21" fmla="*/ 109 h 334"/>
                <a:gd name="T22" fmla="*/ 423 w 425"/>
                <a:gd name="T23" fmla="*/ 61 h 334"/>
                <a:gd name="T24" fmla="*/ 423 w 425"/>
                <a:gd name="T25" fmla="*/ 27 h 334"/>
                <a:gd name="T26" fmla="*/ 414 w 425"/>
                <a:gd name="T27" fmla="*/ 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5" h="334">
                  <a:moveTo>
                    <a:pt x="414" y="6"/>
                  </a:moveTo>
                  <a:cubicBezTo>
                    <a:pt x="404" y="0"/>
                    <a:pt x="390" y="9"/>
                    <a:pt x="390" y="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376" y="31"/>
                    <a:pt x="376" y="31"/>
                    <a:pt x="376" y="31"/>
                  </a:cubicBezTo>
                  <a:cubicBezTo>
                    <a:pt x="379" y="30"/>
                    <a:pt x="397" y="19"/>
                    <a:pt x="397" y="39"/>
                  </a:cubicBezTo>
                  <a:cubicBezTo>
                    <a:pt x="397" y="75"/>
                    <a:pt x="397" y="75"/>
                    <a:pt x="397" y="75"/>
                  </a:cubicBezTo>
                  <a:cubicBezTo>
                    <a:pt x="397" y="78"/>
                    <a:pt x="394" y="91"/>
                    <a:pt x="384" y="97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2" y="334"/>
                    <a:pt x="2" y="334"/>
                    <a:pt x="2" y="334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403" y="103"/>
                    <a:pt x="423" y="94"/>
                    <a:pt x="423" y="61"/>
                  </a:cubicBezTo>
                  <a:cubicBezTo>
                    <a:pt x="423" y="27"/>
                    <a:pt x="423" y="27"/>
                    <a:pt x="423" y="27"/>
                  </a:cubicBezTo>
                  <a:cubicBezTo>
                    <a:pt x="423" y="27"/>
                    <a:pt x="425" y="12"/>
                    <a:pt x="414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4" name="Freeform 219"/>
            <p:cNvSpPr>
              <a:spLocks/>
            </p:cNvSpPr>
            <p:nvPr userDrawn="1"/>
          </p:nvSpPr>
          <p:spPr bwMode="auto">
            <a:xfrm>
              <a:off x="8364538" y="3216275"/>
              <a:ext cx="812800" cy="484188"/>
            </a:xfrm>
            <a:custGeom>
              <a:avLst/>
              <a:gdLst>
                <a:gd name="T0" fmla="*/ 5 w 512"/>
                <a:gd name="T1" fmla="*/ 7 h 305"/>
                <a:gd name="T2" fmla="*/ 488 w 512"/>
                <a:gd name="T3" fmla="*/ 287 h 305"/>
                <a:gd name="T4" fmla="*/ 488 w 512"/>
                <a:gd name="T5" fmla="*/ 287 h 305"/>
                <a:gd name="T6" fmla="*/ 512 w 512"/>
                <a:gd name="T7" fmla="*/ 287 h 305"/>
                <a:gd name="T8" fmla="*/ 512 w 512"/>
                <a:gd name="T9" fmla="*/ 303 h 305"/>
                <a:gd name="T10" fmla="*/ 500 w 512"/>
                <a:gd name="T11" fmla="*/ 305 h 305"/>
                <a:gd name="T12" fmla="*/ 488 w 512"/>
                <a:gd name="T13" fmla="*/ 303 h 305"/>
                <a:gd name="T14" fmla="*/ 488 w 512"/>
                <a:gd name="T15" fmla="*/ 303 h 305"/>
                <a:gd name="T16" fmla="*/ 5 w 512"/>
                <a:gd name="T17" fmla="*/ 22 h 305"/>
                <a:gd name="T18" fmla="*/ 0 w 512"/>
                <a:gd name="T19" fmla="*/ 15 h 305"/>
                <a:gd name="T20" fmla="*/ 0 w 512"/>
                <a:gd name="T21" fmla="*/ 0 h 305"/>
                <a:gd name="T22" fmla="*/ 5 w 512"/>
                <a:gd name="T23" fmla="*/ 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2" h="305">
                  <a:moveTo>
                    <a:pt x="5" y="7"/>
                  </a:moveTo>
                  <a:cubicBezTo>
                    <a:pt x="488" y="287"/>
                    <a:pt x="488" y="287"/>
                    <a:pt x="488" y="287"/>
                  </a:cubicBezTo>
                  <a:cubicBezTo>
                    <a:pt x="488" y="287"/>
                    <a:pt x="488" y="287"/>
                    <a:pt x="488" y="287"/>
                  </a:cubicBezTo>
                  <a:cubicBezTo>
                    <a:pt x="494" y="291"/>
                    <a:pt x="505" y="291"/>
                    <a:pt x="512" y="287"/>
                  </a:cubicBezTo>
                  <a:cubicBezTo>
                    <a:pt x="512" y="303"/>
                    <a:pt x="512" y="303"/>
                    <a:pt x="512" y="303"/>
                  </a:cubicBezTo>
                  <a:cubicBezTo>
                    <a:pt x="508" y="304"/>
                    <a:pt x="504" y="305"/>
                    <a:pt x="500" y="305"/>
                  </a:cubicBezTo>
                  <a:cubicBezTo>
                    <a:pt x="495" y="305"/>
                    <a:pt x="491" y="304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5" name="Freeform 220"/>
            <p:cNvSpPr>
              <a:spLocks/>
            </p:cNvSpPr>
            <p:nvPr userDrawn="1"/>
          </p:nvSpPr>
          <p:spPr bwMode="auto">
            <a:xfrm>
              <a:off x="8361363" y="2846388"/>
              <a:ext cx="1438275" cy="831850"/>
            </a:xfrm>
            <a:custGeom>
              <a:avLst/>
              <a:gdLst>
                <a:gd name="T0" fmla="*/ 7 w 907"/>
                <a:gd name="T1" fmla="*/ 226 h 524"/>
                <a:gd name="T2" fmla="*/ 7 w 907"/>
                <a:gd name="T3" fmla="*/ 240 h 524"/>
                <a:gd name="T4" fmla="*/ 490 w 907"/>
                <a:gd name="T5" fmla="*/ 520 h 524"/>
                <a:gd name="T6" fmla="*/ 514 w 907"/>
                <a:gd name="T7" fmla="*/ 520 h 524"/>
                <a:gd name="T8" fmla="*/ 907 w 907"/>
                <a:gd name="T9" fmla="*/ 293 h 524"/>
                <a:gd name="T10" fmla="*/ 398 w 907"/>
                <a:gd name="T11" fmla="*/ 0 h 524"/>
                <a:gd name="T12" fmla="*/ 7 w 907"/>
                <a:gd name="T13" fmla="*/ 226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7" h="524">
                  <a:moveTo>
                    <a:pt x="7" y="226"/>
                  </a:moveTo>
                  <a:cubicBezTo>
                    <a:pt x="0" y="230"/>
                    <a:pt x="0" y="236"/>
                    <a:pt x="7" y="240"/>
                  </a:cubicBezTo>
                  <a:cubicBezTo>
                    <a:pt x="490" y="520"/>
                    <a:pt x="490" y="520"/>
                    <a:pt x="490" y="520"/>
                  </a:cubicBezTo>
                  <a:cubicBezTo>
                    <a:pt x="496" y="524"/>
                    <a:pt x="507" y="524"/>
                    <a:pt x="514" y="520"/>
                  </a:cubicBezTo>
                  <a:cubicBezTo>
                    <a:pt x="907" y="293"/>
                    <a:pt x="907" y="293"/>
                    <a:pt x="907" y="293"/>
                  </a:cubicBezTo>
                  <a:cubicBezTo>
                    <a:pt x="398" y="0"/>
                    <a:pt x="398" y="0"/>
                    <a:pt x="398" y="0"/>
                  </a:cubicBezTo>
                  <a:lnTo>
                    <a:pt x="7" y="22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6" name="Freeform 221"/>
            <p:cNvSpPr>
              <a:spLocks/>
            </p:cNvSpPr>
            <p:nvPr userDrawn="1"/>
          </p:nvSpPr>
          <p:spPr bwMode="auto">
            <a:xfrm>
              <a:off x="8982076" y="2778125"/>
              <a:ext cx="711200" cy="539750"/>
            </a:xfrm>
            <a:custGeom>
              <a:avLst/>
              <a:gdLst>
                <a:gd name="T0" fmla="*/ 0 w 448"/>
                <a:gd name="T1" fmla="*/ 0 h 340"/>
                <a:gd name="T2" fmla="*/ 0 w 448"/>
                <a:gd name="T3" fmla="*/ 92 h 340"/>
                <a:gd name="T4" fmla="*/ 442 w 448"/>
                <a:gd name="T5" fmla="*/ 340 h 340"/>
                <a:gd name="T6" fmla="*/ 448 w 448"/>
                <a:gd name="T7" fmla="*/ 297 h 340"/>
                <a:gd name="T8" fmla="*/ 440 w 448"/>
                <a:gd name="T9" fmla="*/ 254 h 340"/>
                <a:gd name="T10" fmla="*/ 0 w 448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340">
                  <a:moveTo>
                    <a:pt x="0" y="0"/>
                  </a:moveTo>
                  <a:lnTo>
                    <a:pt x="0" y="92"/>
                  </a:lnTo>
                  <a:lnTo>
                    <a:pt x="442" y="340"/>
                  </a:lnTo>
                  <a:lnTo>
                    <a:pt x="448" y="297"/>
                  </a:lnTo>
                  <a:lnTo>
                    <a:pt x="44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7" name="Freeform 222"/>
            <p:cNvSpPr>
              <a:spLocks/>
            </p:cNvSpPr>
            <p:nvPr userDrawn="1"/>
          </p:nvSpPr>
          <p:spPr bwMode="auto">
            <a:xfrm>
              <a:off x="8982076" y="2768600"/>
              <a:ext cx="728663" cy="414338"/>
            </a:xfrm>
            <a:custGeom>
              <a:avLst/>
              <a:gdLst>
                <a:gd name="T0" fmla="*/ 0 w 460"/>
                <a:gd name="T1" fmla="*/ 5 h 261"/>
                <a:gd name="T2" fmla="*/ 441 w 460"/>
                <a:gd name="T3" fmla="*/ 261 h 261"/>
                <a:gd name="T4" fmla="*/ 454 w 460"/>
                <a:gd name="T5" fmla="*/ 258 h 261"/>
                <a:gd name="T6" fmla="*/ 460 w 460"/>
                <a:gd name="T7" fmla="*/ 258 h 261"/>
                <a:gd name="T8" fmla="*/ 23 w 460"/>
                <a:gd name="T9" fmla="*/ 3 h 261"/>
                <a:gd name="T10" fmla="*/ 5 w 460"/>
                <a:gd name="T11" fmla="*/ 2 h 261"/>
                <a:gd name="T12" fmla="*/ 0 w 460"/>
                <a:gd name="T13" fmla="*/ 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261">
                  <a:moveTo>
                    <a:pt x="0" y="5"/>
                  </a:moveTo>
                  <a:cubicBezTo>
                    <a:pt x="441" y="261"/>
                    <a:pt x="441" y="261"/>
                    <a:pt x="441" y="261"/>
                  </a:cubicBezTo>
                  <a:cubicBezTo>
                    <a:pt x="454" y="258"/>
                    <a:pt x="454" y="258"/>
                    <a:pt x="454" y="258"/>
                  </a:cubicBezTo>
                  <a:cubicBezTo>
                    <a:pt x="456" y="257"/>
                    <a:pt x="460" y="258"/>
                    <a:pt x="460" y="258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7" y="0"/>
                    <a:pt x="10" y="0"/>
                    <a:pt x="5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8" name="Freeform 223"/>
            <p:cNvSpPr>
              <a:spLocks/>
            </p:cNvSpPr>
            <p:nvPr userDrawn="1"/>
          </p:nvSpPr>
          <p:spPr bwMode="auto">
            <a:xfrm>
              <a:off x="9437688" y="360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9" name="Freeform 224"/>
            <p:cNvSpPr>
              <a:spLocks/>
            </p:cNvSpPr>
            <p:nvPr userDrawn="1"/>
          </p:nvSpPr>
          <p:spPr bwMode="auto">
            <a:xfrm>
              <a:off x="9437688" y="360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0" name="Freeform 225"/>
            <p:cNvSpPr>
              <a:spLocks/>
            </p:cNvSpPr>
            <p:nvPr userDrawn="1"/>
          </p:nvSpPr>
          <p:spPr bwMode="auto">
            <a:xfrm>
              <a:off x="9439276" y="34305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1" name="Freeform 226"/>
            <p:cNvSpPr>
              <a:spLocks/>
            </p:cNvSpPr>
            <p:nvPr userDrawn="1"/>
          </p:nvSpPr>
          <p:spPr bwMode="auto">
            <a:xfrm>
              <a:off x="8437563" y="3213100"/>
              <a:ext cx="706438" cy="420688"/>
            </a:xfrm>
            <a:custGeom>
              <a:avLst/>
              <a:gdLst>
                <a:gd name="T0" fmla="*/ 5 w 445"/>
                <a:gd name="T1" fmla="*/ 6 h 265"/>
                <a:gd name="T2" fmla="*/ 423 w 445"/>
                <a:gd name="T3" fmla="*/ 249 h 265"/>
                <a:gd name="T4" fmla="*/ 433 w 445"/>
                <a:gd name="T5" fmla="*/ 251 h 265"/>
                <a:gd name="T6" fmla="*/ 444 w 445"/>
                <a:gd name="T7" fmla="*/ 249 h 265"/>
                <a:gd name="T8" fmla="*/ 444 w 445"/>
                <a:gd name="T9" fmla="*/ 249 h 265"/>
                <a:gd name="T10" fmla="*/ 444 w 445"/>
                <a:gd name="T11" fmla="*/ 249 h 265"/>
                <a:gd name="T12" fmla="*/ 445 w 445"/>
                <a:gd name="T13" fmla="*/ 262 h 265"/>
                <a:gd name="T14" fmla="*/ 425 w 445"/>
                <a:gd name="T15" fmla="*/ 262 h 265"/>
                <a:gd name="T16" fmla="*/ 6 w 445"/>
                <a:gd name="T17" fmla="*/ 19 h 265"/>
                <a:gd name="T18" fmla="*/ 2 w 445"/>
                <a:gd name="T19" fmla="*/ 13 h 265"/>
                <a:gd name="T20" fmla="*/ 0 w 445"/>
                <a:gd name="T21" fmla="*/ 0 h 265"/>
                <a:gd name="T22" fmla="*/ 5 w 445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5" h="265">
                  <a:moveTo>
                    <a:pt x="5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6" y="251"/>
                    <a:pt x="430" y="251"/>
                    <a:pt x="433" y="251"/>
                  </a:cubicBezTo>
                  <a:cubicBezTo>
                    <a:pt x="437" y="251"/>
                    <a:pt x="441" y="251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5" y="262"/>
                    <a:pt x="445" y="262"/>
                    <a:pt x="445" y="262"/>
                  </a:cubicBezTo>
                  <a:cubicBezTo>
                    <a:pt x="440" y="265"/>
                    <a:pt x="430" y="265"/>
                    <a:pt x="425" y="26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4"/>
                    <a:pt x="5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2" name="Freeform 227"/>
            <p:cNvSpPr>
              <a:spLocks/>
            </p:cNvSpPr>
            <p:nvPr userDrawn="1"/>
          </p:nvSpPr>
          <p:spPr bwMode="auto">
            <a:xfrm>
              <a:off x="8435976" y="2892425"/>
              <a:ext cx="1243013" cy="720725"/>
            </a:xfrm>
            <a:custGeom>
              <a:avLst/>
              <a:gdLst>
                <a:gd name="T0" fmla="*/ 6 w 784"/>
                <a:gd name="T1" fmla="*/ 196 h 454"/>
                <a:gd name="T2" fmla="*/ 6 w 784"/>
                <a:gd name="T3" fmla="*/ 208 h 454"/>
                <a:gd name="T4" fmla="*/ 424 w 784"/>
                <a:gd name="T5" fmla="*/ 451 h 454"/>
                <a:gd name="T6" fmla="*/ 445 w 784"/>
                <a:gd name="T7" fmla="*/ 451 h 454"/>
                <a:gd name="T8" fmla="*/ 784 w 784"/>
                <a:gd name="T9" fmla="*/ 255 h 454"/>
                <a:gd name="T10" fmla="*/ 345 w 784"/>
                <a:gd name="T11" fmla="*/ 0 h 454"/>
                <a:gd name="T12" fmla="*/ 6 w 784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454">
                  <a:moveTo>
                    <a:pt x="6" y="196"/>
                  </a:moveTo>
                  <a:cubicBezTo>
                    <a:pt x="0" y="199"/>
                    <a:pt x="0" y="204"/>
                    <a:pt x="6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30" y="454"/>
                    <a:pt x="439" y="454"/>
                    <a:pt x="445" y="451"/>
                  </a:cubicBezTo>
                  <a:cubicBezTo>
                    <a:pt x="784" y="255"/>
                    <a:pt x="784" y="255"/>
                    <a:pt x="784" y="255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3" name="Freeform 228"/>
            <p:cNvSpPr>
              <a:spLocks/>
            </p:cNvSpPr>
            <p:nvPr userDrawn="1"/>
          </p:nvSpPr>
          <p:spPr bwMode="auto">
            <a:xfrm>
              <a:off x="9128126" y="3176588"/>
              <a:ext cx="531813" cy="423863"/>
            </a:xfrm>
            <a:custGeom>
              <a:avLst/>
              <a:gdLst>
                <a:gd name="T0" fmla="*/ 0 w 335"/>
                <a:gd name="T1" fmla="*/ 196 h 267"/>
                <a:gd name="T2" fmla="*/ 0 w 335"/>
                <a:gd name="T3" fmla="*/ 267 h 267"/>
                <a:gd name="T4" fmla="*/ 335 w 335"/>
                <a:gd name="T5" fmla="*/ 70 h 267"/>
                <a:gd name="T6" fmla="*/ 335 w 335"/>
                <a:gd name="T7" fmla="*/ 0 h 267"/>
                <a:gd name="T8" fmla="*/ 0 w 335"/>
                <a:gd name="T9" fmla="*/ 19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267">
                  <a:moveTo>
                    <a:pt x="0" y="196"/>
                  </a:moveTo>
                  <a:lnTo>
                    <a:pt x="0" y="267"/>
                  </a:lnTo>
                  <a:lnTo>
                    <a:pt x="335" y="70"/>
                  </a:lnTo>
                  <a:lnTo>
                    <a:pt x="335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4" name="Freeform 229"/>
            <p:cNvSpPr>
              <a:spLocks/>
            </p:cNvSpPr>
            <p:nvPr userDrawn="1"/>
          </p:nvSpPr>
          <p:spPr bwMode="auto">
            <a:xfrm>
              <a:off x="8474076" y="3121025"/>
              <a:ext cx="654050" cy="479425"/>
            </a:xfrm>
            <a:custGeom>
              <a:avLst/>
              <a:gdLst>
                <a:gd name="T0" fmla="*/ 0 w 412"/>
                <a:gd name="T1" fmla="*/ 0 h 302"/>
                <a:gd name="T2" fmla="*/ 0 w 412"/>
                <a:gd name="T3" fmla="*/ 63 h 302"/>
                <a:gd name="T4" fmla="*/ 412 w 412"/>
                <a:gd name="T5" fmla="*/ 302 h 302"/>
                <a:gd name="T6" fmla="*/ 412 w 412"/>
                <a:gd name="T7" fmla="*/ 231 h 302"/>
                <a:gd name="T8" fmla="*/ 0 w 412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2" h="302">
                  <a:moveTo>
                    <a:pt x="0" y="0"/>
                  </a:moveTo>
                  <a:lnTo>
                    <a:pt x="0" y="63"/>
                  </a:lnTo>
                  <a:lnTo>
                    <a:pt x="412" y="302"/>
                  </a:lnTo>
                  <a:lnTo>
                    <a:pt x="412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5" name="Freeform 230"/>
            <p:cNvSpPr>
              <a:spLocks/>
            </p:cNvSpPr>
            <p:nvPr userDrawn="1"/>
          </p:nvSpPr>
          <p:spPr bwMode="auto">
            <a:xfrm>
              <a:off x="9142413" y="3170238"/>
              <a:ext cx="582613" cy="458788"/>
            </a:xfrm>
            <a:custGeom>
              <a:avLst/>
              <a:gdLst>
                <a:gd name="T0" fmla="*/ 359 w 368"/>
                <a:gd name="T1" fmla="*/ 5 h 289"/>
                <a:gd name="T2" fmla="*/ 338 w 368"/>
                <a:gd name="T3" fmla="*/ 8 h 289"/>
                <a:gd name="T4" fmla="*/ 0 w 368"/>
                <a:gd name="T5" fmla="*/ 203 h 289"/>
                <a:gd name="T6" fmla="*/ 0 w 368"/>
                <a:gd name="T7" fmla="*/ 216 h 289"/>
                <a:gd name="T8" fmla="*/ 326 w 368"/>
                <a:gd name="T9" fmla="*/ 27 h 289"/>
                <a:gd name="T10" fmla="*/ 345 w 368"/>
                <a:gd name="T11" fmla="*/ 34 h 289"/>
                <a:gd name="T12" fmla="*/ 345 w 368"/>
                <a:gd name="T13" fmla="*/ 65 h 289"/>
                <a:gd name="T14" fmla="*/ 333 w 368"/>
                <a:gd name="T15" fmla="*/ 84 h 289"/>
                <a:gd name="T16" fmla="*/ 0 w 368"/>
                <a:gd name="T17" fmla="*/ 276 h 289"/>
                <a:gd name="T18" fmla="*/ 1 w 368"/>
                <a:gd name="T19" fmla="*/ 289 h 289"/>
                <a:gd name="T20" fmla="*/ 339 w 368"/>
                <a:gd name="T21" fmla="*/ 94 h 289"/>
                <a:gd name="T22" fmla="*/ 367 w 368"/>
                <a:gd name="T23" fmla="*/ 52 h 289"/>
                <a:gd name="T24" fmla="*/ 367 w 368"/>
                <a:gd name="T25" fmla="*/ 23 h 289"/>
                <a:gd name="T26" fmla="*/ 359 w 368"/>
                <a:gd name="T27" fmla="*/ 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89">
                  <a:moveTo>
                    <a:pt x="359" y="5"/>
                  </a:moveTo>
                  <a:cubicBezTo>
                    <a:pt x="350" y="0"/>
                    <a:pt x="338" y="8"/>
                    <a:pt x="338" y="8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26" y="27"/>
                    <a:pt x="326" y="27"/>
                    <a:pt x="326" y="27"/>
                  </a:cubicBezTo>
                  <a:cubicBezTo>
                    <a:pt x="328" y="26"/>
                    <a:pt x="345" y="17"/>
                    <a:pt x="345" y="34"/>
                  </a:cubicBezTo>
                  <a:cubicBezTo>
                    <a:pt x="345" y="65"/>
                    <a:pt x="345" y="65"/>
                    <a:pt x="345" y="65"/>
                  </a:cubicBezTo>
                  <a:cubicBezTo>
                    <a:pt x="345" y="67"/>
                    <a:pt x="342" y="78"/>
                    <a:pt x="333" y="84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1" y="289"/>
                    <a:pt x="1" y="289"/>
                    <a:pt x="1" y="289"/>
                  </a:cubicBezTo>
                  <a:cubicBezTo>
                    <a:pt x="339" y="94"/>
                    <a:pt x="339" y="94"/>
                    <a:pt x="339" y="94"/>
                  </a:cubicBezTo>
                  <a:cubicBezTo>
                    <a:pt x="349" y="89"/>
                    <a:pt x="367" y="82"/>
                    <a:pt x="367" y="5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7" y="23"/>
                    <a:pt x="368" y="11"/>
                    <a:pt x="359" y="5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6" name="Freeform 231"/>
            <p:cNvSpPr>
              <a:spLocks/>
            </p:cNvSpPr>
            <p:nvPr userDrawn="1"/>
          </p:nvSpPr>
          <p:spPr bwMode="auto">
            <a:xfrm>
              <a:off x="8437563" y="3097213"/>
              <a:ext cx="704850" cy="420688"/>
            </a:xfrm>
            <a:custGeom>
              <a:avLst/>
              <a:gdLst>
                <a:gd name="T0" fmla="*/ 5 w 444"/>
                <a:gd name="T1" fmla="*/ 6 h 265"/>
                <a:gd name="T2" fmla="*/ 423 w 444"/>
                <a:gd name="T3" fmla="*/ 249 h 265"/>
                <a:gd name="T4" fmla="*/ 423 w 444"/>
                <a:gd name="T5" fmla="*/ 249 h 265"/>
                <a:gd name="T6" fmla="*/ 444 w 444"/>
                <a:gd name="T7" fmla="*/ 249 h 265"/>
                <a:gd name="T8" fmla="*/ 444 w 444"/>
                <a:gd name="T9" fmla="*/ 262 h 265"/>
                <a:gd name="T10" fmla="*/ 433 w 444"/>
                <a:gd name="T11" fmla="*/ 265 h 265"/>
                <a:gd name="T12" fmla="*/ 423 w 444"/>
                <a:gd name="T13" fmla="*/ 262 h 265"/>
                <a:gd name="T14" fmla="*/ 423 w 444"/>
                <a:gd name="T15" fmla="*/ 262 h 265"/>
                <a:gd name="T16" fmla="*/ 5 w 444"/>
                <a:gd name="T17" fmla="*/ 19 h 265"/>
                <a:gd name="T18" fmla="*/ 0 w 444"/>
                <a:gd name="T19" fmla="*/ 13 h 265"/>
                <a:gd name="T20" fmla="*/ 0 w 444"/>
                <a:gd name="T21" fmla="*/ 0 h 265"/>
                <a:gd name="T22" fmla="*/ 5 w 44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4" h="265">
                  <a:moveTo>
                    <a:pt x="5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3" y="249"/>
                    <a:pt x="423" y="249"/>
                    <a:pt x="423" y="249"/>
                  </a:cubicBezTo>
                  <a:cubicBezTo>
                    <a:pt x="429" y="252"/>
                    <a:pt x="438" y="252"/>
                    <a:pt x="444" y="249"/>
                  </a:cubicBezTo>
                  <a:cubicBezTo>
                    <a:pt x="444" y="262"/>
                    <a:pt x="444" y="262"/>
                    <a:pt x="444" y="262"/>
                  </a:cubicBezTo>
                  <a:cubicBezTo>
                    <a:pt x="441" y="264"/>
                    <a:pt x="437" y="265"/>
                    <a:pt x="433" y="265"/>
                  </a:cubicBezTo>
                  <a:cubicBezTo>
                    <a:pt x="430" y="265"/>
                    <a:pt x="426" y="264"/>
                    <a:pt x="423" y="262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4"/>
                    <a:pt x="5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7" name="Freeform 232"/>
            <p:cNvSpPr>
              <a:spLocks/>
            </p:cNvSpPr>
            <p:nvPr userDrawn="1"/>
          </p:nvSpPr>
          <p:spPr bwMode="auto">
            <a:xfrm>
              <a:off x="8435976" y="2776538"/>
              <a:ext cx="1246188" cy="720725"/>
            </a:xfrm>
            <a:custGeom>
              <a:avLst/>
              <a:gdLst>
                <a:gd name="T0" fmla="*/ 6 w 786"/>
                <a:gd name="T1" fmla="*/ 196 h 454"/>
                <a:gd name="T2" fmla="*/ 5 w 786"/>
                <a:gd name="T3" fmla="*/ 208 h 454"/>
                <a:gd name="T4" fmla="*/ 424 w 786"/>
                <a:gd name="T5" fmla="*/ 451 h 454"/>
                <a:gd name="T6" fmla="*/ 445 w 786"/>
                <a:gd name="T7" fmla="*/ 451 h 454"/>
                <a:gd name="T8" fmla="*/ 786 w 786"/>
                <a:gd name="T9" fmla="*/ 254 h 454"/>
                <a:gd name="T10" fmla="*/ 345 w 786"/>
                <a:gd name="T11" fmla="*/ 0 h 454"/>
                <a:gd name="T12" fmla="*/ 6 w 786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6" h="454">
                  <a:moveTo>
                    <a:pt x="6" y="196"/>
                  </a:moveTo>
                  <a:cubicBezTo>
                    <a:pt x="0" y="199"/>
                    <a:pt x="0" y="205"/>
                    <a:pt x="5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30" y="454"/>
                    <a:pt x="439" y="454"/>
                    <a:pt x="445" y="451"/>
                  </a:cubicBezTo>
                  <a:cubicBezTo>
                    <a:pt x="786" y="254"/>
                    <a:pt x="786" y="254"/>
                    <a:pt x="786" y="254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8" name="Freeform 233"/>
            <p:cNvSpPr>
              <a:spLocks/>
            </p:cNvSpPr>
            <p:nvPr userDrawn="1"/>
          </p:nvSpPr>
          <p:spPr bwMode="auto">
            <a:xfrm>
              <a:off x="9782176" y="2327275"/>
              <a:ext cx="712788" cy="539750"/>
            </a:xfrm>
            <a:custGeom>
              <a:avLst/>
              <a:gdLst>
                <a:gd name="T0" fmla="*/ 0 w 449"/>
                <a:gd name="T1" fmla="*/ 0 h 340"/>
                <a:gd name="T2" fmla="*/ 0 w 449"/>
                <a:gd name="T3" fmla="*/ 92 h 340"/>
                <a:gd name="T4" fmla="*/ 442 w 449"/>
                <a:gd name="T5" fmla="*/ 340 h 340"/>
                <a:gd name="T6" fmla="*/ 449 w 449"/>
                <a:gd name="T7" fmla="*/ 297 h 340"/>
                <a:gd name="T8" fmla="*/ 440 w 449"/>
                <a:gd name="T9" fmla="*/ 254 h 340"/>
                <a:gd name="T10" fmla="*/ 0 w 449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340">
                  <a:moveTo>
                    <a:pt x="0" y="0"/>
                  </a:moveTo>
                  <a:lnTo>
                    <a:pt x="0" y="92"/>
                  </a:lnTo>
                  <a:lnTo>
                    <a:pt x="442" y="340"/>
                  </a:lnTo>
                  <a:lnTo>
                    <a:pt x="449" y="297"/>
                  </a:lnTo>
                  <a:lnTo>
                    <a:pt x="44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9" name="Freeform 234"/>
            <p:cNvSpPr>
              <a:spLocks/>
            </p:cNvSpPr>
            <p:nvPr userDrawn="1"/>
          </p:nvSpPr>
          <p:spPr bwMode="auto">
            <a:xfrm>
              <a:off x="9782176" y="2317750"/>
              <a:ext cx="728663" cy="414338"/>
            </a:xfrm>
            <a:custGeom>
              <a:avLst/>
              <a:gdLst>
                <a:gd name="T0" fmla="*/ 0 w 459"/>
                <a:gd name="T1" fmla="*/ 5 h 261"/>
                <a:gd name="T2" fmla="*/ 440 w 459"/>
                <a:gd name="T3" fmla="*/ 261 h 261"/>
                <a:gd name="T4" fmla="*/ 453 w 459"/>
                <a:gd name="T5" fmla="*/ 258 h 261"/>
                <a:gd name="T6" fmla="*/ 459 w 459"/>
                <a:gd name="T7" fmla="*/ 258 h 261"/>
                <a:gd name="T8" fmla="*/ 22 w 459"/>
                <a:gd name="T9" fmla="*/ 3 h 261"/>
                <a:gd name="T10" fmla="*/ 4 w 459"/>
                <a:gd name="T11" fmla="*/ 2 h 261"/>
                <a:gd name="T12" fmla="*/ 0 w 459"/>
                <a:gd name="T13" fmla="*/ 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261">
                  <a:moveTo>
                    <a:pt x="0" y="5"/>
                  </a:moveTo>
                  <a:cubicBezTo>
                    <a:pt x="440" y="261"/>
                    <a:pt x="440" y="261"/>
                    <a:pt x="440" y="261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5" y="257"/>
                    <a:pt x="459" y="258"/>
                    <a:pt x="459" y="258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6" y="0"/>
                    <a:pt x="9" y="0"/>
                    <a:pt x="4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0" name="Freeform 235"/>
            <p:cNvSpPr>
              <a:spLocks/>
            </p:cNvSpPr>
            <p:nvPr userDrawn="1"/>
          </p:nvSpPr>
          <p:spPr bwMode="auto">
            <a:xfrm>
              <a:off x="10236201" y="31511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1" name="Freeform 236"/>
            <p:cNvSpPr>
              <a:spLocks/>
            </p:cNvSpPr>
            <p:nvPr userDrawn="1"/>
          </p:nvSpPr>
          <p:spPr bwMode="auto">
            <a:xfrm>
              <a:off x="10236201" y="31511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2" name="Freeform 237"/>
            <p:cNvSpPr>
              <a:spLocks/>
            </p:cNvSpPr>
            <p:nvPr userDrawn="1"/>
          </p:nvSpPr>
          <p:spPr bwMode="auto">
            <a:xfrm>
              <a:off x="10237788" y="297973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3" name="Freeform 238"/>
            <p:cNvSpPr>
              <a:spLocks/>
            </p:cNvSpPr>
            <p:nvPr userDrawn="1"/>
          </p:nvSpPr>
          <p:spPr bwMode="auto">
            <a:xfrm>
              <a:off x="9237663" y="2762250"/>
              <a:ext cx="706438" cy="420688"/>
            </a:xfrm>
            <a:custGeom>
              <a:avLst/>
              <a:gdLst>
                <a:gd name="T0" fmla="*/ 5 w 446"/>
                <a:gd name="T1" fmla="*/ 6 h 265"/>
                <a:gd name="T2" fmla="*/ 423 w 446"/>
                <a:gd name="T3" fmla="*/ 249 h 265"/>
                <a:gd name="T4" fmla="*/ 433 w 446"/>
                <a:gd name="T5" fmla="*/ 251 h 265"/>
                <a:gd name="T6" fmla="*/ 444 w 446"/>
                <a:gd name="T7" fmla="*/ 249 h 265"/>
                <a:gd name="T8" fmla="*/ 444 w 446"/>
                <a:gd name="T9" fmla="*/ 249 h 265"/>
                <a:gd name="T10" fmla="*/ 444 w 446"/>
                <a:gd name="T11" fmla="*/ 249 h 265"/>
                <a:gd name="T12" fmla="*/ 446 w 446"/>
                <a:gd name="T13" fmla="*/ 262 h 265"/>
                <a:gd name="T14" fmla="*/ 425 w 446"/>
                <a:gd name="T15" fmla="*/ 262 h 265"/>
                <a:gd name="T16" fmla="*/ 6 w 446"/>
                <a:gd name="T17" fmla="*/ 19 h 265"/>
                <a:gd name="T18" fmla="*/ 2 w 446"/>
                <a:gd name="T19" fmla="*/ 13 h 265"/>
                <a:gd name="T20" fmla="*/ 0 w 446"/>
                <a:gd name="T21" fmla="*/ 0 h 265"/>
                <a:gd name="T22" fmla="*/ 5 w 446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6" h="265">
                  <a:moveTo>
                    <a:pt x="5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6" y="251"/>
                    <a:pt x="430" y="251"/>
                    <a:pt x="433" y="251"/>
                  </a:cubicBezTo>
                  <a:cubicBezTo>
                    <a:pt x="437" y="251"/>
                    <a:pt x="441" y="251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6" y="262"/>
                    <a:pt x="446" y="262"/>
                    <a:pt x="446" y="262"/>
                  </a:cubicBezTo>
                  <a:cubicBezTo>
                    <a:pt x="440" y="265"/>
                    <a:pt x="430" y="265"/>
                    <a:pt x="425" y="26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4"/>
                    <a:pt x="5" y="6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4" name="Freeform 239"/>
            <p:cNvSpPr>
              <a:spLocks/>
            </p:cNvSpPr>
            <p:nvPr userDrawn="1"/>
          </p:nvSpPr>
          <p:spPr bwMode="auto">
            <a:xfrm>
              <a:off x="9236076" y="2441575"/>
              <a:ext cx="1243013" cy="720725"/>
            </a:xfrm>
            <a:custGeom>
              <a:avLst/>
              <a:gdLst>
                <a:gd name="T0" fmla="*/ 6 w 784"/>
                <a:gd name="T1" fmla="*/ 196 h 454"/>
                <a:gd name="T2" fmla="*/ 6 w 784"/>
                <a:gd name="T3" fmla="*/ 208 h 454"/>
                <a:gd name="T4" fmla="*/ 424 w 784"/>
                <a:gd name="T5" fmla="*/ 451 h 454"/>
                <a:gd name="T6" fmla="*/ 445 w 784"/>
                <a:gd name="T7" fmla="*/ 451 h 454"/>
                <a:gd name="T8" fmla="*/ 784 w 784"/>
                <a:gd name="T9" fmla="*/ 255 h 454"/>
                <a:gd name="T10" fmla="*/ 345 w 784"/>
                <a:gd name="T11" fmla="*/ 0 h 454"/>
                <a:gd name="T12" fmla="*/ 6 w 784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454">
                  <a:moveTo>
                    <a:pt x="6" y="196"/>
                  </a:moveTo>
                  <a:cubicBezTo>
                    <a:pt x="0" y="199"/>
                    <a:pt x="0" y="204"/>
                    <a:pt x="6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30" y="454"/>
                    <a:pt x="439" y="454"/>
                    <a:pt x="445" y="451"/>
                  </a:cubicBezTo>
                  <a:cubicBezTo>
                    <a:pt x="784" y="255"/>
                    <a:pt x="784" y="255"/>
                    <a:pt x="784" y="255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5" name="Freeform 240"/>
            <p:cNvSpPr>
              <a:spLocks/>
            </p:cNvSpPr>
            <p:nvPr userDrawn="1"/>
          </p:nvSpPr>
          <p:spPr bwMode="auto">
            <a:xfrm>
              <a:off x="9926638" y="2725738"/>
              <a:ext cx="533400" cy="423863"/>
            </a:xfrm>
            <a:custGeom>
              <a:avLst/>
              <a:gdLst>
                <a:gd name="T0" fmla="*/ 0 w 336"/>
                <a:gd name="T1" fmla="*/ 196 h 267"/>
                <a:gd name="T2" fmla="*/ 0 w 336"/>
                <a:gd name="T3" fmla="*/ 267 h 267"/>
                <a:gd name="T4" fmla="*/ 336 w 336"/>
                <a:gd name="T5" fmla="*/ 70 h 267"/>
                <a:gd name="T6" fmla="*/ 336 w 336"/>
                <a:gd name="T7" fmla="*/ 0 h 267"/>
                <a:gd name="T8" fmla="*/ 0 w 336"/>
                <a:gd name="T9" fmla="*/ 19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67">
                  <a:moveTo>
                    <a:pt x="0" y="196"/>
                  </a:moveTo>
                  <a:lnTo>
                    <a:pt x="0" y="267"/>
                  </a:lnTo>
                  <a:lnTo>
                    <a:pt x="336" y="70"/>
                  </a:lnTo>
                  <a:lnTo>
                    <a:pt x="336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6" name="Freeform 241"/>
            <p:cNvSpPr>
              <a:spLocks/>
            </p:cNvSpPr>
            <p:nvPr userDrawn="1"/>
          </p:nvSpPr>
          <p:spPr bwMode="auto">
            <a:xfrm>
              <a:off x="9274176" y="2670175"/>
              <a:ext cx="652463" cy="479425"/>
            </a:xfrm>
            <a:custGeom>
              <a:avLst/>
              <a:gdLst>
                <a:gd name="T0" fmla="*/ 0 w 411"/>
                <a:gd name="T1" fmla="*/ 0 h 302"/>
                <a:gd name="T2" fmla="*/ 0 w 411"/>
                <a:gd name="T3" fmla="*/ 63 h 302"/>
                <a:gd name="T4" fmla="*/ 411 w 411"/>
                <a:gd name="T5" fmla="*/ 302 h 302"/>
                <a:gd name="T6" fmla="*/ 411 w 411"/>
                <a:gd name="T7" fmla="*/ 231 h 302"/>
                <a:gd name="T8" fmla="*/ 0 w 411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302">
                  <a:moveTo>
                    <a:pt x="0" y="0"/>
                  </a:moveTo>
                  <a:lnTo>
                    <a:pt x="0" y="63"/>
                  </a:lnTo>
                  <a:lnTo>
                    <a:pt x="411" y="302"/>
                  </a:lnTo>
                  <a:lnTo>
                    <a:pt x="411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7" name="Freeform 242"/>
            <p:cNvSpPr>
              <a:spLocks/>
            </p:cNvSpPr>
            <p:nvPr userDrawn="1"/>
          </p:nvSpPr>
          <p:spPr bwMode="auto">
            <a:xfrm>
              <a:off x="9940926" y="2719388"/>
              <a:ext cx="584200" cy="458788"/>
            </a:xfrm>
            <a:custGeom>
              <a:avLst/>
              <a:gdLst>
                <a:gd name="T0" fmla="*/ 359 w 368"/>
                <a:gd name="T1" fmla="*/ 5 h 289"/>
                <a:gd name="T2" fmla="*/ 338 w 368"/>
                <a:gd name="T3" fmla="*/ 8 h 289"/>
                <a:gd name="T4" fmla="*/ 0 w 368"/>
                <a:gd name="T5" fmla="*/ 203 h 289"/>
                <a:gd name="T6" fmla="*/ 0 w 368"/>
                <a:gd name="T7" fmla="*/ 216 h 289"/>
                <a:gd name="T8" fmla="*/ 326 w 368"/>
                <a:gd name="T9" fmla="*/ 27 h 289"/>
                <a:gd name="T10" fmla="*/ 345 w 368"/>
                <a:gd name="T11" fmla="*/ 34 h 289"/>
                <a:gd name="T12" fmla="*/ 345 w 368"/>
                <a:gd name="T13" fmla="*/ 65 h 289"/>
                <a:gd name="T14" fmla="*/ 333 w 368"/>
                <a:gd name="T15" fmla="*/ 84 h 289"/>
                <a:gd name="T16" fmla="*/ 0 w 368"/>
                <a:gd name="T17" fmla="*/ 276 h 289"/>
                <a:gd name="T18" fmla="*/ 2 w 368"/>
                <a:gd name="T19" fmla="*/ 289 h 289"/>
                <a:gd name="T20" fmla="*/ 339 w 368"/>
                <a:gd name="T21" fmla="*/ 94 h 289"/>
                <a:gd name="T22" fmla="*/ 367 w 368"/>
                <a:gd name="T23" fmla="*/ 52 h 289"/>
                <a:gd name="T24" fmla="*/ 367 w 368"/>
                <a:gd name="T25" fmla="*/ 23 h 289"/>
                <a:gd name="T26" fmla="*/ 359 w 368"/>
                <a:gd name="T27" fmla="*/ 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89">
                  <a:moveTo>
                    <a:pt x="359" y="5"/>
                  </a:moveTo>
                  <a:cubicBezTo>
                    <a:pt x="351" y="0"/>
                    <a:pt x="338" y="8"/>
                    <a:pt x="338" y="8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26" y="27"/>
                    <a:pt x="326" y="27"/>
                    <a:pt x="326" y="27"/>
                  </a:cubicBezTo>
                  <a:cubicBezTo>
                    <a:pt x="328" y="26"/>
                    <a:pt x="345" y="17"/>
                    <a:pt x="345" y="34"/>
                  </a:cubicBezTo>
                  <a:cubicBezTo>
                    <a:pt x="345" y="65"/>
                    <a:pt x="345" y="65"/>
                    <a:pt x="345" y="65"/>
                  </a:cubicBezTo>
                  <a:cubicBezTo>
                    <a:pt x="345" y="67"/>
                    <a:pt x="342" y="78"/>
                    <a:pt x="333" y="84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2" y="289"/>
                    <a:pt x="2" y="289"/>
                    <a:pt x="2" y="289"/>
                  </a:cubicBezTo>
                  <a:cubicBezTo>
                    <a:pt x="339" y="94"/>
                    <a:pt x="339" y="94"/>
                    <a:pt x="339" y="94"/>
                  </a:cubicBezTo>
                  <a:cubicBezTo>
                    <a:pt x="350" y="89"/>
                    <a:pt x="367" y="82"/>
                    <a:pt x="367" y="5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7" y="23"/>
                    <a:pt x="368" y="11"/>
                    <a:pt x="359" y="5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8" name="Freeform 243"/>
            <p:cNvSpPr>
              <a:spLocks/>
            </p:cNvSpPr>
            <p:nvPr userDrawn="1"/>
          </p:nvSpPr>
          <p:spPr bwMode="auto">
            <a:xfrm>
              <a:off x="9237663" y="2646363"/>
              <a:ext cx="703263" cy="420688"/>
            </a:xfrm>
            <a:custGeom>
              <a:avLst/>
              <a:gdLst>
                <a:gd name="T0" fmla="*/ 5 w 444"/>
                <a:gd name="T1" fmla="*/ 6 h 265"/>
                <a:gd name="T2" fmla="*/ 423 w 444"/>
                <a:gd name="T3" fmla="*/ 249 h 265"/>
                <a:gd name="T4" fmla="*/ 423 w 444"/>
                <a:gd name="T5" fmla="*/ 249 h 265"/>
                <a:gd name="T6" fmla="*/ 444 w 444"/>
                <a:gd name="T7" fmla="*/ 249 h 265"/>
                <a:gd name="T8" fmla="*/ 444 w 444"/>
                <a:gd name="T9" fmla="*/ 262 h 265"/>
                <a:gd name="T10" fmla="*/ 434 w 444"/>
                <a:gd name="T11" fmla="*/ 265 h 265"/>
                <a:gd name="T12" fmla="*/ 423 w 444"/>
                <a:gd name="T13" fmla="*/ 262 h 265"/>
                <a:gd name="T14" fmla="*/ 423 w 444"/>
                <a:gd name="T15" fmla="*/ 262 h 265"/>
                <a:gd name="T16" fmla="*/ 5 w 444"/>
                <a:gd name="T17" fmla="*/ 19 h 265"/>
                <a:gd name="T18" fmla="*/ 0 w 444"/>
                <a:gd name="T19" fmla="*/ 13 h 265"/>
                <a:gd name="T20" fmla="*/ 0 w 444"/>
                <a:gd name="T21" fmla="*/ 0 h 265"/>
                <a:gd name="T22" fmla="*/ 5 w 44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4" h="265">
                  <a:moveTo>
                    <a:pt x="5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3" y="249"/>
                    <a:pt x="423" y="249"/>
                    <a:pt x="423" y="249"/>
                  </a:cubicBezTo>
                  <a:cubicBezTo>
                    <a:pt x="429" y="252"/>
                    <a:pt x="438" y="252"/>
                    <a:pt x="444" y="249"/>
                  </a:cubicBezTo>
                  <a:cubicBezTo>
                    <a:pt x="444" y="262"/>
                    <a:pt x="444" y="262"/>
                    <a:pt x="444" y="262"/>
                  </a:cubicBezTo>
                  <a:cubicBezTo>
                    <a:pt x="441" y="264"/>
                    <a:pt x="437" y="265"/>
                    <a:pt x="434" y="265"/>
                  </a:cubicBezTo>
                  <a:cubicBezTo>
                    <a:pt x="430" y="265"/>
                    <a:pt x="426" y="264"/>
                    <a:pt x="423" y="262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4"/>
                    <a:pt x="5" y="6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9" name="Freeform 244"/>
            <p:cNvSpPr>
              <a:spLocks/>
            </p:cNvSpPr>
            <p:nvPr userDrawn="1"/>
          </p:nvSpPr>
          <p:spPr bwMode="auto">
            <a:xfrm>
              <a:off x="9236076" y="2325688"/>
              <a:ext cx="1246188" cy="720725"/>
            </a:xfrm>
            <a:custGeom>
              <a:avLst/>
              <a:gdLst>
                <a:gd name="T0" fmla="*/ 6 w 786"/>
                <a:gd name="T1" fmla="*/ 196 h 454"/>
                <a:gd name="T2" fmla="*/ 6 w 786"/>
                <a:gd name="T3" fmla="*/ 208 h 454"/>
                <a:gd name="T4" fmla="*/ 424 w 786"/>
                <a:gd name="T5" fmla="*/ 451 h 454"/>
                <a:gd name="T6" fmla="*/ 445 w 786"/>
                <a:gd name="T7" fmla="*/ 451 h 454"/>
                <a:gd name="T8" fmla="*/ 786 w 786"/>
                <a:gd name="T9" fmla="*/ 254 h 454"/>
                <a:gd name="T10" fmla="*/ 345 w 786"/>
                <a:gd name="T11" fmla="*/ 0 h 454"/>
                <a:gd name="T12" fmla="*/ 6 w 786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6" h="454">
                  <a:moveTo>
                    <a:pt x="6" y="196"/>
                  </a:moveTo>
                  <a:cubicBezTo>
                    <a:pt x="0" y="199"/>
                    <a:pt x="0" y="205"/>
                    <a:pt x="6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30" y="454"/>
                    <a:pt x="439" y="454"/>
                    <a:pt x="445" y="451"/>
                  </a:cubicBezTo>
                  <a:cubicBezTo>
                    <a:pt x="786" y="254"/>
                    <a:pt x="786" y="254"/>
                    <a:pt x="786" y="254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0" name="Freeform 245"/>
            <p:cNvSpPr>
              <a:spLocks/>
            </p:cNvSpPr>
            <p:nvPr userDrawn="1"/>
          </p:nvSpPr>
          <p:spPr bwMode="auto">
            <a:xfrm>
              <a:off x="9721851" y="2262188"/>
              <a:ext cx="714375" cy="500063"/>
            </a:xfrm>
            <a:custGeom>
              <a:avLst/>
              <a:gdLst>
                <a:gd name="T0" fmla="*/ 438 w 450"/>
                <a:gd name="T1" fmla="*/ 315 h 315"/>
                <a:gd name="T2" fmla="*/ 0 w 450"/>
                <a:gd name="T3" fmla="*/ 8 h 315"/>
                <a:gd name="T4" fmla="*/ 12 w 450"/>
                <a:gd name="T5" fmla="*/ 0 h 315"/>
                <a:gd name="T6" fmla="*/ 450 w 450"/>
                <a:gd name="T7" fmla="*/ 308 h 315"/>
                <a:gd name="T8" fmla="*/ 438 w 450"/>
                <a:gd name="T9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315">
                  <a:moveTo>
                    <a:pt x="438" y="315"/>
                  </a:moveTo>
                  <a:lnTo>
                    <a:pt x="0" y="8"/>
                  </a:lnTo>
                  <a:lnTo>
                    <a:pt x="12" y="0"/>
                  </a:lnTo>
                  <a:lnTo>
                    <a:pt x="450" y="308"/>
                  </a:lnTo>
                  <a:lnTo>
                    <a:pt x="438" y="315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1" name="Freeform 246"/>
            <p:cNvSpPr>
              <a:spLocks/>
            </p:cNvSpPr>
            <p:nvPr userDrawn="1"/>
          </p:nvSpPr>
          <p:spPr bwMode="auto">
            <a:xfrm>
              <a:off x="9444038" y="30400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2" name="Freeform 247"/>
            <p:cNvSpPr>
              <a:spLocks/>
            </p:cNvSpPr>
            <p:nvPr userDrawn="1"/>
          </p:nvSpPr>
          <p:spPr bwMode="auto">
            <a:xfrm>
              <a:off x="9444038" y="30400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3" name="Rectangle 248"/>
            <p:cNvSpPr>
              <a:spLocks noChangeArrowheads="1"/>
            </p:cNvSpPr>
            <p:nvPr userDrawn="1"/>
          </p:nvSpPr>
          <p:spPr bwMode="auto">
            <a:xfrm>
              <a:off x="10433051" y="2782888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4" name="Freeform 249"/>
            <p:cNvSpPr>
              <a:spLocks/>
            </p:cNvSpPr>
            <p:nvPr userDrawn="1"/>
          </p:nvSpPr>
          <p:spPr bwMode="auto">
            <a:xfrm>
              <a:off x="10326688" y="2803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5" name="Freeform 250"/>
            <p:cNvSpPr>
              <a:spLocks/>
            </p:cNvSpPr>
            <p:nvPr userDrawn="1"/>
          </p:nvSpPr>
          <p:spPr bwMode="auto">
            <a:xfrm>
              <a:off x="10328276" y="280511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6" name="Freeform 251"/>
            <p:cNvSpPr>
              <a:spLocks/>
            </p:cNvSpPr>
            <p:nvPr userDrawn="1"/>
          </p:nvSpPr>
          <p:spPr bwMode="auto">
            <a:xfrm>
              <a:off x="9915526" y="2584450"/>
              <a:ext cx="496888" cy="427038"/>
            </a:xfrm>
            <a:custGeom>
              <a:avLst/>
              <a:gdLst>
                <a:gd name="T0" fmla="*/ 303 w 313"/>
                <a:gd name="T1" fmla="*/ 86 h 269"/>
                <a:gd name="T2" fmla="*/ 313 w 313"/>
                <a:gd name="T3" fmla="*/ 0 h 269"/>
                <a:gd name="T4" fmla="*/ 261 w 313"/>
                <a:gd name="T5" fmla="*/ 29 h 269"/>
                <a:gd name="T6" fmla="*/ 47 w 313"/>
                <a:gd name="T7" fmla="*/ 154 h 269"/>
                <a:gd name="T8" fmla="*/ 24 w 313"/>
                <a:gd name="T9" fmla="*/ 248 h 269"/>
                <a:gd name="T10" fmla="*/ 47 w 313"/>
                <a:gd name="T11" fmla="*/ 263 h 269"/>
                <a:gd name="T12" fmla="*/ 261 w 313"/>
                <a:gd name="T13" fmla="*/ 138 h 269"/>
                <a:gd name="T14" fmla="*/ 313 w 313"/>
                <a:gd name="T15" fmla="*/ 109 h 269"/>
                <a:gd name="T16" fmla="*/ 303 w 313"/>
                <a:gd name="T17" fmla="*/ 8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3" h="269">
                  <a:moveTo>
                    <a:pt x="303" y="86"/>
                  </a:moveTo>
                  <a:cubicBezTo>
                    <a:pt x="301" y="72"/>
                    <a:pt x="302" y="15"/>
                    <a:pt x="313" y="0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1" y="30"/>
                    <a:pt x="48" y="154"/>
                    <a:pt x="47" y="154"/>
                  </a:cubicBezTo>
                  <a:cubicBezTo>
                    <a:pt x="0" y="165"/>
                    <a:pt x="24" y="233"/>
                    <a:pt x="24" y="248"/>
                  </a:cubicBezTo>
                  <a:cubicBezTo>
                    <a:pt x="24" y="263"/>
                    <a:pt x="34" y="269"/>
                    <a:pt x="47" y="263"/>
                  </a:cubicBezTo>
                  <a:cubicBezTo>
                    <a:pt x="48" y="263"/>
                    <a:pt x="261" y="139"/>
                    <a:pt x="261" y="138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07" y="105"/>
                    <a:pt x="304" y="97"/>
                    <a:pt x="303" y="86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7" name="Freeform 252"/>
            <p:cNvSpPr>
              <a:spLocks/>
            </p:cNvSpPr>
            <p:nvPr userDrawn="1"/>
          </p:nvSpPr>
          <p:spPr bwMode="auto">
            <a:xfrm>
              <a:off x="9309101" y="2152650"/>
              <a:ext cx="1128713" cy="647700"/>
            </a:xfrm>
            <a:custGeom>
              <a:avLst/>
              <a:gdLst>
                <a:gd name="T0" fmla="*/ 287 w 712"/>
                <a:gd name="T1" fmla="*/ 4 h 408"/>
                <a:gd name="T2" fmla="*/ 255 w 712"/>
                <a:gd name="T3" fmla="*/ 6 h 408"/>
                <a:gd name="T4" fmla="*/ 37 w 712"/>
                <a:gd name="T5" fmla="*/ 132 h 408"/>
                <a:gd name="T6" fmla="*/ 0 w 712"/>
                <a:gd name="T7" fmla="*/ 154 h 408"/>
                <a:gd name="T8" fmla="*/ 437 w 712"/>
                <a:gd name="T9" fmla="*/ 408 h 408"/>
                <a:gd name="T10" fmla="*/ 475 w 712"/>
                <a:gd name="T11" fmla="*/ 387 h 408"/>
                <a:gd name="T12" fmla="*/ 670 w 712"/>
                <a:gd name="T13" fmla="*/ 275 h 408"/>
                <a:gd name="T14" fmla="*/ 669 w 712"/>
                <a:gd name="T15" fmla="*/ 275 h 408"/>
                <a:gd name="T16" fmla="*/ 688 w 712"/>
                <a:gd name="T17" fmla="*/ 263 h 408"/>
                <a:gd name="T18" fmla="*/ 708 w 712"/>
                <a:gd name="T19" fmla="*/ 252 h 408"/>
                <a:gd name="T20" fmla="*/ 712 w 712"/>
                <a:gd name="T21" fmla="*/ 252 h 408"/>
                <a:gd name="T22" fmla="*/ 287 w 712"/>
                <a:gd name="T23" fmla="*/ 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2" h="408">
                  <a:moveTo>
                    <a:pt x="287" y="4"/>
                  </a:moveTo>
                  <a:cubicBezTo>
                    <a:pt x="280" y="1"/>
                    <a:pt x="266" y="0"/>
                    <a:pt x="255" y="6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437" y="408"/>
                    <a:pt x="437" y="408"/>
                    <a:pt x="437" y="408"/>
                  </a:cubicBezTo>
                  <a:cubicBezTo>
                    <a:pt x="475" y="387"/>
                    <a:pt x="475" y="387"/>
                    <a:pt x="475" y="387"/>
                  </a:cubicBezTo>
                  <a:cubicBezTo>
                    <a:pt x="670" y="275"/>
                    <a:pt x="670" y="275"/>
                    <a:pt x="670" y="275"/>
                  </a:cubicBezTo>
                  <a:cubicBezTo>
                    <a:pt x="669" y="275"/>
                    <a:pt x="669" y="275"/>
                    <a:pt x="669" y="275"/>
                  </a:cubicBezTo>
                  <a:cubicBezTo>
                    <a:pt x="688" y="263"/>
                    <a:pt x="688" y="263"/>
                    <a:pt x="688" y="263"/>
                  </a:cubicBezTo>
                  <a:cubicBezTo>
                    <a:pt x="708" y="252"/>
                    <a:pt x="708" y="252"/>
                    <a:pt x="708" y="252"/>
                  </a:cubicBezTo>
                  <a:cubicBezTo>
                    <a:pt x="710" y="251"/>
                    <a:pt x="711" y="251"/>
                    <a:pt x="712" y="252"/>
                  </a:cubicBezTo>
                  <a:lnTo>
                    <a:pt x="287" y="4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8" name="Freeform 253"/>
            <p:cNvSpPr>
              <a:spLocks/>
            </p:cNvSpPr>
            <p:nvPr userDrawn="1"/>
          </p:nvSpPr>
          <p:spPr bwMode="auto">
            <a:xfrm>
              <a:off x="9250363" y="2397125"/>
              <a:ext cx="750888" cy="620713"/>
            </a:xfrm>
            <a:custGeom>
              <a:avLst/>
              <a:gdLst>
                <a:gd name="T0" fmla="*/ 448 w 474"/>
                <a:gd name="T1" fmla="*/ 391 h 391"/>
                <a:gd name="T2" fmla="*/ 23 w 474"/>
                <a:gd name="T3" fmla="*/ 144 h 391"/>
                <a:gd name="T4" fmla="*/ 0 w 474"/>
                <a:gd name="T5" fmla="*/ 102 h 391"/>
                <a:gd name="T6" fmla="*/ 0 w 474"/>
                <a:gd name="T7" fmla="*/ 50 h 391"/>
                <a:gd name="T8" fmla="*/ 37 w 474"/>
                <a:gd name="T9" fmla="*/ 0 h 391"/>
                <a:gd name="T10" fmla="*/ 474 w 474"/>
                <a:gd name="T11" fmla="*/ 254 h 391"/>
                <a:gd name="T12" fmla="*/ 438 w 474"/>
                <a:gd name="T13" fmla="*/ 297 h 391"/>
                <a:gd name="T14" fmla="*/ 438 w 474"/>
                <a:gd name="T15" fmla="*/ 369 h 391"/>
                <a:gd name="T16" fmla="*/ 448 w 474"/>
                <a:gd name="T1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91">
                  <a:moveTo>
                    <a:pt x="448" y="391"/>
                  </a:moveTo>
                  <a:cubicBezTo>
                    <a:pt x="23" y="144"/>
                    <a:pt x="23" y="144"/>
                    <a:pt x="23" y="144"/>
                  </a:cubicBezTo>
                  <a:cubicBezTo>
                    <a:pt x="2" y="132"/>
                    <a:pt x="0" y="113"/>
                    <a:pt x="0" y="102"/>
                  </a:cubicBezTo>
                  <a:cubicBezTo>
                    <a:pt x="0" y="63"/>
                    <a:pt x="0" y="71"/>
                    <a:pt x="0" y="50"/>
                  </a:cubicBezTo>
                  <a:cubicBezTo>
                    <a:pt x="0" y="15"/>
                    <a:pt x="26" y="6"/>
                    <a:pt x="37" y="0"/>
                  </a:cubicBezTo>
                  <a:cubicBezTo>
                    <a:pt x="474" y="254"/>
                    <a:pt x="474" y="254"/>
                    <a:pt x="474" y="254"/>
                  </a:cubicBezTo>
                  <a:cubicBezTo>
                    <a:pt x="466" y="259"/>
                    <a:pt x="444" y="271"/>
                    <a:pt x="438" y="297"/>
                  </a:cubicBezTo>
                  <a:cubicBezTo>
                    <a:pt x="431" y="324"/>
                    <a:pt x="438" y="357"/>
                    <a:pt x="438" y="369"/>
                  </a:cubicBezTo>
                  <a:cubicBezTo>
                    <a:pt x="438" y="380"/>
                    <a:pt x="442" y="388"/>
                    <a:pt x="448" y="391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9" name="Freeform 254"/>
            <p:cNvSpPr>
              <a:spLocks/>
            </p:cNvSpPr>
            <p:nvPr userDrawn="1"/>
          </p:nvSpPr>
          <p:spPr bwMode="auto">
            <a:xfrm>
              <a:off x="9939338" y="2549525"/>
              <a:ext cx="501650" cy="481013"/>
            </a:xfrm>
            <a:custGeom>
              <a:avLst/>
              <a:gdLst>
                <a:gd name="T0" fmla="*/ 310 w 316"/>
                <a:gd name="T1" fmla="*/ 2 h 303"/>
                <a:gd name="T2" fmla="*/ 316 w 316"/>
                <a:gd name="T3" fmla="*/ 5 h 303"/>
                <a:gd name="T4" fmla="*/ 310 w 316"/>
                <a:gd name="T5" fmla="*/ 15 h 303"/>
                <a:gd name="T6" fmla="*/ 298 w 316"/>
                <a:gd name="T7" fmla="*/ 22 h 303"/>
                <a:gd name="T8" fmla="*/ 39 w 316"/>
                <a:gd name="T9" fmla="*/ 173 h 303"/>
                <a:gd name="T10" fmla="*/ 37 w 316"/>
                <a:gd name="T11" fmla="*/ 174 h 303"/>
                <a:gd name="T12" fmla="*/ 12 w 316"/>
                <a:gd name="T13" fmla="*/ 214 h 303"/>
                <a:gd name="T14" fmla="*/ 12 w 316"/>
                <a:gd name="T15" fmla="*/ 268 h 303"/>
                <a:gd name="T16" fmla="*/ 43 w 316"/>
                <a:gd name="T17" fmla="*/ 279 h 303"/>
                <a:gd name="T18" fmla="*/ 298 w 316"/>
                <a:gd name="T19" fmla="*/ 131 h 303"/>
                <a:gd name="T20" fmla="*/ 310 w 316"/>
                <a:gd name="T21" fmla="*/ 123 h 303"/>
                <a:gd name="T22" fmla="*/ 316 w 316"/>
                <a:gd name="T23" fmla="*/ 127 h 303"/>
                <a:gd name="T24" fmla="*/ 310 w 316"/>
                <a:gd name="T25" fmla="*/ 136 h 303"/>
                <a:gd name="T26" fmla="*/ 265 w 316"/>
                <a:gd name="T27" fmla="*/ 163 h 303"/>
                <a:gd name="T28" fmla="*/ 77 w 316"/>
                <a:gd name="T29" fmla="*/ 271 h 303"/>
                <a:gd name="T30" fmla="*/ 40 w 316"/>
                <a:gd name="T31" fmla="*/ 292 h 303"/>
                <a:gd name="T32" fmla="*/ 36 w 316"/>
                <a:gd name="T33" fmla="*/ 294 h 303"/>
                <a:gd name="T34" fmla="*/ 1 w 316"/>
                <a:gd name="T35" fmla="*/ 274 h 303"/>
                <a:gd name="T36" fmla="*/ 0 w 316"/>
                <a:gd name="T37" fmla="*/ 210 h 303"/>
                <a:gd name="T38" fmla="*/ 45 w 316"/>
                <a:gd name="T39" fmla="*/ 154 h 303"/>
                <a:gd name="T40" fmla="*/ 310 w 316"/>
                <a:gd name="T41" fmla="*/ 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6" h="303">
                  <a:moveTo>
                    <a:pt x="310" y="2"/>
                  </a:moveTo>
                  <a:cubicBezTo>
                    <a:pt x="313" y="0"/>
                    <a:pt x="316" y="2"/>
                    <a:pt x="316" y="5"/>
                  </a:cubicBezTo>
                  <a:cubicBezTo>
                    <a:pt x="316" y="8"/>
                    <a:pt x="313" y="13"/>
                    <a:pt x="310" y="15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3" y="176"/>
                    <a:pt x="12" y="185"/>
                    <a:pt x="12" y="214"/>
                  </a:cubicBezTo>
                  <a:cubicBezTo>
                    <a:pt x="12" y="236"/>
                    <a:pt x="12" y="258"/>
                    <a:pt x="12" y="268"/>
                  </a:cubicBezTo>
                  <a:cubicBezTo>
                    <a:pt x="12" y="283"/>
                    <a:pt x="22" y="291"/>
                    <a:pt x="43" y="279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310" y="123"/>
                    <a:pt x="310" y="123"/>
                    <a:pt x="310" y="123"/>
                  </a:cubicBezTo>
                  <a:cubicBezTo>
                    <a:pt x="313" y="122"/>
                    <a:pt x="316" y="123"/>
                    <a:pt x="316" y="127"/>
                  </a:cubicBezTo>
                  <a:cubicBezTo>
                    <a:pt x="316" y="130"/>
                    <a:pt x="313" y="134"/>
                    <a:pt x="310" y="136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77" y="271"/>
                    <a:pt x="77" y="271"/>
                    <a:pt x="77" y="271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39" y="293"/>
                    <a:pt x="37" y="293"/>
                    <a:pt x="36" y="294"/>
                  </a:cubicBezTo>
                  <a:cubicBezTo>
                    <a:pt x="18" y="303"/>
                    <a:pt x="2" y="295"/>
                    <a:pt x="1" y="274"/>
                  </a:cubicBezTo>
                  <a:cubicBezTo>
                    <a:pt x="0" y="256"/>
                    <a:pt x="0" y="231"/>
                    <a:pt x="0" y="210"/>
                  </a:cubicBezTo>
                  <a:cubicBezTo>
                    <a:pt x="0" y="176"/>
                    <a:pt x="34" y="161"/>
                    <a:pt x="45" y="154"/>
                  </a:cubicBezTo>
                  <a:lnTo>
                    <a:pt x="310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0" name="Freeform 255"/>
            <p:cNvSpPr>
              <a:spLocks/>
            </p:cNvSpPr>
            <p:nvPr userDrawn="1"/>
          </p:nvSpPr>
          <p:spPr bwMode="auto">
            <a:xfrm>
              <a:off x="9893301" y="2735263"/>
              <a:ext cx="52388" cy="31750"/>
            </a:xfrm>
            <a:custGeom>
              <a:avLst/>
              <a:gdLst>
                <a:gd name="T0" fmla="*/ 33 w 33"/>
                <a:gd name="T1" fmla="*/ 20 h 20"/>
                <a:gd name="T2" fmla="*/ 0 w 33"/>
                <a:gd name="T3" fmla="*/ 0 h 20"/>
                <a:gd name="T4" fmla="*/ 33 w 3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0">
                  <a:moveTo>
                    <a:pt x="33" y="20"/>
                  </a:moveTo>
                  <a:lnTo>
                    <a:pt x="0" y="0"/>
                  </a:lnTo>
                  <a:lnTo>
                    <a:pt x="33" y="20"/>
                  </a:lnTo>
                  <a:close/>
                </a:path>
              </a:pathLst>
            </a:custGeom>
            <a:solidFill>
              <a:srgbClr val="3B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1" name="Freeform 256"/>
            <p:cNvSpPr>
              <a:spLocks/>
            </p:cNvSpPr>
            <p:nvPr userDrawn="1"/>
          </p:nvSpPr>
          <p:spPr bwMode="auto">
            <a:xfrm>
              <a:off x="9809163" y="2720975"/>
              <a:ext cx="103188" cy="254000"/>
            </a:xfrm>
            <a:custGeom>
              <a:avLst/>
              <a:gdLst>
                <a:gd name="T0" fmla="*/ 29 w 65"/>
                <a:gd name="T1" fmla="*/ 119 h 160"/>
                <a:gd name="T2" fmla="*/ 29 w 65"/>
                <a:gd name="T3" fmla="*/ 67 h 160"/>
                <a:gd name="T4" fmla="*/ 65 w 65"/>
                <a:gd name="T5" fmla="*/ 17 h 160"/>
                <a:gd name="T6" fmla="*/ 37 w 65"/>
                <a:gd name="T7" fmla="*/ 0 h 160"/>
                <a:gd name="T8" fmla="*/ 0 w 65"/>
                <a:gd name="T9" fmla="*/ 51 h 160"/>
                <a:gd name="T10" fmla="*/ 0 w 65"/>
                <a:gd name="T11" fmla="*/ 103 h 160"/>
                <a:gd name="T12" fmla="*/ 24 w 65"/>
                <a:gd name="T13" fmla="*/ 145 h 160"/>
                <a:gd name="T14" fmla="*/ 49 w 65"/>
                <a:gd name="T15" fmla="*/ 160 h 160"/>
                <a:gd name="T16" fmla="*/ 29 w 65"/>
                <a:gd name="T17" fmla="*/ 11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60">
                  <a:moveTo>
                    <a:pt x="29" y="119"/>
                  </a:moveTo>
                  <a:cubicBezTo>
                    <a:pt x="28" y="81"/>
                    <a:pt x="29" y="89"/>
                    <a:pt x="29" y="67"/>
                  </a:cubicBezTo>
                  <a:cubicBezTo>
                    <a:pt x="29" y="33"/>
                    <a:pt x="54" y="24"/>
                    <a:pt x="65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6" y="7"/>
                    <a:pt x="0" y="16"/>
                    <a:pt x="0" y="51"/>
                  </a:cubicBezTo>
                  <a:cubicBezTo>
                    <a:pt x="0" y="72"/>
                    <a:pt x="0" y="64"/>
                    <a:pt x="0" y="103"/>
                  </a:cubicBezTo>
                  <a:cubicBezTo>
                    <a:pt x="0" y="114"/>
                    <a:pt x="3" y="133"/>
                    <a:pt x="24" y="145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31" y="148"/>
                    <a:pt x="29" y="130"/>
                    <a:pt x="29" y="11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2" name="Freeform 257"/>
            <p:cNvSpPr>
              <a:spLocks/>
            </p:cNvSpPr>
            <p:nvPr userDrawn="1"/>
          </p:nvSpPr>
          <p:spPr bwMode="auto">
            <a:xfrm>
              <a:off x="9178926" y="2133600"/>
              <a:ext cx="1193800" cy="700088"/>
            </a:xfrm>
            <a:custGeom>
              <a:avLst/>
              <a:gdLst>
                <a:gd name="T0" fmla="*/ 14 w 753"/>
                <a:gd name="T1" fmla="*/ 148 h 441"/>
                <a:gd name="T2" fmla="*/ 3 w 753"/>
                <a:gd name="T3" fmla="*/ 167 h 441"/>
                <a:gd name="T4" fmla="*/ 13 w 753"/>
                <a:gd name="T5" fmla="*/ 204 h 441"/>
                <a:gd name="T6" fmla="*/ 411 w 753"/>
                <a:gd name="T7" fmla="*/ 435 h 441"/>
                <a:gd name="T8" fmla="*/ 433 w 753"/>
                <a:gd name="T9" fmla="*/ 441 h 441"/>
                <a:gd name="T10" fmla="*/ 455 w 753"/>
                <a:gd name="T11" fmla="*/ 435 h 441"/>
                <a:gd name="T12" fmla="*/ 753 w 753"/>
                <a:gd name="T13" fmla="*/ 263 h 441"/>
                <a:gd name="T14" fmla="*/ 752 w 753"/>
                <a:gd name="T15" fmla="*/ 212 h 441"/>
                <a:gd name="T16" fmla="*/ 300 w 753"/>
                <a:gd name="T17" fmla="*/ 0 h 441"/>
                <a:gd name="T18" fmla="*/ 14 w 753"/>
                <a:gd name="T19" fmla="*/ 148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3" h="441">
                  <a:moveTo>
                    <a:pt x="14" y="148"/>
                  </a:moveTo>
                  <a:cubicBezTo>
                    <a:pt x="7" y="152"/>
                    <a:pt x="3" y="159"/>
                    <a:pt x="3" y="167"/>
                  </a:cubicBezTo>
                  <a:cubicBezTo>
                    <a:pt x="0" y="193"/>
                    <a:pt x="7" y="200"/>
                    <a:pt x="13" y="204"/>
                  </a:cubicBezTo>
                  <a:cubicBezTo>
                    <a:pt x="411" y="435"/>
                    <a:pt x="411" y="435"/>
                    <a:pt x="411" y="435"/>
                  </a:cubicBezTo>
                  <a:cubicBezTo>
                    <a:pt x="417" y="438"/>
                    <a:pt x="425" y="441"/>
                    <a:pt x="433" y="441"/>
                  </a:cubicBezTo>
                  <a:cubicBezTo>
                    <a:pt x="441" y="441"/>
                    <a:pt x="449" y="439"/>
                    <a:pt x="455" y="435"/>
                  </a:cubicBezTo>
                  <a:cubicBezTo>
                    <a:pt x="753" y="263"/>
                    <a:pt x="753" y="263"/>
                    <a:pt x="753" y="263"/>
                  </a:cubicBezTo>
                  <a:cubicBezTo>
                    <a:pt x="752" y="212"/>
                    <a:pt x="752" y="212"/>
                    <a:pt x="752" y="212"/>
                  </a:cubicBezTo>
                  <a:cubicBezTo>
                    <a:pt x="300" y="0"/>
                    <a:pt x="300" y="0"/>
                    <a:pt x="300" y="0"/>
                  </a:cubicBezTo>
                  <a:lnTo>
                    <a:pt x="14" y="148"/>
                  </a:lnTo>
                  <a:close/>
                </a:path>
              </a:pathLst>
            </a:custGeom>
            <a:solidFill>
              <a:srgbClr val="908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3" name="Freeform 258"/>
            <p:cNvSpPr>
              <a:spLocks/>
            </p:cNvSpPr>
            <p:nvPr userDrawn="1"/>
          </p:nvSpPr>
          <p:spPr bwMode="auto">
            <a:xfrm>
              <a:off x="9626601" y="1609725"/>
              <a:ext cx="747713" cy="931863"/>
            </a:xfrm>
            <a:custGeom>
              <a:avLst/>
              <a:gdLst>
                <a:gd name="T0" fmla="*/ 16 w 471"/>
                <a:gd name="T1" fmla="*/ 320 h 587"/>
                <a:gd name="T2" fmla="*/ 455 w 471"/>
                <a:gd name="T3" fmla="*/ 587 h 587"/>
                <a:gd name="T4" fmla="*/ 470 w 471"/>
                <a:gd name="T5" fmla="*/ 573 h 587"/>
                <a:gd name="T6" fmla="*/ 470 w 471"/>
                <a:gd name="T7" fmla="*/ 280 h 587"/>
                <a:gd name="T8" fmla="*/ 467 w 471"/>
                <a:gd name="T9" fmla="*/ 248 h 587"/>
                <a:gd name="T10" fmla="*/ 445 w 471"/>
                <a:gd name="T11" fmla="*/ 231 h 587"/>
                <a:gd name="T12" fmla="*/ 52 w 471"/>
                <a:gd name="T13" fmla="*/ 13 h 587"/>
                <a:gd name="T14" fmla="*/ 13 w 471"/>
                <a:gd name="T15" fmla="*/ 13 h 587"/>
                <a:gd name="T16" fmla="*/ 0 w 471"/>
                <a:gd name="T17" fmla="*/ 35 h 587"/>
                <a:gd name="T18" fmla="*/ 16 w 471"/>
                <a:gd name="T19" fmla="*/ 32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587">
                  <a:moveTo>
                    <a:pt x="16" y="320"/>
                  </a:moveTo>
                  <a:cubicBezTo>
                    <a:pt x="455" y="587"/>
                    <a:pt x="455" y="587"/>
                    <a:pt x="455" y="587"/>
                  </a:cubicBezTo>
                  <a:cubicBezTo>
                    <a:pt x="470" y="573"/>
                    <a:pt x="470" y="573"/>
                    <a:pt x="470" y="573"/>
                  </a:cubicBezTo>
                  <a:cubicBezTo>
                    <a:pt x="470" y="280"/>
                    <a:pt x="470" y="280"/>
                    <a:pt x="470" y="280"/>
                  </a:cubicBezTo>
                  <a:cubicBezTo>
                    <a:pt x="470" y="273"/>
                    <a:pt x="471" y="255"/>
                    <a:pt x="467" y="248"/>
                  </a:cubicBezTo>
                  <a:cubicBezTo>
                    <a:pt x="463" y="241"/>
                    <a:pt x="452" y="234"/>
                    <a:pt x="445" y="23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5" y="9"/>
                    <a:pt x="33" y="0"/>
                    <a:pt x="13" y="13"/>
                  </a:cubicBezTo>
                  <a:cubicBezTo>
                    <a:pt x="6" y="17"/>
                    <a:pt x="0" y="27"/>
                    <a:pt x="0" y="35"/>
                  </a:cubicBezTo>
                  <a:lnTo>
                    <a:pt x="16" y="320"/>
                  </a:lnTo>
                  <a:close/>
                </a:path>
              </a:pathLst>
            </a:custGeom>
            <a:solidFill>
              <a:srgbClr val="94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4" name="Freeform 259"/>
            <p:cNvSpPr>
              <a:spLocks/>
            </p:cNvSpPr>
            <p:nvPr userDrawn="1"/>
          </p:nvSpPr>
          <p:spPr bwMode="auto">
            <a:xfrm>
              <a:off x="9626601" y="1636713"/>
              <a:ext cx="722313" cy="904875"/>
            </a:xfrm>
            <a:custGeom>
              <a:avLst/>
              <a:gdLst>
                <a:gd name="T0" fmla="*/ 0 w 455"/>
                <a:gd name="T1" fmla="*/ 310 h 570"/>
                <a:gd name="T2" fmla="*/ 455 w 455"/>
                <a:gd name="T3" fmla="*/ 570 h 570"/>
                <a:gd name="T4" fmla="*/ 455 w 455"/>
                <a:gd name="T5" fmla="*/ 265 h 570"/>
                <a:gd name="T6" fmla="*/ 449 w 455"/>
                <a:gd name="T7" fmla="*/ 243 h 570"/>
                <a:gd name="T8" fmla="*/ 433 w 455"/>
                <a:gd name="T9" fmla="*/ 227 h 570"/>
                <a:gd name="T10" fmla="*/ 33 w 455"/>
                <a:gd name="T11" fmla="*/ 4 h 570"/>
                <a:gd name="T12" fmla="*/ 11 w 455"/>
                <a:gd name="T13" fmla="*/ 4 h 570"/>
                <a:gd name="T14" fmla="*/ 0 w 455"/>
                <a:gd name="T15" fmla="*/ 18 h 570"/>
                <a:gd name="T16" fmla="*/ 0 w 455"/>
                <a:gd name="T17" fmla="*/ 31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5" h="570">
                  <a:moveTo>
                    <a:pt x="0" y="310"/>
                  </a:moveTo>
                  <a:cubicBezTo>
                    <a:pt x="455" y="570"/>
                    <a:pt x="455" y="570"/>
                    <a:pt x="455" y="570"/>
                  </a:cubicBezTo>
                  <a:cubicBezTo>
                    <a:pt x="455" y="265"/>
                    <a:pt x="455" y="265"/>
                    <a:pt x="455" y="265"/>
                  </a:cubicBezTo>
                  <a:cubicBezTo>
                    <a:pt x="455" y="258"/>
                    <a:pt x="453" y="250"/>
                    <a:pt x="449" y="243"/>
                  </a:cubicBezTo>
                  <a:cubicBezTo>
                    <a:pt x="445" y="236"/>
                    <a:pt x="439" y="230"/>
                    <a:pt x="433" y="227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0"/>
                    <a:pt x="18" y="0"/>
                    <a:pt x="11" y="4"/>
                  </a:cubicBezTo>
                  <a:cubicBezTo>
                    <a:pt x="3" y="8"/>
                    <a:pt x="0" y="10"/>
                    <a:pt x="0" y="18"/>
                  </a:cubicBezTo>
                  <a:lnTo>
                    <a:pt x="0" y="310"/>
                  </a:lnTo>
                  <a:close/>
                </a:path>
              </a:pathLst>
            </a:custGeom>
            <a:solidFill>
              <a:srgbClr val="C7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5" name="Freeform 260"/>
            <p:cNvSpPr>
              <a:spLocks/>
            </p:cNvSpPr>
            <p:nvPr userDrawn="1"/>
          </p:nvSpPr>
          <p:spPr bwMode="auto">
            <a:xfrm>
              <a:off x="9671051" y="1711325"/>
              <a:ext cx="627063" cy="771525"/>
            </a:xfrm>
            <a:custGeom>
              <a:avLst/>
              <a:gdLst>
                <a:gd name="T0" fmla="*/ 0 w 395"/>
                <a:gd name="T1" fmla="*/ 259 h 486"/>
                <a:gd name="T2" fmla="*/ 395 w 395"/>
                <a:gd name="T3" fmla="*/ 486 h 486"/>
                <a:gd name="T4" fmla="*/ 395 w 395"/>
                <a:gd name="T5" fmla="*/ 226 h 486"/>
                <a:gd name="T6" fmla="*/ 390 w 395"/>
                <a:gd name="T7" fmla="*/ 207 h 486"/>
                <a:gd name="T8" fmla="*/ 376 w 395"/>
                <a:gd name="T9" fmla="*/ 193 h 486"/>
                <a:gd name="T10" fmla="*/ 28 w 395"/>
                <a:gd name="T11" fmla="*/ 3 h 486"/>
                <a:gd name="T12" fmla="*/ 9 w 395"/>
                <a:gd name="T13" fmla="*/ 3 h 486"/>
                <a:gd name="T14" fmla="*/ 0 w 395"/>
                <a:gd name="T15" fmla="*/ 15 h 486"/>
                <a:gd name="T16" fmla="*/ 0 w 395"/>
                <a:gd name="T17" fmla="*/ 259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5" h="486">
                  <a:moveTo>
                    <a:pt x="0" y="259"/>
                  </a:moveTo>
                  <a:cubicBezTo>
                    <a:pt x="395" y="486"/>
                    <a:pt x="395" y="486"/>
                    <a:pt x="395" y="486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95" y="220"/>
                    <a:pt x="394" y="213"/>
                    <a:pt x="390" y="207"/>
                  </a:cubicBezTo>
                  <a:cubicBezTo>
                    <a:pt x="387" y="201"/>
                    <a:pt x="382" y="197"/>
                    <a:pt x="376" y="19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0"/>
                    <a:pt x="15" y="0"/>
                    <a:pt x="9" y="3"/>
                  </a:cubicBezTo>
                  <a:cubicBezTo>
                    <a:pt x="3" y="7"/>
                    <a:pt x="0" y="9"/>
                    <a:pt x="0" y="15"/>
                  </a:cubicBez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6" name="Freeform 261"/>
            <p:cNvSpPr>
              <a:spLocks/>
            </p:cNvSpPr>
            <p:nvPr userDrawn="1"/>
          </p:nvSpPr>
          <p:spPr bwMode="auto">
            <a:xfrm>
              <a:off x="9671051" y="1712913"/>
              <a:ext cx="627063" cy="769938"/>
            </a:xfrm>
            <a:custGeom>
              <a:avLst/>
              <a:gdLst>
                <a:gd name="T0" fmla="*/ 3 w 395"/>
                <a:gd name="T1" fmla="*/ 14 h 485"/>
                <a:gd name="T2" fmla="*/ 20 w 395"/>
                <a:gd name="T3" fmla="*/ 1 h 485"/>
                <a:gd name="T4" fmla="*/ 22 w 395"/>
                <a:gd name="T5" fmla="*/ 0 h 485"/>
                <a:gd name="T6" fmla="*/ 9 w 395"/>
                <a:gd name="T7" fmla="*/ 2 h 485"/>
                <a:gd name="T8" fmla="*/ 0 w 395"/>
                <a:gd name="T9" fmla="*/ 14 h 485"/>
                <a:gd name="T10" fmla="*/ 0 w 395"/>
                <a:gd name="T11" fmla="*/ 258 h 485"/>
                <a:gd name="T12" fmla="*/ 395 w 395"/>
                <a:gd name="T13" fmla="*/ 485 h 485"/>
                <a:gd name="T14" fmla="*/ 395 w 395"/>
                <a:gd name="T15" fmla="*/ 481 h 485"/>
                <a:gd name="T16" fmla="*/ 3 w 395"/>
                <a:gd name="T17" fmla="*/ 258 h 485"/>
                <a:gd name="T18" fmla="*/ 3 w 395"/>
                <a:gd name="T19" fmla="*/ 1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5" h="485">
                  <a:moveTo>
                    <a:pt x="3" y="14"/>
                  </a:moveTo>
                  <a:cubicBezTo>
                    <a:pt x="3" y="8"/>
                    <a:pt x="13" y="1"/>
                    <a:pt x="20" y="1"/>
                  </a:cubicBezTo>
                  <a:cubicBezTo>
                    <a:pt x="22" y="1"/>
                    <a:pt x="20" y="1"/>
                    <a:pt x="22" y="0"/>
                  </a:cubicBezTo>
                  <a:cubicBezTo>
                    <a:pt x="18" y="0"/>
                    <a:pt x="13" y="0"/>
                    <a:pt x="9" y="2"/>
                  </a:cubicBezTo>
                  <a:cubicBezTo>
                    <a:pt x="3" y="6"/>
                    <a:pt x="0" y="8"/>
                    <a:pt x="0" y="14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395" y="485"/>
                    <a:pt x="395" y="485"/>
                    <a:pt x="395" y="485"/>
                  </a:cubicBezTo>
                  <a:cubicBezTo>
                    <a:pt x="395" y="481"/>
                    <a:pt x="395" y="481"/>
                    <a:pt x="395" y="481"/>
                  </a:cubicBezTo>
                  <a:cubicBezTo>
                    <a:pt x="3" y="258"/>
                    <a:pt x="3" y="258"/>
                    <a:pt x="3" y="258"/>
                  </a:cubicBezTo>
                  <a:lnTo>
                    <a:pt x="3" y="14"/>
                  </a:lnTo>
                  <a:close/>
                </a:path>
              </a:pathLst>
            </a:custGeom>
            <a:solidFill>
              <a:srgbClr val="7F7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7" name="Freeform 262"/>
            <p:cNvSpPr>
              <a:spLocks/>
            </p:cNvSpPr>
            <p:nvPr userDrawn="1"/>
          </p:nvSpPr>
          <p:spPr bwMode="auto">
            <a:xfrm>
              <a:off x="9183688" y="2122488"/>
              <a:ext cx="1165225" cy="682625"/>
            </a:xfrm>
            <a:custGeom>
              <a:avLst/>
              <a:gdLst>
                <a:gd name="T0" fmla="*/ 11 w 735"/>
                <a:gd name="T1" fmla="*/ 155 h 430"/>
                <a:gd name="T2" fmla="*/ 0 w 735"/>
                <a:gd name="T3" fmla="*/ 174 h 430"/>
                <a:gd name="T4" fmla="*/ 11 w 735"/>
                <a:gd name="T5" fmla="*/ 193 h 430"/>
                <a:gd name="T6" fmla="*/ 408 w 735"/>
                <a:gd name="T7" fmla="*/ 424 h 430"/>
                <a:gd name="T8" fmla="*/ 431 w 735"/>
                <a:gd name="T9" fmla="*/ 430 h 430"/>
                <a:gd name="T10" fmla="*/ 453 w 735"/>
                <a:gd name="T11" fmla="*/ 424 h 430"/>
                <a:gd name="T12" fmla="*/ 735 w 735"/>
                <a:gd name="T13" fmla="*/ 264 h 430"/>
                <a:gd name="T14" fmla="*/ 282 w 735"/>
                <a:gd name="T15" fmla="*/ 0 h 430"/>
                <a:gd name="T16" fmla="*/ 11 w 735"/>
                <a:gd name="T17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5" h="430">
                  <a:moveTo>
                    <a:pt x="11" y="155"/>
                  </a:moveTo>
                  <a:cubicBezTo>
                    <a:pt x="5" y="158"/>
                    <a:pt x="0" y="165"/>
                    <a:pt x="0" y="174"/>
                  </a:cubicBezTo>
                  <a:cubicBezTo>
                    <a:pt x="0" y="182"/>
                    <a:pt x="4" y="189"/>
                    <a:pt x="11" y="193"/>
                  </a:cubicBezTo>
                  <a:cubicBezTo>
                    <a:pt x="408" y="424"/>
                    <a:pt x="408" y="424"/>
                    <a:pt x="408" y="424"/>
                  </a:cubicBezTo>
                  <a:cubicBezTo>
                    <a:pt x="415" y="428"/>
                    <a:pt x="423" y="430"/>
                    <a:pt x="431" y="430"/>
                  </a:cubicBezTo>
                  <a:cubicBezTo>
                    <a:pt x="439" y="430"/>
                    <a:pt x="446" y="428"/>
                    <a:pt x="453" y="424"/>
                  </a:cubicBezTo>
                  <a:cubicBezTo>
                    <a:pt x="735" y="264"/>
                    <a:pt x="735" y="264"/>
                    <a:pt x="735" y="264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11" y="155"/>
                  </a:lnTo>
                  <a:close/>
                </a:path>
              </a:pathLst>
            </a:custGeom>
            <a:solidFill>
              <a:srgbClr val="E6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8" name="Freeform 263"/>
            <p:cNvSpPr>
              <a:spLocks/>
            </p:cNvSpPr>
            <p:nvPr userDrawn="1"/>
          </p:nvSpPr>
          <p:spPr bwMode="auto">
            <a:xfrm>
              <a:off x="9466263" y="2498725"/>
              <a:ext cx="200025" cy="82550"/>
            </a:xfrm>
            <a:custGeom>
              <a:avLst/>
              <a:gdLst>
                <a:gd name="T0" fmla="*/ 3 w 127"/>
                <a:gd name="T1" fmla="*/ 23 h 52"/>
                <a:gd name="T2" fmla="*/ 38 w 127"/>
                <a:gd name="T3" fmla="*/ 4 h 52"/>
                <a:gd name="T4" fmla="*/ 44 w 127"/>
                <a:gd name="T5" fmla="*/ 2 h 52"/>
                <a:gd name="T6" fmla="*/ 49 w 127"/>
                <a:gd name="T7" fmla="*/ 4 h 52"/>
                <a:gd name="T8" fmla="*/ 125 w 127"/>
                <a:gd name="T9" fmla="*/ 49 h 52"/>
                <a:gd name="T10" fmla="*/ 127 w 127"/>
                <a:gd name="T11" fmla="*/ 52 h 52"/>
                <a:gd name="T12" fmla="*/ 127 w 127"/>
                <a:gd name="T13" fmla="*/ 51 h 52"/>
                <a:gd name="T14" fmla="*/ 125 w 127"/>
                <a:gd name="T15" fmla="*/ 46 h 52"/>
                <a:gd name="T16" fmla="*/ 49 w 127"/>
                <a:gd name="T17" fmla="*/ 2 h 52"/>
                <a:gd name="T18" fmla="*/ 44 w 127"/>
                <a:gd name="T19" fmla="*/ 0 h 52"/>
                <a:gd name="T20" fmla="*/ 38 w 127"/>
                <a:gd name="T21" fmla="*/ 2 h 52"/>
                <a:gd name="T22" fmla="*/ 3 w 127"/>
                <a:gd name="T23" fmla="*/ 21 h 52"/>
                <a:gd name="T24" fmla="*/ 0 w 127"/>
                <a:gd name="T25" fmla="*/ 26 h 52"/>
                <a:gd name="T26" fmla="*/ 0 w 127"/>
                <a:gd name="T27" fmla="*/ 27 h 52"/>
                <a:gd name="T28" fmla="*/ 3 w 127"/>
                <a:gd name="T29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52">
                  <a:moveTo>
                    <a:pt x="3" y="23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40" y="3"/>
                    <a:pt x="42" y="2"/>
                    <a:pt x="44" y="2"/>
                  </a:cubicBezTo>
                  <a:cubicBezTo>
                    <a:pt x="46" y="2"/>
                    <a:pt x="48" y="3"/>
                    <a:pt x="49" y="4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26" y="49"/>
                    <a:pt x="127" y="51"/>
                    <a:pt x="127" y="52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7" y="49"/>
                    <a:pt x="126" y="47"/>
                    <a:pt x="125" y="46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6" y="0"/>
                    <a:pt x="44" y="0"/>
                  </a:cubicBezTo>
                  <a:cubicBezTo>
                    <a:pt x="42" y="0"/>
                    <a:pt x="40" y="1"/>
                    <a:pt x="38" y="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6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25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9" name="Freeform 264"/>
            <p:cNvSpPr>
              <a:spLocks/>
            </p:cNvSpPr>
            <p:nvPr userDrawn="1"/>
          </p:nvSpPr>
          <p:spPr bwMode="auto">
            <a:xfrm>
              <a:off x="9466263" y="2501900"/>
              <a:ext cx="200025" cy="119063"/>
            </a:xfrm>
            <a:custGeom>
              <a:avLst/>
              <a:gdLst>
                <a:gd name="T0" fmla="*/ 124 w 127"/>
                <a:gd name="T1" fmla="*/ 55 h 75"/>
                <a:gd name="T2" fmla="*/ 127 w 127"/>
                <a:gd name="T3" fmla="*/ 50 h 75"/>
                <a:gd name="T4" fmla="*/ 125 w 127"/>
                <a:gd name="T5" fmla="*/ 45 h 75"/>
                <a:gd name="T6" fmla="*/ 49 w 127"/>
                <a:gd name="T7" fmla="*/ 1 h 75"/>
                <a:gd name="T8" fmla="*/ 44 w 127"/>
                <a:gd name="T9" fmla="*/ 0 h 75"/>
                <a:gd name="T10" fmla="*/ 38 w 127"/>
                <a:gd name="T11" fmla="*/ 1 h 75"/>
                <a:gd name="T12" fmla="*/ 3 w 127"/>
                <a:gd name="T13" fmla="*/ 21 h 75"/>
                <a:gd name="T14" fmla="*/ 0 w 127"/>
                <a:gd name="T15" fmla="*/ 25 h 75"/>
                <a:gd name="T16" fmla="*/ 3 w 127"/>
                <a:gd name="T17" fmla="*/ 30 h 75"/>
                <a:gd name="T18" fmla="*/ 78 w 127"/>
                <a:gd name="T19" fmla="*/ 73 h 75"/>
                <a:gd name="T20" fmla="*/ 83 w 127"/>
                <a:gd name="T21" fmla="*/ 75 h 75"/>
                <a:gd name="T22" fmla="*/ 89 w 127"/>
                <a:gd name="T23" fmla="*/ 73 h 75"/>
                <a:gd name="T24" fmla="*/ 124 w 127"/>
                <a:gd name="T25" fmla="*/ 5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75">
                  <a:moveTo>
                    <a:pt x="124" y="55"/>
                  </a:moveTo>
                  <a:cubicBezTo>
                    <a:pt x="126" y="54"/>
                    <a:pt x="127" y="52"/>
                    <a:pt x="127" y="50"/>
                  </a:cubicBezTo>
                  <a:cubicBezTo>
                    <a:pt x="127" y="48"/>
                    <a:pt x="126" y="46"/>
                    <a:pt x="125" y="4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8" y="0"/>
                    <a:pt x="46" y="0"/>
                    <a:pt x="44" y="0"/>
                  </a:cubicBezTo>
                  <a:cubicBezTo>
                    <a:pt x="42" y="0"/>
                    <a:pt x="40" y="0"/>
                    <a:pt x="38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0" y="23"/>
                    <a:pt x="0" y="25"/>
                  </a:cubicBezTo>
                  <a:cubicBezTo>
                    <a:pt x="0" y="27"/>
                    <a:pt x="1" y="29"/>
                    <a:pt x="3" y="3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4"/>
                    <a:pt x="81" y="75"/>
                    <a:pt x="83" y="75"/>
                  </a:cubicBezTo>
                  <a:cubicBezTo>
                    <a:pt x="85" y="75"/>
                    <a:pt x="87" y="74"/>
                    <a:pt x="89" y="73"/>
                  </a:cubicBezTo>
                  <a:lnTo>
                    <a:pt x="124" y="55"/>
                  </a:lnTo>
                  <a:close/>
                </a:path>
              </a:pathLst>
            </a:custGeom>
            <a:solidFill>
              <a:srgbClr val="A8A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0" name="Freeform 265"/>
            <p:cNvSpPr>
              <a:spLocks/>
            </p:cNvSpPr>
            <p:nvPr userDrawn="1"/>
          </p:nvSpPr>
          <p:spPr bwMode="auto">
            <a:xfrm>
              <a:off x="9358313" y="2181225"/>
              <a:ext cx="844550" cy="508000"/>
            </a:xfrm>
            <a:custGeom>
              <a:avLst/>
              <a:gdLst>
                <a:gd name="T0" fmla="*/ 524 w 533"/>
                <a:gd name="T1" fmla="*/ 231 h 320"/>
                <a:gd name="T2" fmla="*/ 533 w 533"/>
                <a:gd name="T3" fmla="*/ 212 h 320"/>
                <a:gd name="T4" fmla="*/ 517 w 533"/>
                <a:gd name="T5" fmla="*/ 190 h 320"/>
                <a:gd name="T6" fmla="*/ 200 w 533"/>
                <a:gd name="T7" fmla="*/ 5 h 320"/>
                <a:gd name="T8" fmla="*/ 183 w 533"/>
                <a:gd name="T9" fmla="*/ 0 h 320"/>
                <a:gd name="T10" fmla="*/ 158 w 533"/>
                <a:gd name="T11" fmla="*/ 8 h 320"/>
                <a:gd name="T12" fmla="*/ 12 w 533"/>
                <a:gd name="T13" fmla="*/ 88 h 320"/>
                <a:gd name="T14" fmla="*/ 0 w 533"/>
                <a:gd name="T15" fmla="*/ 104 h 320"/>
                <a:gd name="T16" fmla="*/ 18 w 533"/>
                <a:gd name="T17" fmla="*/ 124 h 320"/>
                <a:gd name="T18" fmla="*/ 334 w 533"/>
                <a:gd name="T19" fmla="*/ 313 h 320"/>
                <a:gd name="T20" fmla="*/ 356 w 533"/>
                <a:gd name="T21" fmla="*/ 320 h 320"/>
                <a:gd name="T22" fmla="*/ 373 w 533"/>
                <a:gd name="T23" fmla="*/ 315 h 320"/>
                <a:gd name="T24" fmla="*/ 524 w 533"/>
                <a:gd name="T25" fmla="*/ 23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3" h="320">
                  <a:moveTo>
                    <a:pt x="524" y="231"/>
                  </a:moveTo>
                  <a:cubicBezTo>
                    <a:pt x="531" y="228"/>
                    <a:pt x="533" y="220"/>
                    <a:pt x="533" y="212"/>
                  </a:cubicBezTo>
                  <a:cubicBezTo>
                    <a:pt x="533" y="203"/>
                    <a:pt x="523" y="194"/>
                    <a:pt x="517" y="190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3" y="1"/>
                    <a:pt x="191" y="0"/>
                    <a:pt x="183" y="0"/>
                  </a:cubicBezTo>
                  <a:cubicBezTo>
                    <a:pt x="174" y="0"/>
                    <a:pt x="165" y="5"/>
                    <a:pt x="158" y="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5" y="91"/>
                    <a:pt x="0" y="96"/>
                    <a:pt x="0" y="104"/>
                  </a:cubicBezTo>
                  <a:cubicBezTo>
                    <a:pt x="0" y="112"/>
                    <a:pt x="11" y="120"/>
                    <a:pt x="18" y="124"/>
                  </a:cubicBezTo>
                  <a:cubicBezTo>
                    <a:pt x="334" y="313"/>
                    <a:pt x="334" y="313"/>
                    <a:pt x="334" y="313"/>
                  </a:cubicBezTo>
                  <a:cubicBezTo>
                    <a:pt x="340" y="317"/>
                    <a:pt x="348" y="320"/>
                    <a:pt x="356" y="320"/>
                  </a:cubicBezTo>
                  <a:cubicBezTo>
                    <a:pt x="365" y="320"/>
                    <a:pt x="367" y="318"/>
                    <a:pt x="373" y="315"/>
                  </a:cubicBezTo>
                  <a:lnTo>
                    <a:pt x="524" y="231"/>
                  </a:lnTo>
                  <a:close/>
                </a:path>
              </a:pathLst>
            </a:custGeom>
            <a:solidFill>
              <a:srgbClr val="25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1" name="Freeform 266"/>
            <p:cNvSpPr>
              <a:spLocks/>
            </p:cNvSpPr>
            <p:nvPr userDrawn="1"/>
          </p:nvSpPr>
          <p:spPr bwMode="auto">
            <a:xfrm>
              <a:off x="9366251" y="2184400"/>
              <a:ext cx="844550" cy="512763"/>
            </a:xfrm>
            <a:custGeom>
              <a:avLst/>
              <a:gdLst>
                <a:gd name="T0" fmla="*/ 524 w 533"/>
                <a:gd name="T1" fmla="*/ 234 h 323"/>
                <a:gd name="T2" fmla="*/ 533 w 533"/>
                <a:gd name="T3" fmla="*/ 214 h 323"/>
                <a:gd name="T4" fmla="*/ 517 w 533"/>
                <a:gd name="T5" fmla="*/ 192 h 323"/>
                <a:gd name="T6" fmla="*/ 200 w 533"/>
                <a:gd name="T7" fmla="*/ 6 h 323"/>
                <a:gd name="T8" fmla="*/ 182 w 533"/>
                <a:gd name="T9" fmla="*/ 0 h 323"/>
                <a:gd name="T10" fmla="*/ 158 w 533"/>
                <a:gd name="T11" fmla="*/ 9 h 323"/>
                <a:gd name="T12" fmla="*/ 12 w 533"/>
                <a:gd name="T13" fmla="*/ 89 h 323"/>
                <a:gd name="T14" fmla="*/ 0 w 533"/>
                <a:gd name="T15" fmla="*/ 105 h 323"/>
                <a:gd name="T16" fmla="*/ 18 w 533"/>
                <a:gd name="T17" fmla="*/ 125 h 323"/>
                <a:gd name="T18" fmla="*/ 334 w 533"/>
                <a:gd name="T19" fmla="*/ 316 h 323"/>
                <a:gd name="T20" fmla="*/ 356 w 533"/>
                <a:gd name="T21" fmla="*/ 323 h 323"/>
                <a:gd name="T22" fmla="*/ 373 w 533"/>
                <a:gd name="T23" fmla="*/ 318 h 323"/>
                <a:gd name="T24" fmla="*/ 524 w 533"/>
                <a:gd name="T25" fmla="*/ 23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3" h="323">
                  <a:moveTo>
                    <a:pt x="524" y="234"/>
                  </a:moveTo>
                  <a:cubicBezTo>
                    <a:pt x="531" y="230"/>
                    <a:pt x="533" y="222"/>
                    <a:pt x="533" y="214"/>
                  </a:cubicBezTo>
                  <a:cubicBezTo>
                    <a:pt x="533" y="205"/>
                    <a:pt x="523" y="196"/>
                    <a:pt x="517" y="192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193" y="2"/>
                    <a:pt x="190" y="0"/>
                    <a:pt x="182" y="0"/>
                  </a:cubicBezTo>
                  <a:cubicBezTo>
                    <a:pt x="174" y="0"/>
                    <a:pt x="165" y="5"/>
                    <a:pt x="158" y="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5" y="92"/>
                    <a:pt x="0" y="97"/>
                    <a:pt x="0" y="105"/>
                  </a:cubicBezTo>
                  <a:cubicBezTo>
                    <a:pt x="0" y="114"/>
                    <a:pt x="11" y="121"/>
                    <a:pt x="18" y="125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40" y="320"/>
                    <a:pt x="348" y="323"/>
                    <a:pt x="356" y="323"/>
                  </a:cubicBezTo>
                  <a:cubicBezTo>
                    <a:pt x="365" y="323"/>
                    <a:pt x="367" y="321"/>
                    <a:pt x="373" y="318"/>
                  </a:cubicBezTo>
                  <a:lnTo>
                    <a:pt x="524" y="234"/>
                  </a:lnTo>
                  <a:close/>
                </a:path>
              </a:pathLst>
            </a:custGeom>
            <a:solidFill>
              <a:srgbClr val="64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2" name="Freeform 267"/>
            <p:cNvSpPr>
              <a:spLocks/>
            </p:cNvSpPr>
            <p:nvPr userDrawn="1"/>
          </p:nvSpPr>
          <p:spPr bwMode="auto">
            <a:xfrm>
              <a:off x="9696451" y="2252663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1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6 w 46"/>
                <a:gd name="T11" fmla="*/ 4 h 24"/>
                <a:gd name="T12" fmla="*/ 35 w 46"/>
                <a:gd name="T13" fmla="*/ 3 h 24"/>
                <a:gd name="T14" fmla="*/ 33 w 46"/>
                <a:gd name="T15" fmla="*/ 2 h 24"/>
                <a:gd name="T16" fmla="*/ 32 w 46"/>
                <a:gd name="T17" fmla="*/ 1 h 24"/>
                <a:gd name="T18" fmla="*/ 30 w 46"/>
                <a:gd name="T19" fmla="*/ 1 h 24"/>
                <a:gd name="T20" fmla="*/ 28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3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1 h 24"/>
                <a:gd name="T34" fmla="*/ 17 w 46"/>
                <a:gd name="T35" fmla="*/ 2 h 24"/>
                <a:gd name="T36" fmla="*/ 15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0 w 46"/>
                <a:gd name="T43" fmla="*/ 5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9 h 24"/>
                <a:gd name="T54" fmla="*/ 1 w 46"/>
                <a:gd name="T55" fmla="*/ 10 h 24"/>
                <a:gd name="T56" fmla="*/ 0 w 46"/>
                <a:gd name="T57" fmla="*/ 13 h 24"/>
                <a:gd name="T58" fmla="*/ 1 w 46"/>
                <a:gd name="T59" fmla="*/ 15 h 24"/>
                <a:gd name="T60" fmla="*/ 3 w 46"/>
                <a:gd name="T61" fmla="*/ 16 h 24"/>
                <a:gd name="T62" fmla="*/ 4 w 46"/>
                <a:gd name="T63" fmla="*/ 17 h 24"/>
                <a:gd name="T64" fmla="*/ 6 w 46"/>
                <a:gd name="T65" fmla="*/ 17 h 24"/>
                <a:gd name="T66" fmla="*/ 8 w 46"/>
                <a:gd name="T67" fmla="*/ 18 h 24"/>
                <a:gd name="T68" fmla="*/ 9 w 46"/>
                <a:gd name="T69" fmla="*/ 19 h 24"/>
                <a:gd name="T70" fmla="*/ 11 w 46"/>
                <a:gd name="T71" fmla="*/ 20 h 24"/>
                <a:gd name="T72" fmla="*/ 13 w 46"/>
                <a:gd name="T73" fmla="*/ 21 h 24"/>
                <a:gd name="T74" fmla="*/ 14 w 46"/>
                <a:gd name="T75" fmla="*/ 22 h 24"/>
                <a:gd name="T76" fmla="*/ 16 w 46"/>
                <a:gd name="T77" fmla="*/ 23 h 24"/>
                <a:gd name="T78" fmla="*/ 17 w 46"/>
                <a:gd name="T79" fmla="*/ 23 h 24"/>
                <a:gd name="T80" fmla="*/ 19 w 46"/>
                <a:gd name="T81" fmla="*/ 24 h 24"/>
                <a:gd name="T82" fmla="*/ 21 w 46"/>
                <a:gd name="T83" fmla="*/ 24 h 24"/>
                <a:gd name="T84" fmla="*/ 22 w 46"/>
                <a:gd name="T85" fmla="*/ 24 h 24"/>
                <a:gd name="T86" fmla="*/ 24 w 46"/>
                <a:gd name="T87" fmla="*/ 23 h 24"/>
                <a:gd name="T88" fmla="*/ 25 w 46"/>
                <a:gd name="T89" fmla="*/ 23 h 24"/>
                <a:gd name="T90" fmla="*/ 27 w 46"/>
                <a:gd name="T91" fmla="*/ 22 h 24"/>
                <a:gd name="T92" fmla="*/ 29 w 46"/>
                <a:gd name="T93" fmla="*/ 21 h 24"/>
                <a:gd name="T94" fmla="*/ 30 w 46"/>
                <a:gd name="T95" fmla="*/ 20 h 24"/>
                <a:gd name="T96" fmla="*/ 32 w 46"/>
                <a:gd name="T97" fmla="*/ 20 h 24"/>
                <a:gd name="T98" fmla="*/ 34 w 46"/>
                <a:gd name="T99" fmla="*/ 19 h 24"/>
                <a:gd name="T100" fmla="*/ 35 w 46"/>
                <a:gd name="T101" fmla="*/ 18 h 24"/>
                <a:gd name="T102" fmla="*/ 37 w 46"/>
                <a:gd name="T103" fmla="*/ 17 h 24"/>
                <a:gd name="T104" fmla="*/ 39 w 46"/>
                <a:gd name="T105" fmla="*/ 17 h 24"/>
                <a:gd name="T106" fmla="*/ 40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5 w 46"/>
                <a:gd name="T113" fmla="*/ 13 h 24"/>
                <a:gd name="T114" fmla="*/ 46 w 46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3" name="Freeform 268"/>
            <p:cNvSpPr>
              <a:spLocks/>
            </p:cNvSpPr>
            <p:nvPr userDrawn="1"/>
          </p:nvSpPr>
          <p:spPr bwMode="auto">
            <a:xfrm>
              <a:off x="9737726" y="2274888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9 h 24"/>
                <a:gd name="T4" fmla="*/ 42 w 47"/>
                <a:gd name="T5" fmla="*/ 8 h 24"/>
                <a:gd name="T6" fmla="*/ 40 w 47"/>
                <a:gd name="T7" fmla="*/ 7 h 24"/>
                <a:gd name="T8" fmla="*/ 38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1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4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7 w 47"/>
                <a:gd name="T47" fmla="*/ 8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6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1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6 w 47"/>
                <a:gd name="T77" fmla="*/ 23 h 24"/>
                <a:gd name="T78" fmla="*/ 18 w 47"/>
                <a:gd name="T79" fmla="*/ 24 h 24"/>
                <a:gd name="T80" fmla="*/ 19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4 h 24"/>
                <a:gd name="T88" fmla="*/ 26 w 47"/>
                <a:gd name="T89" fmla="*/ 23 h 24"/>
                <a:gd name="T90" fmla="*/ 27 w 47"/>
                <a:gd name="T91" fmla="*/ 23 h 24"/>
                <a:gd name="T92" fmla="*/ 29 w 47"/>
                <a:gd name="T93" fmla="*/ 22 h 24"/>
                <a:gd name="T94" fmla="*/ 31 w 47"/>
                <a:gd name="T95" fmla="*/ 21 h 24"/>
                <a:gd name="T96" fmla="*/ 32 w 47"/>
                <a:gd name="T97" fmla="*/ 20 h 24"/>
                <a:gd name="T98" fmla="*/ 34 w 47"/>
                <a:gd name="T99" fmla="*/ 19 h 24"/>
                <a:gd name="T100" fmla="*/ 36 w 47"/>
                <a:gd name="T101" fmla="*/ 19 h 24"/>
                <a:gd name="T102" fmla="*/ 37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6 h 24"/>
                <a:gd name="T110" fmla="*/ 44 w 47"/>
                <a:gd name="T111" fmla="*/ 15 h 24"/>
                <a:gd name="T112" fmla="*/ 45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4" name="Freeform 269"/>
            <p:cNvSpPr>
              <a:spLocks/>
            </p:cNvSpPr>
            <p:nvPr userDrawn="1"/>
          </p:nvSpPr>
          <p:spPr bwMode="auto">
            <a:xfrm>
              <a:off x="9613901" y="2205038"/>
              <a:ext cx="74613" cy="38100"/>
            </a:xfrm>
            <a:custGeom>
              <a:avLst/>
              <a:gdLst>
                <a:gd name="T0" fmla="*/ 1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9 w 47"/>
                <a:gd name="T11" fmla="*/ 20 h 24"/>
                <a:gd name="T12" fmla="*/ 11 w 47"/>
                <a:gd name="T13" fmla="*/ 20 h 24"/>
                <a:gd name="T14" fmla="*/ 13 w 47"/>
                <a:gd name="T15" fmla="*/ 21 h 24"/>
                <a:gd name="T16" fmla="*/ 14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2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5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0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6 w 47"/>
                <a:gd name="T57" fmla="*/ 10 h 24"/>
                <a:gd name="T58" fmla="*/ 44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39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1 h 24"/>
                <a:gd name="T78" fmla="*/ 28 w 47"/>
                <a:gd name="T79" fmla="*/ 0 h 24"/>
                <a:gd name="T80" fmla="*/ 26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8 w 47"/>
                <a:gd name="T91" fmla="*/ 2 h 24"/>
                <a:gd name="T92" fmla="*/ 17 w 47"/>
                <a:gd name="T93" fmla="*/ 3 h 24"/>
                <a:gd name="T94" fmla="*/ 15 w 47"/>
                <a:gd name="T95" fmla="*/ 3 h 24"/>
                <a:gd name="T96" fmla="*/ 13 w 47"/>
                <a:gd name="T97" fmla="*/ 4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7 h 24"/>
                <a:gd name="T104" fmla="*/ 7 w 47"/>
                <a:gd name="T105" fmla="*/ 7 h 24"/>
                <a:gd name="T106" fmla="*/ 5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0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5" name="Freeform 270"/>
            <p:cNvSpPr>
              <a:spLocks/>
            </p:cNvSpPr>
            <p:nvPr userDrawn="1"/>
          </p:nvSpPr>
          <p:spPr bwMode="auto">
            <a:xfrm>
              <a:off x="9779001" y="22987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6" name="Freeform 271"/>
            <p:cNvSpPr>
              <a:spLocks/>
            </p:cNvSpPr>
            <p:nvPr userDrawn="1"/>
          </p:nvSpPr>
          <p:spPr bwMode="auto">
            <a:xfrm>
              <a:off x="9820276" y="23225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4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7" name="Freeform 272"/>
            <p:cNvSpPr>
              <a:spLocks/>
            </p:cNvSpPr>
            <p:nvPr userDrawn="1"/>
          </p:nvSpPr>
          <p:spPr bwMode="auto">
            <a:xfrm>
              <a:off x="9861551" y="23463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8" name="Freeform 273"/>
            <p:cNvSpPr>
              <a:spLocks/>
            </p:cNvSpPr>
            <p:nvPr userDrawn="1"/>
          </p:nvSpPr>
          <p:spPr bwMode="auto">
            <a:xfrm>
              <a:off x="9929813" y="23860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9" name="Freeform 274"/>
            <p:cNvSpPr>
              <a:spLocks/>
            </p:cNvSpPr>
            <p:nvPr userDrawn="1"/>
          </p:nvSpPr>
          <p:spPr bwMode="auto">
            <a:xfrm>
              <a:off x="9971088" y="24098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9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0" name="Freeform 275"/>
            <p:cNvSpPr>
              <a:spLocks/>
            </p:cNvSpPr>
            <p:nvPr userDrawn="1"/>
          </p:nvSpPr>
          <p:spPr bwMode="auto">
            <a:xfrm>
              <a:off x="10012363" y="24336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2 w 47"/>
                <a:gd name="T5" fmla="*/ 20 h 24"/>
                <a:gd name="T6" fmla="*/ 33 w 47"/>
                <a:gd name="T7" fmla="*/ 20 h 24"/>
                <a:gd name="T8" fmla="*/ 35 w 47"/>
                <a:gd name="T9" fmla="*/ 19 h 24"/>
                <a:gd name="T10" fmla="*/ 37 w 47"/>
                <a:gd name="T11" fmla="*/ 18 h 24"/>
                <a:gd name="T12" fmla="*/ 38 w 47"/>
                <a:gd name="T13" fmla="*/ 17 h 24"/>
                <a:gd name="T14" fmla="*/ 40 w 47"/>
                <a:gd name="T15" fmla="*/ 16 h 24"/>
                <a:gd name="T16" fmla="*/ 42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1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6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8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3 w 47"/>
                <a:gd name="T55" fmla="*/ 0 h 24"/>
                <a:gd name="T56" fmla="*/ 21 w 47"/>
                <a:gd name="T57" fmla="*/ 1 h 24"/>
                <a:gd name="T58" fmla="*/ 20 w 47"/>
                <a:gd name="T59" fmla="*/ 2 h 24"/>
                <a:gd name="T60" fmla="*/ 18 w 47"/>
                <a:gd name="T61" fmla="*/ 2 h 24"/>
                <a:gd name="T62" fmla="*/ 16 w 47"/>
                <a:gd name="T63" fmla="*/ 3 h 24"/>
                <a:gd name="T64" fmla="*/ 15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10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5 w 47"/>
                <a:gd name="T77" fmla="*/ 9 h 24"/>
                <a:gd name="T78" fmla="*/ 3 w 47"/>
                <a:gd name="T79" fmla="*/ 9 h 24"/>
                <a:gd name="T80" fmla="*/ 2 w 47"/>
                <a:gd name="T81" fmla="*/ 10 h 24"/>
                <a:gd name="T82" fmla="*/ 1 w 47"/>
                <a:gd name="T83" fmla="*/ 14 h 24"/>
                <a:gd name="T84" fmla="*/ 3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8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3 w 47"/>
                <a:gd name="T97" fmla="*/ 21 h 24"/>
                <a:gd name="T98" fmla="*/ 14 w 47"/>
                <a:gd name="T99" fmla="*/ 21 h 24"/>
                <a:gd name="T100" fmla="*/ 16 w 47"/>
                <a:gd name="T101" fmla="*/ 22 h 24"/>
                <a:gd name="T102" fmla="*/ 17 w 47"/>
                <a:gd name="T103" fmla="*/ 23 h 24"/>
                <a:gd name="T104" fmla="*/ 19 w 47"/>
                <a:gd name="T105" fmla="*/ 24 h 24"/>
                <a:gd name="T106" fmla="*/ 21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6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1" name="Freeform 276"/>
            <p:cNvSpPr>
              <a:spLocks/>
            </p:cNvSpPr>
            <p:nvPr userDrawn="1"/>
          </p:nvSpPr>
          <p:spPr bwMode="auto">
            <a:xfrm>
              <a:off x="10055226" y="2455863"/>
              <a:ext cx="74613" cy="39688"/>
            </a:xfrm>
            <a:custGeom>
              <a:avLst/>
              <a:gdLst>
                <a:gd name="T0" fmla="*/ 33 w 47"/>
                <a:gd name="T1" fmla="*/ 20 h 25"/>
                <a:gd name="T2" fmla="*/ 34 w 47"/>
                <a:gd name="T3" fmla="*/ 20 h 25"/>
                <a:gd name="T4" fmla="*/ 36 w 47"/>
                <a:gd name="T5" fmla="*/ 19 h 25"/>
                <a:gd name="T6" fmla="*/ 38 w 47"/>
                <a:gd name="T7" fmla="*/ 18 h 25"/>
                <a:gd name="T8" fmla="*/ 39 w 47"/>
                <a:gd name="T9" fmla="*/ 17 h 25"/>
                <a:gd name="T10" fmla="*/ 41 w 47"/>
                <a:gd name="T11" fmla="*/ 16 h 25"/>
                <a:gd name="T12" fmla="*/ 43 w 47"/>
                <a:gd name="T13" fmla="*/ 16 h 25"/>
                <a:gd name="T14" fmla="*/ 44 w 47"/>
                <a:gd name="T15" fmla="*/ 15 h 25"/>
                <a:gd name="T16" fmla="*/ 46 w 47"/>
                <a:gd name="T17" fmla="*/ 14 h 25"/>
                <a:gd name="T18" fmla="*/ 46 w 47"/>
                <a:gd name="T19" fmla="*/ 11 h 25"/>
                <a:gd name="T20" fmla="*/ 45 w 47"/>
                <a:gd name="T21" fmla="*/ 9 h 25"/>
                <a:gd name="T22" fmla="*/ 43 w 47"/>
                <a:gd name="T23" fmla="*/ 9 h 25"/>
                <a:gd name="T24" fmla="*/ 41 w 47"/>
                <a:gd name="T25" fmla="*/ 8 h 25"/>
                <a:gd name="T26" fmla="*/ 40 w 47"/>
                <a:gd name="T27" fmla="*/ 7 h 25"/>
                <a:gd name="T28" fmla="*/ 38 w 47"/>
                <a:gd name="T29" fmla="*/ 6 h 25"/>
                <a:gd name="T30" fmla="*/ 36 w 47"/>
                <a:gd name="T31" fmla="*/ 5 h 25"/>
                <a:gd name="T32" fmla="*/ 35 w 47"/>
                <a:gd name="T33" fmla="*/ 4 h 25"/>
                <a:gd name="T34" fmla="*/ 33 w 47"/>
                <a:gd name="T35" fmla="*/ 3 h 25"/>
                <a:gd name="T36" fmla="*/ 31 w 47"/>
                <a:gd name="T37" fmla="*/ 2 h 25"/>
                <a:gd name="T38" fmla="*/ 30 w 47"/>
                <a:gd name="T39" fmla="*/ 1 h 25"/>
                <a:gd name="T40" fmla="*/ 28 w 47"/>
                <a:gd name="T41" fmla="*/ 1 h 25"/>
                <a:gd name="T42" fmla="*/ 27 w 47"/>
                <a:gd name="T43" fmla="*/ 1 h 25"/>
                <a:gd name="T44" fmla="*/ 25 w 47"/>
                <a:gd name="T45" fmla="*/ 0 h 25"/>
                <a:gd name="T46" fmla="*/ 23 w 47"/>
                <a:gd name="T47" fmla="*/ 1 h 25"/>
                <a:gd name="T48" fmla="*/ 22 w 47"/>
                <a:gd name="T49" fmla="*/ 1 h 25"/>
                <a:gd name="T50" fmla="*/ 20 w 47"/>
                <a:gd name="T51" fmla="*/ 2 h 25"/>
                <a:gd name="T52" fmla="*/ 19 w 47"/>
                <a:gd name="T53" fmla="*/ 2 h 25"/>
                <a:gd name="T54" fmla="*/ 17 w 47"/>
                <a:gd name="T55" fmla="*/ 3 h 25"/>
                <a:gd name="T56" fmla="*/ 15 w 47"/>
                <a:gd name="T57" fmla="*/ 4 h 25"/>
                <a:gd name="T58" fmla="*/ 14 w 47"/>
                <a:gd name="T59" fmla="*/ 5 h 25"/>
                <a:gd name="T60" fmla="*/ 12 w 47"/>
                <a:gd name="T61" fmla="*/ 6 h 25"/>
                <a:gd name="T62" fmla="*/ 10 w 47"/>
                <a:gd name="T63" fmla="*/ 6 h 25"/>
                <a:gd name="T64" fmla="*/ 9 w 47"/>
                <a:gd name="T65" fmla="*/ 7 h 25"/>
                <a:gd name="T66" fmla="*/ 7 w 47"/>
                <a:gd name="T67" fmla="*/ 8 h 25"/>
                <a:gd name="T68" fmla="*/ 5 w 47"/>
                <a:gd name="T69" fmla="*/ 9 h 25"/>
                <a:gd name="T70" fmla="*/ 4 w 47"/>
                <a:gd name="T71" fmla="*/ 10 h 25"/>
                <a:gd name="T72" fmla="*/ 2 w 47"/>
                <a:gd name="T73" fmla="*/ 10 h 25"/>
                <a:gd name="T74" fmla="*/ 1 w 47"/>
                <a:gd name="T75" fmla="*/ 11 h 25"/>
                <a:gd name="T76" fmla="*/ 1 w 47"/>
                <a:gd name="T77" fmla="*/ 15 h 25"/>
                <a:gd name="T78" fmla="*/ 2 w 47"/>
                <a:gd name="T79" fmla="*/ 16 h 25"/>
                <a:gd name="T80" fmla="*/ 4 w 47"/>
                <a:gd name="T81" fmla="*/ 17 h 25"/>
                <a:gd name="T82" fmla="*/ 5 w 47"/>
                <a:gd name="T83" fmla="*/ 18 h 25"/>
                <a:gd name="T84" fmla="*/ 7 w 47"/>
                <a:gd name="T85" fmla="*/ 19 h 25"/>
                <a:gd name="T86" fmla="*/ 9 w 47"/>
                <a:gd name="T87" fmla="*/ 20 h 25"/>
                <a:gd name="T88" fmla="*/ 10 w 47"/>
                <a:gd name="T89" fmla="*/ 21 h 25"/>
                <a:gd name="T90" fmla="*/ 12 w 47"/>
                <a:gd name="T91" fmla="*/ 21 h 25"/>
                <a:gd name="T92" fmla="*/ 14 w 47"/>
                <a:gd name="T93" fmla="*/ 22 h 25"/>
                <a:gd name="T94" fmla="*/ 15 w 47"/>
                <a:gd name="T95" fmla="*/ 23 h 25"/>
                <a:gd name="T96" fmla="*/ 17 w 47"/>
                <a:gd name="T97" fmla="*/ 24 h 25"/>
                <a:gd name="T98" fmla="*/ 18 w 47"/>
                <a:gd name="T99" fmla="*/ 24 h 25"/>
                <a:gd name="T100" fmla="*/ 20 w 47"/>
                <a:gd name="T101" fmla="*/ 25 h 25"/>
                <a:gd name="T102" fmla="*/ 22 w 47"/>
                <a:gd name="T103" fmla="*/ 25 h 25"/>
                <a:gd name="T104" fmla="*/ 23 w 47"/>
                <a:gd name="T105" fmla="*/ 24 h 25"/>
                <a:gd name="T106" fmla="*/ 25 w 47"/>
                <a:gd name="T107" fmla="*/ 24 h 25"/>
                <a:gd name="T108" fmla="*/ 26 w 47"/>
                <a:gd name="T109" fmla="*/ 23 h 25"/>
                <a:gd name="T110" fmla="*/ 28 w 47"/>
                <a:gd name="T111" fmla="*/ 23 h 25"/>
                <a:gd name="T112" fmla="*/ 30 w 47"/>
                <a:gd name="T1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2" name="Freeform 277"/>
            <p:cNvSpPr>
              <a:spLocks/>
            </p:cNvSpPr>
            <p:nvPr userDrawn="1"/>
          </p:nvSpPr>
          <p:spPr bwMode="auto">
            <a:xfrm>
              <a:off x="10133013" y="25066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3 h 24"/>
                <a:gd name="T58" fmla="*/ 1 w 47"/>
                <a:gd name="T59" fmla="*/ 15 h 24"/>
                <a:gd name="T60" fmla="*/ 3 w 47"/>
                <a:gd name="T61" fmla="*/ 16 h 24"/>
                <a:gd name="T62" fmla="*/ 4 w 47"/>
                <a:gd name="T63" fmla="*/ 17 h 24"/>
                <a:gd name="T64" fmla="*/ 6 w 47"/>
                <a:gd name="T65" fmla="*/ 18 h 24"/>
                <a:gd name="T66" fmla="*/ 8 w 47"/>
                <a:gd name="T67" fmla="*/ 19 h 24"/>
                <a:gd name="T68" fmla="*/ 9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4 w 47"/>
                <a:gd name="T75" fmla="*/ 22 h 24"/>
                <a:gd name="T76" fmla="*/ 16 w 47"/>
                <a:gd name="T77" fmla="*/ 23 h 24"/>
                <a:gd name="T78" fmla="*/ 17 w 47"/>
                <a:gd name="T79" fmla="*/ 24 h 24"/>
                <a:gd name="T80" fmla="*/ 19 w 47"/>
                <a:gd name="T81" fmla="*/ 24 h 24"/>
                <a:gd name="T82" fmla="*/ 21 w 47"/>
                <a:gd name="T83" fmla="*/ 24 h 24"/>
                <a:gd name="T84" fmla="*/ 22 w 47"/>
                <a:gd name="T85" fmla="*/ 24 h 24"/>
                <a:gd name="T86" fmla="*/ 24 w 47"/>
                <a:gd name="T87" fmla="*/ 24 h 24"/>
                <a:gd name="T88" fmla="*/ 25 w 47"/>
                <a:gd name="T89" fmla="*/ 23 h 24"/>
                <a:gd name="T90" fmla="*/ 27 w 47"/>
                <a:gd name="T91" fmla="*/ 22 h 24"/>
                <a:gd name="T92" fmla="*/ 29 w 47"/>
                <a:gd name="T93" fmla="*/ 22 h 24"/>
                <a:gd name="T94" fmla="*/ 30 w 47"/>
                <a:gd name="T95" fmla="*/ 21 h 24"/>
                <a:gd name="T96" fmla="*/ 32 w 47"/>
                <a:gd name="T97" fmla="*/ 20 h 24"/>
                <a:gd name="T98" fmla="*/ 34 w 47"/>
                <a:gd name="T99" fmla="*/ 19 h 24"/>
                <a:gd name="T100" fmla="*/ 35 w 47"/>
                <a:gd name="T101" fmla="*/ 18 h 24"/>
                <a:gd name="T102" fmla="*/ 37 w 47"/>
                <a:gd name="T103" fmla="*/ 18 h 24"/>
                <a:gd name="T104" fmla="*/ 39 w 47"/>
                <a:gd name="T105" fmla="*/ 17 h 24"/>
                <a:gd name="T106" fmla="*/ 40 w 47"/>
                <a:gd name="T107" fmla="*/ 16 h 24"/>
                <a:gd name="T108" fmla="*/ 42 w 47"/>
                <a:gd name="T109" fmla="*/ 15 h 24"/>
                <a:gd name="T110" fmla="*/ 44 w 47"/>
                <a:gd name="T111" fmla="*/ 15 h 24"/>
                <a:gd name="T112" fmla="*/ 45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1"/>
                  </a:move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3" name="Freeform 278"/>
            <p:cNvSpPr>
              <a:spLocks/>
            </p:cNvSpPr>
            <p:nvPr userDrawn="1"/>
          </p:nvSpPr>
          <p:spPr bwMode="auto">
            <a:xfrm>
              <a:off x="9559926" y="22320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5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4" name="Freeform 279"/>
            <p:cNvSpPr>
              <a:spLocks/>
            </p:cNvSpPr>
            <p:nvPr userDrawn="1"/>
          </p:nvSpPr>
          <p:spPr bwMode="auto">
            <a:xfrm>
              <a:off x="9601201" y="2254250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3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6 h 25"/>
                <a:gd name="T60" fmla="*/ 3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4 w 47"/>
                <a:gd name="T111" fmla="*/ 15 h 25"/>
                <a:gd name="T112" fmla="*/ 46 w 47"/>
                <a:gd name="T113" fmla="*/ 14 h 25"/>
                <a:gd name="T114" fmla="*/ 47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5" name="Freeform 280"/>
            <p:cNvSpPr>
              <a:spLocks/>
            </p:cNvSpPr>
            <p:nvPr userDrawn="1"/>
          </p:nvSpPr>
          <p:spPr bwMode="auto">
            <a:xfrm>
              <a:off x="9642476" y="2278063"/>
              <a:ext cx="74613" cy="38100"/>
            </a:xfrm>
            <a:custGeom>
              <a:avLst/>
              <a:gdLst>
                <a:gd name="T0" fmla="*/ 32 w 47"/>
                <a:gd name="T1" fmla="*/ 2 h 24"/>
                <a:gd name="T2" fmla="*/ 30 w 47"/>
                <a:gd name="T3" fmla="*/ 1 h 24"/>
                <a:gd name="T4" fmla="*/ 29 w 47"/>
                <a:gd name="T5" fmla="*/ 1 h 24"/>
                <a:gd name="T6" fmla="*/ 27 w 47"/>
                <a:gd name="T7" fmla="*/ 0 h 24"/>
                <a:gd name="T8" fmla="*/ 25 w 47"/>
                <a:gd name="T9" fmla="*/ 0 h 24"/>
                <a:gd name="T10" fmla="*/ 24 w 47"/>
                <a:gd name="T11" fmla="*/ 0 h 24"/>
                <a:gd name="T12" fmla="*/ 22 w 47"/>
                <a:gd name="T13" fmla="*/ 1 h 24"/>
                <a:gd name="T14" fmla="*/ 21 w 47"/>
                <a:gd name="T15" fmla="*/ 2 h 24"/>
                <a:gd name="T16" fmla="*/ 19 w 47"/>
                <a:gd name="T17" fmla="*/ 2 h 24"/>
                <a:gd name="T18" fmla="*/ 17 w 47"/>
                <a:gd name="T19" fmla="*/ 3 h 24"/>
                <a:gd name="T20" fmla="*/ 16 w 47"/>
                <a:gd name="T21" fmla="*/ 4 h 24"/>
                <a:gd name="T22" fmla="*/ 14 w 47"/>
                <a:gd name="T23" fmla="*/ 5 h 24"/>
                <a:gd name="T24" fmla="*/ 12 w 47"/>
                <a:gd name="T25" fmla="*/ 6 h 24"/>
                <a:gd name="T26" fmla="*/ 11 w 47"/>
                <a:gd name="T27" fmla="*/ 6 h 24"/>
                <a:gd name="T28" fmla="*/ 9 w 47"/>
                <a:gd name="T29" fmla="*/ 7 h 24"/>
                <a:gd name="T30" fmla="*/ 7 w 47"/>
                <a:gd name="T31" fmla="*/ 8 h 24"/>
                <a:gd name="T32" fmla="*/ 6 w 47"/>
                <a:gd name="T33" fmla="*/ 9 h 24"/>
                <a:gd name="T34" fmla="*/ 4 w 47"/>
                <a:gd name="T35" fmla="*/ 9 h 24"/>
                <a:gd name="T36" fmla="*/ 3 w 47"/>
                <a:gd name="T37" fmla="*/ 10 h 24"/>
                <a:gd name="T38" fmla="*/ 1 w 47"/>
                <a:gd name="T39" fmla="*/ 11 h 24"/>
                <a:gd name="T40" fmla="*/ 1 w 47"/>
                <a:gd name="T41" fmla="*/ 15 h 24"/>
                <a:gd name="T42" fmla="*/ 3 w 47"/>
                <a:gd name="T43" fmla="*/ 16 h 24"/>
                <a:gd name="T44" fmla="*/ 4 w 47"/>
                <a:gd name="T45" fmla="*/ 17 h 24"/>
                <a:gd name="T46" fmla="*/ 6 w 47"/>
                <a:gd name="T47" fmla="*/ 17 h 24"/>
                <a:gd name="T48" fmla="*/ 7 w 47"/>
                <a:gd name="T49" fmla="*/ 18 h 24"/>
                <a:gd name="T50" fmla="*/ 9 w 47"/>
                <a:gd name="T51" fmla="*/ 19 h 24"/>
                <a:gd name="T52" fmla="*/ 11 w 47"/>
                <a:gd name="T53" fmla="*/ 20 h 24"/>
                <a:gd name="T54" fmla="*/ 12 w 47"/>
                <a:gd name="T55" fmla="*/ 21 h 24"/>
                <a:gd name="T56" fmla="*/ 14 w 47"/>
                <a:gd name="T57" fmla="*/ 22 h 24"/>
                <a:gd name="T58" fmla="*/ 16 w 47"/>
                <a:gd name="T59" fmla="*/ 23 h 24"/>
                <a:gd name="T60" fmla="*/ 17 w 47"/>
                <a:gd name="T61" fmla="*/ 24 h 24"/>
                <a:gd name="T62" fmla="*/ 19 w 47"/>
                <a:gd name="T63" fmla="*/ 24 h 24"/>
                <a:gd name="T64" fmla="*/ 20 w 47"/>
                <a:gd name="T65" fmla="*/ 24 h 24"/>
                <a:gd name="T66" fmla="*/ 22 w 47"/>
                <a:gd name="T67" fmla="*/ 24 h 24"/>
                <a:gd name="T68" fmla="*/ 24 w 47"/>
                <a:gd name="T69" fmla="*/ 24 h 24"/>
                <a:gd name="T70" fmla="*/ 25 w 47"/>
                <a:gd name="T71" fmla="*/ 24 h 24"/>
                <a:gd name="T72" fmla="*/ 27 w 47"/>
                <a:gd name="T73" fmla="*/ 23 h 24"/>
                <a:gd name="T74" fmla="*/ 29 w 47"/>
                <a:gd name="T75" fmla="*/ 22 h 24"/>
                <a:gd name="T76" fmla="*/ 30 w 47"/>
                <a:gd name="T77" fmla="*/ 22 h 24"/>
                <a:gd name="T78" fmla="*/ 32 w 47"/>
                <a:gd name="T79" fmla="*/ 21 h 24"/>
                <a:gd name="T80" fmla="*/ 33 w 47"/>
                <a:gd name="T81" fmla="*/ 20 h 24"/>
                <a:gd name="T82" fmla="*/ 35 w 47"/>
                <a:gd name="T83" fmla="*/ 19 h 24"/>
                <a:gd name="T84" fmla="*/ 37 w 47"/>
                <a:gd name="T85" fmla="*/ 18 h 24"/>
                <a:gd name="T86" fmla="*/ 38 w 47"/>
                <a:gd name="T87" fmla="*/ 18 h 24"/>
                <a:gd name="T88" fmla="*/ 40 w 47"/>
                <a:gd name="T89" fmla="*/ 17 h 24"/>
                <a:gd name="T90" fmla="*/ 42 w 47"/>
                <a:gd name="T91" fmla="*/ 16 h 24"/>
                <a:gd name="T92" fmla="*/ 43 w 47"/>
                <a:gd name="T93" fmla="*/ 15 h 24"/>
                <a:gd name="T94" fmla="*/ 45 w 47"/>
                <a:gd name="T95" fmla="*/ 14 h 24"/>
                <a:gd name="T96" fmla="*/ 46 w 47"/>
                <a:gd name="T97" fmla="*/ 13 h 24"/>
                <a:gd name="T98" fmla="*/ 46 w 47"/>
                <a:gd name="T99" fmla="*/ 10 h 24"/>
                <a:gd name="T100" fmla="*/ 45 w 47"/>
                <a:gd name="T101" fmla="*/ 9 h 24"/>
                <a:gd name="T102" fmla="*/ 43 w 47"/>
                <a:gd name="T103" fmla="*/ 8 h 24"/>
                <a:gd name="T104" fmla="*/ 41 w 47"/>
                <a:gd name="T105" fmla="*/ 7 h 24"/>
                <a:gd name="T106" fmla="*/ 40 w 47"/>
                <a:gd name="T107" fmla="*/ 6 h 24"/>
                <a:gd name="T108" fmla="*/ 38 w 47"/>
                <a:gd name="T109" fmla="*/ 5 h 24"/>
                <a:gd name="T110" fmla="*/ 36 w 47"/>
                <a:gd name="T111" fmla="*/ 4 h 24"/>
                <a:gd name="T112" fmla="*/ 35 w 47"/>
                <a:gd name="T1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3" y="3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6" name="Freeform 281"/>
            <p:cNvSpPr>
              <a:spLocks/>
            </p:cNvSpPr>
            <p:nvPr userDrawn="1"/>
          </p:nvSpPr>
          <p:spPr bwMode="auto">
            <a:xfrm>
              <a:off x="9683751" y="2301875"/>
              <a:ext cx="74613" cy="38100"/>
            </a:xfrm>
            <a:custGeom>
              <a:avLst/>
              <a:gdLst>
                <a:gd name="T0" fmla="*/ 46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3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3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3 h 24"/>
                <a:gd name="T76" fmla="*/ 17 w 47"/>
                <a:gd name="T77" fmla="*/ 24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8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7" name="Freeform 282"/>
            <p:cNvSpPr>
              <a:spLocks/>
            </p:cNvSpPr>
            <p:nvPr userDrawn="1"/>
          </p:nvSpPr>
          <p:spPr bwMode="auto">
            <a:xfrm>
              <a:off x="9726613" y="2325688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5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7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0 h 24"/>
                <a:gd name="T56" fmla="*/ 0 w 46"/>
                <a:gd name="T57" fmla="*/ 13 h 24"/>
                <a:gd name="T58" fmla="*/ 1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6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1 w 46"/>
                <a:gd name="T71" fmla="*/ 21 h 24"/>
                <a:gd name="T72" fmla="*/ 13 w 46"/>
                <a:gd name="T73" fmla="*/ 21 h 24"/>
                <a:gd name="T74" fmla="*/ 14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19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4 w 46"/>
                <a:gd name="T87" fmla="*/ 24 h 24"/>
                <a:gd name="T88" fmla="*/ 26 w 46"/>
                <a:gd name="T89" fmla="*/ 23 h 24"/>
                <a:gd name="T90" fmla="*/ 27 w 46"/>
                <a:gd name="T91" fmla="*/ 22 h 24"/>
                <a:gd name="T92" fmla="*/ 29 w 46"/>
                <a:gd name="T93" fmla="*/ 22 h 24"/>
                <a:gd name="T94" fmla="*/ 31 w 46"/>
                <a:gd name="T95" fmla="*/ 21 h 24"/>
                <a:gd name="T96" fmla="*/ 32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8 h 24"/>
                <a:gd name="T104" fmla="*/ 39 w 46"/>
                <a:gd name="T105" fmla="*/ 17 h 24"/>
                <a:gd name="T106" fmla="*/ 40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5 w 46"/>
                <a:gd name="T113" fmla="*/ 14 h 24"/>
                <a:gd name="T114" fmla="*/ 46 w 46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8" name="Freeform 283"/>
            <p:cNvSpPr>
              <a:spLocks/>
            </p:cNvSpPr>
            <p:nvPr userDrawn="1"/>
          </p:nvSpPr>
          <p:spPr bwMode="auto">
            <a:xfrm>
              <a:off x="9767888" y="23495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9" name="Freeform 284"/>
            <p:cNvSpPr>
              <a:spLocks/>
            </p:cNvSpPr>
            <p:nvPr userDrawn="1"/>
          </p:nvSpPr>
          <p:spPr bwMode="auto">
            <a:xfrm>
              <a:off x="9809163" y="23733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0" name="Freeform 285"/>
            <p:cNvSpPr>
              <a:spLocks/>
            </p:cNvSpPr>
            <p:nvPr userDrawn="1"/>
          </p:nvSpPr>
          <p:spPr bwMode="auto">
            <a:xfrm>
              <a:off x="9510713" y="22558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0 h 24"/>
                <a:gd name="T114" fmla="*/ 1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1" name="Freeform 286"/>
            <p:cNvSpPr>
              <a:spLocks/>
            </p:cNvSpPr>
            <p:nvPr userDrawn="1"/>
          </p:nvSpPr>
          <p:spPr bwMode="auto">
            <a:xfrm>
              <a:off x="9553576" y="2279650"/>
              <a:ext cx="73025" cy="38100"/>
            </a:xfrm>
            <a:custGeom>
              <a:avLst/>
              <a:gdLst>
                <a:gd name="T0" fmla="*/ 28 w 46"/>
                <a:gd name="T1" fmla="*/ 0 h 24"/>
                <a:gd name="T2" fmla="*/ 27 w 46"/>
                <a:gd name="T3" fmla="*/ 0 h 24"/>
                <a:gd name="T4" fmla="*/ 25 w 46"/>
                <a:gd name="T5" fmla="*/ 0 h 24"/>
                <a:gd name="T6" fmla="*/ 24 w 46"/>
                <a:gd name="T7" fmla="*/ 0 h 24"/>
                <a:gd name="T8" fmla="*/ 22 w 46"/>
                <a:gd name="T9" fmla="*/ 0 h 24"/>
                <a:gd name="T10" fmla="*/ 20 w 46"/>
                <a:gd name="T11" fmla="*/ 1 h 24"/>
                <a:gd name="T12" fmla="*/ 19 w 46"/>
                <a:gd name="T13" fmla="*/ 2 h 24"/>
                <a:gd name="T14" fmla="*/ 17 w 46"/>
                <a:gd name="T15" fmla="*/ 2 h 24"/>
                <a:gd name="T16" fmla="*/ 15 w 46"/>
                <a:gd name="T17" fmla="*/ 3 h 24"/>
                <a:gd name="T18" fmla="*/ 14 w 46"/>
                <a:gd name="T19" fmla="*/ 4 h 24"/>
                <a:gd name="T20" fmla="*/ 12 w 46"/>
                <a:gd name="T21" fmla="*/ 5 h 24"/>
                <a:gd name="T22" fmla="*/ 11 w 46"/>
                <a:gd name="T23" fmla="*/ 6 h 24"/>
                <a:gd name="T24" fmla="*/ 9 w 46"/>
                <a:gd name="T25" fmla="*/ 6 h 24"/>
                <a:gd name="T26" fmla="*/ 7 w 46"/>
                <a:gd name="T27" fmla="*/ 7 h 24"/>
                <a:gd name="T28" fmla="*/ 6 w 46"/>
                <a:gd name="T29" fmla="*/ 8 h 24"/>
                <a:gd name="T30" fmla="*/ 4 w 46"/>
                <a:gd name="T31" fmla="*/ 9 h 24"/>
                <a:gd name="T32" fmla="*/ 2 w 46"/>
                <a:gd name="T33" fmla="*/ 10 h 24"/>
                <a:gd name="T34" fmla="*/ 1 w 46"/>
                <a:gd name="T35" fmla="*/ 10 h 24"/>
                <a:gd name="T36" fmla="*/ 0 w 46"/>
                <a:gd name="T37" fmla="*/ 13 h 24"/>
                <a:gd name="T38" fmla="*/ 1 w 46"/>
                <a:gd name="T39" fmla="*/ 15 h 24"/>
                <a:gd name="T40" fmla="*/ 3 w 46"/>
                <a:gd name="T41" fmla="*/ 16 h 24"/>
                <a:gd name="T42" fmla="*/ 4 w 46"/>
                <a:gd name="T43" fmla="*/ 17 h 24"/>
                <a:gd name="T44" fmla="*/ 6 w 46"/>
                <a:gd name="T45" fmla="*/ 18 h 24"/>
                <a:gd name="T46" fmla="*/ 8 w 46"/>
                <a:gd name="T47" fmla="*/ 19 h 24"/>
                <a:gd name="T48" fmla="*/ 9 w 46"/>
                <a:gd name="T49" fmla="*/ 19 h 24"/>
                <a:gd name="T50" fmla="*/ 11 w 46"/>
                <a:gd name="T51" fmla="*/ 20 h 24"/>
                <a:gd name="T52" fmla="*/ 13 w 46"/>
                <a:gd name="T53" fmla="*/ 21 h 24"/>
                <a:gd name="T54" fmla="*/ 14 w 46"/>
                <a:gd name="T55" fmla="*/ 22 h 24"/>
                <a:gd name="T56" fmla="*/ 16 w 46"/>
                <a:gd name="T57" fmla="*/ 23 h 24"/>
                <a:gd name="T58" fmla="*/ 17 w 46"/>
                <a:gd name="T59" fmla="*/ 24 h 24"/>
                <a:gd name="T60" fmla="*/ 19 w 46"/>
                <a:gd name="T61" fmla="*/ 24 h 24"/>
                <a:gd name="T62" fmla="*/ 21 w 46"/>
                <a:gd name="T63" fmla="*/ 24 h 24"/>
                <a:gd name="T64" fmla="*/ 22 w 46"/>
                <a:gd name="T65" fmla="*/ 24 h 24"/>
                <a:gd name="T66" fmla="*/ 24 w 46"/>
                <a:gd name="T67" fmla="*/ 24 h 24"/>
                <a:gd name="T68" fmla="*/ 26 w 46"/>
                <a:gd name="T69" fmla="*/ 23 h 24"/>
                <a:gd name="T70" fmla="*/ 27 w 46"/>
                <a:gd name="T71" fmla="*/ 22 h 24"/>
                <a:gd name="T72" fmla="*/ 29 w 46"/>
                <a:gd name="T73" fmla="*/ 21 h 24"/>
                <a:gd name="T74" fmla="*/ 30 w 46"/>
                <a:gd name="T75" fmla="*/ 21 h 24"/>
                <a:gd name="T76" fmla="*/ 32 w 46"/>
                <a:gd name="T77" fmla="*/ 20 h 24"/>
                <a:gd name="T78" fmla="*/ 34 w 46"/>
                <a:gd name="T79" fmla="*/ 19 h 24"/>
                <a:gd name="T80" fmla="*/ 35 w 46"/>
                <a:gd name="T81" fmla="*/ 18 h 24"/>
                <a:gd name="T82" fmla="*/ 37 w 46"/>
                <a:gd name="T83" fmla="*/ 17 h 24"/>
                <a:gd name="T84" fmla="*/ 39 w 46"/>
                <a:gd name="T85" fmla="*/ 17 h 24"/>
                <a:gd name="T86" fmla="*/ 40 w 46"/>
                <a:gd name="T87" fmla="*/ 16 h 24"/>
                <a:gd name="T88" fmla="*/ 42 w 46"/>
                <a:gd name="T89" fmla="*/ 15 h 24"/>
                <a:gd name="T90" fmla="*/ 44 w 46"/>
                <a:gd name="T91" fmla="*/ 14 h 24"/>
                <a:gd name="T92" fmla="*/ 45 w 46"/>
                <a:gd name="T93" fmla="*/ 14 h 24"/>
                <a:gd name="T94" fmla="*/ 46 w 46"/>
                <a:gd name="T95" fmla="*/ 10 h 24"/>
                <a:gd name="T96" fmla="*/ 44 w 46"/>
                <a:gd name="T97" fmla="*/ 9 h 24"/>
                <a:gd name="T98" fmla="*/ 43 w 46"/>
                <a:gd name="T99" fmla="*/ 8 h 24"/>
                <a:gd name="T100" fmla="*/ 41 w 46"/>
                <a:gd name="T101" fmla="*/ 7 h 24"/>
                <a:gd name="T102" fmla="*/ 39 w 46"/>
                <a:gd name="T103" fmla="*/ 6 h 24"/>
                <a:gd name="T104" fmla="*/ 38 w 46"/>
                <a:gd name="T105" fmla="*/ 5 h 24"/>
                <a:gd name="T106" fmla="*/ 36 w 46"/>
                <a:gd name="T107" fmla="*/ 4 h 24"/>
                <a:gd name="T108" fmla="*/ 34 w 46"/>
                <a:gd name="T109" fmla="*/ 3 h 24"/>
                <a:gd name="T110" fmla="*/ 33 w 46"/>
                <a:gd name="T111" fmla="*/ 2 h 24"/>
                <a:gd name="T112" fmla="*/ 31 w 46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2" name="Freeform 287"/>
            <p:cNvSpPr>
              <a:spLocks/>
            </p:cNvSpPr>
            <p:nvPr userDrawn="1"/>
          </p:nvSpPr>
          <p:spPr bwMode="auto">
            <a:xfrm>
              <a:off x="9594851" y="23034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2 h 24"/>
                <a:gd name="T16" fmla="*/ 32 w 47"/>
                <a:gd name="T17" fmla="*/ 1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2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6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19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3 h 24"/>
                <a:gd name="T88" fmla="*/ 26 w 47"/>
                <a:gd name="T89" fmla="*/ 23 h 24"/>
                <a:gd name="T90" fmla="*/ 27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2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7 w 47"/>
                <a:gd name="T103" fmla="*/ 17 h 24"/>
                <a:gd name="T104" fmla="*/ 39 w 47"/>
                <a:gd name="T105" fmla="*/ 17 h 24"/>
                <a:gd name="T106" fmla="*/ 40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3" name="Freeform 288"/>
            <p:cNvSpPr>
              <a:spLocks/>
            </p:cNvSpPr>
            <p:nvPr userDrawn="1"/>
          </p:nvSpPr>
          <p:spPr bwMode="auto">
            <a:xfrm>
              <a:off x="9636126" y="2327275"/>
              <a:ext cx="74613" cy="38100"/>
            </a:xfrm>
            <a:custGeom>
              <a:avLst/>
              <a:gdLst>
                <a:gd name="T0" fmla="*/ 29 w 47"/>
                <a:gd name="T1" fmla="*/ 0 h 24"/>
                <a:gd name="T2" fmla="*/ 27 w 47"/>
                <a:gd name="T3" fmla="*/ 0 h 24"/>
                <a:gd name="T4" fmla="*/ 25 w 47"/>
                <a:gd name="T5" fmla="*/ 0 h 24"/>
                <a:gd name="T6" fmla="*/ 24 w 47"/>
                <a:gd name="T7" fmla="*/ 0 h 24"/>
                <a:gd name="T8" fmla="*/ 22 w 47"/>
                <a:gd name="T9" fmla="*/ 0 h 24"/>
                <a:gd name="T10" fmla="*/ 21 w 47"/>
                <a:gd name="T11" fmla="*/ 1 h 24"/>
                <a:gd name="T12" fmla="*/ 19 w 47"/>
                <a:gd name="T13" fmla="*/ 1 h 24"/>
                <a:gd name="T14" fmla="*/ 17 w 47"/>
                <a:gd name="T15" fmla="*/ 2 h 24"/>
                <a:gd name="T16" fmla="*/ 16 w 47"/>
                <a:gd name="T17" fmla="*/ 3 h 24"/>
                <a:gd name="T18" fmla="*/ 14 w 47"/>
                <a:gd name="T19" fmla="*/ 4 h 24"/>
                <a:gd name="T20" fmla="*/ 12 w 47"/>
                <a:gd name="T21" fmla="*/ 5 h 24"/>
                <a:gd name="T22" fmla="*/ 11 w 47"/>
                <a:gd name="T23" fmla="*/ 5 h 24"/>
                <a:gd name="T24" fmla="*/ 9 w 47"/>
                <a:gd name="T25" fmla="*/ 6 h 24"/>
                <a:gd name="T26" fmla="*/ 8 w 47"/>
                <a:gd name="T27" fmla="*/ 7 h 24"/>
                <a:gd name="T28" fmla="*/ 6 w 47"/>
                <a:gd name="T29" fmla="*/ 8 h 24"/>
                <a:gd name="T30" fmla="*/ 4 w 47"/>
                <a:gd name="T31" fmla="*/ 8 h 24"/>
                <a:gd name="T32" fmla="*/ 3 w 47"/>
                <a:gd name="T33" fmla="*/ 9 h 24"/>
                <a:gd name="T34" fmla="*/ 1 w 47"/>
                <a:gd name="T35" fmla="*/ 10 h 24"/>
                <a:gd name="T36" fmla="*/ 0 w 47"/>
                <a:gd name="T37" fmla="*/ 13 h 24"/>
                <a:gd name="T38" fmla="*/ 2 w 47"/>
                <a:gd name="T39" fmla="*/ 15 h 24"/>
                <a:gd name="T40" fmla="*/ 3 w 47"/>
                <a:gd name="T41" fmla="*/ 15 h 24"/>
                <a:gd name="T42" fmla="*/ 5 w 47"/>
                <a:gd name="T43" fmla="*/ 16 h 24"/>
                <a:gd name="T44" fmla="*/ 6 w 47"/>
                <a:gd name="T45" fmla="*/ 17 h 24"/>
                <a:gd name="T46" fmla="*/ 8 w 47"/>
                <a:gd name="T47" fmla="*/ 18 h 24"/>
                <a:gd name="T48" fmla="*/ 10 w 47"/>
                <a:gd name="T49" fmla="*/ 19 h 24"/>
                <a:gd name="T50" fmla="*/ 11 w 47"/>
                <a:gd name="T51" fmla="*/ 20 h 24"/>
                <a:gd name="T52" fmla="*/ 13 w 47"/>
                <a:gd name="T53" fmla="*/ 21 h 24"/>
                <a:gd name="T54" fmla="*/ 15 w 47"/>
                <a:gd name="T55" fmla="*/ 22 h 24"/>
                <a:gd name="T56" fmla="*/ 16 w 47"/>
                <a:gd name="T57" fmla="*/ 23 h 24"/>
                <a:gd name="T58" fmla="*/ 18 w 47"/>
                <a:gd name="T59" fmla="*/ 23 h 24"/>
                <a:gd name="T60" fmla="*/ 19 w 47"/>
                <a:gd name="T61" fmla="*/ 24 h 24"/>
                <a:gd name="T62" fmla="*/ 21 w 47"/>
                <a:gd name="T63" fmla="*/ 24 h 24"/>
                <a:gd name="T64" fmla="*/ 23 w 47"/>
                <a:gd name="T65" fmla="*/ 24 h 24"/>
                <a:gd name="T66" fmla="*/ 24 w 47"/>
                <a:gd name="T67" fmla="*/ 23 h 24"/>
                <a:gd name="T68" fmla="*/ 26 w 47"/>
                <a:gd name="T69" fmla="*/ 23 h 24"/>
                <a:gd name="T70" fmla="*/ 27 w 47"/>
                <a:gd name="T71" fmla="*/ 22 h 24"/>
                <a:gd name="T72" fmla="*/ 29 w 47"/>
                <a:gd name="T73" fmla="*/ 21 h 24"/>
                <a:gd name="T74" fmla="*/ 31 w 47"/>
                <a:gd name="T75" fmla="*/ 20 h 24"/>
                <a:gd name="T76" fmla="*/ 32 w 47"/>
                <a:gd name="T77" fmla="*/ 20 h 24"/>
                <a:gd name="T78" fmla="*/ 34 w 47"/>
                <a:gd name="T79" fmla="*/ 19 h 24"/>
                <a:gd name="T80" fmla="*/ 36 w 47"/>
                <a:gd name="T81" fmla="*/ 18 h 24"/>
                <a:gd name="T82" fmla="*/ 37 w 47"/>
                <a:gd name="T83" fmla="*/ 17 h 24"/>
                <a:gd name="T84" fmla="*/ 39 w 47"/>
                <a:gd name="T85" fmla="*/ 16 h 24"/>
                <a:gd name="T86" fmla="*/ 41 w 47"/>
                <a:gd name="T87" fmla="*/ 16 h 24"/>
                <a:gd name="T88" fmla="*/ 42 w 47"/>
                <a:gd name="T89" fmla="*/ 15 h 24"/>
                <a:gd name="T90" fmla="*/ 44 w 47"/>
                <a:gd name="T91" fmla="*/ 14 h 24"/>
                <a:gd name="T92" fmla="*/ 45 w 47"/>
                <a:gd name="T93" fmla="*/ 13 h 24"/>
                <a:gd name="T94" fmla="*/ 46 w 47"/>
                <a:gd name="T95" fmla="*/ 10 h 24"/>
                <a:gd name="T96" fmla="*/ 45 w 47"/>
                <a:gd name="T97" fmla="*/ 9 h 24"/>
                <a:gd name="T98" fmla="*/ 43 w 47"/>
                <a:gd name="T99" fmla="*/ 8 h 24"/>
                <a:gd name="T100" fmla="*/ 42 w 47"/>
                <a:gd name="T101" fmla="*/ 7 h 24"/>
                <a:gd name="T102" fmla="*/ 40 w 47"/>
                <a:gd name="T103" fmla="*/ 6 h 24"/>
                <a:gd name="T104" fmla="*/ 38 w 47"/>
                <a:gd name="T105" fmla="*/ 5 h 24"/>
                <a:gd name="T106" fmla="*/ 37 w 47"/>
                <a:gd name="T107" fmla="*/ 4 h 24"/>
                <a:gd name="T108" fmla="*/ 35 w 47"/>
                <a:gd name="T109" fmla="*/ 3 h 24"/>
                <a:gd name="T110" fmla="*/ 33 w 47"/>
                <a:gd name="T111" fmla="*/ 2 h 24"/>
                <a:gd name="T112" fmla="*/ 32 w 47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4" name="Freeform 289"/>
            <p:cNvSpPr>
              <a:spLocks/>
            </p:cNvSpPr>
            <p:nvPr userDrawn="1"/>
          </p:nvSpPr>
          <p:spPr bwMode="auto">
            <a:xfrm>
              <a:off x="9677401" y="2349500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4 w 47"/>
                <a:gd name="T9" fmla="*/ 20 h 25"/>
                <a:gd name="T10" fmla="*/ 36 w 47"/>
                <a:gd name="T11" fmla="*/ 19 h 25"/>
                <a:gd name="T12" fmla="*/ 38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6 w 47"/>
                <a:gd name="T25" fmla="*/ 11 h 25"/>
                <a:gd name="T26" fmla="*/ 45 w 47"/>
                <a:gd name="T27" fmla="*/ 9 h 25"/>
                <a:gd name="T28" fmla="*/ 43 w 47"/>
                <a:gd name="T29" fmla="*/ 9 h 25"/>
                <a:gd name="T30" fmla="*/ 42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7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2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9 h 25"/>
                <a:gd name="T78" fmla="*/ 3 w 47"/>
                <a:gd name="T79" fmla="*/ 10 h 25"/>
                <a:gd name="T80" fmla="*/ 1 w 47"/>
                <a:gd name="T81" fmla="*/ 11 h 25"/>
                <a:gd name="T82" fmla="*/ 0 w 47"/>
                <a:gd name="T83" fmla="*/ 14 h 25"/>
                <a:gd name="T84" fmla="*/ 2 w 47"/>
                <a:gd name="T85" fmla="*/ 16 h 25"/>
                <a:gd name="T86" fmla="*/ 3 w 47"/>
                <a:gd name="T87" fmla="*/ 16 h 25"/>
                <a:gd name="T88" fmla="*/ 5 w 47"/>
                <a:gd name="T89" fmla="*/ 17 h 25"/>
                <a:gd name="T90" fmla="*/ 7 w 47"/>
                <a:gd name="T91" fmla="*/ 18 h 25"/>
                <a:gd name="T92" fmla="*/ 8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6 w 47"/>
                <a:gd name="T103" fmla="*/ 24 h 25"/>
                <a:gd name="T104" fmla="*/ 18 w 47"/>
                <a:gd name="T105" fmla="*/ 24 h 25"/>
                <a:gd name="T106" fmla="*/ 20 w 47"/>
                <a:gd name="T107" fmla="*/ 25 h 25"/>
                <a:gd name="T108" fmla="*/ 21 w 47"/>
                <a:gd name="T109" fmla="*/ 25 h 25"/>
                <a:gd name="T110" fmla="*/ 23 w 47"/>
                <a:gd name="T111" fmla="*/ 24 h 25"/>
                <a:gd name="T112" fmla="*/ 25 w 47"/>
                <a:gd name="T113" fmla="*/ 24 h 25"/>
                <a:gd name="T114" fmla="*/ 26 w 47"/>
                <a:gd name="T1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5" name="Freeform 290"/>
            <p:cNvSpPr>
              <a:spLocks/>
            </p:cNvSpPr>
            <p:nvPr userDrawn="1"/>
          </p:nvSpPr>
          <p:spPr bwMode="auto">
            <a:xfrm>
              <a:off x="9718676" y="23733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9 h 24"/>
                <a:gd name="T62" fmla="*/ 42 w 47"/>
                <a:gd name="T63" fmla="*/ 8 h 24"/>
                <a:gd name="T64" fmla="*/ 40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6" name="Freeform 291"/>
            <p:cNvSpPr>
              <a:spLocks/>
            </p:cNvSpPr>
            <p:nvPr userDrawn="1"/>
          </p:nvSpPr>
          <p:spPr bwMode="auto">
            <a:xfrm>
              <a:off x="9759951" y="23971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7" name="Freeform 292"/>
            <p:cNvSpPr>
              <a:spLocks/>
            </p:cNvSpPr>
            <p:nvPr userDrawn="1"/>
          </p:nvSpPr>
          <p:spPr bwMode="auto">
            <a:xfrm>
              <a:off x="9467851" y="2282825"/>
              <a:ext cx="71438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6 h 24"/>
                <a:gd name="T6" fmla="*/ 6 w 46"/>
                <a:gd name="T7" fmla="*/ 17 h 24"/>
                <a:gd name="T8" fmla="*/ 8 w 46"/>
                <a:gd name="T9" fmla="*/ 18 h 24"/>
                <a:gd name="T10" fmla="*/ 9 w 46"/>
                <a:gd name="T11" fmla="*/ 19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8 w 46"/>
                <a:gd name="T21" fmla="*/ 23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3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1 w 46"/>
                <a:gd name="T37" fmla="*/ 20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7 h 24"/>
                <a:gd name="T46" fmla="*/ 39 w 46"/>
                <a:gd name="T47" fmla="*/ 16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3 h 24"/>
                <a:gd name="T56" fmla="*/ 46 w 46"/>
                <a:gd name="T57" fmla="*/ 10 h 24"/>
                <a:gd name="T58" fmla="*/ 44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39 w 46"/>
                <a:gd name="T65" fmla="*/ 6 h 24"/>
                <a:gd name="T66" fmla="*/ 38 w 46"/>
                <a:gd name="T67" fmla="*/ 5 h 24"/>
                <a:gd name="T68" fmla="*/ 36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1 w 46"/>
                <a:gd name="T75" fmla="*/ 1 h 24"/>
                <a:gd name="T76" fmla="*/ 30 w 46"/>
                <a:gd name="T77" fmla="*/ 0 h 24"/>
                <a:gd name="T78" fmla="*/ 28 w 46"/>
                <a:gd name="T79" fmla="*/ 0 h 24"/>
                <a:gd name="T80" fmla="*/ 26 w 46"/>
                <a:gd name="T81" fmla="*/ 0 h 24"/>
                <a:gd name="T82" fmla="*/ 25 w 46"/>
                <a:gd name="T83" fmla="*/ 0 h 24"/>
                <a:gd name="T84" fmla="*/ 23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8 w 46"/>
                <a:gd name="T91" fmla="*/ 2 h 24"/>
                <a:gd name="T92" fmla="*/ 17 w 46"/>
                <a:gd name="T93" fmla="*/ 2 h 24"/>
                <a:gd name="T94" fmla="*/ 15 w 46"/>
                <a:gd name="T95" fmla="*/ 3 h 24"/>
                <a:gd name="T96" fmla="*/ 13 w 46"/>
                <a:gd name="T97" fmla="*/ 4 h 24"/>
                <a:gd name="T98" fmla="*/ 12 w 46"/>
                <a:gd name="T99" fmla="*/ 5 h 24"/>
                <a:gd name="T100" fmla="*/ 10 w 46"/>
                <a:gd name="T101" fmla="*/ 6 h 24"/>
                <a:gd name="T102" fmla="*/ 9 w 46"/>
                <a:gd name="T103" fmla="*/ 6 h 24"/>
                <a:gd name="T104" fmla="*/ 7 w 46"/>
                <a:gd name="T105" fmla="*/ 7 h 24"/>
                <a:gd name="T106" fmla="*/ 5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0 w 46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8" name="Freeform 293"/>
            <p:cNvSpPr>
              <a:spLocks/>
            </p:cNvSpPr>
            <p:nvPr userDrawn="1"/>
          </p:nvSpPr>
          <p:spPr bwMode="auto">
            <a:xfrm>
              <a:off x="9507538" y="2305050"/>
              <a:ext cx="74613" cy="39688"/>
            </a:xfrm>
            <a:custGeom>
              <a:avLst/>
              <a:gdLst>
                <a:gd name="T0" fmla="*/ 27 w 47"/>
                <a:gd name="T1" fmla="*/ 1 h 25"/>
                <a:gd name="T2" fmla="*/ 25 w 47"/>
                <a:gd name="T3" fmla="*/ 0 h 25"/>
                <a:gd name="T4" fmla="*/ 23 w 47"/>
                <a:gd name="T5" fmla="*/ 1 h 25"/>
                <a:gd name="T6" fmla="*/ 22 w 47"/>
                <a:gd name="T7" fmla="*/ 1 h 25"/>
                <a:gd name="T8" fmla="*/ 20 w 47"/>
                <a:gd name="T9" fmla="*/ 2 h 25"/>
                <a:gd name="T10" fmla="*/ 19 w 47"/>
                <a:gd name="T11" fmla="*/ 2 h 25"/>
                <a:gd name="T12" fmla="*/ 17 w 47"/>
                <a:gd name="T13" fmla="*/ 3 h 25"/>
                <a:gd name="T14" fmla="*/ 15 w 47"/>
                <a:gd name="T15" fmla="*/ 4 h 25"/>
                <a:gd name="T16" fmla="*/ 14 w 47"/>
                <a:gd name="T17" fmla="*/ 5 h 25"/>
                <a:gd name="T18" fmla="*/ 12 w 47"/>
                <a:gd name="T19" fmla="*/ 6 h 25"/>
                <a:gd name="T20" fmla="*/ 10 w 47"/>
                <a:gd name="T21" fmla="*/ 6 h 25"/>
                <a:gd name="T22" fmla="*/ 9 w 47"/>
                <a:gd name="T23" fmla="*/ 7 h 25"/>
                <a:gd name="T24" fmla="*/ 7 w 47"/>
                <a:gd name="T25" fmla="*/ 8 h 25"/>
                <a:gd name="T26" fmla="*/ 6 w 47"/>
                <a:gd name="T27" fmla="*/ 9 h 25"/>
                <a:gd name="T28" fmla="*/ 4 w 47"/>
                <a:gd name="T29" fmla="*/ 9 h 25"/>
                <a:gd name="T30" fmla="*/ 2 w 47"/>
                <a:gd name="T31" fmla="*/ 10 h 25"/>
                <a:gd name="T32" fmla="*/ 1 w 47"/>
                <a:gd name="T33" fmla="*/ 11 h 25"/>
                <a:gd name="T34" fmla="*/ 0 w 47"/>
                <a:gd name="T35" fmla="*/ 14 h 25"/>
                <a:gd name="T36" fmla="*/ 2 w 47"/>
                <a:gd name="T37" fmla="*/ 16 h 25"/>
                <a:gd name="T38" fmla="*/ 3 w 47"/>
                <a:gd name="T39" fmla="*/ 17 h 25"/>
                <a:gd name="T40" fmla="*/ 5 w 47"/>
                <a:gd name="T41" fmla="*/ 17 h 25"/>
                <a:gd name="T42" fmla="*/ 6 w 47"/>
                <a:gd name="T43" fmla="*/ 18 h 25"/>
                <a:gd name="T44" fmla="*/ 8 w 47"/>
                <a:gd name="T45" fmla="*/ 19 h 25"/>
                <a:gd name="T46" fmla="*/ 10 w 47"/>
                <a:gd name="T47" fmla="*/ 20 h 25"/>
                <a:gd name="T48" fmla="*/ 11 w 47"/>
                <a:gd name="T49" fmla="*/ 21 h 25"/>
                <a:gd name="T50" fmla="*/ 13 w 47"/>
                <a:gd name="T51" fmla="*/ 22 h 25"/>
                <a:gd name="T52" fmla="*/ 15 w 47"/>
                <a:gd name="T53" fmla="*/ 23 h 25"/>
                <a:gd name="T54" fmla="*/ 16 w 47"/>
                <a:gd name="T55" fmla="*/ 24 h 25"/>
                <a:gd name="T56" fmla="*/ 18 w 47"/>
                <a:gd name="T57" fmla="*/ 24 h 25"/>
                <a:gd name="T58" fmla="*/ 19 w 47"/>
                <a:gd name="T59" fmla="*/ 25 h 25"/>
                <a:gd name="T60" fmla="*/ 21 w 47"/>
                <a:gd name="T61" fmla="*/ 25 h 25"/>
                <a:gd name="T62" fmla="*/ 23 w 47"/>
                <a:gd name="T63" fmla="*/ 25 h 25"/>
                <a:gd name="T64" fmla="*/ 24 w 47"/>
                <a:gd name="T65" fmla="*/ 24 h 25"/>
                <a:gd name="T66" fmla="*/ 26 w 47"/>
                <a:gd name="T67" fmla="*/ 24 h 25"/>
                <a:gd name="T68" fmla="*/ 28 w 47"/>
                <a:gd name="T69" fmla="*/ 23 h 25"/>
                <a:gd name="T70" fmla="*/ 29 w 47"/>
                <a:gd name="T71" fmla="*/ 22 h 25"/>
                <a:gd name="T72" fmla="*/ 31 w 47"/>
                <a:gd name="T73" fmla="*/ 21 h 25"/>
                <a:gd name="T74" fmla="*/ 32 w 47"/>
                <a:gd name="T75" fmla="*/ 20 h 25"/>
                <a:gd name="T76" fmla="*/ 34 w 47"/>
                <a:gd name="T77" fmla="*/ 20 h 25"/>
                <a:gd name="T78" fmla="*/ 36 w 47"/>
                <a:gd name="T79" fmla="*/ 19 h 25"/>
                <a:gd name="T80" fmla="*/ 37 w 47"/>
                <a:gd name="T81" fmla="*/ 18 h 25"/>
                <a:gd name="T82" fmla="*/ 39 w 47"/>
                <a:gd name="T83" fmla="*/ 17 h 25"/>
                <a:gd name="T84" fmla="*/ 41 w 47"/>
                <a:gd name="T85" fmla="*/ 16 h 25"/>
                <a:gd name="T86" fmla="*/ 42 w 47"/>
                <a:gd name="T87" fmla="*/ 16 h 25"/>
                <a:gd name="T88" fmla="*/ 44 w 47"/>
                <a:gd name="T89" fmla="*/ 15 h 25"/>
                <a:gd name="T90" fmla="*/ 45 w 47"/>
                <a:gd name="T91" fmla="*/ 14 h 25"/>
                <a:gd name="T92" fmla="*/ 46 w 47"/>
                <a:gd name="T93" fmla="*/ 11 h 25"/>
                <a:gd name="T94" fmla="*/ 45 w 47"/>
                <a:gd name="T95" fmla="*/ 9 h 25"/>
                <a:gd name="T96" fmla="*/ 43 w 47"/>
                <a:gd name="T97" fmla="*/ 9 h 25"/>
                <a:gd name="T98" fmla="*/ 41 w 47"/>
                <a:gd name="T99" fmla="*/ 8 h 25"/>
                <a:gd name="T100" fmla="*/ 40 w 47"/>
                <a:gd name="T101" fmla="*/ 7 h 25"/>
                <a:gd name="T102" fmla="*/ 38 w 47"/>
                <a:gd name="T103" fmla="*/ 6 h 25"/>
                <a:gd name="T104" fmla="*/ 36 w 47"/>
                <a:gd name="T105" fmla="*/ 5 h 25"/>
                <a:gd name="T106" fmla="*/ 35 w 47"/>
                <a:gd name="T107" fmla="*/ 4 h 25"/>
                <a:gd name="T108" fmla="*/ 33 w 47"/>
                <a:gd name="T109" fmla="*/ 3 h 25"/>
                <a:gd name="T110" fmla="*/ 32 w 47"/>
                <a:gd name="T111" fmla="*/ 2 h 25"/>
                <a:gd name="T112" fmla="*/ 30 w 47"/>
                <a:gd name="T113" fmla="*/ 1 h 25"/>
                <a:gd name="T114" fmla="*/ 28 w 47"/>
                <a:gd name="T1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9" name="Freeform 294"/>
            <p:cNvSpPr>
              <a:spLocks/>
            </p:cNvSpPr>
            <p:nvPr userDrawn="1"/>
          </p:nvSpPr>
          <p:spPr bwMode="auto">
            <a:xfrm>
              <a:off x="9548813" y="2328863"/>
              <a:ext cx="74613" cy="39688"/>
            </a:xfrm>
            <a:custGeom>
              <a:avLst/>
              <a:gdLst>
                <a:gd name="T0" fmla="*/ 27 w 47"/>
                <a:gd name="T1" fmla="*/ 0 h 25"/>
                <a:gd name="T2" fmla="*/ 25 w 47"/>
                <a:gd name="T3" fmla="*/ 0 h 25"/>
                <a:gd name="T4" fmla="*/ 24 w 47"/>
                <a:gd name="T5" fmla="*/ 0 h 25"/>
                <a:gd name="T6" fmla="*/ 22 w 47"/>
                <a:gd name="T7" fmla="*/ 1 h 25"/>
                <a:gd name="T8" fmla="*/ 21 w 47"/>
                <a:gd name="T9" fmla="*/ 1 h 25"/>
                <a:gd name="T10" fmla="*/ 19 w 47"/>
                <a:gd name="T11" fmla="*/ 2 h 25"/>
                <a:gd name="T12" fmla="*/ 17 w 47"/>
                <a:gd name="T13" fmla="*/ 3 h 25"/>
                <a:gd name="T14" fmla="*/ 16 w 47"/>
                <a:gd name="T15" fmla="*/ 4 h 25"/>
                <a:gd name="T16" fmla="*/ 14 w 47"/>
                <a:gd name="T17" fmla="*/ 5 h 25"/>
                <a:gd name="T18" fmla="*/ 12 w 47"/>
                <a:gd name="T19" fmla="*/ 5 h 25"/>
                <a:gd name="T20" fmla="*/ 11 w 47"/>
                <a:gd name="T21" fmla="*/ 6 h 25"/>
                <a:gd name="T22" fmla="*/ 9 w 47"/>
                <a:gd name="T23" fmla="*/ 7 h 25"/>
                <a:gd name="T24" fmla="*/ 7 w 47"/>
                <a:gd name="T25" fmla="*/ 8 h 25"/>
                <a:gd name="T26" fmla="*/ 6 w 47"/>
                <a:gd name="T27" fmla="*/ 9 h 25"/>
                <a:gd name="T28" fmla="*/ 4 w 47"/>
                <a:gd name="T29" fmla="*/ 9 h 25"/>
                <a:gd name="T30" fmla="*/ 2 w 47"/>
                <a:gd name="T31" fmla="*/ 10 h 25"/>
                <a:gd name="T32" fmla="*/ 1 w 47"/>
                <a:gd name="T33" fmla="*/ 11 h 25"/>
                <a:gd name="T34" fmla="*/ 0 w 47"/>
                <a:gd name="T35" fmla="*/ 14 h 25"/>
                <a:gd name="T36" fmla="*/ 2 w 47"/>
                <a:gd name="T37" fmla="*/ 16 h 25"/>
                <a:gd name="T38" fmla="*/ 3 w 47"/>
                <a:gd name="T39" fmla="*/ 16 h 25"/>
                <a:gd name="T40" fmla="*/ 5 w 47"/>
                <a:gd name="T41" fmla="*/ 17 h 25"/>
                <a:gd name="T42" fmla="*/ 7 w 47"/>
                <a:gd name="T43" fmla="*/ 18 h 25"/>
                <a:gd name="T44" fmla="*/ 8 w 47"/>
                <a:gd name="T45" fmla="*/ 19 h 25"/>
                <a:gd name="T46" fmla="*/ 10 w 47"/>
                <a:gd name="T47" fmla="*/ 20 h 25"/>
                <a:gd name="T48" fmla="*/ 12 w 47"/>
                <a:gd name="T49" fmla="*/ 21 h 25"/>
                <a:gd name="T50" fmla="*/ 13 w 47"/>
                <a:gd name="T51" fmla="*/ 22 h 25"/>
                <a:gd name="T52" fmla="*/ 15 w 47"/>
                <a:gd name="T53" fmla="*/ 23 h 25"/>
                <a:gd name="T54" fmla="*/ 16 w 47"/>
                <a:gd name="T55" fmla="*/ 24 h 25"/>
                <a:gd name="T56" fmla="*/ 18 w 47"/>
                <a:gd name="T57" fmla="*/ 24 h 25"/>
                <a:gd name="T58" fmla="*/ 20 w 47"/>
                <a:gd name="T59" fmla="*/ 24 h 25"/>
                <a:gd name="T60" fmla="*/ 21 w 47"/>
                <a:gd name="T61" fmla="*/ 25 h 25"/>
                <a:gd name="T62" fmla="*/ 23 w 47"/>
                <a:gd name="T63" fmla="*/ 24 h 25"/>
                <a:gd name="T64" fmla="*/ 25 w 47"/>
                <a:gd name="T65" fmla="*/ 24 h 25"/>
                <a:gd name="T66" fmla="*/ 26 w 47"/>
                <a:gd name="T67" fmla="*/ 23 h 25"/>
                <a:gd name="T68" fmla="*/ 28 w 47"/>
                <a:gd name="T69" fmla="*/ 23 h 25"/>
                <a:gd name="T70" fmla="*/ 29 w 47"/>
                <a:gd name="T71" fmla="*/ 22 h 25"/>
                <a:gd name="T72" fmla="*/ 31 w 47"/>
                <a:gd name="T73" fmla="*/ 21 h 25"/>
                <a:gd name="T74" fmla="*/ 33 w 47"/>
                <a:gd name="T75" fmla="*/ 20 h 25"/>
                <a:gd name="T76" fmla="*/ 34 w 47"/>
                <a:gd name="T77" fmla="*/ 19 h 25"/>
                <a:gd name="T78" fmla="*/ 36 w 47"/>
                <a:gd name="T79" fmla="*/ 19 h 25"/>
                <a:gd name="T80" fmla="*/ 38 w 47"/>
                <a:gd name="T81" fmla="*/ 18 h 25"/>
                <a:gd name="T82" fmla="*/ 39 w 47"/>
                <a:gd name="T83" fmla="*/ 17 h 25"/>
                <a:gd name="T84" fmla="*/ 41 w 47"/>
                <a:gd name="T85" fmla="*/ 16 h 25"/>
                <a:gd name="T86" fmla="*/ 43 w 47"/>
                <a:gd name="T87" fmla="*/ 16 h 25"/>
                <a:gd name="T88" fmla="*/ 44 w 47"/>
                <a:gd name="T89" fmla="*/ 15 h 25"/>
                <a:gd name="T90" fmla="*/ 46 w 47"/>
                <a:gd name="T91" fmla="*/ 14 h 25"/>
                <a:gd name="T92" fmla="*/ 46 w 47"/>
                <a:gd name="T93" fmla="*/ 11 h 25"/>
                <a:gd name="T94" fmla="*/ 45 w 47"/>
                <a:gd name="T95" fmla="*/ 9 h 25"/>
                <a:gd name="T96" fmla="*/ 43 w 47"/>
                <a:gd name="T97" fmla="*/ 8 h 25"/>
                <a:gd name="T98" fmla="*/ 42 w 47"/>
                <a:gd name="T99" fmla="*/ 8 h 25"/>
                <a:gd name="T100" fmla="*/ 40 w 47"/>
                <a:gd name="T101" fmla="*/ 7 h 25"/>
                <a:gd name="T102" fmla="*/ 38 w 47"/>
                <a:gd name="T103" fmla="*/ 6 h 25"/>
                <a:gd name="T104" fmla="*/ 37 w 47"/>
                <a:gd name="T105" fmla="*/ 5 h 25"/>
                <a:gd name="T106" fmla="*/ 35 w 47"/>
                <a:gd name="T107" fmla="*/ 4 h 25"/>
                <a:gd name="T108" fmla="*/ 33 w 47"/>
                <a:gd name="T109" fmla="*/ 3 h 25"/>
                <a:gd name="T110" fmla="*/ 32 w 47"/>
                <a:gd name="T111" fmla="*/ 2 h 25"/>
                <a:gd name="T112" fmla="*/ 30 w 47"/>
                <a:gd name="T113" fmla="*/ 1 h 25"/>
                <a:gd name="T114" fmla="*/ 29 w 47"/>
                <a:gd name="T1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0" name="Freeform 295"/>
            <p:cNvSpPr>
              <a:spLocks/>
            </p:cNvSpPr>
            <p:nvPr userDrawn="1"/>
          </p:nvSpPr>
          <p:spPr bwMode="auto">
            <a:xfrm>
              <a:off x="9590088" y="23526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8 h 24"/>
                <a:gd name="T64" fmla="*/ 40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1" name="Freeform 296"/>
            <p:cNvSpPr>
              <a:spLocks/>
            </p:cNvSpPr>
            <p:nvPr userDrawn="1"/>
          </p:nvSpPr>
          <p:spPr bwMode="auto">
            <a:xfrm>
              <a:off x="9631363" y="23764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2" name="Freeform 297"/>
            <p:cNvSpPr>
              <a:spLocks/>
            </p:cNvSpPr>
            <p:nvPr userDrawn="1"/>
          </p:nvSpPr>
          <p:spPr bwMode="auto">
            <a:xfrm>
              <a:off x="9672638" y="24003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3" name="Freeform 298"/>
            <p:cNvSpPr>
              <a:spLocks/>
            </p:cNvSpPr>
            <p:nvPr userDrawn="1"/>
          </p:nvSpPr>
          <p:spPr bwMode="auto">
            <a:xfrm>
              <a:off x="9713913" y="24241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4" name="Freeform 299"/>
            <p:cNvSpPr>
              <a:spLocks/>
            </p:cNvSpPr>
            <p:nvPr userDrawn="1"/>
          </p:nvSpPr>
          <p:spPr bwMode="auto">
            <a:xfrm>
              <a:off x="9421813" y="23082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20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6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1 h 24"/>
                <a:gd name="T58" fmla="*/ 45 w 47"/>
                <a:gd name="T59" fmla="*/ 9 h 24"/>
                <a:gd name="T60" fmla="*/ 43 w 47"/>
                <a:gd name="T61" fmla="*/ 9 h 24"/>
                <a:gd name="T62" fmla="*/ 42 w 47"/>
                <a:gd name="T63" fmla="*/ 8 h 24"/>
                <a:gd name="T64" fmla="*/ 40 w 47"/>
                <a:gd name="T65" fmla="*/ 7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5" name="Freeform 300"/>
            <p:cNvSpPr>
              <a:spLocks/>
            </p:cNvSpPr>
            <p:nvPr userDrawn="1"/>
          </p:nvSpPr>
          <p:spPr bwMode="auto">
            <a:xfrm>
              <a:off x="9463088" y="2332038"/>
              <a:ext cx="73025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4 w 47"/>
                <a:gd name="T5" fmla="*/ 0 h 24"/>
                <a:gd name="T6" fmla="*/ 22 w 47"/>
                <a:gd name="T7" fmla="*/ 1 h 24"/>
                <a:gd name="T8" fmla="*/ 21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6 w 47"/>
                <a:gd name="T15" fmla="*/ 4 h 24"/>
                <a:gd name="T16" fmla="*/ 14 w 47"/>
                <a:gd name="T17" fmla="*/ 4 h 24"/>
                <a:gd name="T18" fmla="*/ 12 w 47"/>
                <a:gd name="T19" fmla="*/ 5 h 24"/>
                <a:gd name="T20" fmla="*/ 11 w 47"/>
                <a:gd name="T21" fmla="*/ 6 h 24"/>
                <a:gd name="T22" fmla="*/ 9 w 47"/>
                <a:gd name="T23" fmla="*/ 7 h 24"/>
                <a:gd name="T24" fmla="*/ 7 w 47"/>
                <a:gd name="T25" fmla="*/ 8 h 24"/>
                <a:gd name="T26" fmla="*/ 6 w 47"/>
                <a:gd name="T27" fmla="*/ 8 h 24"/>
                <a:gd name="T28" fmla="*/ 4 w 47"/>
                <a:gd name="T29" fmla="*/ 9 h 24"/>
                <a:gd name="T30" fmla="*/ 2 w 47"/>
                <a:gd name="T31" fmla="*/ 10 h 24"/>
                <a:gd name="T32" fmla="*/ 1 w 47"/>
                <a:gd name="T33" fmla="*/ 11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7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2 w 47"/>
                <a:gd name="T49" fmla="*/ 21 h 24"/>
                <a:gd name="T50" fmla="*/ 13 w 47"/>
                <a:gd name="T51" fmla="*/ 22 h 24"/>
                <a:gd name="T52" fmla="*/ 15 w 47"/>
                <a:gd name="T53" fmla="*/ 23 h 24"/>
                <a:gd name="T54" fmla="*/ 16 w 47"/>
                <a:gd name="T55" fmla="*/ 23 h 24"/>
                <a:gd name="T56" fmla="*/ 18 w 47"/>
                <a:gd name="T57" fmla="*/ 24 h 24"/>
                <a:gd name="T58" fmla="*/ 20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5 w 47"/>
                <a:gd name="T65" fmla="*/ 24 h 24"/>
                <a:gd name="T66" fmla="*/ 26 w 47"/>
                <a:gd name="T67" fmla="*/ 23 h 24"/>
                <a:gd name="T68" fmla="*/ 28 w 47"/>
                <a:gd name="T69" fmla="*/ 22 h 24"/>
                <a:gd name="T70" fmla="*/ 29 w 47"/>
                <a:gd name="T71" fmla="*/ 22 h 24"/>
                <a:gd name="T72" fmla="*/ 31 w 47"/>
                <a:gd name="T73" fmla="*/ 21 h 24"/>
                <a:gd name="T74" fmla="*/ 33 w 47"/>
                <a:gd name="T75" fmla="*/ 20 h 24"/>
                <a:gd name="T76" fmla="*/ 34 w 47"/>
                <a:gd name="T77" fmla="*/ 19 h 24"/>
                <a:gd name="T78" fmla="*/ 36 w 47"/>
                <a:gd name="T79" fmla="*/ 18 h 24"/>
                <a:gd name="T80" fmla="*/ 38 w 47"/>
                <a:gd name="T81" fmla="*/ 18 h 24"/>
                <a:gd name="T82" fmla="*/ 39 w 47"/>
                <a:gd name="T83" fmla="*/ 17 h 24"/>
                <a:gd name="T84" fmla="*/ 41 w 47"/>
                <a:gd name="T85" fmla="*/ 16 h 24"/>
                <a:gd name="T86" fmla="*/ 43 w 47"/>
                <a:gd name="T87" fmla="*/ 15 h 24"/>
                <a:gd name="T88" fmla="*/ 44 w 47"/>
                <a:gd name="T89" fmla="*/ 15 h 24"/>
                <a:gd name="T90" fmla="*/ 46 w 47"/>
                <a:gd name="T91" fmla="*/ 14 h 24"/>
                <a:gd name="T92" fmla="*/ 46 w 47"/>
                <a:gd name="T93" fmla="*/ 11 h 24"/>
                <a:gd name="T94" fmla="*/ 45 w 47"/>
                <a:gd name="T95" fmla="*/ 9 h 24"/>
                <a:gd name="T96" fmla="*/ 43 w 47"/>
                <a:gd name="T97" fmla="*/ 8 h 24"/>
                <a:gd name="T98" fmla="*/ 42 w 47"/>
                <a:gd name="T99" fmla="*/ 7 h 24"/>
                <a:gd name="T100" fmla="*/ 40 w 47"/>
                <a:gd name="T101" fmla="*/ 6 h 24"/>
                <a:gd name="T102" fmla="*/ 38 w 47"/>
                <a:gd name="T103" fmla="*/ 6 h 24"/>
                <a:gd name="T104" fmla="*/ 37 w 47"/>
                <a:gd name="T105" fmla="*/ 5 h 24"/>
                <a:gd name="T106" fmla="*/ 35 w 47"/>
                <a:gd name="T107" fmla="*/ 4 h 24"/>
                <a:gd name="T108" fmla="*/ 33 w 47"/>
                <a:gd name="T109" fmla="*/ 3 h 24"/>
                <a:gd name="T110" fmla="*/ 32 w 47"/>
                <a:gd name="T111" fmla="*/ 2 h 24"/>
                <a:gd name="T112" fmla="*/ 30 w 47"/>
                <a:gd name="T113" fmla="*/ 1 h 24"/>
                <a:gd name="T114" fmla="*/ 29 w 47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6" name="Freeform 301"/>
            <p:cNvSpPr>
              <a:spLocks/>
            </p:cNvSpPr>
            <p:nvPr userDrawn="1"/>
          </p:nvSpPr>
          <p:spPr bwMode="auto">
            <a:xfrm>
              <a:off x="9502776" y="23558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7" name="Freeform 302"/>
            <p:cNvSpPr>
              <a:spLocks/>
            </p:cNvSpPr>
            <p:nvPr userDrawn="1"/>
          </p:nvSpPr>
          <p:spPr bwMode="auto">
            <a:xfrm>
              <a:off x="9544051" y="23796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8" name="Freeform 303"/>
            <p:cNvSpPr>
              <a:spLocks/>
            </p:cNvSpPr>
            <p:nvPr userDrawn="1"/>
          </p:nvSpPr>
          <p:spPr bwMode="auto">
            <a:xfrm>
              <a:off x="9585326" y="24034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  <a:gd name="T114" fmla="*/ 1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9" name="Freeform 304"/>
            <p:cNvSpPr>
              <a:spLocks/>
            </p:cNvSpPr>
            <p:nvPr userDrawn="1"/>
          </p:nvSpPr>
          <p:spPr bwMode="auto">
            <a:xfrm>
              <a:off x="9626601" y="24272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4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8 h 24"/>
                <a:gd name="T110" fmla="*/ 3 w 47"/>
                <a:gd name="T111" fmla="*/ 9 h 24"/>
                <a:gd name="T112" fmla="*/ 2 w 47"/>
                <a:gd name="T113" fmla="*/ 10 h 24"/>
                <a:gd name="T114" fmla="*/ 1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0" name="Freeform 305"/>
            <p:cNvSpPr>
              <a:spLocks/>
            </p:cNvSpPr>
            <p:nvPr userDrawn="1"/>
          </p:nvSpPr>
          <p:spPr bwMode="auto">
            <a:xfrm>
              <a:off x="9669463" y="2449513"/>
              <a:ext cx="73025" cy="39688"/>
            </a:xfrm>
            <a:custGeom>
              <a:avLst/>
              <a:gdLst>
                <a:gd name="T0" fmla="*/ 1 w 46"/>
                <a:gd name="T1" fmla="*/ 15 h 25"/>
                <a:gd name="T2" fmla="*/ 3 w 46"/>
                <a:gd name="T3" fmla="*/ 16 h 25"/>
                <a:gd name="T4" fmla="*/ 5 w 46"/>
                <a:gd name="T5" fmla="*/ 17 h 25"/>
                <a:gd name="T6" fmla="*/ 6 w 46"/>
                <a:gd name="T7" fmla="*/ 18 h 25"/>
                <a:gd name="T8" fmla="*/ 8 w 46"/>
                <a:gd name="T9" fmla="*/ 19 h 25"/>
                <a:gd name="T10" fmla="*/ 9 w 46"/>
                <a:gd name="T11" fmla="*/ 20 h 25"/>
                <a:gd name="T12" fmla="*/ 11 w 46"/>
                <a:gd name="T13" fmla="*/ 21 h 25"/>
                <a:gd name="T14" fmla="*/ 13 w 46"/>
                <a:gd name="T15" fmla="*/ 22 h 25"/>
                <a:gd name="T16" fmla="*/ 14 w 46"/>
                <a:gd name="T17" fmla="*/ 23 h 25"/>
                <a:gd name="T18" fmla="*/ 16 w 46"/>
                <a:gd name="T19" fmla="*/ 24 h 25"/>
                <a:gd name="T20" fmla="*/ 18 w 46"/>
                <a:gd name="T21" fmla="*/ 24 h 25"/>
                <a:gd name="T22" fmla="*/ 19 w 46"/>
                <a:gd name="T23" fmla="*/ 25 h 25"/>
                <a:gd name="T24" fmla="*/ 21 w 46"/>
                <a:gd name="T25" fmla="*/ 25 h 25"/>
                <a:gd name="T26" fmla="*/ 22 w 46"/>
                <a:gd name="T27" fmla="*/ 25 h 25"/>
                <a:gd name="T28" fmla="*/ 24 w 46"/>
                <a:gd name="T29" fmla="*/ 24 h 25"/>
                <a:gd name="T30" fmla="*/ 26 w 46"/>
                <a:gd name="T31" fmla="*/ 24 h 25"/>
                <a:gd name="T32" fmla="*/ 27 w 46"/>
                <a:gd name="T33" fmla="*/ 23 h 25"/>
                <a:gd name="T34" fmla="*/ 29 w 46"/>
                <a:gd name="T35" fmla="*/ 22 h 25"/>
                <a:gd name="T36" fmla="*/ 31 w 46"/>
                <a:gd name="T37" fmla="*/ 21 h 25"/>
                <a:gd name="T38" fmla="*/ 32 w 46"/>
                <a:gd name="T39" fmla="*/ 20 h 25"/>
                <a:gd name="T40" fmla="*/ 34 w 46"/>
                <a:gd name="T41" fmla="*/ 20 h 25"/>
                <a:gd name="T42" fmla="*/ 35 w 46"/>
                <a:gd name="T43" fmla="*/ 19 h 25"/>
                <a:gd name="T44" fmla="*/ 37 w 46"/>
                <a:gd name="T45" fmla="*/ 18 h 25"/>
                <a:gd name="T46" fmla="*/ 39 w 46"/>
                <a:gd name="T47" fmla="*/ 17 h 25"/>
                <a:gd name="T48" fmla="*/ 40 w 46"/>
                <a:gd name="T49" fmla="*/ 16 h 25"/>
                <a:gd name="T50" fmla="*/ 42 w 46"/>
                <a:gd name="T51" fmla="*/ 16 h 25"/>
                <a:gd name="T52" fmla="*/ 44 w 46"/>
                <a:gd name="T53" fmla="*/ 15 h 25"/>
                <a:gd name="T54" fmla="*/ 45 w 46"/>
                <a:gd name="T55" fmla="*/ 14 h 25"/>
                <a:gd name="T56" fmla="*/ 46 w 46"/>
                <a:gd name="T57" fmla="*/ 11 h 25"/>
                <a:gd name="T58" fmla="*/ 45 w 46"/>
                <a:gd name="T59" fmla="*/ 9 h 25"/>
                <a:gd name="T60" fmla="*/ 43 w 46"/>
                <a:gd name="T61" fmla="*/ 9 h 25"/>
                <a:gd name="T62" fmla="*/ 42 w 46"/>
                <a:gd name="T63" fmla="*/ 8 h 25"/>
                <a:gd name="T64" fmla="*/ 40 w 46"/>
                <a:gd name="T65" fmla="*/ 7 h 25"/>
                <a:gd name="T66" fmla="*/ 38 w 46"/>
                <a:gd name="T67" fmla="*/ 6 h 25"/>
                <a:gd name="T68" fmla="*/ 37 w 46"/>
                <a:gd name="T69" fmla="*/ 5 h 25"/>
                <a:gd name="T70" fmla="*/ 35 w 46"/>
                <a:gd name="T71" fmla="*/ 4 h 25"/>
                <a:gd name="T72" fmla="*/ 33 w 46"/>
                <a:gd name="T73" fmla="*/ 3 h 25"/>
                <a:gd name="T74" fmla="*/ 32 w 46"/>
                <a:gd name="T75" fmla="*/ 2 h 25"/>
                <a:gd name="T76" fmla="*/ 30 w 46"/>
                <a:gd name="T77" fmla="*/ 1 h 25"/>
                <a:gd name="T78" fmla="*/ 29 w 46"/>
                <a:gd name="T79" fmla="*/ 1 h 25"/>
                <a:gd name="T80" fmla="*/ 27 w 46"/>
                <a:gd name="T81" fmla="*/ 0 h 25"/>
                <a:gd name="T82" fmla="*/ 25 w 46"/>
                <a:gd name="T83" fmla="*/ 0 h 25"/>
                <a:gd name="T84" fmla="*/ 24 w 46"/>
                <a:gd name="T85" fmla="*/ 0 h 25"/>
                <a:gd name="T86" fmla="*/ 22 w 46"/>
                <a:gd name="T87" fmla="*/ 1 h 25"/>
                <a:gd name="T88" fmla="*/ 20 w 46"/>
                <a:gd name="T89" fmla="*/ 1 h 25"/>
                <a:gd name="T90" fmla="*/ 19 w 46"/>
                <a:gd name="T91" fmla="*/ 2 h 25"/>
                <a:gd name="T92" fmla="*/ 17 w 46"/>
                <a:gd name="T93" fmla="*/ 3 h 25"/>
                <a:gd name="T94" fmla="*/ 16 w 46"/>
                <a:gd name="T95" fmla="*/ 4 h 25"/>
                <a:gd name="T96" fmla="*/ 14 w 46"/>
                <a:gd name="T97" fmla="*/ 5 h 25"/>
                <a:gd name="T98" fmla="*/ 12 w 46"/>
                <a:gd name="T99" fmla="*/ 5 h 25"/>
                <a:gd name="T100" fmla="*/ 11 w 46"/>
                <a:gd name="T101" fmla="*/ 6 h 25"/>
                <a:gd name="T102" fmla="*/ 9 w 46"/>
                <a:gd name="T103" fmla="*/ 7 h 25"/>
                <a:gd name="T104" fmla="*/ 7 w 46"/>
                <a:gd name="T105" fmla="*/ 8 h 25"/>
                <a:gd name="T106" fmla="*/ 6 w 46"/>
                <a:gd name="T107" fmla="*/ 9 h 25"/>
                <a:gd name="T108" fmla="*/ 4 w 46"/>
                <a:gd name="T109" fmla="*/ 9 h 25"/>
                <a:gd name="T110" fmla="*/ 2 w 46"/>
                <a:gd name="T111" fmla="*/ 10 h 25"/>
                <a:gd name="T112" fmla="*/ 1 w 46"/>
                <a:gd name="T113" fmla="*/ 11 h 25"/>
                <a:gd name="T114" fmla="*/ 0 w 46"/>
                <a:gd name="T11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5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1" name="Freeform 306"/>
            <p:cNvSpPr>
              <a:spLocks/>
            </p:cNvSpPr>
            <p:nvPr userDrawn="1"/>
          </p:nvSpPr>
          <p:spPr bwMode="auto">
            <a:xfrm>
              <a:off x="9375776" y="2335213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1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39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3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7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0 w 47"/>
                <a:gd name="T83" fmla="*/ 14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8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3 w 47"/>
                <a:gd name="T99" fmla="*/ 22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5 w 47"/>
                <a:gd name="T113" fmla="*/ 24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2" name="Freeform 307"/>
            <p:cNvSpPr>
              <a:spLocks/>
            </p:cNvSpPr>
            <p:nvPr userDrawn="1"/>
          </p:nvSpPr>
          <p:spPr bwMode="auto">
            <a:xfrm>
              <a:off x="9417051" y="2359025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39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3 w 47"/>
                <a:gd name="T41" fmla="*/ 2 h 24"/>
                <a:gd name="T42" fmla="*/ 32 w 47"/>
                <a:gd name="T43" fmla="*/ 1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1 w 47"/>
                <a:gd name="T69" fmla="*/ 6 h 24"/>
                <a:gd name="T70" fmla="*/ 9 w 47"/>
                <a:gd name="T71" fmla="*/ 6 h 24"/>
                <a:gd name="T72" fmla="*/ 7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4 w 47"/>
                <a:gd name="T99" fmla="*/ 21 h 24"/>
                <a:gd name="T100" fmla="*/ 15 w 47"/>
                <a:gd name="T101" fmla="*/ 22 h 24"/>
                <a:gd name="T102" fmla="*/ 17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3 w 47"/>
                <a:gd name="T111" fmla="*/ 24 h 24"/>
                <a:gd name="T112" fmla="*/ 2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3" name="Freeform 308"/>
            <p:cNvSpPr>
              <a:spLocks/>
            </p:cNvSpPr>
            <p:nvPr userDrawn="1"/>
          </p:nvSpPr>
          <p:spPr bwMode="auto">
            <a:xfrm>
              <a:off x="9458326" y="2382838"/>
              <a:ext cx="73025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40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6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3 w 47"/>
                <a:gd name="T55" fmla="*/ 0 h 24"/>
                <a:gd name="T56" fmla="*/ 21 w 47"/>
                <a:gd name="T57" fmla="*/ 1 h 24"/>
                <a:gd name="T58" fmla="*/ 19 w 47"/>
                <a:gd name="T59" fmla="*/ 1 h 24"/>
                <a:gd name="T60" fmla="*/ 18 w 47"/>
                <a:gd name="T61" fmla="*/ 2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10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5 w 47"/>
                <a:gd name="T77" fmla="*/ 9 h 24"/>
                <a:gd name="T78" fmla="*/ 3 w 47"/>
                <a:gd name="T79" fmla="*/ 9 h 24"/>
                <a:gd name="T80" fmla="*/ 1 w 47"/>
                <a:gd name="T81" fmla="*/ 10 h 24"/>
                <a:gd name="T82" fmla="*/ 0 w 47"/>
                <a:gd name="T83" fmla="*/ 13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6 h 24"/>
                <a:gd name="T90" fmla="*/ 7 w 47"/>
                <a:gd name="T91" fmla="*/ 17 h 24"/>
                <a:gd name="T92" fmla="*/ 8 w 47"/>
                <a:gd name="T93" fmla="*/ 18 h 24"/>
                <a:gd name="T94" fmla="*/ 10 w 47"/>
                <a:gd name="T95" fmla="*/ 19 h 24"/>
                <a:gd name="T96" fmla="*/ 12 w 47"/>
                <a:gd name="T97" fmla="*/ 20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3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5 w 47"/>
                <a:gd name="T113" fmla="*/ 23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4" name="Freeform 309"/>
            <p:cNvSpPr>
              <a:spLocks/>
            </p:cNvSpPr>
            <p:nvPr userDrawn="1"/>
          </p:nvSpPr>
          <p:spPr bwMode="auto">
            <a:xfrm>
              <a:off x="9499601" y="2405063"/>
              <a:ext cx="73025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5 w 47"/>
                <a:gd name="T9" fmla="*/ 20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5 w 47"/>
                <a:gd name="T21" fmla="*/ 15 h 25"/>
                <a:gd name="T22" fmla="*/ 46 w 47"/>
                <a:gd name="T23" fmla="*/ 14 h 25"/>
                <a:gd name="T24" fmla="*/ 46 w 47"/>
                <a:gd name="T25" fmla="*/ 10 h 25"/>
                <a:gd name="T26" fmla="*/ 45 w 47"/>
                <a:gd name="T27" fmla="*/ 9 h 25"/>
                <a:gd name="T28" fmla="*/ 43 w 47"/>
                <a:gd name="T29" fmla="*/ 8 h 25"/>
                <a:gd name="T30" fmla="*/ 42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4 w 47"/>
                <a:gd name="T53" fmla="*/ 1 h 25"/>
                <a:gd name="T54" fmla="*/ 22 w 47"/>
                <a:gd name="T55" fmla="*/ 1 h 25"/>
                <a:gd name="T56" fmla="*/ 21 w 47"/>
                <a:gd name="T57" fmla="*/ 2 h 25"/>
                <a:gd name="T58" fmla="*/ 19 w 47"/>
                <a:gd name="T59" fmla="*/ 3 h 25"/>
                <a:gd name="T60" fmla="*/ 17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2 w 47"/>
                <a:gd name="T67" fmla="*/ 6 h 25"/>
                <a:gd name="T68" fmla="*/ 11 w 47"/>
                <a:gd name="T69" fmla="*/ 7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10 h 25"/>
                <a:gd name="T78" fmla="*/ 3 w 47"/>
                <a:gd name="T79" fmla="*/ 10 h 25"/>
                <a:gd name="T80" fmla="*/ 1 w 47"/>
                <a:gd name="T81" fmla="*/ 11 h 25"/>
                <a:gd name="T82" fmla="*/ 1 w 47"/>
                <a:gd name="T83" fmla="*/ 15 h 25"/>
                <a:gd name="T84" fmla="*/ 3 w 47"/>
                <a:gd name="T85" fmla="*/ 16 h 25"/>
                <a:gd name="T86" fmla="*/ 4 w 47"/>
                <a:gd name="T87" fmla="*/ 17 h 25"/>
                <a:gd name="T88" fmla="*/ 6 w 47"/>
                <a:gd name="T89" fmla="*/ 18 h 25"/>
                <a:gd name="T90" fmla="*/ 7 w 47"/>
                <a:gd name="T91" fmla="*/ 19 h 25"/>
                <a:gd name="T92" fmla="*/ 9 w 47"/>
                <a:gd name="T93" fmla="*/ 20 h 25"/>
                <a:gd name="T94" fmla="*/ 11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6 w 47"/>
                <a:gd name="T101" fmla="*/ 23 h 25"/>
                <a:gd name="T102" fmla="*/ 17 w 47"/>
                <a:gd name="T103" fmla="*/ 24 h 25"/>
                <a:gd name="T104" fmla="*/ 19 w 47"/>
                <a:gd name="T105" fmla="*/ 24 h 25"/>
                <a:gd name="T106" fmla="*/ 20 w 47"/>
                <a:gd name="T107" fmla="*/ 25 h 25"/>
                <a:gd name="T108" fmla="*/ 22 w 47"/>
                <a:gd name="T109" fmla="*/ 25 h 25"/>
                <a:gd name="T110" fmla="*/ 24 w 47"/>
                <a:gd name="T111" fmla="*/ 25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5" name="Freeform 310"/>
            <p:cNvSpPr>
              <a:spLocks/>
            </p:cNvSpPr>
            <p:nvPr userDrawn="1"/>
          </p:nvSpPr>
          <p:spPr bwMode="auto">
            <a:xfrm>
              <a:off x="9539288" y="2428875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2 w 47"/>
                <a:gd name="T5" fmla="*/ 21 h 25"/>
                <a:gd name="T6" fmla="*/ 33 w 47"/>
                <a:gd name="T7" fmla="*/ 20 h 25"/>
                <a:gd name="T8" fmla="*/ 35 w 47"/>
                <a:gd name="T9" fmla="*/ 19 h 25"/>
                <a:gd name="T10" fmla="*/ 37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5 w 47"/>
                <a:gd name="T21" fmla="*/ 15 h 25"/>
                <a:gd name="T22" fmla="*/ 46 w 47"/>
                <a:gd name="T23" fmla="*/ 14 h 25"/>
                <a:gd name="T24" fmla="*/ 47 w 47"/>
                <a:gd name="T25" fmla="*/ 10 h 25"/>
                <a:gd name="T26" fmla="*/ 45 w 47"/>
                <a:gd name="T27" fmla="*/ 9 h 25"/>
                <a:gd name="T28" fmla="*/ 44 w 47"/>
                <a:gd name="T29" fmla="*/ 8 h 25"/>
                <a:gd name="T30" fmla="*/ 42 w 47"/>
                <a:gd name="T31" fmla="*/ 7 h 25"/>
                <a:gd name="T32" fmla="*/ 40 w 47"/>
                <a:gd name="T33" fmla="*/ 7 h 25"/>
                <a:gd name="T34" fmla="*/ 39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4 w 47"/>
                <a:gd name="T41" fmla="*/ 3 h 25"/>
                <a:gd name="T42" fmla="*/ 32 w 47"/>
                <a:gd name="T43" fmla="*/ 2 h 25"/>
                <a:gd name="T44" fmla="*/ 31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6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8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3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8 w 47"/>
                <a:gd name="T73" fmla="*/ 8 h 25"/>
                <a:gd name="T74" fmla="*/ 6 w 47"/>
                <a:gd name="T75" fmla="*/ 9 h 25"/>
                <a:gd name="T76" fmla="*/ 5 w 47"/>
                <a:gd name="T77" fmla="*/ 9 h 25"/>
                <a:gd name="T78" fmla="*/ 3 w 47"/>
                <a:gd name="T79" fmla="*/ 10 h 25"/>
                <a:gd name="T80" fmla="*/ 1 w 47"/>
                <a:gd name="T81" fmla="*/ 11 h 25"/>
                <a:gd name="T82" fmla="*/ 1 w 47"/>
                <a:gd name="T83" fmla="*/ 14 h 25"/>
                <a:gd name="T84" fmla="*/ 2 w 47"/>
                <a:gd name="T85" fmla="*/ 16 h 25"/>
                <a:gd name="T86" fmla="*/ 4 w 47"/>
                <a:gd name="T87" fmla="*/ 16 h 25"/>
                <a:gd name="T88" fmla="*/ 6 w 47"/>
                <a:gd name="T89" fmla="*/ 17 h 25"/>
                <a:gd name="T90" fmla="*/ 7 w 47"/>
                <a:gd name="T91" fmla="*/ 18 h 25"/>
                <a:gd name="T92" fmla="*/ 9 w 47"/>
                <a:gd name="T93" fmla="*/ 19 h 25"/>
                <a:gd name="T94" fmla="*/ 11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6 w 47"/>
                <a:gd name="T101" fmla="*/ 23 h 25"/>
                <a:gd name="T102" fmla="*/ 17 w 47"/>
                <a:gd name="T103" fmla="*/ 24 h 25"/>
                <a:gd name="T104" fmla="*/ 19 w 47"/>
                <a:gd name="T105" fmla="*/ 24 h 25"/>
                <a:gd name="T106" fmla="*/ 20 w 47"/>
                <a:gd name="T107" fmla="*/ 24 h 25"/>
                <a:gd name="T108" fmla="*/ 22 w 47"/>
                <a:gd name="T109" fmla="*/ 25 h 25"/>
                <a:gd name="T110" fmla="*/ 24 w 47"/>
                <a:gd name="T111" fmla="*/ 24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6" name="Freeform 311"/>
            <p:cNvSpPr>
              <a:spLocks/>
            </p:cNvSpPr>
            <p:nvPr userDrawn="1"/>
          </p:nvSpPr>
          <p:spPr bwMode="auto">
            <a:xfrm>
              <a:off x="9582151" y="2452688"/>
              <a:ext cx="73025" cy="38100"/>
            </a:xfrm>
            <a:custGeom>
              <a:avLst/>
              <a:gdLst>
                <a:gd name="T0" fmla="*/ 27 w 46"/>
                <a:gd name="T1" fmla="*/ 22 h 24"/>
                <a:gd name="T2" fmla="*/ 29 w 46"/>
                <a:gd name="T3" fmla="*/ 22 h 24"/>
                <a:gd name="T4" fmla="*/ 31 w 46"/>
                <a:gd name="T5" fmla="*/ 21 h 24"/>
                <a:gd name="T6" fmla="*/ 32 w 46"/>
                <a:gd name="T7" fmla="*/ 20 h 24"/>
                <a:gd name="T8" fmla="*/ 34 w 46"/>
                <a:gd name="T9" fmla="*/ 19 h 24"/>
                <a:gd name="T10" fmla="*/ 36 w 46"/>
                <a:gd name="T11" fmla="*/ 19 h 24"/>
                <a:gd name="T12" fmla="*/ 37 w 46"/>
                <a:gd name="T13" fmla="*/ 18 h 24"/>
                <a:gd name="T14" fmla="*/ 39 w 46"/>
                <a:gd name="T15" fmla="*/ 17 h 24"/>
                <a:gd name="T16" fmla="*/ 41 w 46"/>
                <a:gd name="T17" fmla="*/ 16 h 24"/>
                <a:gd name="T18" fmla="*/ 42 w 46"/>
                <a:gd name="T19" fmla="*/ 15 h 24"/>
                <a:gd name="T20" fmla="*/ 44 w 46"/>
                <a:gd name="T21" fmla="*/ 15 h 24"/>
                <a:gd name="T22" fmla="*/ 45 w 46"/>
                <a:gd name="T23" fmla="*/ 14 h 24"/>
                <a:gd name="T24" fmla="*/ 46 w 46"/>
                <a:gd name="T25" fmla="*/ 10 h 24"/>
                <a:gd name="T26" fmla="*/ 44 w 46"/>
                <a:gd name="T27" fmla="*/ 9 h 24"/>
                <a:gd name="T28" fmla="*/ 43 w 46"/>
                <a:gd name="T29" fmla="*/ 8 h 24"/>
                <a:gd name="T30" fmla="*/ 41 w 46"/>
                <a:gd name="T31" fmla="*/ 7 h 24"/>
                <a:gd name="T32" fmla="*/ 40 w 46"/>
                <a:gd name="T33" fmla="*/ 6 h 24"/>
                <a:gd name="T34" fmla="*/ 38 w 46"/>
                <a:gd name="T35" fmla="*/ 5 h 24"/>
                <a:gd name="T36" fmla="*/ 36 w 46"/>
                <a:gd name="T37" fmla="*/ 5 h 24"/>
                <a:gd name="T38" fmla="*/ 35 w 46"/>
                <a:gd name="T39" fmla="*/ 4 h 24"/>
                <a:gd name="T40" fmla="*/ 33 w 46"/>
                <a:gd name="T41" fmla="*/ 3 h 24"/>
                <a:gd name="T42" fmla="*/ 31 w 46"/>
                <a:gd name="T43" fmla="*/ 2 h 24"/>
                <a:gd name="T44" fmla="*/ 30 w 46"/>
                <a:gd name="T45" fmla="*/ 1 h 24"/>
                <a:gd name="T46" fmla="*/ 28 w 46"/>
                <a:gd name="T47" fmla="*/ 0 h 24"/>
                <a:gd name="T48" fmla="*/ 27 w 46"/>
                <a:gd name="T49" fmla="*/ 0 h 24"/>
                <a:gd name="T50" fmla="*/ 25 w 46"/>
                <a:gd name="T51" fmla="*/ 0 h 24"/>
                <a:gd name="T52" fmla="*/ 23 w 46"/>
                <a:gd name="T53" fmla="*/ 0 h 24"/>
                <a:gd name="T54" fmla="*/ 22 w 46"/>
                <a:gd name="T55" fmla="*/ 1 h 24"/>
                <a:gd name="T56" fmla="*/ 20 w 46"/>
                <a:gd name="T57" fmla="*/ 1 h 24"/>
                <a:gd name="T58" fmla="*/ 18 w 46"/>
                <a:gd name="T59" fmla="*/ 2 h 24"/>
                <a:gd name="T60" fmla="*/ 17 w 46"/>
                <a:gd name="T61" fmla="*/ 3 h 24"/>
                <a:gd name="T62" fmla="*/ 15 w 46"/>
                <a:gd name="T63" fmla="*/ 4 h 24"/>
                <a:gd name="T64" fmla="*/ 14 w 46"/>
                <a:gd name="T65" fmla="*/ 5 h 24"/>
                <a:gd name="T66" fmla="*/ 12 w 46"/>
                <a:gd name="T67" fmla="*/ 5 h 24"/>
                <a:gd name="T68" fmla="*/ 10 w 46"/>
                <a:gd name="T69" fmla="*/ 6 h 24"/>
                <a:gd name="T70" fmla="*/ 9 w 46"/>
                <a:gd name="T71" fmla="*/ 7 h 24"/>
                <a:gd name="T72" fmla="*/ 7 w 46"/>
                <a:gd name="T73" fmla="*/ 8 h 24"/>
                <a:gd name="T74" fmla="*/ 5 w 46"/>
                <a:gd name="T75" fmla="*/ 8 h 24"/>
                <a:gd name="T76" fmla="*/ 4 w 46"/>
                <a:gd name="T77" fmla="*/ 9 h 24"/>
                <a:gd name="T78" fmla="*/ 2 w 46"/>
                <a:gd name="T79" fmla="*/ 10 h 24"/>
                <a:gd name="T80" fmla="*/ 1 w 46"/>
                <a:gd name="T81" fmla="*/ 11 h 24"/>
                <a:gd name="T82" fmla="*/ 1 w 46"/>
                <a:gd name="T83" fmla="*/ 15 h 24"/>
                <a:gd name="T84" fmla="*/ 2 w 46"/>
                <a:gd name="T85" fmla="*/ 16 h 24"/>
                <a:gd name="T86" fmla="*/ 4 w 46"/>
                <a:gd name="T87" fmla="*/ 17 h 24"/>
                <a:gd name="T88" fmla="*/ 5 w 46"/>
                <a:gd name="T89" fmla="*/ 17 h 24"/>
                <a:gd name="T90" fmla="*/ 7 w 46"/>
                <a:gd name="T91" fmla="*/ 18 h 24"/>
                <a:gd name="T92" fmla="*/ 9 w 46"/>
                <a:gd name="T93" fmla="*/ 19 h 24"/>
                <a:gd name="T94" fmla="*/ 10 w 46"/>
                <a:gd name="T95" fmla="*/ 20 h 24"/>
                <a:gd name="T96" fmla="*/ 12 w 46"/>
                <a:gd name="T97" fmla="*/ 21 h 24"/>
                <a:gd name="T98" fmla="*/ 14 w 46"/>
                <a:gd name="T99" fmla="*/ 22 h 24"/>
                <a:gd name="T100" fmla="*/ 15 w 46"/>
                <a:gd name="T101" fmla="*/ 23 h 24"/>
                <a:gd name="T102" fmla="*/ 17 w 46"/>
                <a:gd name="T103" fmla="*/ 24 h 24"/>
                <a:gd name="T104" fmla="*/ 18 w 46"/>
                <a:gd name="T105" fmla="*/ 24 h 24"/>
                <a:gd name="T106" fmla="*/ 20 w 46"/>
                <a:gd name="T107" fmla="*/ 24 h 24"/>
                <a:gd name="T108" fmla="*/ 22 w 46"/>
                <a:gd name="T109" fmla="*/ 24 h 24"/>
                <a:gd name="T110" fmla="*/ 23 w 46"/>
                <a:gd name="T111" fmla="*/ 24 h 24"/>
                <a:gd name="T112" fmla="*/ 25 w 46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7" name="Freeform 312"/>
            <p:cNvSpPr>
              <a:spLocks/>
            </p:cNvSpPr>
            <p:nvPr userDrawn="1"/>
          </p:nvSpPr>
          <p:spPr bwMode="auto">
            <a:xfrm>
              <a:off x="9623426" y="2476500"/>
              <a:ext cx="74613" cy="38100"/>
            </a:xfrm>
            <a:custGeom>
              <a:avLst/>
              <a:gdLst>
                <a:gd name="T0" fmla="*/ 24 w 47"/>
                <a:gd name="T1" fmla="*/ 24 h 24"/>
                <a:gd name="T2" fmla="*/ 26 w 47"/>
                <a:gd name="T3" fmla="*/ 23 h 24"/>
                <a:gd name="T4" fmla="*/ 27 w 47"/>
                <a:gd name="T5" fmla="*/ 22 h 24"/>
                <a:gd name="T6" fmla="*/ 29 w 47"/>
                <a:gd name="T7" fmla="*/ 22 h 24"/>
                <a:gd name="T8" fmla="*/ 31 w 47"/>
                <a:gd name="T9" fmla="*/ 21 h 24"/>
                <a:gd name="T10" fmla="*/ 32 w 47"/>
                <a:gd name="T11" fmla="*/ 20 h 24"/>
                <a:gd name="T12" fmla="*/ 34 w 47"/>
                <a:gd name="T13" fmla="*/ 19 h 24"/>
                <a:gd name="T14" fmla="*/ 36 w 47"/>
                <a:gd name="T15" fmla="*/ 18 h 24"/>
                <a:gd name="T16" fmla="*/ 37 w 47"/>
                <a:gd name="T17" fmla="*/ 18 h 24"/>
                <a:gd name="T18" fmla="*/ 39 w 47"/>
                <a:gd name="T19" fmla="*/ 17 h 24"/>
                <a:gd name="T20" fmla="*/ 41 w 47"/>
                <a:gd name="T21" fmla="*/ 16 h 24"/>
                <a:gd name="T22" fmla="*/ 42 w 47"/>
                <a:gd name="T23" fmla="*/ 15 h 24"/>
                <a:gd name="T24" fmla="*/ 44 w 47"/>
                <a:gd name="T25" fmla="*/ 15 h 24"/>
                <a:gd name="T26" fmla="*/ 45 w 47"/>
                <a:gd name="T27" fmla="*/ 14 h 24"/>
                <a:gd name="T28" fmla="*/ 46 w 47"/>
                <a:gd name="T29" fmla="*/ 11 h 24"/>
                <a:gd name="T30" fmla="*/ 45 w 47"/>
                <a:gd name="T31" fmla="*/ 9 h 24"/>
                <a:gd name="T32" fmla="*/ 43 w 47"/>
                <a:gd name="T33" fmla="*/ 8 h 24"/>
                <a:gd name="T34" fmla="*/ 42 w 47"/>
                <a:gd name="T35" fmla="*/ 7 h 24"/>
                <a:gd name="T36" fmla="*/ 40 w 47"/>
                <a:gd name="T37" fmla="*/ 6 h 24"/>
                <a:gd name="T38" fmla="*/ 38 w 47"/>
                <a:gd name="T39" fmla="*/ 6 h 24"/>
                <a:gd name="T40" fmla="*/ 37 w 47"/>
                <a:gd name="T41" fmla="*/ 5 h 24"/>
                <a:gd name="T42" fmla="*/ 35 w 47"/>
                <a:gd name="T43" fmla="*/ 4 h 24"/>
                <a:gd name="T44" fmla="*/ 33 w 47"/>
                <a:gd name="T45" fmla="*/ 3 h 24"/>
                <a:gd name="T46" fmla="*/ 32 w 47"/>
                <a:gd name="T47" fmla="*/ 2 h 24"/>
                <a:gd name="T48" fmla="*/ 30 w 47"/>
                <a:gd name="T49" fmla="*/ 1 h 24"/>
                <a:gd name="T50" fmla="*/ 29 w 47"/>
                <a:gd name="T51" fmla="*/ 0 h 24"/>
                <a:gd name="T52" fmla="*/ 27 w 47"/>
                <a:gd name="T53" fmla="*/ 0 h 24"/>
                <a:gd name="T54" fmla="*/ 25 w 47"/>
                <a:gd name="T55" fmla="*/ 0 h 24"/>
                <a:gd name="T56" fmla="*/ 24 w 47"/>
                <a:gd name="T57" fmla="*/ 0 h 24"/>
                <a:gd name="T58" fmla="*/ 22 w 47"/>
                <a:gd name="T59" fmla="*/ 0 h 24"/>
                <a:gd name="T60" fmla="*/ 21 w 47"/>
                <a:gd name="T61" fmla="*/ 1 h 24"/>
                <a:gd name="T62" fmla="*/ 19 w 47"/>
                <a:gd name="T63" fmla="*/ 2 h 24"/>
                <a:gd name="T64" fmla="*/ 17 w 47"/>
                <a:gd name="T65" fmla="*/ 3 h 24"/>
                <a:gd name="T66" fmla="*/ 16 w 47"/>
                <a:gd name="T67" fmla="*/ 3 h 24"/>
                <a:gd name="T68" fmla="*/ 14 w 47"/>
                <a:gd name="T69" fmla="*/ 4 h 24"/>
                <a:gd name="T70" fmla="*/ 12 w 47"/>
                <a:gd name="T71" fmla="*/ 5 h 24"/>
                <a:gd name="T72" fmla="*/ 11 w 47"/>
                <a:gd name="T73" fmla="*/ 6 h 24"/>
                <a:gd name="T74" fmla="*/ 9 w 47"/>
                <a:gd name="T75" fmla="*/ 7 h 24"/>
                <a:gd name="T76" fmla="*/ 7 w 47"/>
                <a:gd name="T77" fmla="*/ 7 h 24"/>
                <a:gd name="T78" fmla="*/ 6 w 47"/>
                <a:gd name="T79" fmla="*/ 8 h 24"/>
                <a:gd name="T80" fmla="*/ 4 w 47"/>
                <a:gd name="T81" fmla="*/ 9 h 24"/>
                <a:gd name="T82" fmla="*/ 3 w 47"/>
                <a:gd name="T83" fmla="*/ 10 h 24"/>
                <a:gd name="T84" fmla="*/ 1 w 47"/>
                <a:gd name="T85" fmla="*/ 11 h 24"/>
                <a:gd name="T86" fmla="*/ 0 w 47"/>
                <a:gd name="T87" fmla="*/ 13 h 24"/>
                <a:gd name="T88" fmla="*/ 2 w 47"/>
                <a:gd name="T89" fmla="*/ 15 h 24"/>
                <a:gd name="T90" fmla="*/ 3 w 47"/>
                <a:gd name="T91" fmla="*/ 16 h 24"/>
                <a:gd name="T92" fmla="*/ 5 w 47"/>
                <a:gd name="T93" fmla="*/ 17 h 24"/>
                <a:gd name="T94" fmla="*/ 6 w 47"/>
                <a:gd name="T95" fmla="*/ 18 h 24"/>
                <a:gd name="T96" fmla="*/ 8 w 47"/>
                <a:gd name="T97" fmla="*/ 19 h 24"/>
                <a:gd name="T98" fmla="*/ 10 w 47"/>
                <a:gd name="T99" fmla="*/ 20 h 24"/>
                <a:gd name="T100" fmla="*/ 11 w 47"/>
                <a:gd name="T101" fmla="*/ 21 h 24"/>
                <a:gd name="T102" fmla="*/ 13 w 47"/>
                <a:gd name="T103" fmla="*/ 22 h 24"/>
                <a:gd name="T104" fmla="*/ 15 w 47"/>
                <a:gd name="T105" fmla="*/ 22 h 24"/>
                <a:gd name="T106" fmla="*/ 16 w 47"/>
                <a:gd name="T107" fmla="*/ 23 h 24"/>
                <a:gd name="T108" fmla="*/ 18 w 47"/>
                <a:gd name="T109" fmla="*/ 24 h 24"/>
                <a:gd name="T110" fmla="*/ 19 w 47"/>
                <a:gd name="T111" fmla="*/ 24 h 24"/>
                <a:gd name="T112" fmla="*/ 21 w 47"/>
                <a:gd name="T113" fmla="*/ 24 h 24"/>
                <a:gd name="T114" fmla="*/ 23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8" name="Freeform 313"/>
            <p:cNvSpPr>
              <a:spLocks/>
            </p:cNvSpPr>
            <p:nvPr userDrawn="1"/>
          </p:nvSpPr>
          <p:spPr bwMode="auto">
            <a:xfrm>
              <a:off x="9845676" y="23987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9 h 24"/>
                <a:gd name="T4" fmla="*/ 42 w 47"/>
                <a:gd name="T5" fmla="*/ 8 h 24"/>
                <a:gd name="T6" fmla="*/ 40 w 47"/>
                <a:gd name="T7" fmla="*/ 7 h 24"/>
                <a:gd name="T8" fmla="*/ 38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1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4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7 w 47"/>
                <a:gd name="T47" fmla="*/ 8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6 w 47"/>
                <a:gd name="T77" fmla="*/ 24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3 h 24"/>
                <a:gd name="T92" fmla="*/ 29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9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9" name="Freeform 314"/>
            <p:cNvSpPr>
              <a:spLocks/>
            </p:cNvSpPr>
            <p:nvPr userDrawn="1"/>
          </p:nvSpPr>
          <p:spPr bwMode="auto">
            <a:xfrm>
              <a:off x="9886951" y="24225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1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4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7 w 47"/>
                <a:gd name="T77" fmla="*/ 24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0" name="Freeform 315"/>
            <p:cNvSpPr>
              <a:spLocks/>
            </p:cNvSpPr>
            <p:nvPr userDrawn="1"/>
          </p:nvSpPr>
          <p:spPr bwMode="auto">
            <a:xfrm>
              <a:off x="9796463" y="24241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1" name="Freeform 316"/>
            <p:cNvSpPr>
              <a:spLocks/>
            </p:cNvSpPr>
            <p:nvPr userDrawn="1"/>
          </p:nvSpPr>
          <p:spPr bwMode="auto">
            <a:xfrm>
              <a:off x="9837738" y="24479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0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2" name="Freeform 317"/>
            <p:cNvSpPr>
              <a:spLocks/>
            </p:cNvSpPr>
            <p:nvPr userDrawn="1"/>
          </p:nvSpPr>
          <p:spPr bwMode="auto">
            <a:xfrm>
              <a:off x="9750426" y="2449513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8 h 25"/>
                <a:gd name="T62" fmla="*/ 42 w 47"/>
                <a:gd name="T63" fmla="*/ 7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2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3" name="Freeform 318"/>
            <p:cNvSpPr>
              <a:spLocks/>
            </p:cNvSpPr>
            <p:nvPr userDrawn="1"/>
          </p:nvSpPr>
          <p:spPr bwMode="auto">
            <a:xfrm>
              <a:off x="9791701" y="24733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5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5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4" name="Freeform 319"/>
            <p:cNvSpPr>
              <a:spLocks/>
            </p:cNvSpPr>
            <p:nvPr userDrawn="1"/>
          </p:nvSpPr>
          <p:spPr bwMode="auto">
            <a:xfrm>
              <a:off x="9704388" y="24765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7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5" name="Freeform 320"/>
            <p:cNvSpPr>
              <a:spLocks/>
            </p:cNvSpPr>
            <p:nvPr userDrawn="1"/>
          </p:nvSpPr>
          <p:spPr bwMode="auto">
            <a:xfrm>
              <a:off x="9747251" y="2500313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19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8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1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4 h 24"/>
                <a:gd name="T56" fmla="*/ 46 w 46"/>
                <a:gd name="T57" fmla="*/ 11 h 24"/>
                <a:gd name="T58" fmla="*/ 45 w 46"/>
                <a:gd name="T59" fmla="*/ 9 h 24"/>
                <a:gd name="T60" fmla="*/ 43 w 46"/>
                <a:gd name="T61" fmla="*/ 8 h 24"/>
                <a:gd name="T62" fmla="*/ 42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7 w 46"/>
                <a:gd name="T69" fmla="*/ 4 h 24"/>
                <a:gd name="T70" fmla="*/ 35 w 46"/>
                <a:gd name="T71" fmla="*/ 3 h 24"/>
                <a:gd name="T72" fmla="*/ 33 w 46"/>
                <a:gd name="T73" fmla="*/ 3 h 24"/>
                <a:gd name="T74" fmla="*/ 32 w 46"/>
                <a:gd name="T75" fmla="*/ 2 h 24"/>
                <a:gd name="T76" fmla="*/ 30 w 46"/>
                <a:gd name="T77" fmla="*/ 1 h 24"/>
                <a:gd name="T78" fmla="*/ 29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4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2 h 24"/>
                <a:gd name="T92" fmla="*/ 17 w 46"/>
                <a:gd name="T93" fmla="*/ 2 h 24"/>
                <a:gd name="T94" fmla="*/ 16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6 h 24"/>
                <a:gd name="T102" fmla="*/ 9 w 46"/>
                <a:gd name="T103" fmla="*/ 6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1 w 46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6" name="Freeform 321"/>
            <p:cNvSpPr>
              <a:spLocks/>
            </p:cNvSpPr>
            <p:nvPr userDrawn="1"/>
          </p:nvSpPr>
          <p:spPr bwMode="auto">
            <a:xfrm>
              <a:off x="9659938" y="2503488"/>
              <a:ext cx="73025" cy="38100"/>
            </a:xfrm>
            <a:custGeom>
              <a:avLst/>
              <a:gdLst>
                <a:gd name="T0" fmla="*/ 27 w 46"/>
                <a:gd name="T1" fmla="*/ 22 h 24"/>
                <a:gd name="T2" fmla="*/ 29 w 46"/>
                <a:gd name="T3" fmla="*/ 21 h 24"/>
                <a:gd name="T4" fmla="*/ 31 w 46"/>
                <a:gd name="T5" fmla="*/ 20 h 24"/>
                <a:gd name="T6" fmla="*/ 32 w 46"/>
                <a:gd name="T7" fmla="*/ 20 h 24"/>
                <a:gd name="T8" fmla="*/ 34 w 46"/>
                <a:gd name="T9" fmla="*/ 19 h 24"/>
                <a:gd name="T10" fmla="*/ 36 w 46"/>
                <a:gd name="T11" fmla="*/ 18 h 24"/>
                <a:gd name="T12" fmla="*/ 37 w 46"/>
                <a:gd name="T13" fmla="*/ 17 h 24"/>
                <a:gd name="T14" fmla="*/ 39 w 46"/>
                <a:gd name="T15" fmla="*/ 16 h 24"/>
                <a:gd name="T16" fmla="*/ 41 w 46"/>
                <a:gd name="T17" fmla="*/ 16 h 24"/>
                <a:gd name="T18" fmla="*/ 42 w 46"/>
                <a:gd name="T19" fmla="*/ 15 h 24"/>
                <a:gd name="T20" fmla="*/ 44 w 46"/>
                <a:gd name="T21" fmla="*/ 14 h 24"/>
                <a:gd name="T22" fmla="*/ 45 w 46"/>
                <a:gd name="T23" fmla="*/ 13 h 24"/>
                <a:gd name="T24" fmla="*/ 46 w 46"/>
                <a:gd name="T25" fmla="*/ 10 h 24"/>
                <a:gd name="T26" fmla="*/ 45 w 46"/>
                <a:gd name="T27" fmla="*/ 9 h 24"/>
                <a:gd name="T28" fmla="*/ 43 w 46"/>
                <a:gd name="T29" fmla="*/ 8 h 24"/>
                <a:gd name="T30" fmla="*/ 41 w 46"/>
                <a:gd name="T31" fmla="*/ 7 h 24"/>
                <a:gd name="T32" fmla="*/ 40 w 46"/>
                <a:gd name="T33" fmla="*/ 6 h 24"/>
                <a:gd name="T34" fmla="*/ 38 w 46"/>
                <a:gd name="T35" fmla="*/ 5 h 24"/>
                <a:gd name="T36" fmla="*/ 36 w 46"/>
                <a:gd name="T37" fmla="*/ 4 h 24"/>
                <a:gd name="T38" fmla="*/ 35 w 46"/>
                <a:gd name="T39" fmla="*/ 3 h 24"/>
                <a:gd name="T40" fmla="*/ 33 w 46"/>
                <a:gd name="T41" fmla="*/ 2 h 24"/>
                <a:gd name="T42" fmla="*/ 31 w 46"/>
                <a:gd name="T43" fmla="*/ 1 h 24"/>
                <a:gd name="T44" fmla="*/ 30 w 46"/>
                <a:gd name="T45" fmla="*/ 1 h 24"/>
                <a:gd name="T46" fmla="*/ 28 w 46"/>
                <a:gd name="T47" fmla="*/ 0 h 24"/>
                <a:gd name="T48" fmla="*/ 27 w 46"/>
                <a:gd name="T49" fmla="*/ 0 h 24"/>
                <a:gd name="T50" fmla="*/ 25 w 46"/>
                <a:gd name="T51" fmla="*/ 0 h 24"/>
                <a:gd name="T52" fmla="*/ 23 w 46"/>
                <a:gd name="T53" fmla="*/ 0 h 24"/>
                <a:gd name="T54" fmla="*/ 22 w 46"/>
                <a:gd name="T55" fmla="*/ 0 h 24"/>
                <a:gd name="T56" fmla="*/ 20 w 46"/>
                <a:gd name="T57" fmla="*/ 1 h 24"/>
                <a:gd name="T58" fmla="*/ 19 w 46"/>
                <a:gd name="T59" fmla="*/ 2 h 24"/>
                <a:gd name="T60" fmla="*/ 17 w 46"/>
                <a:gd name="T61" fmla="*/ 2 h 24"/>
                <a:gd name="T62" fmla="*/ 15 w 46"/>
                <a:gd name="T63" fmla="*/ 3 h 24"/>
                <a:gd name="T64" fmla="*/ 14 w 46"/>
                <a:gd name="T65" fmla="*/ 4 h 24"/>
                <a:gd name="T66" fmla="*/ 12 w 46"/>
                <a:gd name="T67" fmla="*/ 5 h 24"/>
                <a:gd name="T68" fmla="*/ 10 w 46"/>
                <a:gd name="T69" fmla="*/ 5 h 24"/>
                <a:gd name="T70" fmla="*/ 9 w 46"/>
                <a:gd name="T71" fmla="*/ 6 h 24"/>
                <a:gd name="T72" fmla="*/ 7 w 46"/>
                <a:gd name="T73" fmla="*/ 7 h 24"/>
                <a:gd name="T74" fmla="*/ 5 w 46"/>
                <a:gd name="T75" fmla="*/ 8 h 24"/>
                <a:gd name="T76" fmla="*/ 4 w 46"/>
                <a:gd name="T77" fmla="*/ 9 h 24"/>
                <a:gd name="T78" fmla="*/ 2 w 46"/>
                <a:gd name="T79" fmla="*/ 9 h 24"/>
                <a:gd name="T80" fmla="*/ 1 w 46"/>
                <a:gd name="T81" fmla="*/ 10 h 24"/>
                <a:gd name="T82" fmla="*/ 0 w 46"/>
                <a:gd name="T83" fmla="*/ 14 h 24"/>
                <a:gd name="T84" fmla="*/ 2 w 46"/>
                <a:gd name="T85" fmla="*/ 15 h 24"/>
                <a:gd name="T86" fmla="*/ 3 w 46"/>
                <a:gd name="T87" fmla="*/ 16 h 24"/>
                <a:gd name="T88" fmla="*/ 5 w 46"/>
                <a:gd name="T89" fmla="*/ 17 h 24"/>
                <a:gd name="T90" fmla="*/ 7 w 46"/>
                <a:gd name="T91" fmla="*/ 18 h 24"/>
                <a:gd name="T92" fmla="*/ 8 w 46"/>
                <a:gd name="T93" fmla="*/ 19 h 24"/>
                <a:gd name="T94" fmla="*/ 10 w 46"/>
                <a:gd name="T95" fmla="*/ 19 h 24"/>
                <a:gd name="T96" fmla="*/ 12 w 46"/>
                <a:gd name="T97" fmla="*/ 20 h 24"/>
                <a:gd name="T98" fmla="*/ 13 w 46"/>
                <a:gd name="T99" fmla="*/ 21 h 24"/>
                <a:gd name="T100" fmla="*/ 15 w 46"/>
                <a:gd name="T101" fmla="*/ 22 h 24"/>
                <a:gd name="T102" fmla="*/ 16 w 46"/>
                <a:gd name="T103" fmla="*/ 23 h 24"/>
                <a:gd name="T104" fmla="*/ 18 w 46"/>
                <a:gd name="T105" fmla="*/ 24 h 24"/>
                <a:gd name="T106" fmla="*/ 20 w 46"/>
                <a:gd name="T107" fmla="*/ 24 h 24"/>
                <a:gd name="T108" fmla="*/ 21 w 46"/>
                <a:gd name="T109" fmla="*/ 24 h 24"/>
                <a:gd name="T110" fmla="*/ 23 w 46"/>
                <a:gd name="T111" fmla="*/ 24 h 24"/>
                <a:gd name="T112" fmla="*/ 25 w 46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7" name="Freeform 322"/>
            <p:cNvSpPr>
              <a:spLocks/>
            </p:cNvSpPr>
            <p:nvPr userDrawn="1"/>
          </p:nvSpPr>
          <p:spPr bwMode="auto">
            <a:xfrm>
              <a:off x="9701213" y="2525713"/>
              <a:ext cx="74613" cy="39688"/>
            </a:xfrm>
            <a:custGeom>
              <a:avLst/>
              <a:gdLst>
                <a:gd name="T0" fmla="*/ 44 w 47"/>
                <a:gd name="T1" fmla="*/ 15 h 25"/>
                <a:gd name="T2" fmla="*/ 46 w 47"/>
                <a:gd name="T3" fmla="*/ 14 h 25"/>
                <a:gd name="T4" fmla="*/ 46 w 47"/>
                <a:gd name="T5" fmla="*/ 10 h 25"/>
                <a:gd name="T6" fmla="*/ 44 w 47"/>
                <a:gd name="T7" fmla="*/ 9 h 25"/>
                <a:gd name="T8" fmla="*/ 43 w 47"/>
                <a:gd name="T9" fmla="*/ 8 h 25"/>
                <a:gd name="T10" fmla="*/ 41 w 47"/>
                <a:gd name="T11" fmla="*/ 7 h 25"/>
                <a:gd name="T12" fmla="*/ 39 w 47"/>
                <a:gd name="T13" fmla="*/ 6 h 25"/>
                <a:gd name="T14" fmla="*/ 38 w 47"/>
                <a:gd name="T15" fmla="*/ 6 h 25"/>
                <a:gd name="T16" fmla="*/ 36 w 47"/>
                <a:gd name="T17" fmla="*/ 5 h 25"/>
                <a:gd name="T18" fmla="*/ 34 w 47"/>
                <a:gd name="T19" fmla="*/ 4 h 25"/>
                <a:gd name="T20" fmla="*/ 33 w 47"/>
                <a:gd name="T21" fmla="*/ 3 h 25"/>
                <a:gd name="T22" fmla="*/ 31 w 47"/>
                <a:gd name="T23" fmla="*/ 2 h 25"/>
                <a:gd name="T24" fmla="*/ 30 w 47"/>
                <a:gd name="T25" fmla="*/ 1 h 25"/>
                <a:gd name="T26" fmla="*/ 28 w 47"/>
                <a:gd name="T27" fmla="*/ 1 h 25"/>
                <a:gd name="T28" fmla="*/ 26 w 47"/>
                <a:gd name="T29" fmla="*/ 1 h 25"/>
                <a:gd name="T30" fmla="*/ 25 w 47"/>
                <a:gd name="T31" fmla="*/ 0 h 25"/>
                <a:gd name="T32" fmla="*/ 23 w 47"/>
                <a:gd name="T33" fmla="*/ 1 h 25"/>
                <a:gd name="T34" fmla="*/ 21 w 47"/>
                <a:gd name="T35" fmla="*/ 1 h 25"/>
                <a:gd name="T36" fmla="*/ 20 w 47"/>
                <a:gd name="T37" fmla="*/ 2 h 25"/>
                <a:gd name="T38" fmla="*/ 18 w 47"/>
                <a:gd name="T39" fmla="*/ 3 h 25"/>
                <a:gd name="T40" fmla="*/ 17 w 47"/>
                <a:gd name="T41" fmla="*/ 3 h 25"/>
                <a:gd name="T42" fmla="*/ 15 w 47"/>
                <a:gd name="T43" fmla="*/ 4 h 25"/>
                <a:gd name="T44" fmla="*/ 13 w 47"/>
                <a:gd name="T45" fmla="*/ 5 h 25"/>
                <a:gd name="T46" fmla="*/ 12 w 47"/>
                <a:gd name="T47" fmla="*/ 6 h 25"/>
                <a:gd name="T48" fmla="*/ 10 w 47"/>
                <a:gd name="T49" fmla="*/ 7 h 25"/>
                <a:gd name="T50" fmla="*/ 8 w 47"/>
                <a:gd name="T51" fmla="*/ 7 h 25"/>
                <a:gd name="T52" fmla="*/ 7 w 47"/>
                <a:gd name="T53" fmla="*/ 8 h 25"/>
                <a:gd name="T54" fmla="*/ 5 w 47"/>
                <a:gd name="T55" fmla="*/ 9 h 25"/>
                <a:gd name="T56" fmla="*/ 3 w 47"/>
                <a:gd name="T57" fmla="*/ 10 h 25"/>
                <a:gd name="T58" fmla="*/ 2 w 47"/>
                <a:gd name="T59" fmla="*/ 11 h 25"/>
                <a:gd name="T60" fmla="*/ 0 w 47"/>
                <a:gd name="T61" fmla="*/ 12 h 25"/>
                <a:gd name="T62" fmla="*/ 1 w 47"/>
                <a:gd name="T63" fmla="*/ 15 h 25"/>
                <a:gd name="T64" fmla="*/ 2 w 47"/>
                <a:gd name="T65" fmla="*/ 16 h 25"/>
                <a:gd name="T66" fmla="*/ 4 w 47"/>
                <a:gd name="T67" fmla="*/ 17 h 25"/>
                <a:gd name="T68" fmla="*/ 6 w 47"/>
                <a:gd name="T69" fmla="*/ 18 h 25"/>
                <a:gd name="T70" fmla="*/ 7 w 47"/>
                <a:gd name="T71" fmla="*/ 19 h 25"/>
                <a:gd name="T72" fmla="*/ 9 w 47"/>
                <a:gd name="T73" fmla="*/ 20 h 25"/>
                <a:gd name="T74" fmla="*/ 11 w 47"/>
                <a:gd name="T75" fmla="*/ 21 h 25"/>
                <a:gd name="T76" fmla="*/ 12 w 47"/>
                <a:gd name="T77" fmla="*/ 22 h 25"/>
                <a:gd name="T78" fmla="*/ 14 w 47"/>
                <a:gd name="T79" fmla="*/ 23 h 25"/>
                <a:gd name="T80" fmla="*/ 16 w 47"/>
                <a:gd name="T81" fmla="*/ 23 h 25"/>
                <a:gd name="T82" fmla="*/ 17 w 47"/>
                <a:gd name="T83" fmla="*/ 24 h 25"/>
                <a:gd name="T84" fmla="*/ 19 w 47"/>
                <a:gd name="T85" fmla="*/ 25 h 25"/>
                <a:gd name="T86" fmla="*/ 20 w 47"/>
                <a:gd name="T87" fmla="*/ 25 h 25"/>
                <a:gd name="T88" fmla="*/ 22 w 47"/>
                <a:gd name="T89" fmla="*/ 25 h 25"/>
                <a:gd name="T90" fmla="*/ 24 w 47"/>
                <a:gd name="T91" fmla="*/ 24 h 25"/>
                <a:gd name="T92" fmla="*/ 25 w 47"/>
                <a:gd name="T93" fmla="*/ 24 h 25"/>
                <a:gd name="T94" fmla="*/ 27 w 47"/>
                <a:gd name="T95" fmla="*/ 23 h 25"/>
                <a:gd name="T96" fmla="*/ 28 w 47"/>
                <a:gd name="T97" fmla="*/ 22 h 25"/>
                <a:gd name="T98" fmla="*/ 30 w 47"/>
                <a:gd name="T99" fmla="*/ 22 h 25"/>
                <a:gd name="T100" fmla="*/ 32 w 47"/>
                <a:gd name="T101" fmla="*/ 21 h 25"/>
                <a:gd name="T102" fmla="*/ 33 w 47"/>
                <a:gd name="T103" fmla="*/ 20 h 25"/>
                <a:gd name="T104" fmla="*/ 35 w 47"/>
                <a:gd name="T105" fmla="*/ 19 h 25"/>
                <a:gd name="T106" fmla="*/ 37 w 47"/>
                <a:gd name="T107" fmla="*/ 19 h 25"/>
                <a:gd name="T108" fmla="*/ 38 w 47"/>
                <a:gd name="T109" fmla="*/ 18 h 25"/>
                <a:gd name="T110" fmla="*/ 40 w 47"/>
                <a:gd name="T111" fmla="*/ 17 h 25"/>
                <a:gd name="T112" fmla="*/ 42 w 47"/>
                <a:gd name="T1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3" y="15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8" name="Freeform 323"/>
            <p:cNvSpPr>
              <a:spLocks/>
            </p:cNvSpPr>
            <p:nvPr userDrawn="1"/>
          </p:nvSpPr>
          <p:spPr bwMode="auto">
            <a:xfrm>
              <a:off x="9955213" y="2465388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20 w 47"/>
                <a:gd name="T3" fmla="*/ 24 h 24"/>
                <a:gd name="T4" fmla="*/ 21 w 47"/>
                <a:gd name="T5" fmla="*/ 24 h 24"/>
                <a:gd name="T6" fmla="*/ 23 w 47"/>
                <a:gd name="T7" fmla="*/ 24 h 24"/>
                <a:gd name="T8" fmla="*/ 25 w 47"/>
                <a:gd name="T9" fmla="*/ 24 h 24"/>
                <a:gd name="T10" fmla="*/ 26 w 47"/>
                <a:gd name="T11" fmla="*/ 23 h 24"/>
                <a:gd name="T12" fmla="*/ 28 w 47"/>
                <a:gd name="T13" fmla="*/ 23 h 24"/>
                <a:gd name="T14" fmla="*/ 29 w 47"/>
                <a:gd name="T15" fmla="*/ 22 h 24"/>
                <a:gd name="T16" fmla="*/ 31 w 47"/>
                <a:gd name="T17" fmla="*/ 21 h 24"/>
                <a:gd name="T18" fmla="*/ 33 w 47"/>
                <a:gd name="T19" fmla="*/ 20 h 24"/>
                <a:gd name="T20" fmla="*/ 34 w 47"/>
                <a:gd name="T21" fmla="*/ 19 h 24"/>
                <a:gd name="T22" fmla="*/ 36 w 47"/>
                <a:gd name="T23" fmla="*/ 19 h 24"/>
                <a:gd name="T24" fmla="*/ 38 w 47"/>
                <a:gd name="T25" fmla="*/ 18 h 24"/>
                <a:gd name="T26" fmla="*/ 39 w 47"/>
                <a:gd name="T27" fmla="*/ 17 h 24"/>
                <a:gd name="T28" fmla="*/ 41 w 47"/>
                <a:gd name="T29" fmla="*/ 16 h 24"/>
                <a:gd name="T30" fmla="*/ 43 w 47"/>
                <a:gd name="T31" fmla="*/ 15 h 24"/>
                <a:gd name="T32" fmla="*/ 44 w 47"/>
                <a:gd name="T33" fmla="*/ 15 h 24"/>
                <a:gd name="T34" fmla="*/ 46 w 47"/>
                <a:gd name="T35" fmla="*/ 14 h 24"/>
                <a:gd name="T36" fmla="*/ 47 w 47"/>
                <a:gd name="T37" fmla="*/ 11 h 24"/>
                <a:gd name="T38" fmla="*/ 46 w 47"/>
                <a:gd name="T39" fmla="*/ 9 h 24"/>
                <a:gd name="T40" fmla="*/ 44 w 47"/>
                <a:gd name="T41" fmla="*/ 8 h 24"/>
                <a:gd name="T42" fmla="*/ 42 w 47"/>
                <a:gd name="T43" fmla="*/ 7 h 24"/>
                <a:gd name="T44" fmla="*/ 41 w 47"/>
                <a:gd name="T45" fmla="*/ 6 h 24"/>
                <a:gd name="T46" fmla="*/ 39 w 47"/>
                <a:gd name="T47" fmla="*/ 6 h 24"/>
                <a:gd name="T48" fmla="*/ 37 w 47"/>
                <a:gd name="T49" fmla="*/ 5 h 24"/>
                <a:gd name="T50" fmla="*/ 36 w 47"/>
                <a:gd name="T51" fmla="*/ 4 h 24"/>
                <a:gd name="T52" fmla="*/ 34 w 47"/>
                <a:gd name="T53" fmla="*/ 3 h 24"/>
                <a:gd name="T54" fmla="*/ 32 w 47"/>
                <a:gd name="T55" fmla="*/ 2 h 24"/>
                <a:gd name="T56" fmla="*/ 31 w 47"/>
                <a:gd name="T57" fmla="*/ 1 h 24"/>
                <a:gd name="T58" fmla="*/ 29 w 47"/>
                <a:gd name="T59" fmla="*/ 0 h 24"/>
                <a:gd name="T60" fmla="*/ 28 w 47"/>
                <a:gd name="T61" fmla="*/ 0 h 24"/>
                <a:gd name="T62" fmla="*/ 26 w 47"/>
                <a:gd name="T63" fmla="*/ 0 h 24"/>
                <a:gd name="T64" fmla="*/ 24 w 47"/>
                <a:gd name="T65" fmla="*/ 0 h 24"/>
                <a:gd name="T66" fmla="*/ 23 w 47"/>
                <a:gd name="T67" fmla="*/ 0 h 24"/>
                <a:gd name="T68" fmla="*/ 21 w 47"/>
                <a:gd name="T69" fmla="*/ 1 h 24"/>
                <a:gd name="T70" fmla="*/ 20 w 47"/>
                <a:gd name="T71" fmla="*/ 2 h 24"/>
                <a:gd name="T72" fmla="*/ 18 w 47"/>
                <a:gd name="T73" fmla="*/ 2 h 24"/>
                <a:gd name="T74" fmla="*/ 16 w 47"/>
                <a:gd name="T75" fmla="*/ 3 h 24"/>
                <a:gd name="T76" fmla="*/ 15 w 47"/>
                <a:gd name="T77" fmla="*/ 4 h 24"/>
                <a:gd name="T78" fmla="*/ 13 w 47"/>
                <a:gd name="T79" fmla="*/ 5 h 24"/>
                <a:gd name="T80" fmla="*/ 11 w 47"/>
                <a:gd name="T81" fmla="*/ 6 h 24"/>
                <a:gd name="T82" fmla="*/ 10 w 47"/>
                <a:gd name="T83" fmla="*/ 6 h 24"/>
                <a:gd name="T84" fmla="*/ 8 w 47"/>
                <a:gd name="T85" fmla="*/ 7 h 24"/>
                <a:gd name="T86" fmla="*/ 6 w 47"/>
                <a:gd name="T87" fmla="*/ 8 h 24"/>
                <a:gd name="T88" fmla="*/ 5 w 47"/>
                <a:gd name="T89" fmla="*/ 9 h 24"/>
                <a:gd name="T90" fmla="*/ 3 w 47"/>
                <a:gd name="T91" fmla="*/ 10 h 24"/>
                <a:gd name="T92" fmla="*/ 1 w 47"/>
                <a:gd name="T93" fmla="*/ 10 h 24"/>
                <a:gd name="T94" fmla="*/ 0 w 47"/>
                <a:gd name="T95" fmla="*/ 14 h 24"/>
                <a:gd name="T96" fmla="*/ 2 w 47"/>
                <a:gd name="T97" fmla="*/ 15 h 24"/>
                <a:gd name="T98" fmla="*/ 3 w 47"/>
                <a:gd name="T99" fmla="*/ 16 h 24"/>
                <a:gd name="T100" fmla="*/ 5 w 47"/>
                <a:gd name="T101" fmla="*/ 17 h 24"/>
                <a:gd name="T102" fmla="*/ 7 w 47"/>
                <a:gd name="T103" fmla="*/ 18 h 24"/>
                <a:gd name="T104" fmla="*/ 8 w 47"/>
                <a:gd name="T105" fmla="*/ 19 h 24"/>
                <a:gd name="T106" fmla="*/ 10 w 47"/>
                <a:gd name="T107" fmla="*/ 20 h 24"/>
                <a:gd name="T108" fmla="*/ 12 w 47"/>
                <a:gd name="T109" fmla="*/ 21 h 24"/>
                <a:gd name="T110" fmla="*/ 13 w 47"/>
                <a:gd name="T111" fmla="*/ 22 h 24"/>
                <a:gd name="T112" fmla="*/ 1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6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9" name="Freeform 324"/>
            <p:cNvSpPr>
              <a:spLocks/>
            </p:cNvSpPr>
            <p:nvPr userDrawn="1"/>
          </p:nvSpPr>
          <p:spPr bwMode="auto">
            <a:xfrm>
              <a:off x="9906001" y="2489200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1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6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8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3 w 47"/>
                <a:gd name="T87" fmla="*/ 1 h 25"/>
                <a:gd name="T88" fmla="*/ 21 w 47"/>
                <a:gd name="T89" fmla="*/ 1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5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10 w 47"/>
                <a:gd name="T103" fmla="*/ 7 h 25"/>
                <a:gd name="T104" fmla="*/ 8 w 47"/>
                <a:gd name="T105" fmla="*/ 8 h 25"/>
                <a:gd name="T106" fmla="*/ 6 w 47"/>
                <a:gd name="T107" fmla="*/ 8 h 25"/>
                <a:gd name="T108" fmla="*/ 5 w 47"/>
                <a:gd name="T109" fmla="*/ 9 h 25"/>
                <a:gd name="T110" fmla="*/ 3 w 47"/>
                <a:gd name="T111" fmla="*/ 10 h 25"/>
                <a:gd name="T112" fmla="*/ 2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0" name="Freeform 325"/>
            <p:cNvSpPr>
              <a:spLocks/>
            </p:cNvSpPr>
            <p:nvPr userDrawn="1"/>
          </p:nvSpPr>
          <p:spPr bwMode="auto">
            <a:xfrm>
              <a:off x="9859963" y="25161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1" name="Freeform 326"/>
            <p:cNvSpPr>
              <a:spLocks/>
            </p:cNvSpPr>
            <p:nvPr userDrawn="1"/>
          </p:nvSpPr>
          <p:spPr bwMode="auto">
            <a:xfrm>
              <a:off x="9815513" y="2543175"/>
              <a:ext cx="74613" cy="38100"/>
            </a:xfrm>
            <a:custGeom>
              <a:avLst/>
              <a:gdLst>
                <a:gd name="T0" fmla="*/ 1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4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2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0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4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0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8 w 47"/>
                <a:gd name="T91" fmla="*/ 2 h 24"/>
                <a:gd name="T92" fmla="*/ 17 w 47"/>
                <a:gd name="T93" fmla="*/ 2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5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2" name="Freeform 327"/>
            <p:cNvSpPr>
              <a:spLocks/>
            </p:cNvSpPr>
            <p:nvPr userDrawn="1"/>
          </p:nvSpPr>
          <p:spPr bwMode="auto">
            <a:xfrm>
              <a:off x="9769476" y="2568575"/>
              <a:ext cx="74613" cy="39688"/>
            </a:xfrm>
            <a:custGeom>
              <a:avLst/>
              <a:gdLst>
                <a:gd name="T0" fmla="*/ 25 w 47"/>
                <a:gd name="T1" fmla="*/ 24 h 25"/>
                <a:gd name="T2" fmla="*/ 27 w 47"/>
                <a:gd name="T3" fmla="*/ 23 h 25"/>
                <a:gd name="T4" fmla="*/ 29 w 47"/>
                <a:gd name="T5" fmla="*/ 22 h 25"/>
                <a:gd name="T6" fmla="*/ 30 w 47"/>
                <a:gd name="T7" fmla="*/ 21 h 25"/>
                <a:gd name="T8" fmla="*/ 32 w 47"/>
                <a:gd name="T9" fmla="*/ 21 h 25"/>
                <a:gd name="T10" fmla="*/ 33 w 47"/>
                <a:gd name="T11" fmla="*/ 20 h 25"/>
                <a:gd name="T12" fmla="*/ 35 w 47"/>
                <a:gd name="T13" fmla="*/ 19 h 25"/>
                <a:gd name="T14" fmla="*/ 37 w 47"/>
                <a:gd name="T15" fmla="*/ 18 h 25"/>
                <a:gd name="T16" fmla="*/ 38 w 47"/>
                <a:gd name="T17" fmla="*/ 17 h 25"/>
                <a:gd name="T18" fmla="*/ 40 w 47"/>
                <a:gd name="T19" fmla="*/ 17 h 25"/>
                <a:gd name="T20" fmla="*/ 42 w 47"/>
                <a:gd name="T21" fmla="*/ 16 h 25"/>
                <a:gd name="T22" fmla="*/ 43 w 47"/>
                <a:gd name="T23" fmla="*/ 15 h 25"/>
                <a:gd name="T24" fmla="*/ 45 w 47"/>
                <a:gd name="T25" fmla="*/ 14 h 25"/>
                <a:gd name="T26" fmla="*/ 46 w 47"/>
                <a:gd name="T27" fmla="*/ 13 h 25"/>
                <a:gd name="T28" fmla="*/ 45 w 47"/>
                <a:gd name="T29" fmla="*/ 10 h 25"/>
                <a:gd name="T30" fmla="*/ 44 w 47"/>
                <a:gd name="T31" fmla="*/ 9 h 25"/>
                <a:gd name="T32" fmla="*/ 42 w 47"/>
                <a:gd name="T33" fmla="*/ 8 h 25"/>
                <a:gd name="T34" fmla="*/ 41 w 47"/>
                <a:gd name="T35" fmla="*/ 7 h 25"/>
                <a:gd name="T36" fmla="*/ 39 w 47"/>
                <a:gd name="T37" fmla="*/ 6 h 25"/>
                <a:gd name="T38" fmla="*/ 37 w 47"/>
                <a:gd name="T39" fmla="*/ 5 h 25"/>
                <a:gd name="T40" fmla="*/ 36 w 47"/>
                <a:gd name="T41" fmla="*/ 4 h 25"/>
                <a:gd name="T42" fmla="*/ 34 w 47"/>
                <a:gd name="T43" fmla="*/ 3 h 25"/>
                <a:gd name="T44" fmla="*/ 32 w 47"/>
                <a:gd name="T45" fmla="*/ 2 h 25"/>
                <a:gd name="T46" fmla="*/ 31 w 47"/>
                <a:gd name="T47" fmla="*/ 2 h 25"/>
                <a:gd name="T48" fmla="*/ 29 w 47"/>
                <a:gd name="T49" fmla="*/ 1 h 25"/>
                <a:gd name="T50" fmla="*/ 28 w 47"/>
                <a:gd name="T51" fmla="*/ 0 h 25"/>
                <a:gd name="T52" fmla="*/ 26 w 47"/>
                <a:gd name="T53" fmla="*/ 0 h 25"/>
                <a:gd name="T54" fmla="*/ 24 w 47"/>
                <a:gd name="T55" fmla="*/ 0 h 25"/>
                <a:gd name="T56" fmla="*/ 23 w 47"/>
                <a:gd name="T57" fmla="*/ 1 h 25"/>
                <a:gd name="T58" fmla="*/ 21 w 47"/>
                <a:gd name="T59" fmla="*/ 1 h 25"/>
                <a:gd name="T60" fmla="*/ 20 w 47"/>
                <a:gd name="T61" fmla="*/ 2 h 25"/>
                <a:gd name="T62" fmla="*/ 18 w 47"/>
                <a:gd name="T63" fmla="*/ 3 h 25"/>
                <a:gd name="T64" fmla="*/ 16 w 47"/>
                <a:gd name="T65" fmla="*/ 3 h 25"/>
                <a:gd name="T66" fmla="*/ 15 w 47"/>
                <a:gd name="T67" fmla="*/ 4 h 25"/>
                <a:gd name="T68" fmla="*/ 13 w 47"/>
                <a:gd name="T69" fmla="*/ 5 h 25"/>
                <a:gd name="T70" fmla="*/ 11 w 47"/>
                <a:gd name="T71" fmla="*/ 6 h 25"/>
                <a:gd name="T72" fmla="*/ 10 w 47"/>
                <a:gd name="T73" fmla="*/ 7 h 25"/>
                <a:gd name="T74" fmla="*/ 8 w 47"/>
                <a:gd name="T75" fmla="*/ 7 h 25"/>
                <a:gd name="T76" fmla="*/ 6 w 47"/>
                <a:gd name="T77" fmla="*/ 8 h 25"/>
                <a:gd name="T78" fmla="*/ 5 w 47"/>
                <a:gd name="T79" fmla="*/ 9 h 25"/>
                <a:gd name="T80" fmla="*/ 3 w 47"/>
                <a:gd name="T81" fmla="*/ 10 h 25"/>
                <a:gd name="T82" fmla="*/ 2 w 47"/>
                <a:gd name="T83" fmla="*/ 10 h 25"/>
                <a:gd name="T84" fmla="*/ 0 w 47"/>
                <a:gd name="T85" fmla="*/ 12 h 25"/>
                <a:gd name="T86" fmla="*/ 1 w 47"/>
                <a:gd name="T87" fmla="*/ 15 h 25"/>
                <a:gd name="T88" fmla="*/ 3 w 47"/>
                <a:gd name="T89" fmla="*/ 16 h 25"/>
                <a:gd name="T90" fmla="*/ 5 w 47"/>
                <a:gd name="T91" fmla="*/ 17 h 25"/>
                <a:gd name="T92" fmla="*/ 6 w 47"/>
                <a:gd name="T93" fmla="*/ 18 h 25"/>
                <a:gd name="T94" fmla="*/ 8 w 47"/>
                <a:gd name="T95" fmla="*/ 19 h 25"/>
                <a:gd name="T96" fmla="*/ 9 w 47"/>
                <a:gd name="T97" fmla="*/ 20 h 25"/>
                <a:gd name="T98" fmla="*/ 11 w 47"/>
                <a:gd name="T99" fmla="*/ 21 h 25"/>
                <a:gd name="T100" fmla="*/ 13 w 47"/>
                <a:gd name="T101" fmla="*/ 22 h 25"/>
                <a:gd name="T102" fmla="*/ 14 w 47"/>
                <a:gd name="T103" fmla="*/ 23 h 25"/>
                <a:gd name="T104" fmla="*/ 16 w 47"/>
                <a:gd name="T105" fmla="*/ 23 h 25"/>
                <a:gd name="T106" fmla="*/ 18 w 47"/>
                <a:gd name="T107" fmla="*/ 24 h 25"/>
                <a:gd name="T108" fmla="*/ 19 w 47"/>
                <a:gd name="T109" fmla="*/ 24 h 25"/>
                <a:gd name="T110" fmla="*/ 21 w 47"/>
                <a:gd name="T111" fmla="*/ 25 h 25"/>
                <a:gd name="T112" fmla="*/ 22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3" name="Freeform 328"/>
            <p:cNvSpPr>
              <a:spLocks/>
            </p:cNvSpPr>
            <p:nvPr userDrawn="1"/>
          </p:nvSpPr>
          <p:spPr bwMode="auto">
            <a:xfrm>
              <a:off x="9991726" y="2489200"/>
              <a:ext cx="74613" cy="38100"/>
            </a:xfrm>
            <a:custGeom>
              <a:avLst/>
              <a:gdLst>
                <a:gd name="T0" fmla="*/ 19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4 w 47"/>
                <a:gd name="T7" fmla="*/ 24 h 24"/>
                <a:gd name="T8" fmla="*/ 25 w 47"/>
                <a:gd name="T9" fmla="*/ 24 h 24"/>
                <a:gd name="T10" fmla="*/ 27 w 47"/>
                <a:gd name="T11" fmla="*/ 23 h 24"/>
                <a:gd name="T12" fmla="*/ 28 w 47"/>
                <a:gd name="T13" fmla="*/ 22 h 24"/>
                <a:gd name="T14" fmla="*/ 30 w 47"/>
                <a:gd name="T15" fmla="*/ 21 h 24"/>
                <a:gd name="T16" fmla="*/ 32 w 47"/>
                <a:gd name="T17" fmla="*/ 20 h 24"/>
                <a:gd name="T18" fmla="*/ 33 w 47"/>
                <a:gd name="T19" fmla="*/ 20 h 24"/>
                <a:gd name="T20" fmla="*/ 35 w 47"/>
                <a:gd name="T21" fmla="*/ 19 h 24"/>
                <a:gd name="T22" fmla="*/ 37 w 47"/>
                <a:gd name="T23" fmla="*/ 18 h 24"/>
                <a:gd name="T24" fmla="*/ 38 w 47"/>
                <a:gd name="T25" fmla="*/ 17 h 24"/>
                <a:gd name="T26" fmla="*/ 40 w 47"/>
                <a:gd name="T27" fmla="*/ 17 h 24"/>
                <a:gd name="T28" fmla="*/ 42 w 47"/>
                <a:gd name="T29" fmla="*/ 16 h 24"/>
                <a:gd name="T30" fmla="*/ 43 w 47"/>
                <a:gd name="T31" fmla="*/ 15 h 24"/>
                <a:gd name="T32" fmla="*/ 45 w 47"/>
                <a:gd name="T33" fmla="*/ 14 h 24"/>
                <a:gd name="T34" fmla="*/ 46 w 47"/>
                <a:gd name="T35" fmla="*/ 13 h 24"/>
                <a:gd name="T36" fmla="*/ 46 w 47"/>
                <a:gd name="T37" fmla="*/ 10 h 24"/>
                <a:gd name="T38" fmla="*/ 44 w 47"/>
                <a:gd name="T39" fmla="*/ 9 h 24"/>
                <a:gd name="T40" fmla="*/ 43 w 47"/>
                <a:gd name="T41" fmla="*/ 8 h 24"/>
                <a:gd name="T42" fmla="*/ 41 w 47"/>
                <a:gd name="T43" fmla="*/ 7 h 24"/>
                <a:gd name="T44" fmla="*/ 39 w 47"/>
                <a:gd name="T45" fmla="*/ 6 h 24"/>
                <a:gd name="T46" fmla="*/ 38 w 47"/>
                <a:gd name="T47" fmla="*/ 5 h 24"/>
                <a:gd name="T48" fmla="*/ 36 w 47"/>
                <a:gd name="T49" fmla="*/ 4 h 24"/>
                <a:gd name="T50" fmla="*/ 34 w 47"/>
                <a:gd name="T51" fmla="*/ 3 h 24"/>
                <a:gd name="T52" fmla="*/ 33 w 47"/>
                <a:gd name="T53" fmla="*/ 2 h 24"/>
                <a:gd name="T54" fmla="*/ 31 w 47"/>
                <a:gd name="T55" fmla="*/ 1 h 24"/>
                <a:gd name="T56" fmla="*/ 30 w 47"/>
                <a:gd name="T57" fmla="*/ 1 h 24"/>
                <a:gd name="T58" fmla="*/ 28 w 47"/>
                <a:gd name="T59" fmla="*/ 0 h 24"/>
                <a:gd name="T60" fmla="*/ 26 w 47"/>
                <a:gd name="T61" fmla="*/ 0 h 24"/>
                <a:gd name="T62" fmla="*/ 25 w 47"/>
                <a:gd name="T63" fmla="*/ 0 h 24"/>
                <a:gd name="T64" fmla="*/ 23 w 47"/>
                <a:gd name="T65" fmla="*/ 0 h 24"/>
                <a:gd name="T66" fmla="*/ 21 w 47"/>
                <a:gd name="T67" fmla="*/ 1 h 24"/>
                <a:gd name="T68" fmla="*/ 20 w 47"/>
                <a:gd name="T69" fmla="*/ 1 h 24"/>
                <a:gd name="T70" fmla="*/ 18 w 47"/>
                <a:gd name="T71" fmla="*/ 2 h 24"/>
                <a:gd name="T72" fmla="*/ 17 w 47"/>
                <a:gd name="T73" fmla="*/ 3 h 24"/>
                <a:gd name="T74" fmla="*/ 15 w 47"/>
                <a:gd name="T75" fmla="*/ 4 h 24"/>
                <a:gd name="T76" fmla="*/ 13 w 47"/>
                <a:gd name="T77" fmla="*/ 5 h 24"/>
                <a:gd name="T78" fmla="*/ 12 w 47"/>
                <a:gd name="T79" fmla="*/ 5 h 24"/>
                <a:gd name="T80" fmla="*/ 10 w 47"/>
                <a:gd name="T81" fmla="*/ 6 h 24"/>
                <a:gd name="T82" fmla="*/ 8 w 47"/>
                <a:gd name="T83" fmla="*/ 7 h 24"/>
                <a:gd name="T84" fmla="*/ 7 w 47"/>
                <a:gd name="T85" fmla="*/ 8 h 24"/>
                <a:gd name="T86" fmla="*/ 5 w 47"/>
                <a:gd name="T87" fmla="*/ 9 h 24"/>
                <a:gd name="T88" fmla="*/ 4 w 47"/>
                <a:gd name="T89" fmla="*/ 9 h 24"/>
                <a:gd name="T90" fmla="*/ 2 w 47"/>
                <a:gd name="T91" fmla="*/ 10 h 24"/>
                <a:gd name="T92" fmla="*/ 0 w 47"/>
                <a:gd name="T93" fmla="*/ 11 h 24"/>
                <a:gd name="T94" fmla="*/ 1 w 47"/>
                <a:gd name="T95" fmla="*/ 15 h 24"/>
                <a:gd name="T96" fmla="*/ 3 w 47"/>
                <a:gd name="T97" fmla="*/ 16 h 24"/>
                <a:gd name="T98" fmla="*/ 4 w 47"/>
                <a:gd name="T99" fmla="*/ 16 h 24"/>
                <a:gd name="T100" fmla="*/ 6 w 47"/>
                <a:gd name="T101" fmla="*/ 17 h 24"/>
                <a:gd name="T102" fmla="*/ 8 w 47"/>
                <a:gd name="T103" fmla="*/ 18 h 24"/>
                <a:gd name="T104" fmla="*/ 9 w 47"/>
                <a:gd name="T105" fmla="*/ 19 h 24"/>
                <a:gd name="T106" fmla="*/ 11 w 47"/>
                <a:gd name="T107" fmla="*/ 20 h 24"/>
                <a:gd name="T108" fmla="*/ 12 w 47"/>
                <a:gd name="T109" fmla="*/ 21 h 24"/>
                <a:gd name="T110" fmla="*/ 14 w 47"/>
                <a:gd name="T111" fmla="*/ 22 h 24"/>
                <a:gd name="T112" fmla="*/ 16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4" name="Freeform 329"/>
            <p:cNvSpPr>
              <a:spLocks/>
            </p:cNvSpPr>
            <p:nvPr userDrawn="1"/>
          </p:nvSpPr>
          <p:spPr bwMode="auto">
            <a:xfrm>
              <a:off x="10029826" y="2513013"/>
              <a:ext cx="74613" cy="39688"/>
            </a:xfrm>
            <a:custGeom>
              <a:avLst/>
              <a:gdLst>
                <a:gd name="T0" fmla="*/ 19 w 47"/>
                <a:gd name="T1" fmla="*/ 24 h 25"/>
                <a:gd name="T2" fmla="*/ 20 w 47"/>
                <a:gd name="T3" fmla="*/ 25 h 25"/>
                <a:gd name="T4" fmla="*/ 22 w 47"/>
                <a:gd name="T5" fmla="*/ 25 h 25"/>
                <a:gd name="T6" fmla="*/ 24 w 47"/>
                <a:gd name="T7" fmla="*/ 24 h 25"/>
                <a:gd name="T8" fmla="*/ 25 w 47"/>
                <a:gd name="T9" fmla="*/ 24 h 25"/>
                <a:gd name="T10" fmla="*/ 27 w 47"/>
                <a:gd name="T11" fmla="*/ 23 h 25"/>
                <a:gd name="T12" fmla="*/ 28 w 47"/>
                <a:gd name="T13" fmla="*/ 22 h 25"/>
                <a:gd name="T14" fmla="*/ 30 w 47"/>
                <a:gd name="T15" fmla="*/ 22 h 25"/>
                <a:gd name="T16" fmla="*/ 32 w 47"/>
                <a:gd name="T17" fmla="*/ 21 h 25"/>
                <a:gd name="T18" fmla="*/ 33 w 47"/>
                <a:gd name="T19" fmla="*/ 20 h 25"/>
                <a:gd name="T20" fmla="*/ 35 w 47"/>
                <a:gd name="T21" fmla="*/ 19 h 25"/>
                <a:gd name="T22" fmla="*/ 37 w 47"/>
                <a:gd name="T23" fmla="*/ 19 h 25"/>
                <a:gd name="T24" fmla="*/ 38 w 47"/>
                <a:gd name="T25" fmla="*/ 18 h 25"/>
                <a:gd name="T26" fmla="*/ 40 w 47"/>
                <a:gd name="T27" fmla="*/ 17 h 25"/>
                <a:gd name="T28" fmla="*/ 42 w 47"/>
                <a:gd name="T29" fmla="*/ 16 h 25"/>
                <a:gd name="T30" fmla="*/ 43 w 47"/>
                <a:gd name="T31" fmla="*/ 15 h 25"/>
                <a:gd name="T32" fmla="*/ 45 w 47"/>
                <a:gd name="T33" fmla="*/ 15 h 25"/>
                <a:gd name="T34" fmla="*/ 46 w 47"/>
                <a:gd name="T35" fmla="*/ 13 h 25"/>
                <a:gd name="T36" fmla="*/ 46 w 47"/>
                <a:gd name="T37" fmla="*/ 10 h 25"/>
                <a:gd name="T38" fmla="*/ 44 w 47"/>
                <a:gd name="T39" fmla="*/ 9 h 25"/>
                <a:gd name="T40" fmla="*/ 43 w 47"/>
                <a:gd name="T41" fmla="*/ 8 h 25"/>
                <a:gd name="T42" fmla="*/ 41 w 47"/>
                <a:gd name="T43" fmla="*/ 7 h 25"/>
                <a:gd name="T44" fmla="*/ 40 w 47"/>
                <a:gd name="T45" fmla="*/ 6 h 25"/>
                <a:gd name="T46" fmla="*/ 38 w 47"/>
                <a:gd name="T47" fmla="*/ 5 h 25"/>
                <a:gd name="T48" fmla="*/ 36 w 47"/>
                <a:gd name="T49" fmla="*/ 5 h 25"/>
                <a:gd name="T50" fmla="*/ 35 w 47"/>
                <a:gd name="T51" fmla="*/ 4 h 25"/>
                <a:gd name="T52" fmla="*/ 33 w 47"/>
                <a:gd name="T53" fmla="*/ 3 h 25"/>
                <a:gd name="T54" fmla="*/ 31 w 47"/>
                <a:gd name="T55" fmla="*/ 2 h 25"/>
                <a:gd name="T56" fmla="*/ 30 w 47"/>
                <a:gd name="T57" fmla="*/ 1 h 25"/>
                <a:gd name="T58" fmla="*/ 28 w 47"/>
                <a:gd name="T59" fmla="*/ 1 h 25"/>
                <a:gd name="T60" fmla="*/ 27 w 47"/>
                <a:gd name="T61" fmla="*/ 0 h 25"/>
                <a:gd name="T62" fmla="*/ 25 w 47"/>
                <a:gd name="T63" fmla="*/ 0 h 25"/>
                <a:gd name="T64" fmla="*/ 23 w 47"/>
                <a:gd name="T65" fmla="*/ 1 h 25"/>
                <a:gd name="T66" fmla="*/ 22 w 47"/>
                <a:gd name="T67" fmla="*/ 1 h 25"/>
                <a:gd name="T68" fmla="*/ 20 w 47"/>
                <a:gd name="T69" fmla="*/ 2 h 25"/>
                <a:gd name="T70" fmla="*/ 18 w 47"/>
                <a:gd name="T71" fmla="*/ 3 h 25"/>
                <a:gd name="T72" fmla="*/ 17 w 47"/>
                <a:gd name="T73" fmla="*/ 3 h 25"/>
                <a:gd name="T74" fmla="*/ 15 w 47"/>
                <a:gd name="T75" fmla="*/ 4 h 25"/>
                <a:gd name="T76" fmla="*/ 14 w 47"/>
                <a:gd name="T77" fmla="*/ 5 h 25"/>
                <a:gd name="T78" fmla="*/ 12 w 47"/>
                <a:gd name="T79" fmla="*/ 6 h 25"/>
                <a:gd name="T80" fmla="*/ 10 w 47"/>
                <a:gd name="T81" fmla="*/ 7 h 25"/>
                <a:gd name="T82" fmla="*/ 9 w 47"/>
                <a:gd name="T83" fmla="*/ 7 h 25"/>
                <a:gd name="T84" fmla="*/ 7 w 47"/>
                <a:gd name="T85" fmla="*/ 8 h 25"/>
                <a:gd name="T86" fmla="*/ 5 w 47"/>
                <a:gd name="T87" fmla="*/ 9 h 25"/>
                <a:gd name="T88" fmla="*/ 4 w 47"/>
                <a:gd name="T89" fmla="*/ 10 h 25"/>
                <a:gd name="T90" fmla="*/ 2 w 47"/>
                <a:gd name="T91" fmla="*/ 10 h 25"/>
                <a:gd name="T92" fmla="*/ 1 w 47"/>
                <a:gd name="T93" fmla="*/ 12 h 25"/>
                <a:gd name="T94" fmla="*/ 1 w 47"/>
                <a:gd name="T95" fmla="*/ 15 h 25"/>
                <a:gd name="T96" fmla="*/ 2 w 47"/>
                <a:gd name="T97" fmla="*/ 16 h 25"/>
                <a:gd name="T98" fmla="*/ 4 w 47"/>
                <a:gd name="T99" fmla="*/ 17 h 25"/>
                <a:gd name="T100" fmla="*/ 6 w 47"/>
                <a:gd name="T101" fmla="*/ 18 h 25"/>
                <a:gd name="T102" fmla="*/ 7 w 47"/>
                <a:gd name="T103" fmla="*/ 19 h 25"/>
                <a:gd name="T104" fmla="*/ 9 w 47"/>
                <a:gd name="T105" fmla="*/ 20 h 25"/>
                <a:gd name="T106" fmla="*/ 11 w 47"/>
                <a:gd name="T107" fmla="*/ 20 h 25"/>
                <a:gd name="T108" fmla="*/ 12 w 47"/>
                <a:gd name="T109" fmla="*/ 21 h 25"/>
                <a:gd name="T110" fmla="*/ 14 w 47"/>
                <a:gd name="T111" fmla="*/ 22 h 25"/>
                <a:gd name="T112" fmla="*/ 16 w 47"/>
                <a:gd name="T113" fmla="*/ 23 h 25"/>
                <a:gd name="T114" fmla="*/ 17 w 47"/>
                <a:gd name="T1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5" name="Freeform 330"/>
            <p:cNvSpPr>
              <a:spLocks/>
            </p:cNvSpPr>
            <p:nvPr userDrawn="1"/>
          </p:nvSpPr>
          <p:spPr bwMode="auto">
            <a:xfrm>
              <a:off x="10071101" y="253682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4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8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1 w 47"/>
                <a:gd name="T57" fmla="*/ 14 h 25"/>
                <a:gd name="T58" fmla="*/ 2 w 47"/>
                <a:gd name="T59" fmla="*/ 15 h 25"/>
                <a:gd name="T60" fmla="*/ 4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4 h 25"/>
                <a:gd name="T82" fmla="*/ 22 w 47"/>
                <a:gd name="T83" fmla="*/ 24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19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6 h 25"/>
                <a:gd name="T108" fmla="*/ 43 w 47"/>
                <a:gd name="T109" fmla="*/ 15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6" name="Freeform 331"/>
            <p:cNvSpPr>
              <a:spLocks/>
            </p:cNvSpPr>
            <p:nvPr userDrawn="1"/>
          </p:nvSpPr>
          <p:spPr bwMode="auto">
            <a:xfrm>
              <a:off x="9944101" y="2514600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2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30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5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40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4 w 47"/>
                <a:gd name="T31" fmla="*/ 14 h 24"/>
                <a:gd name="T32" fmla="*/ 46 w 47"/>
                <a:gd name="T33" fmla="*/ 13 h 24"/>
                <a:gd name="T34" fmla="*/ 46 w 47"/>
                <a:gd name="T35" fmla="*/ 10 h 24"/>
                <a:gd name="T36" fmla="*/ 45 w 47"/>
                <a:gd name="T37" fmla="*/ 8 h 24"/>
                <a:gd name="T38" fmla="*/ 43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7 w 47"/>
                <a:gd name="T47" fmla="*/ 4 h 24"/>
                <a:gd name="T48" fmla="*/ 35 w 47"/>
                <a:gd name="T49" fmla="*/ 3 h 24"/>
                <a:gd name="T50" fmla="*/ 33 w 47"/>
                <a:gd name="T51" fmla="*/ 2 h 24"/>
                <a:gd name="T52" fmla="*/ 32 w 47"/>
                <a:gd name="T53" fmla="*/ 1 h 24"/>
                <a:gd name="T54" fmla="*/ 30 w 47"/>
                <a:gd name="T55" fmla="*/ 0 h 24"/>
                <a:gd name="T56" fmla="*/ 29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1 w 47"/>
                <a:gd name="T67" fmla="*/ 1 h 24"/>
                <a:gd name="T68" fmla="*/ 19 w 47"/>
                <a:gd name="T69" fmla="*/ 2 h 24"/>
                <a:gd name="T70" fmla="*/ 17 w 47"/>
                <a:gd name="T71" fmla="*/ 2 h 24"/>
                <a:gd name="T72" fmla="*/ 16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1 w 47"/>
                <a:gd name="T79" fmla="*/ 6 h 24"/>
                <a:gd name="T80" fmla="*/ 9 w 47"/>
                <a:gd name="T81" fmla="*/ 6 h 24"/>
                <a:gd name="T82" fmla="*/ 7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2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6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1 w 47"/>
                <a:gd name="T105" fmla="*/ 20 h 24"/>
                <a:gd name="T106" fmla="*/ 12 w 47"/>
                <a:gd name="T107" fmla="*/ 20 h 24"/>
                <a:gd name="T108" fmla="*/ 14 w 47"/>
                <a:gd name="T109" fmla="*/ 21 h 24"/>
                <a:gd name="T110" fmla="*/ 16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9" y="23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lnTo>
                    <a:pt x="19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7" name="Freeform 332"/>
            <p:cNvSpPr>
              <a:spLocks/>
            </p:cNvSpPr>
            <p:nvPr userDrawn="1"/>
          </p:nvSpPr>
          <p:spPr bwMode="auto">
            <a:xfrm>
              <a:off x="9982201" y="2538413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2 w 47"/>
                <a:gd name="T3" fmla="*/ 24 h 24"/>
                <a:gd name="T4" fmla="*/ 23 w 47"/>
                <a:gd name="T5" fmla="*/ 24 h 24"/>
                <a:gd name="T6" fmla="*/ 25 w 47"/>
                <a:gd name="T7" fmla="*/ 24 h 24"/>
                <a:gd name="T8" fmla="*/ 26 w 47"/>
                <a:gd name="T9" fmla="*/ 23 h 24"/>
                <a:gd name="T10" fmla="*/ 28 w 47"/>
                <a:gd name="T11" fmla="*/ 22 h 24"/>
                <a:gd name="T12" fmla="*/ 30 w 47"/>
                <a:gd name="T13" fmla="*/ 22 h 24"/>
                <a:gd name="T14" fmla="*/ 31 w 47"/>
                <a:gd name="T15" fmla="*/ 21 h 24"/>
                <a:gd name="T16" fmla="*/ 33 w 47"/>
                <a:gd name="T17" fmla="*/ 20 h 24"/>
                <a:gd name="T18" fmla="*/ 35 w 47"/>
                <a:gd name="T19" fmla="*/ 19 h 24"/>
                <a:gd name="T20" fmla="*/ 36 w 47"/>
                <a:gd name="T21" fmla="*/ 18 h 24"/>
                <a:gd name="T22" fmla="*/ 38 w 47"/>
                <a:gd name="T23" fmla="*/ 18 h 24"/>
                <a:gd name="T24" fmla="*/ 39 w 47"/>
                <a:gd name="T25" fmla="*/ 17 h 24"/>
                <a:gd name="T26" fmla="*/ 41 w 47"/>
                <a:gd name="T27" fmla="*/ 16 h 24"/>
                <a:gd name="T28" fmla="*/ 43 w 47"/>
                <a:gd name="T29" fmla="*/ 15 h 24"/>
                <a:gd name="T30" fmla="*/ 44 w 47"/>
                <a:gd name="T31" fmla="*/ 14 h 24"/>
                <a:gd name="T32" fmla="*/ 46 w 47"/>
                <a:gd name="T33" fmla="*/ 14 h 24"/>
                <a:gd name="T34" fmla="*/ 47 w 47"/>
                <a:gd name="T35" fmla="*/ 10 h 24"/>
                <a:gd name="T36" fmla="*/ 45 w 47"/>
                <a:gd name="T37" fmla="*/ 9 h 24"/>
                <a:gd name="T38" fmla="*/ 43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9 w 47"/>
                <a:gd name="T45" fmla="*/ 5 h 24"/>
                <a:gd name="T46" fmla="*/ 37 w 47"/>
                <a:gd name="T47" fmla="*/ 4 h 24"/>
                <a:gd name="T48" fmla="*/ 35 w 47"/>
                <a:gd name="T49" fmla="*/ 4 h 24"/>
                <a:gd name="T50" fmla="*/ 34 w 47"/>
                <a:gd name="T51" fmla="*/ 3 h 24"/>
                <a:gd name="T52" fmla="*/ 32 w 47"/>
                <a:gd name="T53" fmla="*/ 2 h 24"/>
                <a:gd name="T54" fmla="*/ 31 w 47"/>
                <a:gd name="T55" fmla="*/ 1 h 24"/>
                <a:gd name="T56" fmla="*/ 29 w 47"/>
                <a:gd name="T57" fmla="*/ 0 h 24"/>
                <a:gd name="T58" fmla="*/ 27 w 47"/>
                <a:gd name="T59" fmla="*/ 0 h 24"/>
                <a:gd name="T60" fmla="*/ 26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1 w 47"/>
                <a:gd name="T67" fmla="*/ 1 h 24"/>
                <a:gd name="T68" fmla="*/ 19 w 47"/>
                <a:gd name="T69" fmla="*/ 2 h 24"/>
                <a:gd name="T70" fmla="*/ 18 w 47"/>
                <a:gd name="T71" fmla="*/ 3 h 24"/>
                <a:gd name="T72" fmla="*/ 16 w 47"/>
                <a:gd name="T73" fmla="*/ 3 h 24"/>
                <a:gd name="T74" fmla="*/ 14 w 47"/>
                <a:gd name="T75" fmla="*/ 4 h 24"/>
                <a:gd name="T76" fmla="*/ 13 w 47"/>
                <a:gd name="T77" fmla="*/ 5 h 24"/>
                <a:gd name="T78" fmla="*/ 11 w 47"/>
                <a:gd name="T79" fmla="*/ 6 h 24"/>
                <a:gd name="T80" fmla="*/ 9 w 47"/>
                <a:gd name="T81" fmla="*/ 7 h 24"/>
                <a:gd name="T82" fmla="*/ 8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3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6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1 w 47"/>
                <a:gd name="T105" fmla="*/ 20 h 24"/>
                <a:gd name="T106" fmla="*/ 12 w 47"/>
                <a:gd name="T107" fmla="*/ 21 h 24"/>
                <a:gd name="T108" fmla="*/ 14 w 47"/>
                <a:gd name="T109" fmla="*/ 22 h 24"/>
                <a:gd name="T110" fmla="*/ 16 w 47"/>
                <a:gd name="T111" fmla="*/ 23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8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8" name="Freeform 333"/>
            <p:cNvSpPr>
              <a:spLocks/>
            </p:cNvSpPr>
            <p:nvPr userDrawn="1"/>
          </p:nvSpPr>
          <p:spPr bwMode="auto">
            <a:xfrm>
              <a:off x="10023476" y="25622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9" name="Freeform 334"/>
            <p:cNvSpPr>
              <a:spLocks/>
            </p:cNvSpPr>
            <p:nvPr userDrawn="1"/>
          </p:nvSpPr>
          <p:spPr bwMode="auto">
            <a:xfrm>
              <a:off x="9898063" y="25400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8 h 24"/>
                <a:gd name="T64" fmla="*/ 41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1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  <a:gd name="T114" fmla="*/ 1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0" name="Freeform 335"/>
            <p:cNvSpPr>
              <a:spLocks/>
            </p:cNvSpPr>
            <p:nvPr userDrawn="1"/>
          </p:nvSpPr>
          <p:spPr bwMode="auto">
            <a:xfrm>
              <a:off x="9936163" y="2565400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2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30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5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40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5 w 47"/>
                <a:gd name="T31" fmla="*/ 14 h 24"/>
                <a:gd name="T32" fmla="*/ 46 w 47"/>
                <a:gd name="T33" fmla="*/ 13 h 24"/>
                <a:gd name="T34" fmla="*/ 46 w 47"/>
                <a:gd name="T35" fmla="*/ 10 h 24"/>
                <a:gd name="T36" fmla="*/ 45 w 47"/>
                <a:gd name="T37" fmla="*/ 9 h 24"/>
                <a:gd name="T38" fmla="*/ 43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7 w 47"/>
                <a:gd name="T47" fmla="*/ 4 h 24"/>
                <a:gd name="T48" fmla="*/ 35 w 47"/>
                <a:gd name="T49" fmla="*/ 3 h 24"/>
                <a:gd name="T50" fmla="*/ 33 w 47"/>
                <a:gd name="T51" fmla="*/ 2 h 24"/>
                <a:gd name="T52" fmla="*/ 32 w 47"/>
                <a:gd name="T53" fmla="*/ 1 h 24"/>
                <a:gd name="T54" fmla="*/ 30 w 47"/>
                <a:gd name="T55" fmla="*/ 0 h 24"/>
                <a:gd name="T56" fmla="*/ 29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1 w 47"/>
                <a:gd name="T67" fmla="*/ 1 h 24"/>
                <a:gd name="T68" fmla="*/ 19 w 47"/>
                <a:gd name="T69" fmla="*/ 2 h 24"/>
                <a:gd name="T70" fmla="*/ 17 w 47"/>
                <a:gd name="T71" fmla="*/ 3 h 24"/>
                <a:gd name="T72" fmla="*/ 16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1 w 47"/>
                <a:gd name="T79" fmla="*/ 6 h 24"/>
                <a:gd name="T80" fmla="*/ 9 w 47"/>
                <a:gd name="T81" fmla="*/ 6 h 24"/>
                <a:gd name="T82" fmla="*/ 7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3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3 w 47"/>
                <a:gd name="T95" fmla="*/ 15 h 24"/>
                <a:gd name="T96" fmla="*/ 4 w 47"/>
                <a:gd name="T97" fmla="*/ 16 h 24"/>
                <a:gd name="T98" fmla="*/ 6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1 w 47"/>
                <a:gd name="T105" fmla="*/ 20 h 24"/>
                <a:gd name="T106" fmla="*/ 12 w 47"/>
                <a:gd name="T107" fmla="*/ 21 h 24"/>
                <a:gd name="T108" fmla="*/ 14 w 47"/>
                <a:gd name="T109" fmla="*/ 21 h 24"/>
                <a:gd name="T110" fmla="*/ 16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1" name="Freeform 336"/>
            <p:cNvSpPr>
              <a:spLocks/>
            </p:cNvSpPr>
            <p:nvPr userDrawn="1"/>
          </p:nvSpPr>
          <p:spPr bwMode="auto">
            <a:xfrm>
              <a:off x="9977438" y="2587625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4 w 47"/>
                <a:gd name="T3" fmla="*/ 9 h 25"/>
                <a:gd name="T4" fmla="*/ 42 w 47"/>
                <a:gd name="T5" fmla="*/ 8 h 25"/>
                <a:gd name="T6" fmla="*/ 41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8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3 w 47"/>
                <a:gd name="T29" fmla="*/ 1 h 25"/>
                <a:gd name="T30" fmla="*/ 21 w 47"/>
                <a:gd name="T31" fmla="*/ 2 h 25"/>
                <a:gd name="T32" fmla="*/ 20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5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2 w 47"/>
                <a:gd name="T55" fmla="*/ 11 h 25"/>
                <a:gd name="T56" fmla="*/ 1 w 47"/>
                <a:gd name="T57" fmla="*/ 15 h 25"/>
                <a:gd name="T58" fmla="*/ 2 w 47"/>
                <a:gd name="T59" fmla="*/ 16 h 25"/>
                <a:gd name="T60" fmla="*/ 4 w 47"/>
                <a:gd name="T61" fmla="*/ 17 h 25"/>
                <a:gd name="T62" fmla="*/ 6 w 47"/>
                <a:gd name="T63" fmla="*/ 18 h 25"/>
                <a:gd name="T64" fmla="*/ 7 w 47"/>
                <a:gd name="T65" fmla="*/ 18 h 25"/>
                <a:gd name="T66" fmla="*/ 9 w 47"/>
                <a:gd name="T67" fmla="*/ 19 h 25"/>
                <a:gd name="T68" fmla="*/ 11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6 w 47"/>
                <a:gd name="T75" fmla="*/ 23 h 25"/>
                <a:gd name="T76" fmla="*/ 17 w 47"/>
                <a:gd name="T77" fmla="*/ 24 h 25"/>
                <a:gd name="T78" fmla="*/ 19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4 w 47"/>
                <a:gd name="T85" fmla="*/ 25 h 25"/>
                <a:gd name="T86" fmla="*/ 25 w 47"/>
                <a:gd name="T87" fmla="*/ 24 h 25"/>
                <a:gd name="T88" fmla="*/ 27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2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7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2 w 47"/>
                <a:gd name="T107" fmla="*/ 16 h 25"/>
                <a:gd name="T108" fmla="*/ 43 w 47"/>
                <a:gd name="T109" fmla="*/ 16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2" name="Freeform 337"/>
            <p:cNvSpPr>
              <a:spLocks/>
            </p:cNvSpPr>
            <p:nvPr userDrawn="1"/>
          </p:nvSpPr>
          <p:spPr bwMode="auto">
            <a:xfrm>
              <a:off x="9853613" y="2566988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20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7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0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4 h 24"/>
                <a:gd name="T56" fmla="*/ 46 w 46"/>
                <a:gd name="T57" fmla="*/ 10 h 24"/>
                <a:gd name="T58" fmla="*/ 44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39 w 46"/>
                <a:gd name="T65" fmla="*/ 6 h 24"/>
                <a:gd name="T66" fmla="*/ 38 w 46"/>
                <a:gd name="T67" fmla="*/ 5 h 24"/>
                <a:gd name="T68" fmla="*/ 36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1 w 46"/>
                <a:gd name="T75" fmla="*/ 1 h 24"/>
                <a:gd name="T76" fmla="*/ 30 w 46"/>
                <a:gd name="T77" fmla="*/ 1 h 24"/>
                <a:gd name="T78" fmla="*/ 28 w 46"/>
                <a:gd name="T79" fmla="*/ 0 h 24"/>
                <a:gd name="T80" fmla="*/ 26 w 46"/>
                <a:gd name="T81" fmla="*/ 0 h 24"/>
                <a:gd name="T82" fmla="*/ 25 w 46"/>
                <a:gd name="T83" fmla="*/ 0 h 24"/>
                <a:gd name="T84" fmla="*/ 23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8 w 46"/>
                <a:gd name="T91" fmla="*/ 2 h 24"/>
                <a:gd name="T92" fmla="*/ 17 w 46"/>
                <a:gd name="T93" fmla="*/ 3 h 24"/>
                <a:gd name="T94" fmla="*/ 15 w 46"/>
                <a:gd name="T95" fmla="*/ 3 h 24"/>
                <a:gd name="T96" fmla="*/ 13 w 46"/>
                <a:gd name="T97" fmla="*/ 4 h 24"/>
                <a:gd name="T98" fmla="*/ 12 w 46"/>
                <a:gd name="T99" fmla="*/ 5 h 24"/>
                <a:gd name="T100" fmla="*/ 10 w 46"/>
                <a:gd name="T101" fmla="*/ 6 h 24"/>
                <a:gd name="T102" fmla="*/ 9 w 46"/>
                <a:gd name="T103" fmla="*/ 7 h 24"/>
                <a:gd name="T104" fmla="*/ 7 w 46"/>
                <a:gd name="T105" fmla="*/ 7 h 24"/>
                <a:gd name="T106" fmla="*/ 5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0 w 46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3" name="Freeform 338"/>
            <p:cNvSpPr>
              <a:spLocks/>
            </p:cNvSpPr>
            <p:nvPr userDrawn="1"/>
          </p:nvSpPr>
          <p:spPr bwMode="auto">
            <a:xfrm>
              <a:off x="9890126" y="2590800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4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3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40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5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1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6 w 47"/>
                <a:gd name="T71" fmla="*/ 4 h 25"/>
                <a:gd name="T72" fmla="*/ 34 w 47"/>
                <a:gd name="T73" fmla="*/ 3 h 25"/>
                <a:gd name="T74" fmla="*/ 33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8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3 w 47"/>
                <a:gd name="T87" fmla="*/ 1 h 25"/>
                <a:gd name="T88" fmla="*/ 21 w 47"/>
                <a:gd name="T89" fmla="*/ 1 h 25"/>
                <a:gd name="T90" fmla="*/ 20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5 w 47"/>
                <a:gd name="T97" fmla="*/ 4 h 25"/>
                <a:gd name="T98" fmla="*/ 13 w 47"/>
                <a:gd name="T99" fmla="*/ 5 h 25"/>
                <a:gd name="T100" fmla="*/ 11 w 47"/>
                <a:gd name="T101" fmla="*/ 6 h 25"/>
                <a:gd name="T102" fmla="*/ 10 w 47"/>
                <a:gd name="T103" fmla="*/ 7 h 25"/>
                <a:gd name="T104" fmla="*/ 8 w 47"/>
                <a:gd name="T105" fmla="*/ 8 h 25"/>
                <a:gd name="T106" fmla="*/ 7 w 47"/>
                <a:gd name="T107" fmla="*/ 8 h 25"/>
                <a:gd name="T108" fmla="*/ 5 w 47"/>
                <a:gd name="T109" fmla="*/ 9 h 25"/>
                <a:gd name="T110" fmla="*/ 3 w 47"/>
                <a:gd name="T111" fmla="*/ 10 h 25"/>
                <a:gd name="T112" fmla="*/ 2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4" name="Freeform 339"/>
            <p:cNvSpPr>
              <a:spLocks/>
            </p:cNvSpPr>
            <p:nvPr userDrawn="1"/>
          </p:nvSpPr>
          <p:spPr bwMode="auto">
            <a:xfrm>
              <a:off x="9932988" y="2614613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7 h 24"/>
                <a:gd name="T8" fmla="*/ 38 w 46"/>
                <a:gd name="T9" fmla="*/ 6 h 24"/>
                <a:gd name="T10" fmla="*/ 37 w 46"/>
                <a:gd name="T11" fmla="*/ 5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1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1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4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7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1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2 w 46"/>
                <a:gd name="T71" fmla="*/ 21 h 24"/>
                <a:gd name="T72" fmla="*/ 13 w 46"/>
                <a:gd name="T73" fmla="*/ 22 h 24"/>
                <a:gd name="T74" fmla="*/ 15 w 46"/>
                <a:gd name="T75" fmla="*/ 23 h 24"/>
                <a:gd name="T76" fmla="*/ 16 w 46"/>
                <a:gd name="T77" fmla="*/ 24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5 w 46"/>
                <a:gd name="T87" fmla="*/ 24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2 h 24"/>
                <a:gd name="T94" fmla="*/ 31 w 46"/>
                <a:gd name="T95" fmla="*/ 21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8 w 46"/>
                <a:gd name="T103" fmla="*/ 18 h 24"/>
                <a:gd name="T104" fmla="*/ 39 w 46"/>
                <a:gd name="T105" fmla="*/ 17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5" name="Freeform 340"/>
            <p:cNvSpPr>
              <a:spLocks/>
            </p:cNvSpPr>
            <p:nvPr userDrawn="1"/>
          </p:nvSpPr>
          <p:spPr bwMode="auto">
            <a:xfrm>
              <a:off x="9807576" y="2593975"/>
              <a:ext cx="74613" cy="38100"/>
            </a:xfrm>
            <a:custGeom>
              <a:avLst/>
              <a:gdLst>
                <a:gd name="T0" fmla="*/ 25 w 47"/>
                <a:gd name="T1" fmla="*/ 23 h 24"/>
                <a:gd name="T2" fmla="*/ 27 w 47"/>
                <a:gd name="T3" fmla="*/ 22 h 24"/>
                <a:gd name="T4" fmla="*/ 28 w 47"/>
                <a:gd name="T5" fmla="*/ 21 h 24"/>
                <a:gd name="T6" fmla="*/ 30 w 47"/>
                <a:gd name="T7" fmla="*/ 21 h 24"/>
                <a:gd name="T8" fmla="*/ 32 w 47"/>
                <a:gd name="T9" fmla="*/ 20 h 24"/>
                <a:gd name="T10" fmla="*/ 33 w 47"/>
                <a:gd name="T11" fmla="*/ 19 h 24"/>
                <a:gd name="T12" fmla="*/ 35 w 47"/>
                <a:gd name="T13" fmla="*/ 18 h 24"/>
                <a:gd name="T14" fmla="*/ 37 w 47"/>
                <a:gd name="T15" fmla="*/ 17 h 24"/>
                <a:gd name="T16" fmla="*/ 38 w 47"/>
                <a:gd name="T17" fmla="*/ 17 h 24"/>
                <a:gd name="T18" fmla="*/ 40 w 47"/>
                <a:gd name="T19" fmla="*/ 16 h 24"/>
                <a:gd name="T20" fmla="*/ 42 w 47"/>
                <a:gd name="T21" fmla="*/ 15 h 24"/>
                <a:gd name="T22" fmla="*/ 43 w 47"/>
                <a:gd name="T23" fmla="*/ 14 h 24"/>
                <a:gd name="T24" fmla="*/ 45 w 47"/>
                <a:gd name="T25" fmla="*/ 14 h 24"/>
                <a:gd name="T26" fmla="*/ 46 w 47"/>
                <a:gd name="T27" fmla="*/ 12 h 24"/>
                <a:gd name="T28" fmla="*/ 45 w 47"/>
                <a:gd name="T29" fmla="*/ 9 h 24"/>
                <a:gd name="T30" fmla="*/ 44 w 47"/>
                <a:gd name="T31" fmla="*/ 8 h 24"/>
                <a:gd name="T32" fmla="*/ 42 w 47"/>
                <a:gd name="T33" fmla="*/ 7 h 24"/>
                <a:gd name="T34" fmla="*/ 41 w 47"/>
                <a:gd name="T35" fmla="*/ 6 h 24"/>
                <a:gd name="T36" fmla="*/ 39 w 47"/>
                <a:gd name="T37" fmla="*/ 5 h 24"/>
                <a:gd name="T38" fmla="*/ 37 w 47"/>
                <a:gd name="T39" fmla="*/ 4 h 24"/>
                <a:gd name="T40" fmla="*/ 36 w 47"/>
                <a:gd name="T41" fmla="*/ 3 h 24"/>
                <a:gd name="T42" fmla="*/ 34 w 47"/>
                <a:gd name="T43" fmla="*/ 3 h 24"/>
                <a:gd name="T44" fmla="*/ 32 w 47"/>
                <a:gd name="T45" fmla="*/ 2 h 24"/>
                <a:gd name="T46" fmla="*/ 31 w 47"/>
                <a:gd name="T47" fmla="*/ 1 h 24"/>
                <a:gd name="T48" fmla="*/ 29 w 47"/>
                <a:gd name="T49" fmla="*/ 0 h 24"/>
                <a:gd name="T50" fmla="*/ 28 w 47"/>
                <a:gd name="T51" fmla="*/ 0 h 24"/>
                <a:gd name="T52" fmla="*/ 26 w 47"/>
                <a:gd name="T53" fmla="*/ 0 h 24"/>
                <a:gd name="T54" fmla="*/ 24 w 47"/>
                <a:gd name="T55" fmla="*/ 0 h 24"/>
                <a:gd name="T56" fmla="*/ 23 w 47"/>
                <a:gd name="T57" fmla="*/ 0 h 24"/>
                <a:gd name="T58" fmla="*/ 21 w 47"/>
                <a:gd name="T59" fmla="*/ 0 h 24"/>
                <a:gd name="T60" fmla="*/ 19 w 47"/>
                <a:gd name="T61" fmla="*/ 1 h 24"/>
                <a:gd name="T62" fmla="*/ 18 w 47"/>
                <a:gd name="T63" fmla="*/ 2 h 24"/>
                <a:gd name="T64" fmla="*/ 16 w 47"/>
                <a:gd name="T65" fmla="*/ 3 h 24"/>
                <a:gd name="T66" fmla="*/ 15 w 47"/>
                <a:gd name="T67" fmla="*/ 3 h 24"/>
                <a:gd name="T68" fmla="*/ 13 w 47"/>
                <a:gd name="T69" fmla="*/ 4 h 24"/>
                <a:gd name="T70" fmla="*/ 11 w 47"/>
                <a:gd name="T71" fmla="*/ 5 h 24"/>
                <a:gd name="T72" fmla="*/ 10 w 47"/>
                <a:gd name="T73" fmla="*/ 6 h 24"/>
                <a:gd name="T74" fmla="*/ 8 w 47"/>
                <a:gd name="T75" fmla="*/ 7 h 24"/>
                <a:gd name="T76" fmla="*/ 6 w 47"/>
                <a:gd name="T77" fmla="*/ 7 h 24"/>
                <a:gd name="T78" fmla="*/ 5 w 47"/>
                <a:gd name="T79" fmla="*/ 8 h 24"/>
                <a:gd name="T80" fmla="*/ 3 w 47"/>
                <a:gd name="T81" fmla="*/ 9 h 24"/>
                <a:gd name="T82" fmla="*/ 2 w 47"/>
                <a:gd name="T83" fmla="*/ 10 h 24"/>
                <a:gd name="T84" fmla="*/ 0 w 47"/>
                <a:gd name="T85" fmla="*/ 11 h 24"/>
                <a:gd name="T86" fmla="*/ 1 w 47"/>
                <a:gd name="T87" fmla="*/ 14 h 24"/>
                <a:gd name="T88" fmla="*/ 2 w 47"/>
                <a:gd name="T89" fmla="*/ 15 h 24"/>
                <a:gd name="T90" fmla="*/ 4 w 47"/>
                <a:gd name="T91" fmla="*/ 16 h 24"/>
                <a:gd name="T92" fmla="*/ 6 w 47"/>
                <a:gd name="T93" fmla="*/ 17 h 24"/>
                <a:gd name="T94" fmla="*/ 7 w 47"/>
                <a:gd name="T95" fmla="*/ 18 h 24"/>
                <a:gd name="T96" fmla="*/ 9 w 47"/>
                <a:gd name="T97" fmla="*/ 19 h 24"/>
                <a:gd name="T98" fmla="*/ 11 w 47"/>
                <a:gd name="T99" fmla="*/ 20 h 24"/>
                <a:gd name="T100" fmla="*/ 12 w 47"/>
                <a:gd name="T101" fmla="*/ 21 h 24"/>
                <a:gd name="T102" fmla="*/ 14 w 47"/>
                <a:gd name="T103" fmla="*/ 22 h 24"/>
                <a:gd name="T104" fmla="*/ 16 w 47"/>
                <a:gd name="T105" fmla="*/ 23 h 24"/>
                <a:gd name="T106" fmla="*/ 17 w 47"/>
                <a:gd name="T107" fmla="*/ 23 h 24"/>
                <a:gd name="T108" fmla="*/ 19 w 47"/>
                <a:gd name="T109" fmla="*/ 24 h 24"/>
                <a:gd name="T110" fmla="*/ 20 w 47"/>
                <a:gd name="T111" fmla="*/ 24 h 24"/>
                <a:gd name="T112" fmla="*/ 22 w 47"/>
                <a:gd name="T113" fmla="*/ 24 h 24"/>
                <a:gd name="T114" fmla="*/ 24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4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6" name="Freeform 341"/>
            <p:cNvSpPr>
              <a:spLocks/>
            </p:cNvSpPr>
            <p:nvPr userDrawn="1"/>
          </p:nvSpPr>
          <p:spPr bwMode="auto">
            <a:xfrm>
              <a:off x="9845676" y="2617788"/>
              <a:ext cx="74613" cy="38100"/>
            </a:xfrm>
            <a:custGeom>
              <a:avLst/>
              <a:gdLst>
                <a:gd name="T0" fmla="*/ 27 w 47"/>
                <a:gd name="T1" fmla="*/ 22 h 24"/>
                <a:gd name="T2" fmla="*/ 29 w 47"/>
                <a:gd name="T3" fmla="*/ 21 h 24"/>
                <a:gd name="T4" fmla="*/ 31 w 47"/>
                <a:gd name="T5" fmla="*/ 21 h 24"/>
                <a:gd name="T6" fmla="*/ 32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8 h 24"/>
                <a:gd name="T14" fmla="*/ 39 w 47"/>
                <a:gd name="T15" fmla="*/ 17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5 w 47"/>
                <a:gd name="T23" fmla="*/ 14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6 w 47"/>
                <a:gd name="T37" fmla="*/ 4 h 24"/>
                <a:gd name="T38" fmla="*/ 35 w 47"/>
                <a:gd name="T39" fmla="*/ 3 h 24"/>
                <a:gd name="T40" fmla="*/ 33 w 47"/>
                <a:gd name="T41" fmla="*/ 3 h 24"/>
                <a:gd name="T42" fmla="*/ 31 w 47"/>
                <a:gd name="T43" fmla="*/ 2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3 w 47"/>
                <a:gd name="T53" fmla="*/ 0 h 24"/>
                <a:gd name="T54" fmla="*/ 22 w 47"/>
                <a:gd name="T55" fmla="*/ 0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5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0 w 47"/>
                <a:gd name="T69" fmla="*/ 6 h 24"/>
                <a:gd name="T70" fmla="*/ 9 w 47"/>
                <a:gd name="T71" fmla="*/ 7 h 24"/>
                <a:gd name="T72" fmla="*/ 7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0 w 47"/>
                <a:gd name="T83" fmla="*/ 14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6 w 47"/>
                <a:gd name="T91" fmla="*/ 18 h 24"/>
                <a:gd name="T92" fmla="*/ 8 w 47"/>
                <a:gd name="T93" fmla="*/ 19 h 24"/>
                <a:gd name="T94" fmla="*/ 10 w 47"/>
                <a:gd name="T95" fmla="*/ 20 h 24"/>
                <a:gd name="T96" fmla="*/ 11 w 47"/>
                <a:gd name="T97" fmla="*/ 21 h 24"/>
                <a:gd name="T98" fmla="*/ 13 w 47"/>
                <a:gd name="T99" fmla="*/ 22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4 h 24"/>
                <a:gd name="T106" fmla="*/ 19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4 w 47"/>
                <a:gd name="T113" fmla="*/ 24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7" name="Freeform 342"/>
            <p:cNvSpPr>
              <a:spLocks/>
            </p:cNvSpPr>
            <p:nvPr userDrawn="1"/>
          </p:nvSpPr>
          <p:spPr bwMode="auto">
            <a:xfrm>
              <a:off x="9886951" y="26416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2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3 h 24"/>
                <a:gd name="T58" fmla="*/ 1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6 w 47"/>
                <a:gd name="T65" fmla="*/ 18 h 24"/>
                <a:gd name="T66" fmla="*/ 8 w 47"/>
                <a:gd name="T67" fmla="*/ 18 h 24"/>
                <a:gd name="T68" fmla="*/ 9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4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19 w 47"/>
                <a:gd name="T81" fmla="*/ 24 h 24"/>
                <a:gd name="T82" fmla="*/ 21 w 47"/>
                <a:gd name="T83" fmla="*/ 24 h 24"/>
                <a:gd name="T84" fmla="*/ 22 w 47"/>
                <a:gd name="T85" fmla="*/ 24 h 24"/>
                <a:gd name="T86" fmla="*/ 24 w 47"/>
                <a:gd name="T87" fmla="*/ 24 h 24"/>
                <a:gd name="T88" fmla="*/ 26 w 47"/>
                <a:gd name="T89" fmla="*/ 23 h 24"/>
                <a:gd name="T90" fmla="*/ 27 w 47"/>
                <a:gd name="T91" fmla="*/ 22 h 24"/>
                <a:gd name="T92" fmla="*/ 29 w 47"/>
                <a:gd name="T93" fmla="*/ 21 h 24"/>
                <a:gd name="T94" fmla="*/ 31 w 47"/>
                <a:gd name="T95" fmla="*/ 21 h 24"/>
                <a:gd name="T96" fmla="*/ 32 w 47"/>
                <a:gd name="T97" fmla="*/ 20 h 24"/>
                <a:gd name="T98" fmla="*/ 34 w 47"/>
                <a:gd name="T99" fmla="*/ 19 h 24"/>
                <a:gd name="T100" fmla="*/ 35 w 47"/>
                <a:gd name="T101" fmla="*/ 18 h 24"/>
                <a:gd name="T102" fmla="*/ 37 w 47"/>
                <a:gd name="T103" fmla="*/ 18 h 24"/>
                <a:gd name="T104" fmla="*/ 39 w 47"/>
                <a:gd name="T105" fmla="*/ 17 h 24"/>
                <a:gd name="T106" fmla="*/ 40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4 h 24"/>
                <a:gd name="T114" fmla="*/ 46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8" name="Freeform 343"/>
            <p:cNvSpPr>
              <a:spLocks/>
            </p:cNvSpPr>
            <p:nvPr userDrawn="1"/>
          </p:nvSpPr>
          <p:spPr bwMode="auto">
            <a:xfrm>
              <a:off x="9658351" y="2189163"/>
              <a:ext cx="517525" cy="300038"/>
            </a:xfrm>
            <a:custGeom>
              <a:avLst/>
              <a:gdLst>
                <a:gd name="T0" fmla="*/ 158 w 326"/>
                <a:gd name="T1" fmla="*/ 91 h 189"/>
                <a:gd name="T2" fmla="*/ 326 w 326"/>
                <a:gd name="T3" fmla="*/ 189 h 189"/>
                <a:gd name="T4" fmla="*/ 310 w 326"/>
                <a:gd name="T5" fmla="*/ 178 h 189"/>
                <a:gd name="T6" fmla="*/ 46 w 326"/>
                <a:gd name="T7" fmla="*/ 24 h 189"/>
                <a:gd name="T8" fmla="*/ 0 w 326"/>
                <a:gd name="T9" fmla="*/ 0 h 189"/>
                <a:gd name="T10" fmla="*/ 12 w 326"/>
                <a:gd name="T11" fmla="*/ 5 h 189"/>
                <a:gd name="T12" fmla="*/ 158 w 326"/>
                <a:gd name="T13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189">
                  <a:moveTo>
                    <a:pt x="158" y="91"/>
                  </a:moveTo>
                  <a:cubicBezTo>
                    <a:pt x="326" y="189"/>
                    <a:pt x="326" y="189"/>
                    <a:pt x="326" y="189"/>
                  </a:cubicBezTo>
                  <a:cubicBezTo>
                    <a:pt x="326" y="189"/>
                    <a:pt x="325" y="187"/>
                    <a:pt x="310" y="178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8" y="1"/>
                    <a:pt x="0" y="0"/>
                  </a:cubicBezTo>
                  <a:cubicBezTo>
                    <a:pt x="12" y="5"/>
                    <a:pt x="12" y="5"/>
                    <a:pt x="12" y="5"/>
                  </a:cubicBezTo>
                  <a:lnTo>
                    <a:pt x="158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9" name="Freeform 344"/>
            <p:cNvSpPr>
              <a:spLocks/>
            </p:cNvSpPr>
            <p:nvPr userDrawn="1"/>
          </p:nvSpPr>
          <p:spPr bwMode="auto">
            <a:xfrm>
              <a:off x="9696451" y="2244725"/>
              <a:ext cx="73025" cy="39688"/>
            </a:xfrm>
            <a:custGeom>
              <a:avLst/>
              <a:gdLst>
                <a:gd name="T0" fmla="*/ 45 w 46"/>
                <a:gd name="T1" fmla="*/ 9 h 25"/>
                <a:gd name="T2" fmla="*/ 43 w 46"/>
                <a:gd name="T3" fmla="*/ 9 h 25"/>
                <a:gd name="T4" fmla="*/ 42 w 46"/>
                <a:gd name="T5" fmla="*/ 8 h 25"/>
                <a:gd name="T6" fmla="*/ 40 w 46"/>
                <a:gd name="T7" fmla="*/ 7 h 25"/>
                <a:gd name="T8" fmla="*/ 38 w 46"/>
                <a:gd name="T9" fmla="*/ 6 h 25"/>
                <a:gd name="T10" fmla="*/ 37 w 46"/>
                <a:gd name="T11" fmla="*/ 5 h 25"/>
                <a:gd name="T12" fmla="*/ 35 w 46"/>
                <a:gd name="T13" fmla="*/ 4 h 25"/>
                <a:gd name="T14" fmla="*/ 33 w 46"/>
                <a:gd name="T15" fmla="*/ 3 h 25"/>
                <a:gd name="T16" fmla="*/ 32 w 46"/>
                <a:gd name="T17" fmla="*/ 2 h 25"/>
                <a:gd name="T18" fmla="*/ 30 w 46"/>
                <a:gd name="T19" fmla="*/ 1 h 25"/>
                <a:gd name="T20" fmla="*/ 29 w 46"/>
                <a:gd name="T21" fmla="*/ 1 h 25"/>
                <a:gd name="T22" fmla="*/ 27 w 46"/>
                <a:gd name="T23" fmla="*/ 0 h 25"/>
                <a:gd name="T24" fmla="*/ 25 w 46"/>
                <a:gd name="T25" fmla="*/ 0 h 25"/>
                <a:gd name="T26" fmla="*/ 24 w 46"/>
                <a:gd name="T27" fmla="*/ 0 h 25"/>
                <a:gd name="T28" fmla="*/ 22 w 46"/>
                <a:gd name="T29" fmla="*/ 1 h 25"/>
                <a:gd name="T30" fmla="*/ 20 w 46"/>
                <a:gd name="T31" fmla="*/ 1 h 25"/>
                <a:gd name="T32" fmla="*/ 19 w 46"/>
                <a:gd name="T33" fmla="*/ 2 h 25"/>
                <a:gd name="T34" fmla="*/ 17 w 46"/>
                <a:gd name="T35" fmla="*/ 3 h 25"/>
                <a:gd name="T36" fmla="*/ 16 w 46"/>
                <a:gd name="T37" fmla="*/ 4 h 25"/>
                <a:gd name="T38" fmla="*/ 14 w 46"/>
                <a:gd name="T39" fmla="*/ 5 h 25"/>
                <a:gd name="T40" fmla="*/ 12 w 46"/>
                <a:gd name="T41" fmla="*/ 5 h 25"/>
                <a:gd name="T42" fmla="*/ 11 w 46"/>
                <a:gd name="T43" fmla="*/ 6 h 25"/>
                <a:gd name="T44" fmla="*/ 9 w 46"/>
                <a:gd name="T45" fmla="*/ 7 h 25"/>
                <a:gd name="T46" fmla="*/ 7 w 46"/>
                <a:gd name="T47" fmla="*/ 8 h 25"/>
                <a:gd name="T48" fmla="*/ 6 w 46"/>
                <a:gd name="T49" fmla="*/ 9 h 25"/>
                <a:gd name="T50" fmla="*/ 4 w 46"/>
                <a:gd name="T51" fmla="*/ 9 h 25"/>
                <a:gd name="T52" fmla="*/ 2 w 46"/>
                <a:gd name="T53" fmla="*/ 10 h 25"/>
                <a:gd name="T54" fmla="*/ 1 w 46"/>
                <a:gd name="T55" fmla="*/ 11 h 25"/>
                <a:gd name="T56" fmla="*/ 0 w 46"/>
                <a:gd name="T57" fmla="*/ 14 h 25"/>
                <a:gd name="T58" fmla="*/ 1 w 46"/>
                <a:gd name="T59" fmla="*/ 15 h 25"/>
                <a:gd name="T60" fmla="*/ 3 w 46"/>
                <a:gd name="T61" fmla="*/ 16 h 25"/>
                <a:gd name="T62" fmla="*/ 5 w 46"/>
                <a:gd name="T63" fmla="*/ 17 h 25"/>
                <a:gd name="T64" fmla="*/ 6 w 46"/>
                <a:gd name="T65" fmla="*/ 18 h 25"/>
                <a:gd name="T66" fmla="*/ 8 w 46"/>
                <a:gd name="T67" fmla="*/ 19 h 25"/>
                <a:gd name="T68" fmla="*/ 9 w 46"/>
                <a:gd name="T69" fmla="*/ 20 h 25"/>
                <a:gd name="T70" fmla="*/ 11 w 46"/>
                <a:gd name="T71" fmla="*/ 21 h 25"/>
                <a:gd name="T72" fmla="*/ 13 w 46"/>
                <a:gd name="T73" fmla="*/ 22 h 25"/>
                <a:gd name="T74" fmla="*/ 14 w 46"/>
                <a:gd name="T75" fmla="*/ 23 h 25"/>
                <a:gd name="T76" fmla="*/ 16 w 46"/>
                <a:gd name="T77" fmla="*/ 24 h 25"/>
                <a:gd name="T78" fmla="*/ 18 w 46"/>
                <a:gd name="T79" fmla="*/ 24 h 25"/>
                <a:gd name="T80" fmla="*/ 19 w 46"/>
                <a:gd name="T81" fmla="*/ 24 h 25"/>
                <a:gd name="T82" fmla="*/ 21 w 46"/>
                <a:gd name="T83" fmla="*/ 25 h 25"/>
                <a:gd name="T84" fmla="*/ 22 w 46"/>
                <a:gd name="T85" fmla="*/ 24 h 25"/>
                <a:gd name="T86" fmla="*/ 24 w 46"/>
                <a:gd name="T87" fmla="*/ 24 h 25"/>
                <a:gd name="T88" fmla="*/ 26 w 46"/>
                <a:gd name="T89" fmla="*/ 24 h 25"/>
                <a:gd name="T90" fmla="*/ 27 w 46"/>
                <a:gd name="T91" fmla="*/ 23 h 25"/>
                <a:gd name="T92" fmla="*/ 29 w 46"/>
                <a:gd name="T93" fmla="*/ 22 h 25"/>
                <a:gd name="T94" fmla="*/ 31 w 46"/>
                <a:gd name="T95" fmla="*/ 21 h 25"/>
                <a:gd name="T96" fmla="*/ 32 w 46"/>
                <a:gd name="T97" fmla="*/ 20 h 25"/>
                <a:gd name="T98" fmla="*/ 34 w 46"/>
                <a:gd name="T99" fmla="*/ 20 h 25"/>
                <a:gd name="T100" fmla="*/ 35 w 46"/>
                <a:gd name="T101" fmla="*/ 19 h 25"/>
                <a:gd name="T102" fmla="*/ 37 w 46"/>
                <a:gd name="T103" fmla="*/ 18 h 25"/>
                <a:gd name="T104" fmla="*/ 39 w 46"/>
                <a:gd name="T105" fmla="*/ 17 h 25"/>
                <a:gd name="T106" fmla="*/ 40 w 46"/>
                <a:gd name="T107" fmla="*/ 16 h 25"/>
                <a:gd name="T108" fmla="*/ 42 w 46"/>
                <a:gd name="T109" fmla="*/ 16 h 25"/>
                <a:gd name="T110" fmla="*/ 44 w 46"/>
                <a:gd name="T111" fmla="*/ 15 h 25"/>
                <a:gd name="T112" fmla="*/ 45 w 46"/>
                <a:gd name="T113" fmla="*/ 14 h 25"/>
                <a:gd name="T114" fmla="*/ 46 w 46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0" name="Freeform 345"/>
            <p:cNvSpPr>
              <a:spLocks/>
            </p:cNvSpPr>
            <p:nvPr userDrawn="1"/>
          </p:nvSpPr>
          <p:spPr bwMode="auto">
            <a:xfrm>
              <a:off x="9737726" y="2268538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6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1 w 47"/>
                <a:gd name="T71" fmla="*/ 21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19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2 h 24"/>
                <a:gd name="T94" fmla="*/ 31 w 47"/>
                <a:gd name="T95" fmla="*/ 21 h 24"/>
                <a:gd name="T96" fmla="*/ 32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7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1" name="Freeform 346"/>
            <p:cNvSpPr>
              <a:spLocks/>
            </p:cNvSpPr>
            <p:nvPr userDrawn="1"/>
          </p:nvSpPr>
          <p:spPr bwMode="auto">
            <a:xfrm>
              <a:off x="9613901" y="21986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6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0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5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2" name="Freeform 347"/>
            <p:cNvSpPr>
              <a:spLocks/>
            </p:cNvSpPr>
            <p:nvPr userDrawn="1"/>
          </p:nvSpPr>
          <p:spPr bwMode="auto">
            <a:xfrm>
              <a:off x="9779001" y="229235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3" name="Freeform 348"/>
            <p:cNvSpPr>
              <a:spLocks/>
            </p:cNvSpPr>
            <p:nvPr userDrawn="1"/>
          </p:nvSpPr>
          <p:spPr bwMode="auto">
            <a:xfrm>
              <a:off x="9820276" y="23161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19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4" name="Freeform 349"/>
            <p:cNvSpPr>
              <a:spLocks/>
            </p:cNvSpPr>
            <p:nvPr userDrawn="1"/>
          </p:nvSpPr>
          <p:spPr bwMode="auto">
            <a:xfrm>
              <a:off x="9861551" y="2338388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1 w 47"/>
                <a:gd name="T57" fmla="*/ 14 h 25"/>
                <a:gd name="T58" fmla="*/ 2 w 47"/>
                <a:gd name="T59" fmla="*/ 16 h 25"/>
                <a:gd name="T60" fmla="*/ 4 w 47"/>
                <a:gd name="T61" fmla="*/ 17 h 25"/>
                <a:gd name="T62" fmla="*/ 5 w 47"/>
                <a:gd name="T63" fmla="*/ 18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5" name="Freeform 350"/>
            <p:cNvSpPr>
              <a:spLocks/>
            </p:cNvSpPr>
            <p:nvPr userDrawn="1"/>
          </p:nvSpPr>
          <p:spPr bwMode="auto">
            <a:xfrm>
              <a:off x="9929813" y="23796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9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6 h 24"/>
                <a:gd name="T64" fmla="*/ 7 w 47"/>
                <a:gd name="T65" fmla="*/ 17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6" name="Freeform 351"/>
            <p:cNvSpPr>
              <a:spLocks/>
            </p:cNvSpPr>
            <p:nvPr userDrawn="1"/>
          </p:nvSpPr>
          <p:spPr bwMode="auto">
            <a:xfrm>
              <a:off x="9971088" y="2401888"/>
              <a:ext cx="74613" cy="39688"/>
            </a:xfrm>
            <a:custGeom>
              <a:avLst/>
              <a:gdLst>
                <a:gd name="T0" fmla="*/ 46 w 47"/>
                <a:gd name="T1" fmla="*/ 10 h 25"/>
                <a:gd name="T2" fmla="*/ 44 w 47"/>
                <a:gd name="T3" fmla="*/ 9 h 25"/>
                <a:gd name="T4" fmla="*/ 42 w 47"/>
                <a:gd name="T5" fmla="*/ 8 h 25"/>
                <a:gd name="T6" fmla="*/ 41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3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8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3 w 47"/>
                <a:gd name="T29" fmla="*/ 1 h 25"/>
                <a:gd name="T30" fmla="*/ 21 w 47"/>
                <a:gd name="T31" fmla="*/ 1 h 25"/>
                <a:gd name="T32" fmla="*/ 20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5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7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2 w 47"/>
                <a:gd name="T55" fmla="*/ 11 h 25"/>
                <a:gd name="T56" fmla="*/ 1 w 47"/>
                <a:gd name="T57" fmla="*/ 14 h 25"/>
                <a:gd name="T58" fmla="*/ 2 w 47"/>
                <a:gd name="T59" fmla="*/ 16 h 25"/>
                <a:gd name="T60" fmla="*/ 4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7 h 25"/>
                <a:gd name="T108" fmla="*/ 43 w 47"/>
                <a:gd name="T109" fmla="*/ 16 h 25"/>
                <a:gd name="T110" fmla="*/ 45 w 47"/>
                <a:gd name="T111" fmla="*/ 15 h 25"/>
                <a:gd name="T112" fmla="*/ 46 w 47"/>
                <a:gd name="T113" fmla="*/ 14 h 25"/>
                <a:gd name="T114" fmla="*/ 47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7" name="Freeform 352"/>
            <p:cNvSpPr>
              <a:spLocks/>
            </p:cNvSpPr>
            <p:nvPr userDrawn="1"/>
          </p:nvSpPr>
          <p:spPr bwMode="auto">
            <a:xfrm>
              <a:off x="10013951" y="2425700"/>
              <a:ext cx="73025" cy="39688"/>
            </a:xfrm>
            <a:custGeom>
              <a:avLst/>
              <a:gdLst>
                <a:gd name="T0" fmla="*/ 27 w 46"/>
                <a:gd name="T1" fmla="*/ 23 h 25"/>
                <a:gd name="T2" fmla="*/ 29 w 46"/>
                <a:gd name="T3" fmla="*/ 22 h 25"/>
                <a:gd name="T4" fmla="*/ 31 w 46"/>
                <a:gd name="T5" fmla="*/ 21 h 25"/>
                <a:gd name="T6" fmla="*/ 32 w 46"/>
                <a:gd name="T7" fmla="*/ 20 h 25"/>
                <a:gd name="T8" fmla="*/ 34 w 46"/>
                <a:gd name="T9" fmla="*/ 19 h 25"/>
                <a:gd name="T10" fmla="*/ 36 w 46"/>
                <a:gd name="T11" fmla="*/ 19 h 25"/>
                <a:gd name="T12" fmla="*/ 37 w 46"/>
                <a:gd name="T13" fmla="*/ 18 h 25"/>
                <a:gd name="T14" fmla="*/ 39 w 46"/>
                <a:gd name="T15" fmla="*/ 17 h 25"/>
                <a:gd name="T16" fmla="*/ 41 w 46"/>
                <a:gd name="T17" fmla="*/ 16 h 25"/>
                <a:gd name="T18" fmla="*/ 42 w 46"/>
                <a:gd name="T19" fmla="*/ 16 h 25"/>
                <a:gd name="T20" fmla="*/ 44 w 46"/>
                <a:gd name="T21" fmla="*/ 15 h 25"/>
                <a:gd name="T22" fmla="*/ 45 w 46"/>
                <a:gd name="T23" fmla="*/ 14 h 25"/>
                <a:gd name="T24" fmla="*/ 46 w 46"/>
                <a:gd name="T25" fmla="*/ 11 h 25"/>
                <a:gd name="T26" fmla="*/ 45 w 46"/>
                <a:gd name="T27" fmla="*/ 9 h 25"/>
                <a:gd name="T28" fmla="*/ 43 w 46"/>
                <a:gd name="T29" fmla="*/ 8 h 25"/>
                <a:gd name="T30" fmla="*/ 41 w 46"/>
                <a:gd name="T31" fmla="*/ 8 h 25"/>
                <a:gd name="T32" fmla="*/ 40 w 46"/>
                <a:gd name="T33" fmla="*/ 7 h 25"/>
                <a:gd name="T34" fmla="*/ 38 w 46"/>
                <a:gd name="T35" fmla="*/ 6 h 25"/>
                <a:gd name="T36" fmla="*/ 36 w 46"/>
                <a:gd name="T37" fmla="*/ 5 h 25"/>
                <a:gd name="T38" fmla="*/ 35 w 46"/>
                <a:gd name="T39" fmla="*/ 4 h 25"/>
                <a:gd name="T40" fmla="*/ 33 w 46"/>
                <a:gd name="T41" fmla="*/ 3 h 25"/>
                <a:gd name="T42" fmla="*/ 31 w 46"/>
                <a:gd name="T43" fmla="*/ 2 h 25"/>
                <a:gd name="T44" fmla="*/ 30 w 46"/>
                <a:gd name="T45" fmla="*/ 1 h 25"/>
                <a:gd name="T46" fmla="*/ 28 w 46"/>
                <a:gd name="T47" fmla="*/ 1 h 25"/>
                <a:gd name="T48" fmla="*/ 27 w 46"/>
                <a:gd name="T49" fmla="*/ 0 h 25"/>
                <a:gd name="T50" fmla="*/ 25 w 46"/>
                <a:gd name="T51" fmla="*/ 0 h 25"/>
                <a:gd name="T52" fmla="*/ 23 w 46"/>
                <a:gd name="T53" fmla="*/ 0 h 25"/>
                <a:gd name="T54" fmla="*/ 22 w 46"/>
                <a:gd name="T55" fmla="*/ 1 h 25"/>
                <a:gd name="T56" fmla="*/ 20 w 46"/>
                <a:gd name="T57" fmla="*/ 1 h 25"/>
                <a:gd name="T58" fmla="*/ 19 w 46"/>
                <a:gd name="T59" fmla="*/ 2 h 25"/>
                <a:gd name="T60" fmla="*/ 17 w 46"/>
                <a:gd name="T61" fmla="*/ 3 h 25"/>
                <a:gd name="T62" fmla="*/ 15 w 46"/>
                <a:gd name="T63" fmla="*/ 4 h 25"/>
                <a:gd name="T64" fmla="*/ 14 w 46"/>
                <a:gd name="T65" fmla="*/ 5 h 25"/>
                <a:gd name="T66" fmla="*/ 12 w 46"/>
                <a:gd name="T67" fmla="*/ 5 h 25"/>
                <a:gd name="T68" fmla="*/ 10 w 46"/>
                <a:gd name="T69" fmla="*/ 6 h 25"/>
                <a:gd name="T70" fmla="*/ 9 w 46"/>
                <a:gd name="T71" fmla="*/ 7 h 25"/>
                <a:gd name="T72" fmla="*/ 7 w 46"/>
                <a:gd name="T73" fmla="*/ 8 h 25"/>
                <a:gd name="T74" fmla="*/ 5 w 46"/>
                <a:gd name="T75" fmla="*/ 9 h 25"/>
                <a:gd name="T76" fmla="*/ 4 w 46"/>
                <a:gd name="T77" fmla="*/ 9 h 25"/>
                <a:gd name="T78" fmla="*/ 2 w 46"/>
                <a:gd name="T79" fmla="*/ 10 h 25"/>
                <a:gd name="T80" fmla="*/ 1 w 46"/>
                <a:gd name="T81" fmla="*/ 11 h 25"/>
                <a:gd name="T82" fmla="*/ 0 w 46"/>
                <a:gd name="T83" fmla="*/ 15 h 25"/>
                <a:gd name="T84" fmla="*/ 2 w 46"/>
                <a:gd name="T85" fmla="*/ 16 h 25"/>
                <a:gd name="T86" fmla="*/ 3 w 46"/>
                <a:gd name="T87" fmla="*/ 17 h 25"/>
                <a:gd name="T88" fmla="*/ 5 w 46"/>
                <a:gd name="T89" fmla="*/ 17 h 25"/>
                <a:gd name="T90" fmla="*/ 7 w 46"/>
                <a:gd name="T91" fmla="*/ 18 h 25"/>
                <a:gd name="T92" fmla="*/ 8 w 46"/>
                <a:gd name="T93" fmla="*/ 19 h 25"/>
                <a:gd name="T94" fmla="*/ 10 w 46"/>
                <a:gd name="T95" fmla="*/ 20 h 25"/>
                <a:gd name="T96" fmla="*/ 12 w 46"/>
                <a:gd name="T97" fmla="*/ 21 h 25"/>
                <a:gd name="T98" fmla="*/ 13 w 46"/>
                <a:gd name="T99" fmla="*/ 22 h 25"/>
                <a:gd name="T100" fmla="*/ 15 w 46"/>
                <a:gd name="T101" fmla="*/ 23 h 25"/>
                <a:gd name="T102" fmla="*/ 16 w 46"/>
                <a:gd name="T103" fmla="*/ 24 h 25"/>
                <a:gd name="T104" fmla="*/ 18 w 46"/>
                <a:gd name="T105" fmla="*/ 24 h 25"/>
                <a:gd name="T106" fmla="*/ 20 w 46"/>
                <a:gd name="T107" fmla="*/ 25 h 25"/>
                <a:gd name="T108" fmla="*/ 21 w 46"/>
                <a:gd name="T109" fmla="*/ 25 h 25"/>
                <a:gd name="T110" fmla="*/ 23 w 46"/>
                <a:gd name="T111" fmla="*/ 24 h 25"/>
                <a:gd name="T112" fmla="*/ 25 w 46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8" name="Freeform 353"/>
            <p:cNvSpPr>
              <a:spLocks/>
            </p:cNvSpPr>
            <p:nvPr userDrawn="1"/>
          </p:nvSpPr>
          <p:spPr bwMode="auto">
            <a:xfrm>
              <a:off x="10055226" y="2449513"/>
              <a:ext cx="74613" cy="38100"/>
            </a:xfrm>
            <a:custGeom>
              <a:avLst/>
              <a:gdLst>
                <a:gd name="T0" fmla="*/ 33 w 47"/>
                <a:gd name="T1" fmla="*/ 20 h 24"/>
                <a:gd name="T2" fmla="*/ 34 w 47"/>
                <a:gd name="T3" fmla="*/ 19 h 24"/>
                <a:gd name="T4" fmla="*/ 36 w 47"/>
                <a:gd name="T5" fmla="*/ 18 h 24"/>
                <a:gd name="T6" fmla="*/ 38 w 47"/>
                <a:gd name="T7" fmla="*/ 18 h 24"/>
                <a:gd name="T8" fmla="*/ 39 w 47"/>
                <a:gd name="T9" fmla="*/ 17 h 24"/>
                <a:gd name="T10" fmla="*/ 41 w 47"/>
                <a:gd name="T11" fmla="*/ 16 h 24"/>
                <a:gd name="T12" fmla="*/ 43 w 47"/>
                <a:gd name="T13" fmla="*/ 15 h 24"/>
                <a:gd name="T14" fmla="*/ 44 w 47"/>
                <a:gd name="T15" fmla="*/ 14 h 24"/>
                <a:gd name="T16" fmla="*/ 46 w 47"/>
                <a:gd name="T17" fmla="*/ 14 h 24"/>
                <a:gd name="T18" fmla="*/ 46 w 47"/>
                <a:gd name="T19" fmla="*/ 10 h 24"/>
                <a:gd name="T20" fmla="*/ 45 w 47"/>
                <a:gd name="T21" fmla="*/ 9 h 24"/>
                <a:gd name="T22" fmla="*/ 43 w 47"/>
                <a:gd name="T23" fmla="*/ 8 h 24"/>
                <a:gd name="T24" fmla="*/ 41 w 47"/>
                <a:gd name="T25" fmla="*/ 7 h 24"/>
                <a:gd name="T26" fmla="*/ 40 w 47"/>
                <a:gd name="T27" fmla="*/ 6 h 24"/>
                <a:gd name="T28" fmla="*/ 38 w 47"/>
                <a:gd name="T29" fmla="*/ 5 h 24"/>
                <a:gd name="T30" fmla="*/ 36 w 47"/>
                <a:gd name="T31" fmla="*/ 5 h 24"/>
                <a:gd name="T32" fmla="*/ 35 w 47"/>
                <a:gd name="T33" fmla="*/ 4 h 24"/>
                <a:gd name="T34" fmla="*/ 33 w 47"/>
                <a:gd name="T35" fmla="*/ 3 h 24"/>
                <a:gd name="T36" fmla="*/ 31 w 47"/>
                <a:gd name="T37" fmla="*/ 2 h 24"/>
                <a:gd name="T38" fmla="*/ 30 w 47"/>
                <a:gd name="T39" fmla="*/ 1 h 24"/>
                <a:gd name="T40" fmla="*/ 28 w 47"/>
                <a:gd name="T41" fmla="*/ 0 h 24"/>
                <a:gd name="T42" fmla="*/ 27 w 47"/>
                <a:gd name="T43" fmla="*/ 0 h 24"/>
                <a:gd name="T44" fmla="*/ 25 w 47"/>
                <a:gd name="T45" fmla="*/ 0 h 24"/>
                <a:gd name="T46" fmla="*/ 23 w 47"/>
                <a:gd name="T47" fmla="*/ 0 h 24"/>
                <a:gd name="T48" fmla="*/ 22 w 47"/>
                <a:gd name="T49" fmla="*/ 1 h 24"/>
                <a:gd name="T50" fmla="*/ 20 w 47"/>
                <a:gd name="T51" fmla="*/ 1 h 24"/>
                <a:gd name="T52" fmla="*/ 19 w 47"/>
                <a:gd name="T53" fmla="*/ 2 h 24"/>
                <a:gd name="T54" fmla="*/ 17 w 47"/>
                <a:gd name="T55" fmla="*/ 3 h 24"/>
                <a:gd name="T56" fmla="*/ 15 w 47"/>
                <a:gd name="T57" fmla="*/ 4 h 24"/>
                <a:gd name="T58" fmla="*/ 14 w 47"/>
                <a:gd name="T59" fmla="*/ 5 h 24"/>
                <a:gd name="T60" fmla="*/ 12 w 47"/>
                <a:gd name="T61" fmla="*/ 5 h 24"/>
                <a:gd name="T62" fmla="*/ 10 w 47"/>
                <a:gd name="T63" fmla="*/ 6 h 24"/>
                <a:gd name="T64" fmla="*/ 9 w 47"/>
                <a:gd name="T65" fmla="*/ 7 h 24"/>
                <a:gd name="T66" fmla="*/ 7 w 47"/>
                <a:gd name="T67" fmla="*/ 8 h 24"/>
                <a:gd name="T68" fmla="*/ 5 w 47"/>
                <a:gd name="T69" fmla="*/ 8 h 24"/>
                <a:gd name="T70" fmla="*/ 4 w 47"/>
                <a:gd name="T71" fmla="*/ 9 h 24"/>
                <a:gd name="T72" fmla="*/ 2 w 47"/>
                <a:gd name="T73" fmla="*/ 10 h 24"/>
                <a:gd name="T74" fmla="*/ 1 w 47"/>
                <a:gd name="T75" fmla="*/ 11 h 24"/>
                <a:gd name="T76" fmla="*/ 1 w 47"/>
                <a:gd name="T77" fmla="*/ 15 h 24"/>
                <a:gd name="T78" fmla="*/ 2 w 47"/>
                <a:gd name="T79" fmla="*/ 16 h 24"/>
                <a:gd name="T80" fmla="*/ 4 w 47"/>
                <a:gd name="T81" fmla="*/ 17 h 24"/>
                <a:gd name="T82" fmla="*/ 5 w 47"/>
                <a:gd name="T83" fmla="*/ 17 h 24"/>
                <a:gd name="T84" fmla="*/ 7 w 47"/>
                <a:gd name="T85" fmla="*/ 18 h 24"/>
                <a:gd name="T86" fmla="*/ 9 w 47"/>
                <a:gd name="T87" fmla="*/ 19 h 24"/>
                <a:gd name="T88" fmla="*/ 10 w 47"/>
                <a:gd name="T89" fmla="*/ 20 h 24"/>
                <a:gd name="T90" fmla="*/ 12 w 47"/>
                <a:gd name="T91" fmla="*/ 21 h 24"/>
                <a:gd name="T92" fmla="*/ 14 w 47"/>
                <a:gd name="T93" fmla="*/ 22 h 24"/>
                <a:gd name="T94" fmla="*/ 15 w 47"/>
                <a:gd name="T95" fmla="*/ 23 h 24"/>
                <a:gd name="T96" fmla="*/ 17 w 47"/>
                <a:gd name="T97" fmla="*/ 24 h 24"/>
                <a:gd name="T98" fmla="*/ 18 w 47"/>
                <a:gd name="T99" fmla="*/ 24 h 24"/>
                <a:gd name="T100" fmla="*/ 20 w 47"/>
                <a:gd name="T101" fmla="*/ 24 h 24"/>
                <a:gd name="T102" fmla="*/ 22 w 47"/>
                <a:gd name="T103" fmla="*/ 24 h 24"/>
                <a:gd name="T104" fmla="*/ 23 w 47"/>
                <a:gd name="T105" fmla="*/ 24 h 24"/>
                <a:gd name="T106" fmla="*/ 25 w 47"/>
                <a:gd name="T107" fmla="*/ 24 h 24"/>
                <a:gd name="T108" fmla="*/ 27 w 47"/>
                <a:gd name="T109" fmla="*/ 23 h 24"/>
                <a:gd name="T110" fmla="*/ 28 w 47"/>
                <a:gd name="T111" fmla="*/ 22 h 24"/>
                <a:gd name="T112" fmla="*/ 30 w 47"/>
                <a:gd name="T11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9" name="Freeform 354"/>
            <p:cNvSpPr>
              <a:spLocks/>
            </p:cNvSpPr>
            <p:nvPr userDrawn="1"/>
          </p:nvSpPr>
          <p:spPr bwMode="auto">
            <a:xfrm>
              <a:off x="10133013" y="25003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8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2 h 24"/>
                <a:gd name="T58" fmla="*/ 1 w 47"/>
                <a:gd name="T59" fmla="*/ 15 h 24"/>
                <a:gd name="T60" fmla="*/ 3 w 47"/>
                <a:gd name="T61" fmla="*/ 15 h 24"/>
                <a:gd name="T62" fmla="*/ 5 w 47"/>
                <a:gd name="T63" fmla="*/ 16 h 24"/>
                <a:gd name="T64" fmla="*/ 6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4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19 w 47"/>
                <a:gd name="T81" fmla="*/ 24 h 24"/>
                <a:gd name="T82" fmla="*/ 21 w 47"/>
                <a:gd name="T83" fmla="*/ 24 h 24"/>
                <a:gd name="T84" fmla="*/ 22 w 47"/>
                <a:gd name="T85" fmla="*/ 24 h 24"/>
                <a:gd name="T86" fmla="*/ 24 w 47"/>
                <a:gd name="T87" fmla="*/ 23 h 24"/>
                <a:gd name="T88" fmla="*/ 26 w 47"/>
                <a:gd name="T89" fmla="*/ 23 h 24"/>
                <a:gd name="T90" fmla="*/ 27 w 47"/>
                <a:gd name="T91" fmla="*/ 22 h 24"/>
                <a:gd name="T92" fmla="*/ 29 w 47"/>
                <a:gd name="T93" fmla="*/ 21 h 24"/>
                <a:gd name="T94" fmla="*/ 31 w 47"/>
                <a:gd name="T95" fmla="*/ 21 h 24"/>
                <a:gd name="T96" fmla="*/ 32 w 47"/>
                <a:gd name="T97" fmla="*/ 20 h 24"/>
                <a:gd name="T98" fmla="*/ 34 w 47"/>
                <a:gd name="T99" fmla="*/ 19 h 24"/>
                <a:gd name="T100" fmla="*/ 35 w 47"/>
                <a:gd name="T101" fmla="*/ 18 h 24"/>
                <a:gd name="T102" fmla="*/ 37 w 47"/>
                <a:gd name="T103" fmla="*/ 17 h 24"/>
                <a:gd name="T104" fmla="*/ 39 w 47"/>
                <a:gd name="T105" fmla="*/ 17 h 24"/>
                <a:gd name="T106" fmla="*/ 40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0" name="Freeform 355"/>
            <p:cNvSpPr>
              <a:spLocks/>
            </p:cNvSpPr>
            <p:nvPr userDrawn="1"/>
          </p:nvSpPr>
          <p:spPr bwMode="auto">
            <a:xfrm>
              <a:off x="9559926" y="22240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5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1" name="Freeform 356"/>
            <p:cNvSpPr>
              <a:spLocks/>
            </p:cNvSpPr>
            <p:nvPr userDrawn="1"/>
          </p:nvSpPr>
          <p:spPr bwMode="auto">
            <a:xfrm>
              <a:off x="9601201" y="22479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3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9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5 h 24"/>
                <a:gd name="T112" fmla="*/ 46 w 47"/>
                <a:gd name="T113" fmla="*/ 14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2" name="Freeform 357"/>
            <p:cNvSpPr>
              <a:spLocks/>
            </p:cNvSpPr>
            <p:nvPr userDrawn="1"/>
          </p:nvSpPr>
          <p:spPr bwMode="auto">
            <a:xfrm>
              <a:off x="9642476" y="2271713"/>
              <a:ext cx="74613" cy="38100"/>
            </a:xfrm>
            <a:custGeom>
              <a:avLst/>
              <a:gdLst>
                <a:gd name="T0" fmla="*/ 32 w 47"/>
                <a:gd name="T1" fmla="*/ 1 h 24"/>
                <a:gd name="T2" fmla="*/ 30 w 47"/>
                <a:gd name="T3" fmla="*/ 1 h 24"/>
                <a:gd name="T4" fmla="*/ 29 w 47"/>
                <a:gd name="T5" fmla="*/ 0 h 24"/>
                <a:gd name="T6" fmla="*/ 27 w 47"/>
                <a:gd name="T7" fmla="*/ 0 h 24"/>
                <a:gd name="T8" fmla="*/ 26 w 47"/>
                <a:gd name="T9" fmla="*/ 0 h 24"/>
                <a:gd name="T10" fmla="*/ 24 w 47"/>
                <a:gd name="T11" fmla="*/ 0 h 24"/>
                <a:gd name="T12" fmla="*/ 22 w 47"/>
                <a:gd name="T13" fmla="*/ 1 h 24"/>
                <a:gd name="T14" fmla="*/ 21 w 47"/>
                <a:gd name="T15" fmla="*/ 1 h 24"/>
                <a:gd name="T16" fmla="*/ 19 w 47"/>
                <a:gd name="T17" fmla="*/ 2 h 24"/>
                <a:gd name="T18" fmla="*/ 17 w 47"/>
                <a:gd name="T19" fmla="*/ 3 h 24"/>
                <a:gd name="T20" fmla="*/ 16 w 47"/>
                <a:gd name="T21" fmla="*/ 4 h 24"/>
                <a:gd name="T22" fmla="*/ 14 w 47"/>
                <a:gd name="T23" fmla="*/ 4 h 24"/>
                <a:gd name="T24" fmla="*/ 13 w 47"/>
                <a:gd name="T25" fmla="*/ 5 h 24"/>
                <a:gd name="T26" fmla="*/ 11 w 47"/>
                <a:gd name="T27" fmla="*/ 6 h 24"/>
                <a:gd name="T28" fmla="*/ 9 w 47"/>
                <a:gd name="T29" fmla="*/ 7 h 24"/>
                <a:gd name="T30" fmla="*/ 8 w 47"/>
                <a:gd name="T31" fmla="*/ 8 h 24"/>
                <a:gd name="T32" fmla="*/ 6 w 47"/>
                <a:gd name="T33" fmla="*/ 8 h 24"/>
                <a:gd name="T34" fmla="*/ 4 w 47"/>
                <a:gd name="T35" fmla="*/ 9 h 24"/>
                <a:gd name="T36" fmla="*/ 3 w 47"/>
                <a:gd name="T37" fmla="*/ 10 h 24"/>
                <a:gd name="T38" fmla="*/ 1 w 47"/>
                <a:gd name="T39" fmla="*/ 11 h 24"/>
                <a:gd name="T40" fmla="*/ 1 w 47"/>
                <a:gd name="T41" fmla="*/ 14 h 24"/>
                <a:gd name="T42" fmla="*/ 3 w 47"/>
                <a:gd name="T43" fmla="*/ 15 h 24"/>
                <a:gd name="T44" fmla="*/ 4 w 47"/>
                <a:gd name="T45" fmla="*/ 16 h 24"/>
                <a:gd name="T46" fmla="*/ 6 w 47"/>
                <a:gd name="T47" fmla="*/ 17 h 24"/>
                <a:gd name="T48" fmla="*/ 8 w 47"/>
                <a:gd name="T49" fmla="*/ 18 h 24"/>
                <a:gd name="T50" fmla="*/ 9 w 47"/>
                <a:gd name="T51" fmla="*/ 19 h 24"/>
                <a:gd name="T52" fmla="*/ 11 w 47"/>
                <a:gd name="T53" fmla="*/ 20 h 24"/>
                <a:gd name="T54" fmla="*/ 13 w 47"/>
                <a:gd name="T55" fmla="*/ 21 h 24"/>
                <a:gd name="T56" fmla="*/ 14 w 47"/>
                <a:gd name="T57" fmla="*/ 22 h 24"/>
                <a:gd name="T58" fmla="*/ 16 w 47"/>
                <a:gd name="T59" fmla="*/ 23 h 24"/>
                <a:gd name="T60" fmla="*/ 17 w 47"/>
                <a:gd name="T61" fmla="*/ 23 h 24"/>
                <a:gd name="T62" fmla="*/ 19 w 47"/>
                <a:gd name="T63" fmla="*/ 24 h 24"/>
                <a:gd name="T64" fmla="*/ 21 w 47"/>
                <a:gd name="T65" fmla="*/ 24 h 24"/>
                <a:gd name="T66" fmla="*/ 22 w 47"/>
                <a:gd name="T67" fmla="*/ 24 h 24"/>
                <a:gd name="T68" fmla="*/ 24 w 47"/>
                <a:gd name="T69" fmla="*/ 24 h 24"/>
                <a:gd name="T70" fmla="*/ 26 w 47"/>
                <a:gd name="T71" fmla="*/ 24 h 24"/>
                <a:gd name="T72" fmla="*/ 27 w 47"/>
                <a:gd name="T73" fmla="*/ 23 h 24"/>
                <a:gd name="T74" fmla="*/ 29 w 47"/>
                <a:gd name="T75" fmla="*/ 22 h 24"/>
                <a:gd name="T76" fmla="*/ 30 w 47"/>
                <a:gd name="T77" fmla="*/ 21 h 24"/>
                <a:gd name="T78" fmla="*/ 32 w 47"/>
                <a:gd name="T79" fmla="*/ 20 h 24"/>
                <a:gd name="T80" fmla="*/ 34 w 47"/>
                <a:gd name="T81" fmla="*/ 20 h 24"/>
                <a:gd name="T82" fmla="*/ 35 w 47"/>
                <a:gd name="T83" fmla="*/ 19 h 24"/>
                <a:gd name="T84" fmla="*/ 37 w 47"/>
                <a:gd name="T85" fmla="*/ 18 h 24"/>
                <a:gd name="T86" fmla="*/ 39 w 47"/>
                <a:gd name="T87" fmla="*/ 17 h 24"/>
                <a:gd name="T88" fmla="*/ 40 w 47"/>
                <a:gd name="T89" fmla="*/ 17 h 24"/>
                <a:gd name="T90" fmla="*/ 42 w 47"/>
                <a:gd name="T91" fmla="*/ 16 h 24"/>
                <a:gd name="T92" fmla="*/ 43 w 47"/>
                <a:gd name="T93" fmla="*/ 15 h 24"/>
                <a:gd name="T94" fmla="*/ 45 w 47"/>
                <a:gd name="T95" fmla="*/ 14 h 24"/>
                <a:gd name="T96" fmla="*/ 47 w 47"/>
                <a:gd name="T97" fmla="*/ 13 h 24"/>
                <a:gd name="T98" fmla="*/ 46 w 47"/>
                <a:gd name="T99" fmla="*/ 10 h 24"/>
                <a:gd name="T100" fmla="*/ 45 w 47"/>
                <a:gd name="T101" fmla="*/ 9 h 24"/>
                <a:gd name="T102" fmla="*/ 43 w 47"/>
                <a:gd name="T103" fmla="*/ 8 h 24"/>
                <a:gd name="T104" fmla="*/ 41 w 47"/>
                <a:gd name="T105" fmla="*/ 7 h 24"/>
                <a:gd name="T106" fmla="*/ 40 w 47"/>
                <a:gd name="T107" fmla="*/ 6 h 24"/>
                <a:gd name="T108" fmla="*/ 38 w 47"/>
                <a:gd name="T109" fmla="*/ 5 h 24"/>
                <a:gd name="T110" fmla="*/ 37 w 47"/>
                <a:gd name="T111" fmla="*/ 4 h 24"/>
                <a:gd name="T112" fmla="*/ 35 w 47"/>
                <a:gd name="T1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3" name="Freeform 358"/>
            <p:cNvSpPr>
              <a:spLocks/>
            </p:cNvSpPr>
            <p:nvPr userDrawn="1"/>
          </p:nvSpPr>
          <p:spPr bwMode="auto">
            <a:xfrm>
              <a:off x="9685338" y="2295525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4 h 24"/>
                <a:gd name="T12" fmla="*/ 35 w 46"/>
                <a:gd name="T13" fmla="*/ 3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2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0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1 w 46"/>
                <a:gd name="T71" fmla="*/ 21 h 24"/>
                <a:gd name="T72" fmla="*/ 13 w 46"/>
                <a:gd name="T73" fmla="*/ 22 h 24"/>
                <a:gd name="T74" fmla="*/ 15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4 w 46"/>
                <a:gd name="T87" fmla="*/ 23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1 h 24"/>
                <a:gd name="T94" fmla="*/ 31 w 46"/>
                <a:gd name="T95" fmla="*/ 20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7 h 24"/>
                <a:gd name="T104" fmla="*/ 39 w 46"/>
                <a:gd name="T105" fmla="*/ 16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4" name="Freeform 359"/>
            <p:cNvSpPr>
              <a:spLocks/>
            </p:cNvSpPr>
            <p:nvPr userDrawn="1"/>
          </p:nvSpPr>
          <p:spPr bwMode="auto">
            <a:xfrm>
              <a:off x="9726613" y="2319338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2 h 24"/>
                <a:gd name="T16" fmla="*/ 32 w 47"/>
                <a:gd name="T17" fmla="*/ 1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2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6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19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3 h 24"/>
                <a:gd name="T88" fmla="*/ 26 w 47"/>
                <a:gd name="T89" fmla="*/ 23 h 24"/>
                <a:gd name="T90" fmla="*/ 27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2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7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5" name="Freeform 360"/>
            <p:cNvSpPr>
              <a:spLocks/>
            </p:cNvSpPr>
            <p:nvPr userDrawn="1"/>
          </p:nvSpPr>
          <p:spPr bwMode="auto">
            <a:xfrm>
              <a:off x="9767888" y="2341563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2 w 47"/>
                <a:gd name="T29" fmla="*/ 1 h 25"/>
                <a:gd name="T30" fmla="*/ 21 w 47"/>
                <a:gd name="T31" fmla="*/ 2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5 h 25"/>
                <a:gd name="T58" fmla="*/ 2 w 47"/>
                <a:gd name="T59" fmla="*/ 16 h 25"/>
                <a:gd name="T60" fmla="*/ 4 w 47"/>
                <a:gd name="T61" fmla="*/ 17 h 25"/>
                <a:gd name="T62" fmla="*/ 5 w 47"/>
                <a:gd name="T63" fmla="*/ 18 h 25"/>
                <a:gd name="T64" fmla="*/ 7 w 47"/>
                <a:gd name="T65" fmla="*/ 19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4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lnTo>
                    <a:pt x="46" y="1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6" name="Freeform 361"/>
            <p:cNvSpPr>
              <a:spLocks/>
            </p:cNvSpPr>
            <p:nvPr userDrawn="1"/>
          </p:nvSpPr>
          <p:spPr bwMode="auto">
            <a:xfrm>
              <a:off x="9809163" y="236537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1 w 47"/>
                <a:gd name="T57" fmla="*/ 14 h 25"/>
                <a:gd name="T58" fmla="*/ 2 w 47"/>
                <a:gd name="T59" fmla="*/ 16 h 25"/>
                <a:gd name="T60" fmla="*/ 4 w 47"/>
                <a:gd name="T61" fmla="*/ 17 h 25"/>
                <a:gd name="T62" fmla="*/ 5 w 47"/>
                <a:gd name="T63" fmla="*/ 17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19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6 h 25"/>
                <a:gd name="T108" fmla="*/ 43 w 47"/>
                <a:gd name="T109" fmla="*/ 15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7" name="Freeform 362"/>
            <p:cNvSpPr>
              <a:spLocks/>
            </p:cNvSpPr>
            <p:nvPr userDrawn="1"/>
          </p:nvSpPr>
          <p:spPr bwMode="auto">
            <a:xfrm>
              <a:off x="9512301" y="2249488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4 w 46"/>
                <a:gd name="T5" fmla="*/ 17 h 24"/>
                <a:gd name="T6" fmla="*/ 6 w 46"/>
                <a:gd name="T7" fmla="*/ 17 h 24"/>
                <a:gd name="T8" fmla="*/ 8 w 46"/>
                <a:gd name="T9" fmla="*/ 18 h 24"/>
                <a:gd name="T10" fmla="*/ 9 w 46"/>
                <a:gd name="T11" fmla="*/ 19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7 w 46"/>
                <a:gd name="T21" fmla="*/ 23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3 h 24"/>
                <a:gd name="T30" fmla="*/ 25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0 w 46"/>
                <a:gd name="T37" fmla="*/ 20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7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3 h 24"/>
                <a:gd name="T56" fmla="*/ 46 w 46"/>
                <a:gd name="T57" fmla="*/ 10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6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2 w 46"/>
                <a:gd name="T75" fmla="*/ 1 h 24"/>
                <a:gd name="T76" fmla="*/ 30 w 46"/>
                <a:gd name="T77" fmla="*/ 1 h 24"/>
                <a:gd name="T78" fmla="*/ 28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3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1 h 24"/>
                <a:gd name="T92" fmla="*/ 17 w 46"/>
                <a:gd name="T93" fmla="*/ 2 h 24"/>
                <a:gd name="T94" fmla="*/ 15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0 w 46"/>
                <a:gd name="T101" fmla="*/ 5 h 24"/>
                <a:gd name="T102" fmla="*/ 9 w 46"/>
                <a:gd name="T103" fmla="*/ 6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9 h 24"/>
                <a:gd name="T112" fmla="*/ 1 w 46"/>
                <a:gd name="T113" fmla="*/ 10 h 24"/>
                <a:gd name="T114" fmla="*/ 0 w 46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8" name="Freeform 363"/>
            <p:cNvSpPr>
              <a:spLocks/>
            </p:cNvSpPr>
            <p:nvPr userDrawn="1"/>
          </p:nvSpPr>
          <p:spPr bwMode="auto">
            <a:xfrm>
              <a:off x="9553576" y="2273300"/>
              <a:ext cx="74613" cy="38100"/>
            </a:xfrm>
            <a:custGeom>
              <a:avLst/>
              <a:gdLst>
                <a:gd name="T0" fmla="*/ 29 w 47"/>
                <a:gd name="T1" fmla="*/ 0 h 24"/>
                <a:gd name="T2" fmla="*/ 27 w 47"/>
                <a:gd name="T3" fmla="*/ 0 h 24"/>
                <a:gd name="T4" fmla="*/ 25 w 47"/>
                <a:gd name="T5" fmla="*/ 0 h 24"/>
                <a:gd name="T6" fmla="*/ 24 w 47"/>
                <a:gd name="T7" fmla="*/ 0 h 24"/>
                <a:gd name="T8" fmla="*/ 22 w 47"/>
                <a:gd name="T9" fmla="*/ 0 h 24"/>
                <a:gd name="T10" fmla="*/ 21 w 47"/>
                <a:gd name="T11" fmla="*/ 1 h 24"/>
                <a:gd name="T12" fmla="*/ 19 w 47"/>
                <a:gd name="T13" fmla="*/ 1 h 24"/>
                <a:gd name="T14" fmla="*/ 17 w 47"/>
                <a:gd name="T15" fmla="*/ 2 h 24"/>
                <a:gd name="T16" fmla="*/ 16 w 47"/>
                <a:gd name="T17" fmla="*/ 3 h 24"/>
                <a:gd name="T18" fmla="*/ 14 w 47"/>
                <a:gd name="T19" fmla="*/ 4 h 24"/>
                <a:gd name="T20" fmla="*/ 12 w 47"/>
                <a:gd name="T21" fmla="*/ 4 h 24"/>
                <a:gd name="T22" fmla="*/ 11 w 47"/>
                <a:gd name="T23" fmla="*/ 5 h 24"/>
                <a:gd name="T24" fmla="*/ 9 w 47"/>
                <a:gd name="T25" fmla="*/ 6 h 24"/>
                <a:gd name="T26" fmla="*/ 7 w 47"/>
                <a:gd name="T27" fmla="*/ 7 h 24"/>
                <a:gd name="T28" fmla="*/ 6 w 47"/>
                <a:gd name="T29" fmla="*/ 8 h 24"/>
                <a:gd name="T30" fmla="*/ 4 w 47"/>
                <a:gd name="T31" fmla="*/ 8 h 24"/>
                <a:gd name="T32" fmla="*/ 2 w 47"/>
                <a:gd name="T33" fmla="*/ 9 h 24"/>
                <a:gd name="T34" fmla="*/ 1 w 47"/>
                <a:gd name="T35" fmla="*/ 10 h 24"/>
                <a:gd name="T36" fmla="*/ 0 w 47"/>
                <a:gd name="T37" fmla="*/ 13 h 24"/>
                <a:gd name="T38" fmla="*/ 1 w 47"/>
                <a:gd name="T39" fmla="*/ 15 h 24"/>
                <a:gd name="T40" fmla="*/ 3 w 47"/>
                <a:gd name="T41" fmla="*/ 15 h 24"/>
                <a:gd name="T42" fmla="*/ 5 w 47"/>
                <a:gd name="T43" fmla="*/ 16 h 24"/>
                <a:gd name="T44" fmla="*/ 6 w 47"/>
                <a:gd name="T45" fmla="*/ 17 h 24"/>
                <a:gd name="T46" fmla="*/ 8 w 47"/>
                <a:gd name="T47" fmla="*/ 18 h 24"/>
                <a:gd name="T48" fmla="*/ 10 w 47"/>
                <a:gd name="T49" fmla="*/ 19 h 24"/>
                <a:gd name="T50" fmla="*/ 11 w 47"/>
                <a:gd name="T51" fmla="*/ 20 h 24"/>
                <a:gd name="T52" fmla="*/ 13 w 47"/>
                <a:gd name="T53" fmla="*/ 21 h 24"/>
                <a:gd name="T54" fmla="*/ 14 w 47"/>
                <a:gd name="T55" fmla="*/ 22 h 24"/>
                <a:gd name="T56" fmla="*/ 16 w 47"/>
                <a:gd name="T57" fmla="*/ 23 h 24"/>
                <a:gd name="T58" fmla="*/ 18 w 47"/>
                <a:gd name="T59" fmla="*/ 23 h 24"/>
                <a:gd name="T60" fmla="*/ 19 w 47"/>
                <a:gd name="T61" fmla="*/ 24 h 24"/>
                <a:gd name="T62" fmla="*/ 21 w 47"/>
                <a:gd name="T63" fmla="*/ 24 h 24"/>
                <a:gd name="T64" fmla="*/ 23 w 47"/>
                <a:gd name="T65" fmla="*/ 24 h 24"/>
                <a:gd name="T66" fmla="*/ 24 w 47"/>
                <a:gd name="T67" fmla="*/ 23 h 24"/>
                <a:gd name="T68" fmla="*/ 26 w 47"/>
                <a:gd name="T69" fmla="*/ 23 h 24"/>
                <a:gd name="T70" fmla="*/ 27 w 47"/>
                <a:gd name="T71" fmla="*/ 22 h 24"/>
                <a:gd name="T72" fmla="*/ 29 w 47"/>
                <a:gd name="T73" fmla="*/ 21 h 24"/>
                <a:gd name="T74" fmla="*/ 31 w 47"/>
                <a:gd name="T75" fmla="*/ 20 h 24"/>
                <a:gd name="T76" fmla="*/ 32 w 47"/>
                <a:gd name="T77" fmla="*/ 20 h 24"/>
                <a:gd name="T78" fmla="*/ 34 w 47"/>
                <a:gd name="T79" fmla="*/ 19 h 24"/>
                <a:gd name="T80" fmla="*/ 36 w 47"/>
                <a:gd name="T81" fmla="*/ 18 h 24"/>
                <a:gd name="T82" fmla="*/ 37 w 47"/>
                <a:gd name="T83" fmla="*/ 17 h 24"/>
                <a:gd name="T84" fmla="*/ 39 w 47"/>
                <a:gd name="T85" fmla="*/ 16 h 24"/>
                <a:gd name="T86" fmla="*/ 40 w 47"/>
                <a:gd name="T87" fmla="*/ 16 h 24"/>
                <a:gd name="T88" fmla="*/ 42 w 47"/>
                <a:gd name="T89" fmla="*/ 15 h 24"/>
                <a:gd name="T90" fmla="*/ 44 w 47"/>
                <a:gd name="T91" fmla="*/ 14 h 24"/>
                <a:gd name="T92" fmla="*/ 45 w 47"/>
                <a:gd name="T93" fmla="*/ 13 h 24"/>
                <a:gd name="T94" fmla="*/ 46 w 47"/>
                <a:gd name="T95" fmla="*/ 10 h 24"/>
                <a:gd name="T96" fmla="*/ 44 w 47"/>
                <a:gd name="T97" fmla="*/ 9 h 24"/>
                <a:gd name="T98" fmla="*/ 43 w 47"/>
                <a:gd name="T99" fmla="*/ 8 h 24"/>
                <a:gd name="T100" fmla="*/ 41 w 47"/>
                <a:gd name="T101" fmla="*/ 7 h 24"/>
                <a:gd name="T102" fmla="*/ 40 w 47"/>
                <a:gd name="T103" fmla="*/ 6 h 24"/>
                <a:gd name="T104" fmla="*/ 38 w 47"/>
                <a:gd name="T105" fmla="*/ 5 h 24"/>
                <a:gd name="T106" fmla="*/ 36 w 47"/>
                <a:gd name="T107" fmla="*/ 4 h 24"/>
                <a:gd name="T108" fmla="*/ 35 w 47"/>
                <a:gd name="T109" fmla="*/ 3 h 24"/>
                <a:gd name="T110" fmla="*/ 33 w 47"/>
                <a:gd name="T111" fmla="*/ 2 h 24"/>
                <a:gd name="T112" fmla="*/ 31 w 47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9" name="Freeform 364"/>
            <p:cNvSpPr>
              <a:spLocks/>
            </p:cNvSpPr>
            <p:nvPr userDrawn="1"/>
          </p:nvSpPr>
          <p:spPr bwMode="auto">
            <a:xfrm>
              <a:off x="9594851" y="229552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3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5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2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7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5 h 25"/>
                <a:gd name="T60" fmla="*/ 3 w 47"/>
                <a:gd name="T61" fmla="*/ 16 h 25"/>
                <a:gd name="T62" fmla="*/ 5 w 47"/>
                <a:gd name="T63" fmla="*/ 17 h 25"/>
                <a:gd name="T64" fmla="*/ 6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1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19 w 47"/>
                <a:gd name="T81" fmla="*/ 25 h 25"/>
                <a:gd name="T82" fmla="*/ 21 w 47"/>
                <a:gd name="T83" fmla="*/ 25 h 25"/>
                <a:gd name="T84" fmla="*/ 23 w 47"/>
                <a:gd name="T85" fmla="*/ 24 h 25"/>
                <a:gd name="T86" fmla="*/ 24 w 47"/>
                <a:gd name="T87" fmla="*/ 24 h 25"/>
                <a:gd name="T88" fmla="*/ 26 w 47"/>
                <a:gd name="T89" fmla="*/ 24 h 25"/>
                <a:gd name="T90" fmla="*/ 27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2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7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2 w 47"/>
                <a:gd name="T109" fmla="*/ 16 h 25"/>
                <a:gd name="T110" fmla="*/ 44 w 47"/>
                <a:gd name="T111" fmla="*/ 15 h 25"/>
                <a:gd name="T112" fmla="*/ 45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0" name="Freeform 365"/>
            <p:cNvSpPr>
              <a:spLocks/>
            </p:cNvSpPr>
            <p:nvPr userDrawn="1"/>
          </p:nvSpPr>
          <p:spPr bwMode="auto">
            <a:xfrm>
              <a:off x="9636126" y="2319338"/>
              <a:ext cx="74613" cy="38100"/>
            </a:xfrm>
            <a:custGeom>
              <a:avLst/>
              <a:gdLst>
                <a:gd name="T0" fmla="*/ 29 w 47"/>
                <a:gd name="T1" fmla="*/ 1 h 24"/>
                <a:gd name="T2" fmla="*/ 27 w 47"/>
                <a:gd name="T3" fmla="*/ 0 h 24"/>
                <a:gd name="T4" fmla="*/ 26 w 47"/>
                <a:gd name="T5" fmla="*/ 0 h 24"/>
                <a:gd name="T6" fmla="*/ 24 w 47"/>
                <a:gd name="T7" fmla="*/ 0 h 24"/>
                <a:gd name="T8" fmla="*/ 22 w 47"/>
                <a:gd name="T9" fmla="*/ 1 h 24"/>
                <a:gd name="T10" fmla="*/ 21 w 47"/>
                <a:gd name="T11" fmla="*/ 1 h 24"/>
                <a:gd name="T12" fmla="*/ 19 w 47"/>
                <a:gd name="T13" fmla="*/ 2 h 24"/>
                <a:gd name="T14" fmla="*/ 17 w 47"/>
                <a:gd name="T15" fmla="*/ 3 h 24"/>
                <a:gd name="T16" fmla="*/ 16 w 47"/>
                <a:gd name="T17" fmla="*/ 4 h 24"/>
                <a:gd name="T18" fmla="*/ 14 w 47"/>
                <a:gd name="T19" fmla="*/ 4 h 24"/>
                <a:gd name="T20" fmla="*/ 13 w 47"/>
                <a:gd name="T21" fmla="*/ 5 h 24"/>
                <a:gd name="T22" fmla="*/ 11 w 47"/>
                <a:gd name="T23" fmla="*/ 6 h 24"/>
                <a:gd name="T24" fmla="*/ 9 w 47"/>
                <a:gd name="T25" fmla="*/ 7 h 24"/>
                <a:gd name="T26" fmla="*/ 8 w 47"/>
                <a:gd name="T27" fmla="*/ 8 h 24"/>
                <a:gd name="T28" fmla="*/ 6 w 47"/>
                <a:gd name="T29" fmla="*/ 8 h 24"/>
                <a:gd name="T30" fmla="*/ 4 w 47"/>
                <a:gd name="T31" fmla="*/ 9 h 24"/>
                <a:gd name="T32" fmla="*/ 3 w 47"/>
                <a:gd name="T33" fmla="*/ 10 h 24"/>
                <a:gd name="T34" fmla="*/ 1 w 47"/>
                <a:gd name="T35" fmla="*/ 11 h 24"/>
                <a:gd name="T36" fmla="*/ 0 w 47"/>
                <a:gd name="T37" fmla="*/ 14 h 24"/>
                <a:gd name="T38" fmla="*/ 2 w 47"/>
                <a:gd name="T39" fmla="*/ 15 h 24"/>
                <a:gd name="T40" fmla="*/ 3 w 47"/>
                <a:gd name="T41" fmla="*/ 16 h 24"/>
                <a:gd name="T42" fmla="*/ 5 w 47"/>
                <a:gd name="T43" fmla="*/ 17 h 24"/>
                <a:gd name="T44" fmla="*/ 7 w 47"/>
                <a:gd name="T45" fmla="*/ 18 h 24"/>
                <a:gd name="T46" fmla="*/ 8 w 47"/>
                <a:gd name="T47" fmla="*/ 19 h 24"/>
                <a:gd name="T48" fmla="*/ 10 w 47"/>
                <a:gd name="T49" fmla="*/ 20 h 24"/>
                <a:gd name="T50" fmla="*/ 11 w 47"/>
                <a:gd name="T51" fmla="*/ 21 h 24"/>
                <a:gd name="T52" fmla="*/ 13 w 47"/>
                <a:gd name="T53" fmla="*/ 22 h 24"/>
                <a:gd name="T54" fmla="*/ 15 w 47"/>
                <a:gd name="T55" fmla="*/ 23 h 24"/>
                <a:gd name="T56" fmla="*/ 16 w 47"/>
                <a:gd name="T57" fmla="*/ 23 h 24"/>
                <a:gd name="T58" fmla="*/ 18 w 47"/>
                <a:gd name="T59" fmla="*/ 24 h 24"/>
                <a:gd name="T60" fmla="*/ 20 w 47"/>
                <a:gd name="T61" fmla="*/ 24 h 24"/>
                <a:gd name="T62" fmla="*/ 21 w 47"/>
                <a:gd name="T63" fmla="*/ 24 h 24"/>
                <a:gd name="T64" fmla="*/ 23 w 47"/>
                <a:gd name="T65" fmla="*/ 24 h 24"/>
                <a:gd name="T66" fmla="*/ 24 w 47"/>
                <a:gd name="T67" fmla="*/ 24 h 24"/>
                <a:gd name="T68" fmla="*/ 26 w 47"/>
                <a:gd name="T69" fmla="*/ 23 h 24"/>
                <a:gd name="T70" fmla="*/ 28 w 47"/>
                <a:gd name="T71" fmla="*/ 23 h 24"/>
                <a:gd name="T72" fmla="*/ 29 w 47"/>
                <a:gd name="T73" fmla="*/ 22 h 24"/>
                <a:gd name="T74" fmla="*/ 31 w 47"/>
                <a:gd name="T75" fmla="*/ 21 h 24"/>
                <a:gd name="T76" fmla="*/ 33 w 47"/>
                <a:gd name="T77" fmla="*/ 20 h 24"/>
                <a:gd name="T78" fmla="*/ 34 w 47"/>
                <a:gd name="T79" fmla="*/ 19 h 24"/>
                <a:gd name="T80" fmla="*/ 36 w 47"/>
                <a:gd name="T81" fmla="*/ 19 h 24"/>
                <a:gd name="T82" fmla="*/ 37 w 47"/>
                <a:gd name="T83" fmla="*/ 18 h 24"/>
                <a:gd name="T84" fmla="*/ 39 w 47"/>
                <a:gd name="T85" fmla="*/ 17 h 24"/>
                <a:gd name="T86" fmla="*/ 41 w 47"/>
                <a:gd name="T87" fmla="*/ 16 h 24"/>
                <a:gd name="T88" fmla="*/ 42 w 47"/>
                <a:gd name="T89" fmla="*/ 15 h 24"/>
                <a:gd name="T90" fmla="*/ 44 w 47"/>
                <a:gd name="T91" fmla="*/ 15 h 24"/>
                <a:gd name="T92" fmla="*/ 46 w 47"/>
                <a:gd name="T93" fmla="*/ 14 h 24"/>
                <a:gd name="T94" fmla="*/ 46 w 47"/>
                <a:gd name="T95" fmla="*/ 11 h 24"/>
                <a:gd name="T96" fmla="*/ 45 w 47"/>
                <a:gd name="T97" fmla="*/ 9 h 24"/>
                <a:gd name="T98" fmla="*/ 43 w 47"/>
                <a:gd name="T99" fmla="*/ 8 h 24"/>
                <a:gd name="T100" fmla="*/ 42 w 47"/>
                <a:gd name="T101" fmla="*/ 7 h 24"/>
                <a:gd name="T102" fmla="*/ 40 w 47"/>
                <a:gd name="T103" fmla="*/ 7 h 24"/>
                <a:gd name="T104" fmla="*/ 38 w 47"/>
                <a:gd name="T105" fmla="*/ 6 h 24"/>
                <a:gd name="T106" fmla="*/ 37 w 47"/>
                <a:gd name="T107" fmla="*/ 5 h 24"/>
                <a:gd name="T108" fmla="*/ 35 w 47"/>
                <a:gd name="T109" fmla="*/ 4 h 24"/>
                <a:gd name="T110" fmla="*/ 33 w 47"/>
                <a:gd name="T111" fmla="*/ 3 h 24"/>
                <a:gd name="T112" fmla="*/ 32 w 47"/>
                <a:gd name="T113" fmla="*/ 2 h 24"/>
                <a:gd name="T114" fmla="*/ 30 w 47"/>
                <a:gd name="T1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1" name="Freeform 366"/>
            <p:cNvSpPr>
              <a:spLocks/>
            </p:cNvSpPr>
            <p:nvPr userDrawn="1"/>
          </p:nvSpPr>
          <p:spPr bwMode="auto">
            <a:xfrm>
              <a:off x="9677401" y="2343150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2 h 24"/>
                <a:gd name="T4" fmla="*/ 31 w 47"/>
                <a:gd name="T5" fmla="*/ 21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8 w 47"/>
                <a:gd name="T13" fmla="*/ 18 h 24"/>
                <a:gd name="T14" fmla="*/ 39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4 h 24"/>
                <a:gd name="T24" fmla="*/ 47 w 47"/>
                <a:gd name="T25" fmla="*/ 11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5 h 24"/>
                <a:gd name="T38" fmla="*/ 35 w 47"/>
                <a:gd name="T39" fmla="*/ 4 h 24"/>
                <a:gd name="T40" fmla="*/ 34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4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8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0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3 w 47"/>
                <a:gd name="T99" fmla="*/ 22 h 24"/>
                <a:gd name="T100" fmla="*/ 15 w 47"/>
                <a:gd name="T101" fmla="*/ 23 h 24"/>
                <a:gd name="T102" fmla="*/ 17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5 w 47"/>
                <a:gd name="T113" fmla="*/ 24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2" name="Freeform 367"/>
            <p:cNvSpPr>
              <a:spLocks/>
            </p:cNvSpPr>
            <p:nvPr userDrawn="1"/>
          </p:nvSpPr>
          <p:spPr bwMode="auto">
            <a:xfrm>
              <a:off x="9718676" y="23669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3" name="Freeform 368"/>
            <p:cNvSpPr>
              <a:spLocks/>
            </p:cNvSpPr>
            <p:nvPr userDrawn="1"/>
          </p:nvSpPr>
          <p:spPr bwMode="auto">
            <a:xfrm>
              <a:off x="9759951" y="23907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4" name="Freeform 369"/>
            <p:cNvSpPr>
              <a:spLocks/>
            </p:cNvSpPr>
            <p:nvPr userDrawn="1"/>
          </p:nvSpPr>
          <p:spPr bwMode="auto">
            <a:xfrm>
              <a:off x="9467851" y="2274888"/>
              <a:ext cx="73025" cy="39688"/>
            </a:xfrm>
            <a:custGeom>
              <a:avLst/>
              <a:gdLst>
                <a:gd name="T0" fmla="*/ 1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6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1 w 47"/>
                <a:gd name="T13" fmla="*/ 21 h 25"/>
                <a:gd name="T14" fmla="*/ 13 w 47"/>
                <a:gd name="T15" fmla="*/ 22 h 25"/>
                <a:gd name="T16" fmla="*/ 14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19 w 47"/>
                <a:gd name="T23" fmla="*/ 24 h 25"/>
                <a:gd name="T24" fmla="*/ 21 w 47"/>
                <a:gd name="T25" fmla="*/ 25 h 25"/>
                <a:gd name="T26" fmla="*/ 23 w 47"/>
                <a:gd name="T27" fmla="*/ 24 h 25"/>
                <a:gd name="T28" fmla="*/ 24 w 47"/>
                <a:gd name="T29" fmla="*/ 24 h 25"/>
                <a:gd name="T30" fmla="*/ 26 w 47"/>
                <a:gd name="T31" fmla="*/ 24 h 25"/>
                <a:gd name="T32" fmla="*/ 27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2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7 w 47"/>
                <a:gd name="T45" fmla="*/ 18 h 25"/>
                <a:gd name="T46" fmla="*/ 39 w 47"/>
                <a:gd name="T47" fmla="*/ 17 h 25"/>
                <a:gd name="T48" fmla="*/ 40 w 47"/>
                <a:gd name="T49" fmla="*/ 16 h 25"/>
                <a:gd name="T50" fmla="*/ 42 w 47"/>
                <a:gd name="T51" fmla="*/ 16 h 25"/>
                <a:gd name="T52" fmla="*/ 44 w 47"/>
                <a:gd name="T53" fmla="*/ 15 h 25"/>
                <a:gd name="T54" fmla="*/ 45 w 47"/>
                <a:gd name="T55" fmla="*/ 14 h 25"/>
                <a:gd name="T56" fmla="*/ 46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1 w 47"/>
                <a:gd name="T63" fmla="*/ 7 h 25"/>
                <a:gd name="T64" fmla="*/ 40 w 47"/>
                <a:gd name="T65" fmla="*/ 7 h 25"/>
                <a:gd name="T66" fmla="*/ 38 w 47"/>
                <a:gd name="T67" fmla="*/ 6 h 25"/>
                <a:gd name="T68" fmla="*/ 36 w 47"/>
                <a:gd name="T69" fmla="*/ 5 h 25"/>
                <a:gd name="T70" fmla="*/ 35 w 47"/>
                <a:gd name="T71" fmla="*/ 4 h 25"/>
                <a:gd name="T72" fmla="*/ 33 w 47"/>
                <a:gd name="T73" fmla="*/ 3 h 25"/>
                <a:gd name="T74" fmla="*/ 31 w 47"/>
                <a:gd name="T75" fmla="*/ 2 h 25"/>
                <a:gd name="T76" fmla="*/ 30 w 47"/>
                <a:gd name="T77" fmla="*/ 1 h 25"/>
                <a:gd name="T78" fmla="*/ 28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3 w 47"/>
                <a:gd name="T85" fmla="*/ 0 h 25"/>
                <a:gd name="T86" fmla="*/ 22 w 47"/>
                <a:gd name="T87" fmla="*/ 1 h 25"/>
                <a:gd name="T88" fmla="*/ 20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5 w 47"/>
                <a:gd name="T95" fmla="*/ 4 h 25"/>
                <a:gd name="T96" fmla="*/ 14 w 47"/>
                <a:gd name="T97" fmla="*/ 5 h 25"/>
                <a:gd name="T98" fmla="*/ 12 w 47"/>
                <a:gd name="T99" fmla="*/ 5 h 25"/>
                <a:gd name="T100" fmla="*/ 10 w 47"/>
                <a:gd name="T101" fmla="*/ 6 h 25"/>
                <a:gd name="T102" fmla="*/ 9 w 47"/>
                <a:gd name="T103" fmla="*/ 7 h 25"/>
                <a:gd name="T104" fmla="*/ 7 w 47"/>
                <a:gd name="T105" fmla="*/ 8 h 25"/>
                <a:gd name="T106" fmla="*/ 5 w 47"/>
                <a:gd name="T107" fmla="*/ 9 h 25"/>
                <a:gd name="T108" fmla="*/ 4 w 47"/>
                <a:gd name="T109" fmla="*/ 9 h 25"/>
                <a:gd name="T110" fmla="*/ 2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5" name="Freeform 370"/>
            <p:cNvSpPr>
              <a:spLocks/>
            </p:cNvSpPr>
            <p:nvPr userDrawn="1"/>
          </p:nvSpPr>
          <p:spPr bwMode="auto">
            <a:xfrm>
              <a:off x="9507538" y="2298700"/>
              <a:ext cx="74613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4 w 47"/>
                <a:gd name="T5" fmla="*/ 0 h 24"/>
                <a:gd name="T6" fmla="*/ 22 w 47"/>
                <a:gd name="T7" fmla="*/ 1 h 24"/>
                <a:gd name="T8" fmla="*/ 20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6 w 47"/>
                <a:gd name="T15" fmla="*/ 4 h 24"/>
                <a:gd name="T16" fmla="*/ 14 w 47"/>
                <a:gd name="T17" fmla="*/ 4 h 24"/>
                <a:gd name="T18" fmla="*/ 12 w 47"/>
                <a:gd name="T19" fmla="*/ 5 h 24"/>
                <a:gd name="T20" fmla="*/ 11 w 47"/>
                <a:gd name="T21" fmla="*/ 6 h 24"/>
                <a:gd name="T22" fmla="*/ 9 w 47"/>
                <a:gd name="T23" fmla="*/ 7 h 24"/>
                <a:gd name="T24" fmla="*/ 7 w 47"/>
                <a:gd name="T25" fmla="*/ 8 h 24"/>
                <a:gd name="T26" fmla="*/ 6 w 47"/>
                <a:gd name="T27" fmla="*/ 8 h 24"/>
                <a:gd name="T28" fmla="*/ 4 w 47"/>
                <a:gd name="T29" fmla="*/ 9 h 24"/>
                <a:gd name="T30" fmla="*/ 2 w 47"/>
                <a:gd name="T31" fmla="*/ 10 h 24"/>
                <a:gd name="T32" fmla="*/ 1 w 47"/>
                <a:gd name="T33" fmla="*/ 11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7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2 w 47"/>
                <a:gd name="T49" fmla="*/ 21 h 24"/>
                <a:gd name="T50" fmla="*/ 13 w 47"/>
                <a:gd name="T51" fmla="*/ 22 h 24"/>
                <a:gd name="T52" fmla="*/ 15 w 47"/>
                <a:gd name="T53" fmla="*/ 23 h 24"/>
                <a:gd name="T54" fmla="*/ 16 w 47"/>
                <a:gd name="T55" fmla="*/ 23 h 24"/>
                <a:gd name="T56" fmla="*/ 18 w 47"/>
                <a:gd name="T57" fmla="*/ 24 h 24"/>
                <a:gd name="T58" fmla="*/ 20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5 w 47"/>
                <a:gd name="T65" fmla="*/ 24 h 24"/>
                <a:gd name="T66" fmla="*/ 26 w 47"/>
                <a:gd name="T67" fmla="*/ 23 h 24"/>
                <a:gd name="T68" fmla="*/ 28 w 47"/>
                <a:gd name="T69" fmla="*/ 22 h 24"/>
                <a:gd name="T70" fmla="*/ 29 w 47"/>
                <a:gd name="T71" fmla="*/ 22 h 24"/>
                <a:gd name="T72" fmla="*/ 31 w 47"/>
                <a:gd name="T73" fmla="*/ 21 h 24"/>
                <a:gd name="T74" fmla="*/ 33 w 47"/>
                <a:gd name="T75" fmla="*/ 20 h 24"/>
                <a:gd name="T76" fmla="*/ 34 w 47"/>
                <a:gd name="T77" fmla="*/ 19 h 24"/>
                <a:gd name="T78" fmla="*/ 36 w 47"/>
                <a:gd name="T79" fmla="*/ 19 h 24"/>
                <a:gd name="T80" fmla="*/ 38 w 47"/>
                <a:gd name="T81" fmla="*/ 18 h 24"/>
                <a:gd name="T82" fmla="*/ 39 w 47"/>
                <a:gd name="T83" fmla="*/ 17 h 24"/>
                <a:gd name="T84" fmla="*/ 41 w 47"/>
                <a:gd name="T85" fmla="*/ 16 h 24"/>
                <a:gd name="T86" fmla="*/ 42 w 47"/>
                <a:gd name="T87" fmla="*/ 15 h 24"/>
                <a:gd name="T88" fmla="*/ 44 w 47"/>
                <a:gd name="T89" fmla="*/ 15 h 24"/>
                <a:gd name="T90" fmla="*/ 46 w 47"/>
                <a:gd name="T91" fmla="*/ 14 h 24"/>
                <a:gd name="T92" fmla="*/ 46 w 47"/>
                <a:gd name="T93" fmla="*/ 11 h 24"/>
                <a:gd name="T94" fmla="*/ 45 w 47"/>
                <a:gd name="T95" fmla="*/ 9 h 24"/>
                <a:gd name="T96" fmla="*/ 43 w 47"/>
                <a:gd name="T97" fmla="*/ 8 h 24"/>
                <a:gd name="T98" fmla="*/ 42 w 47"/>
                <a:gd name="T99" fmla="*/ 7 h 24"/>
                <a:gd name="T100" fmla="*/ 40 w 47"/>
                <a:gd name="T101" fmla="*/ 6 h 24"/>
                <a:gd name="T102" fmla="*/ 38 w 47"/>
                <a:gd name="T103" fmla="*/ 6 h 24"/>
                <a:gd name="T104" fmla="*/ 37 w 47"/>
                <a:gd name="T105" fmla="*/ 5 h 24"/>
                <a:gd name="T106" fmla="*/ 35 w 47"/>
                <a:gd name="T107" fmla="*/ 4 h 24"/>
                <a:gd name="T108" fmla="*/ 33 w 47"/>
                <a:gd name="T109" fmla="*/ 3 h 24"/>
                <a:gd name="T110" fmla="*/ 32 w 47"/>
                <a:gd name="T111" fmla="*/ 2 h 24"/>
                <a:gd name="T112" fmla="*/ 30 w 47"/>
                <a:gd name="T113" fmla="*/ 1 h 24"/>
                <a:gd name="T114" fmla="*/ 29 w 47"/>
                <a:gd name="T1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6" name="Freeform 371"/>
            <p:cNvSpPr>
              <a:spLocks/>
            </p:cNvSpPr>
            <p:nvPr userDrawn="1"/>
          </p:nvSpPr>
          <p:spPr bwMode="auto">
            <a:xfrm>
              <a:off x="9548813" y="2322513"/>
              <a:ext cx="74613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4 w 47"/>
                <a:gd name="T5" fmla="*/ 0 h 24"/>
                <a:gd name="T6" fmla="*/ 22 w 47"/>
                <a:gd name="T7" fmla="*/ 1 h 24"/>
                <a:gd name="T8" fmla="*/ 21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6 w 47"/>
                <a:gd name="T15" fmla="*/ 3 h 24"/>
                <a:gd name="T16" fmla="*/ 14 w 47"/>
                <a:gd name="T17" fmla="*/ 4 h 24"/>
                <a:gd name="T18" fmla="*/ 12 w 47"/>
                <a:gd name="T19" fmla="*/ 5 h 24"/>
                <a:gd name="T20" fmla="*/ 11 w 47"/>
                <a:gd name="T21" fmla="*/ 6 h 24"/>
                <a:gd name="T22" fmla="*/ 9 w 47"/>
                <a:gd name="T23" fmla="*/ 7 h 24"/>
                <a:gd name="T24" fmla="*/ 7 w 47"/>
                <a:gd name="T25" fmla="*/ 7 h 24"/>
                <a:gd name="T26" fmla="*/ 6 w 47"/>
                <a:gd name="T27" fmla="*/ 8 h 24"/>
                <a:gd name="T28" fmla="*/ 4 w 47"/>
                <a:gd name="T29" fmla="*/ 9 h 24"/>
                <a:gd name="T30" fmla="*/ 3 w 47"/>
                <a:gd name="T31" fmla="*/ 10 h 24"/>
                <a:gd name="T32" fmla="*/ 1 w 47"/>
                <a:gd name="T33" fmla="*/ 11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7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2 w 47"/>
                <a:gd name="T49" fmla="*/ 21 h 24"/>
                <a:gd name="T50" fmla="*/ 13 w 47"/>
                <a:gd name="T51" fmla="*/ 22 h 24"/>
                <a:gd name="T52" fmla="*/ 15 w 47"/>
                <a:gd name="T53" fmla="*/ 23 h 24"/>
                <a:gd name="T54" fmla="*/ 16 w 47"/>
                <a:gd name="T55" fmla="*/ 23 h 24"/>
                <a:gd name="T56" fmla="*/ 18 w 47"/>
                <a:gd name="T57" fmla="*/ 24 h 24"/>
                <a:gd name="T58" fmla="*/ 20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5 w 47"/>
                <a:gd name="T65" fmla="*/ 24 h 24"/>
                <a:gd name="T66" fmla="*/ 26 w 47"/>
                <a:gd name="T67" fmla="*/ 23 h 24"/>
                <a:gd name="T68" fmla="*/ 28 w 47"/>
                <a:gd name="T69" fmla="*/ 22 h 24"/>
                <a:gd name="T70" fmla="*/ 29 w 47"/>
                <a:gd name="T71" fmla="*/ 22 h 24"/>
                <a:gd name="T72" fmla="*/ 31 w 47"/>
                <a:gd name="T73" fmla="*/ 21 h 24"/>
                <a:gd name="T74" fmla="*/ 33 w 47"/>
                <a:gd name="T75" fmla="*/ 20 h 24"/>
                <a:gd name="T76" fmla="*/ 34 w 47"/>
                <a:gd name="T77" fmla="*/ 19 h 24"/>
                <a:gd name="T78" fmla="*/ 36 w 47"/>
                <a:gd name="T79" fmla="*/ 18 h 24"/>
                <a:gd name="T80" fmla="*/ 38 w 47"/>
                <a:gd name="T81" fmla="*/ 18 h 24"/>
                <a:gd name="T82" fmla="*/ 39 w 47"/>
                <a:gd name="T83" fmla="*/ 17 h 24"/>
                <a:gd name="T84" fmla="*/ 41 w 47"/>
                <a:gd name="T85" fmla="*/ 16 h 24"/>
                <a:gd name="T86" fmla="*/ 43 w 47"/>
                <a:gd name="T87" fmla="*/ 15 h 24"/>
                <a:gd name="T88" fmla="*/ 44 w 47"/>
                <a:gd name="T89" fmla="*/ 14 h 24"/>
                <a:gd name="T90" fmla="*/ 46 w 47"/>
                <a:gd name="T91" fmla="*/ 14 h 24"/>
                <a:gd name="T92" fmla="*/ 46 w 47"/>
                <a:gd name="T93" fmla="*/ 10 h 24"/>
                <a:gd name="T94" fmla="*/ 45 w 47"/>
                <a:gd name="T95" fmla="*/ 9 h 24"/>
                <a:gd name="T96" fmla="*/ 43 w 47"/>
                <a:gd name="T97" fmla="*/ 8 h 24"/>
                <a:gd name="T98" fmla="*/ 42 w 47"/>
                <a:gd name="T99" fmla="*/ 7 h 24"/>
                <a:gd name="T100" fmla="*/ 40 w 47"/>
                <a:gd name="T101" fmla="*/ 6 h 24"/>
                <a:gd name="T102" fmla="*/ 38 w 47"/>
                <a:gd name="T103" fmla="*/ 5 h 24"/>
                <a:gd name="T104" fmla="*/ 37 w 47"/>
                <a:gd name="T105" fmla="*/ 4 h 24"/>
                <a:gd name="T106" fmla="*/ 35 w 47"/>
                <a:gd name="T107" fmla="*/ 4 h 24"/>
                <a:gd name="T108" fmla="*/ 33 w 47"/>
                <a:gd name="T109" fmla="*/ 3 h 24"/>
                <a:gd name="T110" fmla="*/ 32 w 47"/>
                <a:gd name="T111" fmla="*/ 2 h 24"/>
                <a:gd name="T112" fmla="*/ 30 w 47"/>
                <a:gd name="T113" fmla="*/ 1 h 24"/>
                <a:gd name="T114" fmla="*/ 29 w 47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7" name="Freeform 372"/>
            <p:cNvSpPr>
              <a:spLocks/>
            </p:cNvSpPr>
            <p:nvPr userDrawn="1"/>
          </p:nvSpPr>
          <p:spPr bwMode="auto">
            <a:xfrm>
              <a:off x="9590088" y="23463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8" name="Freeform 373"/>
            <p:cNvSpPr>
              <a:spLocks/>
            </p:cNvSpPr>
            <p:nvPr userDrawn="1"/>
          </p:nvSpPr>
          <p:spPr bwMode="auto">
            <a:xfrm>
              <a:off x="9631363" y="23701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9" name="Freeform 374"/>
            <p:cNvSpPr>
              <a:spLocks/>
            </p:cNvSpPr>
            <p:nvPr userDrawn="1"/>
          </p:nvSpPr>
          <p:spPr bwMode="auto">
            <a:xfrm>
              <a:off x="9672638" y="23939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9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0" name="Freeform 375"/>
            <p:cNvSpPr>
              <a:spLocks/>
            </p:cNvSpPr>
            <p:nvPr userDrawn="1"/>
          </p:nvSpPr>
          <p:spPr bwMode="auto">
            <a:xfrm>
              <a:off x="9715501" y="2416175"/>
              <a:ext cx="73025" cy="39688"/>
            </a:xfrm>
            <a:custGeom>
              <a:avLst/>
              <a:gdLst>
                <a:gd name="T0" fmla="*/ 1 w 46"/>
                <a:gd name="T1" fmla="*/ 16 h 25"/>
                <a:gd name="T2" fmla="*/ 3 w 46"/>
                <a:gd name="T3" fmla="*/ 16 h 25"/>
                <a:gd name="T4" fmla="*/ 4 w 46"/>
                <a:gd name="T5" fmla="*/ 17 h 25"/>
                <a:gd name="T6" fmla="*/ 6 w 46"/>
                <a:gd name="T7" fmla="*/ 18 h 25"/>
                <a:gd name="T8" fmla="*/ 8 w 46"/>
                <a:gd name="T9" fmla="*/ 19 h 25"/>
                <a:gd name="T10" fmla="*/ 9 w 46"/>
                <a:gd name="T11" fmla="*/ 20 h 25"/>
                <a:gd name="T12" fmla="*/ 11 w 46"/>
                <a:gd name="T13" fmla="*/ 21 h 25"/>
                <a:gd name="T14" fmla="*/ 13 w 46"/>
                <a:gd name="T15" fmla="*/ 22 h 25"/>
                <a:gd name="T16" fmla="*/ 14 w 46"/>
                <a:gd name="T17" fmla="*/ 23 h 25"/>
                <a:gd name="T18" fmla="*/ 16 w 46"/>
                <a:gd name="T19" fmla="*/ 24 h 25"/>
                <a:gd name="T20" fmla="*/ 17 w 46"/>
                <a:gd name="T21" fmla="*/ 24 h 25"/>
                <a:gd name="T22" fmla="*/ 19 w 46"/>
                <a:gd name="T23" fmla="*/ 25 h 25"/>
                <a:gd name="T24" fmla="*/ 21 w 46"/>
                <a:gd name="T25" fmla="*/ 25 h 25"/>
                <a:gd name="T26" fmla="*/ 22 w 46"/>
                <a:gd name="T27" fmla="*/ 25 h 25"/>
                <a:gd name="T28" fmla="*/ 24 w 46"/>
                <a:gd name="T29" fmla="*/ 24 h 25"/>
                <a:gd name="T30" fmla="*/ 26 w 46"/>
                <a:gd name="T31" fmla="*/ 24 h 25"/>
                <a:gd name="T32" fmla="*/ 27 w 46"/>
                <a:gd name="T33" fmla="*/ 23 h 25"/>
                <a:gd name="T34" fmla="*/ 29 w 46"/>
                <a:gd name="T35" fmla="*/ 22 h 25"/>
                <a:gd name="T36" fmla="*/ 30 w 46"/>
                <a:gd name="T37" fmla="*/ 21 h 25"/>
                <a:gd name="T38" fmla="*/ 32 w 46"/>
                <a:gd name="T39" fmla="*/ 20 h 25"/>
                <a:gd name="T40" fmla="*/ 34 w 46"/>
                <a:gd name="T41" fmla="*/ 20 h 25"/>
                <a:gd name="T42" fmla="*/ 35 w 46"/>
                <a:gd name="T43" fmla="*/ 19 h 25"/>
                <a:gd name="T44" fmla="*/ 37 w 46"/>
                <a:gd name="T45" fmla="*/ 18 h 25"/>
                <a:gd name="T46" fmla="*/ 39 w 46"/>
                <a:gd name="T47" fmla="*/ 17 h 25"/>
                <a:gd name="T48" fmla="*/ 40 w 46"/>
                <a:gd name="T49" fmla="*/ 17 h 25"/>
                <a:gd name="T50" fmla="*/ 42 w 46"/>
                <a:gd name="T51" fmla="*/ 16 h 25"/>
                <a:gd name="T52" fmla="*/ 44 w 46"/>
                <a:gd name="T53" fmla="*/ 15 h 25"/>
                <a:gd name="T54" fmla="*/ 45 w 46"/>
                <a:gd name="T55" fmla="*/ 14 h 25"/>
                <a:gd name="T56" fmla="*/ 46 w 46"/>
                <a:gd name="T57" fmla="*/ 11 h 25"/>
                <a:gd name="T58" fmla="*/ 44 w 46"/>
                <a:gd name="T59" fmla="*/ 9 h 25"/>
                <a:gd name="T60" fmla="*/ 43 w 46"/>
                <a:gd name="T61" fmla="*/ 8 h 25"/>
                <a:gd name="T62" fmla="*/ 41 w 46"/>
                <a:gd name="T63" fmla="*/ 8 h 25"/>
                <a:gd name="T64" fmla="*/ 39 w 46"/>
                <a:gd name="T65" fmla="*/ 7 h 25"/>
                <a:gd name="T66" fmla="*/ 38 w 46"/>
                <a:gd name="T67" fmla="*/ 6 h 25"/>
                <a:gd name="T68" fmla="*/ 36 w 46"/>
                <a:gd name="T69" fmla="*/ 5 h 25"/>
                <a:gd name="T70" fmla="*/ 34 w 46"/>
                <a:gd name="T71" fmla="*/ 4 h 25"/>
                <a:gd name="T72" fmla="*/ 33 w 46"/>
                <a:gd name="T73" fmla="*/ 3 h 25"/>
                <a:gd name="T74" fmla="*/ 31 w 46"/>
                <a:gd name="T75" fmla="*/ 2 h 25"/>
                <a:gd name="T76" fmla="*/ 30 w 46"/>
                <a:gd name="T77" fmla="*/ 1 h 25"/>
                <a:gd name="T78" fmla="*/ 28 w 46"/>
                <a:gd name="T79" fmla="*/ 1 h 25"/>
                <a:gd name="T80" fmla="*/ 26 w 46"/>
                <a:gd name="T81" fmla="*/ 0 h 25"/>
                <a:gd name="T82" fmla="*/ 25 w 46"/>
                <a:gd name="T83" fmla="*/ 0 h 25"/>
                <a:gd name="T84" fmla="*/ 23 w 46"/>
                <a:gd name="T85" fmla="*/ 1 h 25"/>
                <a:gd name="T86" fmla="*/ 22 w 46"/>
                <a:gd name="T87" fmla="*/ 1 h 25"/>
                <a:gd name="T88" fmla="*/ 20 w 46"/>
                <a:gd name="T89" fmla="*/ 2 h 25"/>
                <a:gd name="T90" fmla="*/ 18 w 46"/>
                <a:gd name="T91" fmla="*/ 2 h 25"/>
                <a:gd name="T92" fmla="*/ 17 w 46"/>
                <a:gd name="T93" fmla="*/ 3 h 25"/>
                <a:gd name="T94" fmla="*/ 15 w 46"/>
                <a:gd name="T95" fmla="*/ 4 h 25"/>
                <a:gd name="T96" fmla="*/ 13 w 46"/>
                <a:gd name="T97" fmla="*/ 5 h 25"/>
                <a:gd name="T98" fmla="*/ 12 w 46"/>
                <a:gd name="T99" fmla="*/ 6 h 25"/>
                <a:gd name="T100" fmla="*/ 10 w 46"/>
                <a:gd name="T101" fmla="*/ 6 h 25"/>
                <a:gd name="T102" fmla="*/ 9 w 46"/>
                <a:gd name="T103" fmla="*/ 7 h 25"/>
                <a:gd name="T104" fmla="*/ 7 w 46"/>
                <a:gd name="T105" fmla="*/ 8 h 25"/>
                <a:gd name="T106" fmla="*/ 5 w 46"/>
                <a:gd name="T107" fmla="*/ 9 h 25"/>
                <a:gd name="T108" fmla="*/ 4 w 46"/>
                <a:gd name="T109" fmla="*/ 10 h 25"/>
                <a:gd name="T110" fmla="*/ 2 w 46"/>
                <a:gd name="T111" fmla="*/ 10 h 25"/>
                <a:gd name="T112" fmla="*/ 0 w 46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5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1" name="Freeform 376"/>
            <p:cNvSpPr>
              <a:spLocks/>
            </p:cNvSpPr>
            <p:nvPr userDrawn="1"/>
          </p:nvSpPr>
          <p:spPr bwMode="auto">
            <a:xfrm>
              <a:off x="9421813" y="23018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2" name="Freeform 377"/>
            <p:cNvSpPr>
              <a:spLocks/>
            </p:cNvSpPr>
            <p:nvPr userDrawn="1"/>
          </p:nvSpPr>
          <p:spPr bwMode="auto">
            <a:xfrm>
              <a:off x="9463088" y="2325688"/>
              <a:ext cx="73025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4 w 47"/>
                <a:gd name="T5" fmla="*/ 0 h 24"/>
                <a:gd name="T6" fmla="*/ 22 w 47"/>
                <a:gd name="T7" fmla="*/ 0 h 24"/>
                <a:gd name="T8" fmla="*/ 21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6 w 47"/>
                <a:gd name="T15" fmla="*/ 3 h 24"/>
                <a:gd name="T16" fmla="*/ 14 w 47"/>
                <a:gd name="T17" fmla="*/ 4 h 24"/>
                <a:gd name="T18" fmla="*/ 12 w 47"/>
                <a:gd name="T19" fmla="*/ 5 h 24"/>
                <a:gd name="T20" fmla="*/ 11 w 47"/>
                <a:gd name="T21" fmla="*/ 6 h 24"/>
                <a:gd name="T22" fmla="*/ 9 w 47"/>
                <a:gd name="T23" fmla="*/ 6 h 24"/>
                <a:gd name="T24" fmla="*/ 7 w 47"/>
                <a:gd name="T25" fmla="*/ 7 h 24"/>
                <a:gd name="T26" fmla="*/ 6 w 47"/>
                <a:gd name="T27" fmla="*/ 8 h 24"/>
                <a:gd name="T28" fmla="*/ 4 w 47"/>
                <a:gd name="T29" fmla="*/ 9 h 24"/>
                <a:gd name="T30" fmla="*/ 3 w 47"/>
                <a:gd name="T31" fmla="*/ 10 h 24"/>
                <a:gd name="T32" fmla="*/ 1 w 47"/>
                <a:gd name="T33" fmla="*/ 10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7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2 w 47"/>
                <a:gd name="T49" fmla="*/ 20 h 24"/>
                <a:gd name="T50" fmla="*/ 13 w 47"/>
                <a:gd name="T51" fmla="*/ 21 h 24"/>
                <a:gd name="T52" fmla="*/ 15 w 47"/>
                <a:gd name="T53" fmla="*/ 22 h 24"/>
                <a:gd name="T54" fmla="*/ 16 w 47"/>
                <a:gd name="T55" fmla="*/ 23 h 24"/>
                <a:gd name="T56" fmla="*/ 18 w 47"/>
                <a:gd name="T57" fmla="*/ 24 h 24"/>
                <a:gd name="T58" fmla="*/ 20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5 w 47"/>
                <a:gd name="T65" fmla="*/ 24 h 24"/>
                <a:gd name="T66" fmla="*/ 26 w 47"/>
                <a:gd name="T67" fmla="*/ 23 h 24"/>
                <a:gd name="T68" fmla="*/ 28 w 47"/>
                <a:gd name="T69" fmla="*/ 22 h 24"/>
                <a:gd name="T70" fmla="*/ 29 w 47"/>
                <a:gd name="T71" fmla="*/ 21 h 24"/>
                <a:gd name="T72" fmla="*/ 31 w 47"/>
                <a:gd name="T73" fmla="*/ 21 h 24"/>
                <a:gd name="T74" fmla="*/ 33 w 47"/>
                <a:gd name="T75" fmla="*/ 20 h 24"/>
                <a:gd name="T76" fmla="*/ 34 w 47"/>
                <a:gd name="T77" fmla="*/ 19 h 24"/>
                <a:gd name="T78" fmla="*/ 36 w 47"/>
                <a:gd name="T79" fmla="*/ 18 h 24"/>
                <a:gd name="T80" fmla="*/ 38 w 47"/>
                <a:gd name="T81" fmla="*/ 17 h 24"/>
                <a:gd name="T82" fmla="*/ 39 w 47"/>
                <a:gd name="T83" fmla="*/ 17 h 24"/>
                <a:gd name="T84" fmla="*/ 41 w 47"/>
                <a:gd name="T85" fmla="*/ 16 h 24"/>
                <a:gd name="T86" fmla="*/ 43 w 47"/>
                <a:gd name="T87" fmla="*/ 15 h 24"/>
                <a:gd name="T88" fmla="*/ 44 w 47"/>
                <a:gd name="T89" fmla="*/ 14 h 24"/>
                <a:gd name="T90" fmla="*/ 46 w 47"/>
                <a:gd name="T91" fmla="*/ 13 h 24"/>
                <a:gd name="T92" fmla="*/ 46 w 47"/>
                <a:gd name="T93" fmla="*/ 10 h 24"/>
                <a:gd name="T94" fmla="*/ 45 w 47"/>
                <a:gd name="T95" fmla="*/ 9 h 24"/>
                <a:gd name="T96" fmla="*/ 43 w 47"/>
                <a:gd name="T97" fmla="*/ 8 h 24"/>
                <a:gd name="T98" fmla="*/ 42 w 47"/>
                <a:gd name="T99" fmla="*/ 7 h 24"/>
                <a:gd name="T100" fmla="*/ 40 w 47"/>
                <a:gd name="T101" fmla="*/ 6 h 24"/>
                <a:gd name="T102" fmla="*/ 38 w 47"/>
                <a:gd name="T103" fmla="*/ 5 h 24"/>
                <a:gd name="T104" fmla="*/ 37 w 47"/>
                <a:gd name="T105" fmla="*/ 4 h 24"/>
                <a:gd name="T106" fmla="*/ 35 w 47"/>
                <a:gd name="T107" fmla="*/ 3 h 24"/>
                <a:gd name="T108" fmla="*/ 33 w 47"/>
                <a:gd name="T109" fmla="*/ 2 h 24"/>
                <a:gd name="T110" fmla="*/ 32 w 47"/>
                <a:gd name="T111" fmla="*/ 1 h 24"/>
                <a:gd name="T112" fmla="*/ 30 w 47"/>
                <a:gd name="T113" fmla="*/ 1 h 24"/>
                <a:gd name="T114" fmla="*/ 29 w 47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3" name="Freeform 378"/>
            <p:cNvSpPr>
              <a:spLocks/>
            </p:cNvSpPr>
            <p:nvPr userDrawn="1"/>
          </p:nvSpPr>
          <p:spPr bwMode="auto">
            <a:xfrm>
              <a:off x="9502776" y="23495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4" name="Freeform 379"/>
            <p:cNvSpPr>
              <a:spLocks/>
            </p:cNvSpPr>
            <p:nvPr userDrawn="1"/>
          </p:nvSpPr>
          <p:spPr bwMode="auto">
            <a:xfrm>
              <a:off x="9544051" y="23733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4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8 h 24"/>
                <a:gd name="T110" fmla="*/ 3 w 47"/>
                <a:gd name="T111" fmla="*/ 9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5" name="Freeform 380"/>
            <p:cNvSpPr>
              <a:spLocks/>
            </p:cNvSpPr>
            <p:nvPr userDrawn="1"/>
          </p:nvSpPr>
          <p:spPr bwMode="auto">
            <a:xfrm>
              <a:off x="9585326" y="2395538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4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40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5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6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8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3 w 47"/>
                <a:gd name="T87" fmla="*/ 1 h 25"/>
                <a:gd name="T88" fmla="*/ 21 w 47"/>
                <a:gd name="T89" fmla="*/ 1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5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10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5 w 47"/>
                <a:gd name="T109" fmla="*/ 9 h 25"/>
                <a:gd name="T110" fmla="*/ 3 w 47"/>
                <a:gd name="T111" fmla="*/ 10 h 25"/>
                <a:gd name="T112" fmla="*/ 2 w 47"/>
                <a:gd name="T113" fmla="*/ 11 h 25"/>
                <a:gd name="T114" fmla="*/ 1 w 47"/>
                <a:gd name="T11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6" name="Freeform 381"/>
            <p:cNvSpPr>
              <a:spLocks/>
            </p:cNvSpPr>
            <p:nvPr userDrawn="1"/>
          </p:nvSpPr>
          <p:spPr bwMode="auto">
            <a:xfrm>
              <a:off x="9628188" y="2419350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20 h 24"/>
                <a:gd name="T12" fmla="*/ 11 w 46"/>
                <a:gd name="T13" fmla="*/ 21 h 24"/>
                <a:gd name="T14" fmla="*/ 13 w 46"/>
                <a:gd name="T15" fmla="*/ 22 h 24"/>
                <a:gd name="T16" fmla="*/ 14 w 46"/>
                <a:gd name="T17" fmla="*/ 23 h 24"/>
                <a:gd name="T18" fmla="*/ 16 w 46"/>
                <a:gd name="T19" fmla="*/ 23 h 24"/>
                <a:gd name="T20" fmla="*/ 17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3 h 24"/>
                <a:gd name="T34" fmla="*/ 29 w 46"/>
                <a:gd name="T35" fmla="*/ 22 h 24"/>
                <a:gd name="T36" fmla="*/ 30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9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6 h 24"/>
                <a:gd name="T52" fmla="*/ 44 w 46"/>
                <a:gd name="T53" fmla="*/ 15 h 24"/>
                <a:gd name="T54" fmla="*/ 45 w 46"/>
                <a:gd name="T55" fmla="*/ 14 h 24"/>
                <a:gd name="T56" fmla="*/ 46 w 46"/>
                <a:gd name="T57" fmla="*/ 11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8 h 24"/>
                <a:gd name="T64" fmla="*/ 40 w 46"/>
                <a:gd name="T65" fmla="*/ 7 h 24"/>
                <a:gd name="T66" fmla="*/ 38 w 46"/>
                <a:gd name="T67" fmla="*/ 6 h 24"/>
                <a:gd name="T68" fmla="*/ 37 w 46"/>
                <a:gd name="T69" fmla="*/ 5 h 24"/>
                <a:gd name="T70" fmla="*/ 35 w 46"/>
                <a:gd name="T71" fmla="*/ 4 h 24"/>
                <a:gd name="T72" fmla="*/ 33 w 46"/>
                <a:gd name="T73" fmla="*/ 3 h 24"/>
                <a:gd name="T74" fmla="*/ 32 w 46"/>
                <a:gd name="T75" fmla="*/ 2 h 24"/>
                <a:gd name="T76" fmla="*/ 30 w 46"/>
                <a:gd name="T77" fmla="*/ 1 h 24"/>
                <a:gd name="T78" fmla="*/ 28 w 46"/>
                <a:gd name="T79" fmla="*/ 1 h 24"/>
                <a:gd name="T80" fmla="*/ 27 w 46"/>
                <a:gd name="T81" fmla="*/ 0 h 24"/>
                <a:gd name="T82" fmla="*/ 25 w 46"/>
                <a:gd name="T83" fmla="*/ 0 h 24"/>
                <a:gd name="T84" fmla="*/ 24 w 46"/>
                <a:gd name="T85" fmla="*/ 0 h 24"/>
                <a:gd name="T86" fmla="*/ 22 w 46"/>
                <a:gd name="T87" fmla="*/ 1 h 24"/>
                <a:gd name="T88" fmla="*/ 20 w 46"/>
                <a:gd name="T89" fmla="*/ 1 h 24"/>
                <a:gd name="T90" fmla="*/ 19 w 46"/>
                <a:gd name="T91" fmla="*/ 2 h 24"/>
                <a:gd name="T92" fmla="*/ 17 w 46"/>
                <a:gd name="T93" fmla="*/ 3 h 24"/>
                <a:gd name="T94" fmla="*/ 15 w 46"/>
                <a:gd name="T95" fmla="*/ 4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6 h 24"/>
                <a:gd name="T102" fmla="*/ 9 w 46"/>
                <a:gd name="T103" fmla="*/ 7 h 24"/>
                <a:gd name="T104" fmla="*/ 7 w 46"/>
                <a:gd name="T105" fmla="*/ 8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1 w 46"/>
                <a:gd name="T113" fmla="*/ 11 h 24"/>
                <a:gd name="T114" fmla="*/ 0 w 46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7" name="Freeform 382"/>
            <p:cNvSpPr>
              <a:spLocks/>
            </p:cNvSpPr>
            <p:nvPr userDrawn="1"/>
          </p:nvSpPr>
          <p:spPr bwMode="auto">
            <a:xfrm>
              <a:off x="9669463" y="24431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8" name="Freeform 383"/>
            <p:cNvSpPr>
              <a:spLocks/>
            </p:cNvSpPr>
            <p:nvPr userDrawn="1"/>
          </p:nvSpPr>
          <p:spPr bwMode="auto">
            <a:xfrm>
              <a:off x="9375776" y="2328863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39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2 h 24"/>
                <a:gd name="T62" fmla="*/ 16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1 w 47"/>
                <a:gd name="T69" fmla="*/ 5 h 24"/>
                <a:gd name="T70" fmla="*/ 9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9 h 24"/>
                <a:gd name="T80" fmla="*/ 1 w 47"/>
                <a:gd name="T81" fmla="*/ 10 h 24"/>
                <a:gd name="T82" fmla="*/ 0 w 47"/>
                <a:gd name="T83" fmla="*/ 13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8 w 47"/>
                <a:gd name="T93" fmla="*/ 18 h 24"/>
                <a:gd name="T94" fmla="*/ 10 w 47"/>
                <a:gd name="T95" fmla="*/ 19 h 24"/>
                <a:gd name="T96" fmla="*/ 12 w 47"/>
                <a:gd name="T97" fmla="*/ 20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3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5 w 47"/>
                <a:gd name="T113" fmla="*/ 23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9" name="Freeform 384"/>
            <p:cNvSpPr>
              <a:spLocks/>
            </p:cNvSpPr>
            <p:nvPr userDrawn="1"/>
          </p:nvSpPr>
          <p:spPr bwMode="auto">
            <a:xfrm>
              <a:off x="9417051" y="2351088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5 w 47"/>
                <a:gd name="T9" fmla="*/ 20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6 w 47"/>
                <a:gd name="T25" fmla="*/ 11 h 25"/>
                <a:gd name="T26" fmla="*/ 45 w 47"/>
                <a:gd name="T27" fmla="*/ 9 h 25"/>
                <a:gd name="T28" fmla="*/ 43 w 47"/>
                <a:gd name="T29" fmla="*/ 9 h 25"/>
                <a:gd name="T30" fmla="*/ 42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9 w 47"/>
                <a:gd name="T47" fmla="*/ 1 h 25"/>
                <a:gd name="T48" fmla="*/ 27 w 47"/>
                <a:gd name="T49" fmla="*/ 1 h 25"/>
                <a:gd name="T50" fmla="*/ 25 w 47"/>
                <a:gd name="T51" fmla="*/ 0 h 25"/>
                <a:gd name="T52" fmla="*/ 24 w 47"/>
                <a:gd name="T53" fmla="*/ 1 h 25"/>
                <a:gd name="T54" fmla="*/ 22 w 47"/>
                <a:gd name="T55" fmla="*/ 1 h 25"/>
                <a:gd name="T56" fmla="*/ 21 w 47"/>
                <a:gd name="T57" fmla="*/ 2 h 25"/>
                <a:gd name="T58" fmla="*/ 19 w 47"/>
                <a:gd name="T59" fmla="*/ 2 h 25"/>
                <a:gd name="T60" fmla="*/ 17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2 w 47"/>
                <a:gd name="T67" fmla="*/ 6 h 25"/>
                <a:gd name="T68" fmla="*/ 11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10 h 25"/>
                <a:gd name="T78" fmla="*/ 3 w 47"/>
                <a:gd name="T79" fmla="*/ 10 h 25"/>
                <a:gd name="T80" fmla="*/ 1 w 47"/>
                <a:gd name="T81" fmla="*/ 11 h 25"/>
                <a:gd name="T82" fmla="*/ 1 w 47"/>
                <a:gd name="T83" fmla="*/ 15 h 25"/>
                <a:gd name="T84" fmla="*/ 2 w 47"/>
                <a:gd name="T85" fmla="*/ 16 h 25"/>
                <a:gd name="T86" fmla="*/ 4 w 47"/>
                <a:gd name="T87" fmla="*/ 17 h 25"/>
                <a:gd name="T88" fmla="*/ 5 w 47"/>
                <a:gd name="T89" fmla="*/ 18 h 25"/>
                <a:gd name="T90" fmla="*/ 7 w 47"/>
                <a:gd name="T91" fmla="*/ 18 h 25"/>
                <a:gd name="T92" fmla="*/ 9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5 w 47"/>
                <a:gd name="T101" fmla="*/ 23 h 25"/>
                <a:gd name="T102" fmla="*/ 17 w 47"/>
                <a:gd name="T103" fmla="*/ 24 h 25"/>
                <a:gd name="T104" fmla="*/ 18 w 47"/>
                <a:gd name="T105" fmla="*/ 24 h 25"/>
                <a:gd name="T106" fmla="*/ 20 w 47"/>
                <a:gd name="T107" fmla="*/ 25 h 25"/>
                <a:gd name="T108" fmla="*/ 22 w 47"/>
                <a:gd name="T109" fmla="*/ 25 h 25"/>
                <a:gd name="T110" fmla="*/ 23 w 47"/>
                <a:gd name="T111" fmla="*/ 25 h 25"/>
                <a:gd name="T112" fmla="*/ 25 w 47"/>
                <a:gd name="T113" fmla="*/ 24 h 25"/>
                <a:gd name="T114" fmla="*/ 27 w 47"/>
                <a:gd name="T1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0" name="Freeform 385"/>
            <p:cNvSpPr>
              <a:spLocks/>
            </p:cNvSpPr>
            <p:nvPr userDrawn="1"/>
          </p:nvSpPr>
          <p:spPr bwMode="auto">
            <a:xfrm>
              <a:off x="9458326" y="2374900"/>
              <a:ext cx="73025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5 w 47"/>
                <a:gd name="T9" fmla="*/ 19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5 w 47"/>
                <a:gd name="T21" fmla="*/ 15 h 25"/>
                <a:gd name="T22" fmla="*/ 46 w 47"/>
                <a:gd name="T23" fmla="*/ 14 h 25"/>
                <a:gd name="T24" fmla="*/ 47 w 47"/>
                <a:gd name="T25" fmla="*/ 11 h 25"/>
                <a:gd name="T26" fmla="*/ 45 w 47"/>
                <a:gd name="T27" fmla="*/ 9 h 25"/>
                <a:gd name="T28" fmla="*/ 44 w 47"/>
                <a:gd name="T29" fmla="*/ 9 h 25"/>
                <a:gd name="T30" fmla="*/ 42 w 47"/>
                <a:gd name="T31" fmla="*/ 8 h 25"/>
                <a:gd name="T32" fmla="*/ 41 w 47"/>
                <a:gd name="T33" fmla="*/ 7 h 25"/>
                <a:gd name="T34" fmla="*/ 39 w 47"/>
                <a:gd name="T35" fmla="*/ 6 h 25"/>
                <a:gd name="T36" fmla="*/ 37 w 47"/>
                <a:gd name="T37" fmla="*/ 5 h 25"/>
                <a:gd name="T38" fmla="*/ 36 w 47"/>
                <a:gd name="T39" fmla="*/ 4 h 25"/>
                <a:gd name="T40" fmla="*/ 34 w 47"/>
                <a:gd name="T41" fmla="*/ 3 h 25"/>
                <a:gd name="T42" fmla="*/ 32 w 47"/>
                <a:gd name="T43" fmla="*/ 2 h 25"/>
                <a:gd name="T44" fmla="*/ 31 w 47"/>
                <a:gd name="T45" fmla="*/ 1 h 25"/>
                <a:gd name="T46" fmla="*/ 29 w 47"/>
                <a:gd name="T47" fmla="*/ 1 h 25"/>
                <a:gd name="T48" fmla="*/ 28 w 47"/>
                <a:gd name="T49" fmla="*/ 0 h 25"/>
                <a:gd name="T50" fmla="*/ 26 w 47"/>
                <a:gd name="T51" fmla="*/ 0 h 25"/>
                <a:gd name="T52" fmla="*/ 24 w 47"/>
                <a:gd name="T53" fmla="*/ 0 h 25"/>
                <a:gd name="T54" fmla="*/ 23 w 47"/>
                <a:gd name="T55" fmla="*/ 1 h 25"/>
                <a:gd name="T56" fmla="*/ 21 w 47"/>
                <a:gd name="T57" fmla="*/ 1 h 25"/>
                <a:gd name="T58" fmla="*/ 20 w 47"/>
                <a:gd name="T59" fmla="*/ 2 h 25"/>
                <a:gd name="T60" fmla="*/ 18 w 47"/>
                <a:gd name="T61" fmla="*/ 3 h 25"/>
                <a:gd name="T62" fmla="*/ 16 w 47"/>
                <a:gd name="T63" fmla="*/ 4 h 25"/>
                <a:gd name="T64" fmla="*/ 15 w 47"/>
                <a:gd name="T65" fmla="*/ 5 h 25"/>
                <a:gd name="T66" fmla="*/ 13 w 47"/>
                <a:gd name="T67" fmla="*/ 5 h 25"/>
                <a:gd name="T68" fmla="*/ 11 w 47"/>
                <a:gd name="T69" fmla="*/ 6 h 25"/>
                <a:gd name="T70" fmla="*/ 10 w 47"/>
                <a:gd name="T71" fmla="*/ 7 h 25"/>
                <a:gd name="T72" fmla="*/ 8 w 47"/>
                <a:gd name="T73" fmla="*/ 8 h 25"/>
                <a:gd name="T74" fmla="*/ 6 w 47"/>
                <a:gd name="T75" fmla="*/ 8 h 25"/>
                <a:gd name="T76" fmla="*/ 5 w 47"/>
                <a:gd name="T77" fmla="*/ 9 h 25"/>
                <a:gd name="T78" fmla="*/ 3 w 47"/>
                <a:gd name="T79" fmla="*/ 10 h 25"/>
                <a:gd name="T80" fmla="*/ 2 w 47"/>
                <a:gd name="T81" fmla="*/ 11 h 25"/>
                <a:gd name="T82" fmla="*/ 0 w 47"/>
                <a:gd name="T83" fmla="*/ 14 h 25"/>
                <a:gd name="T84" fmla="*/ 2 w 47"/>
                <a:gd name="T85" fmla="*/ 15 h 25"/>
                <a:gd name="T86" fmla="*/ 4 w 47"/>
                <a:gd name="T87" fmla="*/ 16 h 25"/>
                <a:gd name="T88" fmla="*/ 5 w 47"/>
                <a:gd name="T89" fmla="*/ 17 h 25"/>
                <a:gd name="T90" fmla="*/ 7 w 47"/>
                <a:gd name="T91" fmla="*/ 18 h 25"/>
                <a:gd name="T92" fmla="*/ 9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7 w 47"/>
                <a:gd name="T103" fmla="*/ 24 h 25"/>
                <a:gd name="T104" fmla="*/ 18 w 47"/>
                <a:gd name="T105" fmla="*/ 24 h 25"/>
                <a:gd name="T106" fmla="*/ 20 w 47"/>
                <a:gd name="T107" fmla="*/ 24 h 25"/>
                <a:gd name="T108" fmla="*/ 22 w 47"/>
                <a:gd name="T109" fmla="*/ 25 h 25"/>
                <a:gd name="T110" fmla="*/ 23 w 47"/>
                <a:gd name="T111" fmla="*/ 24 h 25"/>
                <a:gd name="T112" fmla="*/ 25 w 47"/>
                <a:gd name="T113" fmla="*/ 24 h 25"/>
                <a:gd name="T114" fmla="*/ 26 w 47"/>
                <a:gd name="T1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1" name="Freeform 386"/>
            <p:cNvSpPr>
              <a:spLocks/>
            </p:cNvSpPr>
            <p:nvPr userDrawn="1"/>
          </p:nvSpPr>
          <p:spPr bwMode="auto">
            <a:xfrm>
              <a:off x="9499601" y="2398713"/>
              <a:ext cx="73025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2 h 24"/>
                <a:gd name="T4" fmla="*/ 32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7 w 47"/>
                <a:gd name="T11" fmla="*/ 19 h 24"/>
                <a:gd name="T12" fmla="*/ 38 w 47"/>
                <a:gd name="T13" fmla="*/ 18 h 24"/>
                <a:gd name="T14" fmla="*/ 40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5 h 24"/>
                <a:gd name="T22" fmla="*/ 46 w 47"/>
                <a:gd name="T23" fmla="*/ 14 h 24"/>
                <a:gd name="T24" fmla="*/ 47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4 h 24"/>
                <a:gd name="T64" fmla="*/ 14 w 47"/>
                <a:gd name="T65" fmla="*/ 5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8 h 24"/>
                <a:gd name="T74" fmla="*/ 6 w 47"/>
                <a:gd name="T75" fmla="*/ 9 h 24"/>
                <a:gd name="T76" fmla="*/ 4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3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8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3 w 47"/>
                <a:gd name="T97" fmla="*/ 21 h 24"/>
                <a:gd name="T98" fmla="*/ 14 w 47"/>
                <a:gd name="T99" fmla="*/ 22 h 24"/>
                <a:gd name="T100" fmla="*/ 16 w 47"/>
                <a:gd name="T101" fmla="*/ 23 h 24"/>
                <a:gd name="T102" fmla="*/ 17 w 47"/>
                <a:gd name="T103" fmla="*/ 24 h 24"/>
                <a:gd name="T104" fmla="*/ 19 w 47"/>
                <a:gd name="T105" fmla="*/ 24 h 24"/>
                <a:gd name="T106" fmla="*/ 21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6 w 47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2" name="Freeform 387"/>
            <p:cNvSpPr>
              <a:spLocks/>
            </p:cNvSpPr>
            <p:nvPr userDrawn="1"/>
          </p:nvSpPr>
          <p:spPr bwMode="auto">
            <a:xfrm>
              <a:off x="9540876" y="2422525"/>
              <a:ext cx="73025" cy="38100"/>
            </a:xfrm>
            <a:custGeom>
              <a:avLst/>
              <a:gdLst>
                <a:gd name="T0" fmla="*/ 27 w 46"/>
                <a:gd name="T1" fmla="*/ 22 h 24"/>
                <a:gd name="T2" fmla="*/ 29 w 46"/>
                <a:gd name="T3" fmla="*/ 22 h 24"/>
                <a:gd name="T4" fmla="*/ 31 w 46"/>
                <a:gd name="T5" fmla="*/ 21 h 24"/>
                <a:gd name="T6" fmla="*/ 32 w 46"/>
                <a:gd name="T7" fmla="*/ 20 h 24"/>
                <a:gd name="T8" fmla="*/ 34 w 46"/>
                <a:gd name="T9" fmla="*/ 19 h 24"/>
                <a:gd name="T10" fmla="*/ 36 w 46"/>
                <a:gd name="T11" fmla="*/ 18 h 24"/>
                <a:gd name="T12" fmla="*/ 37 w 46"/>
                <a:gd name="T13" fmla="*/ 18 h 24"/>
                <a:gd name="T14" fmla="*/ 39 w 46"/>
                <a:gd name="T15" fmla="*/ 17 h 24"/>
                <a:gd name="T16" fmla="*/ 41 w 46"/>
                <a:gd name="T17" fmla="*/ 16 h 24"/>
                <a:gd name="T18" fmla="*/ 42 w 46"/>
                <a:gd name="T19" fmla="*/ 15 h 24"/>
                <a:gd name="T20" fmla="*/ 44 w 46"/>
                <a:gd name="T21" fmla="*/ 14 h 24"/>
                <a:gd name="T22" fmla="*/ 45 w 46"/>
                <a:gd name="T23" fmla="*/ 14 h 24"/>
                <a:gd name="T24" fmla="*/ 46 w 46"/>
                <a:gd name="T25" fmla="*/ 10 h 24"/>
                <a:gd name="T26" fmla="*/ 44 w 46"/>
                <a:gd name="T27" fmla="*/ 9 h 24"/>
                <a:gd name="T28" fmla="*/ 43 w 46"/>
                <a:gd name="T29" fmla="*/ 8 h 24"/>
                <a:gd name="T30" fmla="*/ 41 w 46"/>
                <a:gd name="T31" fmla="*/ 7 h 24"/>
                <a:gd name="T32" fmla="*/ 39 w 46"/>
                <a:gd name="T33" fmla="*/ 6 h 24"/>
                <a:gd name="T34" fmla="*/ 38 w 46"/>
                <a:gd name="T35" fmla="*/ 5 h 24"/>
                <a:gd name="T36" fmla="*/ 36 w 46"/>
                <a:gd name="T37" fmla="*/ 4 h 24"/>
                <a:gd name="T38" fmla="*/ 35 w 46"/>
                <a:gd name="T39" fmla="*/ 3 h 24"/>
                <a:gd name="T40" fmla="*/ 33 w 46"/>
                <a:gd name="T41" fmla="*/ 3 h 24"/>
                <a:gd name="T42" fmla="*/ 31 w 46"/>
                <a:gd name="T43" fmla="*/ 2 h 24"/>
                <a:gd name="T44" fmla="*/ 30 w 46"/>
                <a:gd name="T45" fmla="*/ 1 h 24"/>
                <a:gd name="T46" fmla="*/ 28 w 46"/>
                <a:gd name="T47" fmla="*/ 0 h 24"/>
                <a:gd name="T48" fmla="*/ 27 w 46"/>
                <a:gd name="T49" fmla="*/ 0 h 24"/>
                <a:gd name="T50" fmla="*/ 25 w 46"/>
                <a:gd name="T51" fmla="*/ 0 h 24"/>
                <a:gd name="T52" fmla="*/ 23 w 46"/>
                <a:gd name="T53" fmla="*/ 0 h 24"/>
                <a:gd name="T54" fmla="*/ 22 w 46"/>
                <a:gd name="T55" fmla="*/ 1 h 24"/>
                <a:gd name="T56" fmla="*/ 20 w 46"/>
                <a:gd name="T57" fmla="*/ 1 h 24"/>
                <a:gd name="T58" fmla="*/ 18 w 46"/>
                <a:gd name="T59" fmla="*/ 2 h 24"/>
                <a:gd name="T60" fmla="*/ 17 w 46"/>
                <a:gd name="T61" fmla="*/ 3 h 24"/>
                <a:gd name="T62" fmla="*/ 15 w 46"/>
                <a:gd name="T63" fmla="*/ 4 h 24"/>
                <a:gd name="T64" fmla="*/ 14 w 46"/>
                <a:gd name="T65" fmla="*/ 4 h 24"/>
                <a:gd name="T66" fmla="*/ 12 w 46"/>
                <a:gd name="T67" fmla="*/ 5 h 24"/>
                <a:gd name="T68" fmla="*/ 10 w 46"/>
                <a:gd name="T69" fmla="*/ 6 h 24"/>
                <a:gd name="T70" fmla="*/ 9 w 46"/>
                <a:gd name="T71" fmla="*/ 7 h 24"/>
                <a:gd name="T72" fmla="*/ 7 w 46"/>
                <a:gd name="T73" fmla="*/ 8 h 24"/>
                <a:gd name="T74" fmla="*/ 5 w 46"/>
                <a:gd name="T75" fmla="*/ 8 h 24"/>
                <a:gd name="T76" fmla="*/ 4 w 46"/>
                <a:gd name="T77" fmla="*/ 9 h 24"/>
                <a:gd name="T78" fmla="*/ 2 w 46"/>
                <a:gd name="T79" fmla="*/ 10 h 24"/>
                <a:gd name="T80" fmla="*/ 1 w 46"/>
                <a:gd name="T81" fmla="*/ 11 h 24"/>
                <a:gd name="T82" fmla="*/ 0 w 46"/>
                <a:gd name="T83" fmla="*/ 14 h 24"/>
                <a:gd name="T84" fmla="*/ 2 w 46"/>
                <a:gd name="T85" fmla="*/ 15 h 24"/>
                <a:gd name="T86" fmla="*/ 3 w 46"/>
                <a:gd name="T87" fmla="*/ 16 h 24"/>
                <a:gd name="T88" fmla="*/ 5 w 46"/>
                <a:gd name="T89" fmla="*/ 17 h 24"/>
                <a:gd name="T90" fmla="*/ 7 w 46"/>
                <a:gd name="T91" fmla="*/ 18 h 24"/>
                <a:gd name="T92" fmla="*/ 8 w 46"/>
                <a:gd name="T93" fmla="*/ 19 h 24"/>
                <a:gd name="T94" fmla="*/ 10 w 46"/>
                <a:gd name="T95" fmla="*/ 20 h 24"/>
                <a:gd name="T96" fmla="*/ 11 w 46"/>
                <a:gd name="T97" fmla="*/ 21 h 24"/>
                <a:gd name="T98" fmla="*/ 13 w 46"/>
                <a:gd name="T99" fmla="*/ 22 h 24"/>
                <a:gd name="T100" fmla="*/ 15 w 46"/>
                <a:gd name="T101" fmla="*/ 23 h 24"/>
                <a:gd name="T102" fmla="*/ 16 w 46"/>
                <a:gd name="T103" fmla="*/ 23 h 24"/>
                <a:gd name="T104" fmla="*/ 18 w 46"/>
                <a:gd name="T105" fmla="*/ 24 h 24"/>
                <a:gd name="T106" fmla="*/ 20 w 46"/>
                <a:gd name="T107" fmla="*/ 24 h 24"/>
                <a:gd name="T108" fmla="*/ 21 w 46"/>
                <a:gd name="T109" fmla="*/ 24 h 24"/>
                <a:gd name="T110" fmla="*/ 23 w 46"/>
                <a:gd name="T111" fmla="*/ 24 h 24"/>
                <a:gd name="T112" fmla="*/ 24 w 46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3" name="Freeform 388"/>
            <p:cNvSpPr>
              <a:spLocks/>
            </p:cNvSpPr>
            <p:nvPr userDrawn="1"/>
          </p:nvSpPr>
          <p:spPr bwMode="auto">
            <a:xfrm>
              <a:off x="9582151" y="24463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1 h 24"/>
                <a:gd name="T6" fmla="*/ 32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7 h 24"/>
                <a:gd name="T14" fmla="*/ 39 w 47"/>
                <a:gd name="T15" fmla="*/ 17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5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6 w 47"/>
                <a:gd name="T37" fmla="*/ 4 h 24"/>
                <a:gd name="T38" fmla="*/ 35 w 47"/>
                <a:gd name="T39" fmla="*/ 3 h 24"/>
                <a:gd name="T40" fmla="*/ 33 w 47"/>
                <a:gd name="T41" fmla="*/ 2 h 24"/>
                <a:gd name="T42" fmla="*/ 31 w 47"/>
                <a:gd name="T43" fmla="*/ 1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3 w 47"/>
                <a:gd name="T53" fmla="*/ 0 h 24"/>
                <a:gd name="T54" fmla="*/ 22 w 47"/>
                <a:gd name="T55" fmla="*/ 0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5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0 w 47"/>
                <a:gd name="T69" fmla="*/ 6 h 24"/>
                <a:gd name="T70" fmla="*/ 9 w 47"/>
                <a:gd name="T71" fmla="*/ 7 h 24"/>
                <a:gd name="T72" fmla="*/ 7 w 47"/>
                <a:gd name="T73" fmla="*/ 7 h 24"/>
                <a:gd name="T74" fmla="*/ 5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4 w 47"/>
                <a:gd name="T99" fmla="*/ 22 h 24"/>
                <a:gd name="T100" fmla="*/ 15 w 47"/>
                <a:gd name="T101" fmla="*/ 23 h 24"/>
                <a:gd name="T102" fmla="*/ 17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3 w 47"/>
                <a:gd name="T111" fmla="*/ 24 h 24"/>
                <a:gd name="T112" fmla="*/ 2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4" name="Freeform 389"/>
            <p:cNvSpPr>
              <a:spLocks/>
            </p:cNvSpPr>
            <p:nvPr userDrawn="1"/>
          </p:nvSpPr>
          <p:spPr bwMode="auto">
            <a:xfrm>
              <a:off x="9623426" y="2470150"/>
              <a:ext cx="74613" cy="38100"/>
            </a:xfrm>
            <a:custGeom>
              <a:avLst/>
              <a:gdLst>
                <a:gd name="T0" fmla="*/ 24 w 47"/>
                <a:gd name="T1" fmla="*/ 24 h 24"/>
                <a:gd name="T2" fmla="*/ 26 w 47"/>
                <a:gd name="T3" fmla="*/ 23 h 24"/>
                <a:gd name="T4" fmla="*/ 28 w 47"/>
                <a:gd name="T5" fmla="*/ 22 h 24"/>
                <a:gd name="T6" fmla="*/ 29 w 47"/>
                <a:gd name="T7" fmla="*/ 21 h 24"/>
                <a:gd name="T8" fmla="*/ 31 w 47"/>
                <a:gd name="T9" fmla="*/ 21 h 24"/>
                <a:gd name="T10" fmla="*/ 32 w 47"/>
                <a:gd name="T11" fmla="*/ 20 h 24"/>
                <a:gd name="T12" fmla="*/ 34 w 47"/>
                <a:gd name="T13" fmla="*/ 19 h 24"/>
                <a:gd name="T14" fmla="*/ 36 w 47"/>
                <a:gd name="T15" fmla="*/ 18 h 24"/>
                <a:gd name="T16" fmla="*/ 37 w 47"/>
                <a:gd name="T17" fmla="*/ 17 h 24"/>
                <a:gd name="T18" fmla="*/ 39 w 47"/>
                <a:gd name="T19" fmla="*/ 17 h 24"/>
                <a:gd name="T20" fmla="*/ 41 w 47"/>
                <a:gd name="T21" fmla="*/ 16 h 24"/>
                <a:gd name="T22" fmla="*/ 42 w 47"/>
                <a:gd name="T23" fmla="*/ 15 h 24"/>
                <a:gd name="T24" fmla="*/ 44 w 47"/>
                <a:gd name="T25" fmla="*/ 14 h 24"/>
                <a:gd name="T26" fmla="*/ 45 w 47"/>
                <a:gd name="T27" fmla="*/ 13 h 24"/>
                <a:gd name="T28" fmla="*/ 47 w 47"/>
                <a:gd name="T29" fmla="*/ 10 h 24"/>
                <a:gd name="T30" fmla="*/ 45 w 47"/>
                <a:gd name="T31" fmla="*/ 9 h 24"/>
                <a:gd name="T32" fmla="*/ 43 w 47"/>
                <a:gd name="T33" fmla="*/ 8 h 24"/>
                <a:gd name="T34" fmla="*/ 42 w 47"/>
                <a:gd name="T35" fmla="*/ 7 h 24"/>
                <a:gd name="T36" fmla="*/ 40 w 47"/>
                <a:gd name="T37" fmla="*/ 6 h 24"/>
                <a:gd name="T38" fmla="*/ 39 w 47"/>
                <a:gd name="T39" fmla="*/ 5 h 24"/>
                <a:gd name="T40" fmla="*/ 37 w 47"/>
                <a:gd name="T41" fmla="*/ 4 h 24"/>
                <a:gd name="T42" fmla="*/ 35 w 47"/>
                <a:gd name="T43" fmla="*/ 3 h 24"/>
                <a:gd name="T44" fmla="*/ 34 w 47"/>
                <a:gd name="T45" fmla="*/ 2 h 24"/>
                <a:gd name="T46" fmla="*/ 32 w 47"/>
                <a:gd name="T47" fmla="*/ 2 h 24"/>
                <a:gd name="T48" fmla="*/ 30 w 47"/>
                <a:gd name="T49" fmla="*/ 1 h 24"/>
                <a:gd name="T50" fmla="*/ 29 w 47"/>
                <a:gd name="T51" fmla="*/ 0 h 24"/>
                <a:gd name="T52" fmla="*/ 27 w 47"/>
                <a:gd name="T53" fmla="*/ 0 h 24"/>
                <a:gd name="T54" fmla="*/ 26 w 47"/>
                <a:gd name="T55" fmla="*/ 0 h 24"/>
                <a:gd name="T56" fmla="*/ 24 w 47"/>
                <a:gd name="T57" fmla="*/ 0 h 24"/>
                <a:gd name="T58" fmla="*/ 22 w 47"/>
                <a:gd name="T59" fmla="*/ 0 h 24"/>
                <a:gd name="T60" fmla="*/ 21 w 47"/>
                <a:gd name="T61" fmla="*/ 1 h 24"/>
                <a:gd name="T62" fmla="*/ 19 w 47"/>
                <a:gd name="T63" fmla="*/ 2 h 24"/>
                <a:gd name="T64" fmla="*/ 17 w 47"/>
                <a:gd name="T65" fmla="*/ 2 h 24"/>
                <a:gd name="T66" fmla="*/ 16 w 47"/>
                <a:gd name="T67" fmla="*/ 3 h 24"/>
                <a:gd name="T68" fmla="*/ 14 w 47"/>
                <a:gd name="T69" fmla="*/ 4 h 24"/>
                <a:gd name="T70" fmla="*/ 13 w 47"/>
                <a:gd name="T71" fmla="*/ 5 h 24"/>
                <a:gd name="T72" fmla="*/ 11 w 47"/>
                <a:gd name="T73" fmla="*/ 5 h 24"/>
                <a:gd name="T74" fmla="*/ 9 w 47"/>
                <a:gd name="T75" fmla="*/ 6 h 24"/>
                <a:gd name="T76" fmla="*/ 8 w 47"/>
                <a:gd name="T77" fmla="*/ 7 h 24"/>
                <a:gd name="T78" fmla="*/ 6 w 47"/>
                <a:gd name="T79" fmla="*/ 8 h 24"/>
                <a:gd name="T80" fmla="*/ 4 w 47"/>
                <a:gd name="T81" fmla="*/ 9 h 24"/>
                <a:gd name="T82" fmla="*/ 3 w 47"/>
                <a:gd name="T83" fmla="*/ 9 h 24"/>
                <a:gd name="T84" fmla="*/ 1 w 47"/>
                <a:gd name="T85" fmla="*/ 10 h 24"/>
                <a:gd name="T86" fmla="*/ 0 w 47"/>
                <a:gd name="T87" fmla="*/ 13 h 24"/>
                <a:gd name="T88" fmla="*/ 2 w 47"/>
                <a:gd name="T89" fmla="*/ 15 h 24"/>
                <a:gd name="T90" fmla="*/ 3 w 47"/>
                <a:gd name="T91" fmla="*/ 16 h 24"/>
                <a:gd name="T92" fmla="*/ 5 w 47"/>
                <a:gd name="T93" fmla="*/ 17 h 24"/>
                <a:gd name="T94" fmla="*/ 6 w 47"/>
                <a:gd name="T95" fmla="*/ 18 h 24"/>
                <a:gd name="T96" fmla="*/ 8 w 47"/>
                <a:gd name="T97" fmla="*/ 18 h 24"/>
                <a:gd name="T98" fmla="*/ 10 w 47"/>
                <a:gd name="T99" fmla="*/ 19 h 24"/>
                <a:gd name="T100" fmla="*/ 11 w 47"/>
                <a:gd name="T101" fmla="*/ 20 h 24"/>
                <a:gd name="T102" fmla="*/ 13 w 47"/>
                <a:gd name="T103" fmla="*/ 21 h 24"/>
                <a:gd name="T104" fmla="*/ 15 w 47"/>
                <a:gd name="T105" fmla="*/ 22 h 24"/>
                <a:gd name="T106" fmla="*/ 16 w 47"/>
                <a:gd name="T107" fmla="*/ 23 h 24"/>
                <a:gd name="T108" fmla="*/ 18 w 47"/>
                <a:gd name="T109" fmla="*/ 24 h 24"/>
                <a:gd name="T110" fmla="*/ 19 w 47"/>
                <a:gd name="T111" fmla="*/ 24 h 24"/>
                <a:gd name="T112" fmla="*/ 21 w 47"/>
                <a:gd name="T113" fmla="*/ 24 h 24"/>
                <a:gd name="T114" fmla="*/ 23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5" name="Freeform 390"/>
            <p:cNvSpPr>
              <a:spLocks/>
            </p:cNvSpPr>
            <p:nvPr userDrawn="1"/>
          </p:nvSpPr>
          <p:spPr bwMode="auto">
            <a:xfrm>
              <a:off x="9845676" y="23923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6" name="Freeform 391"/>
            <p:cNvSpPr>
              <a:spLocks/>
            </p:cNvSpPr>
            <p:nvPr userDrawn="1"/>
          </p:nvSpPr>
          <p:spPr bwMode="auto">
            <a:xfrm>
              <a:off x="9886951" y="241617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7" name="Freeform 392"/>
            <p:cNvSpPr>
              <a:spLocks/>
            </p:cNvSpPr>
            <p:nvPr userDrawn="1"/>
          </p:nvSpPr>
          <p:spPr bwMode="auto">
            <a:xfrm>
              <a:off x="9796463" y="2416175"/>
              <a:ext cx="74613" cy="39688"/>
            </a:xfrm>
            <a:custGeom>
              <a:avLst/>
              <a:gdLst>
                <a:gd name="T0" fmla="*/ 2 w 47"/>
                <a:gd name="T1" fmla="*/ 16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1 w 47"/>
                <a:gd name="T25" fmla="*/ 25 h 25"/>
                <a:gd name="T26" fmla="*/ 23 w 47"/>
                <a:gd name="T27" fmla="*/ 25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2 w 47"/>
                <a:gd name="T63" fmla="*/ 8 h 25"/>
                <a:gd name="T64" fmla="*/ 40 w 47"/>
                <a:gd name="T65" fmla="*/ 7 h 25"/>
                <a:gd name="T66" fmla="*/ 38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4 w 47"/>
                <a:gd name="T85" fmla="*/ 1 h 25"/>
                <a:gd name="T86" fmla="*/ 22 w 47"/>
                <a:gd name="T87" fmla="*/ 1 h 25"/>
                <a:gd name="T88" fmla="*/ 21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6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8" name="Freeform 393"/>
            <p:cNvSpPr>
              <a:spLocks/>
            </p:cNvSpPr>
            <p:nvPr userDrawn="1"/>
          </p:nvSpPr>
          <p:spPr bwMode="auto">
            <a:xfrm>
              <a:off x="9837738" y="24399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5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9" name="Freeform 394"/>
            <p:cNvSpPr>
              <a:spLocks/>
            </p:cNvSpPr>
            <p:nvPr userDrawn="1"/>
          </p:nvSpPr>
          <p:spPr bwMode="auto">
            <a:xfrm>
              <a:off x="9750426" y="24431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5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0" name="Freeform 395"/>
            <p:cNvSpPr>
              <a:spLocks/>
            </p:cNvSpPr>
            <p:nvPr userDrawn="1"/>
          </p:nvSpPr>
          <p:spPr bwMode="auto">
            <a:xfrm>
              <a:off x="9793288" y="2466975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4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20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7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2 h 24"/>
                <a:gd name="T36" fmla="*/ 30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4 h 24"/>
                <a:gd name="T56" fmla="*/ 46 w 46"/>
                <a:gd name="T57" fmla="*/ 10 h 24"/>
                <a:gd name="T58" fmla="*/ 44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39 w 46"/>
                <a:gd name="T65" fmla="*/ 6 h 24"/>
                <a:gd name="T66" fmla="*/ 38 w 46"/>
                <a:gd name="T67" fmla="*/ 5 h 24"/>
                <a:gd name="T68" fmla="*/ 36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1 w 46"/>
                <a:gd name="T75" fmla="*/ 1 h 24"/>
                <a:gd name="T76" fmla="*/ 30 w 46"/>
                <a:gd name="T77" fmla="*/ 1 h 24"/>
                <a:gd name="T78" fmla="*/ 28 w 46"/>
                <a:gd name="T79" fmla="*/ 0 h 24"/>
                <a:gd name="T80" fmla="*/ 26 w 46"/>
                <a:gd name="T81" fmla="*/ 0 h 24"/>
                <a:gd name="T82" fmla="*/ 25 w 46"/>
                <a:gd name="T83" fmla="*/ 0 h 24"/>
                <a:gd name="T84" fmla="*/ 23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8 w 46"/>
                <a:gd name="T91" fmla="*/ 2 h 24"/>
                <a:gd name="T92" fmla="*/ 17 w 46"/>
                <a:gd name="T93" fmla="*/ 3 h 24"/>
                <a:gd name="T94" fmla="*/ 15 w 46"/>
                <a:gd name="T95" fmla="*/ 3 h 24"/>
                <a:gd name="T96" fmla="*/ 13 w 46"/>
                <a:gd name="T97" fmla="*/ 4 h 24"/>
                <a:gd name="T98" fmla="*/ 12 w 46"/>
                <a:gd name="T99" fmla="*/ 5 h 24"/>
                <a:gd name="T100" fmla="*/ 10 w 46"/>
                <a:gd name="T101" fmla="*/ 6 h 24"/>
                <a:gd name="T102" fmla="*/ 9 w 46"/>
                <a:gd name="T103" fmla="*/ 7 h 24"/>
                <a:gd name="T104" fmla="*/ 7 w 46"/>
                <a:gd name="T105" fmla="*/ 7 h 24"/>
                <a:gd name="T106" fmla="*/ 5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0 w 46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1" name="Freeform 396"/>
            <p:cNvSpPr>
              <a:spLocks/>
            </p:cNvSpPr>
            <p:nvPr userDrawn="1"/>
          </p:nvSpPr>
          <p:spPr bwMode="auto">
            <a:xfrm>
              <a:off x="9705976" y="2470150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4 w 46"/>
                <a:gd name="T5" fmla="*/ 17 h 24"/>
                <a:gd name="T6" fmla="*/ 6 w 46"/>
                <a:gd name="T7" fmla="*/ 17 h 24"/>
                <a:gd name="T8" fmla="*/ 8 w 46"/>
                <a:gd name="T9" fmla="*/ 18 h 24"/>
                <a:gd name="T10" fmla="*/ 9 w 46"/>
                <a:gd name="T11" fmla="*/ 19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8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3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1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7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3 h 24"/>
                <a:gd name="T56" fmla="*/ 46 w 46"/>
                <a:gd name="T57" fmla="*/ 10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7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2 w 46"/>
                <a:gd name="T75" fmla="*/ 1 h 24"/>
                <a:gd name="T76" fmla="*/ 30 w 46"/>
                <a:gd name="T77" fmla="*/ 1 h 24"/>
                <a:gd name="T78" fmla="*/ 28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4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1 h 24"/>
                <a:gd name="T92" fmla="*/ 17 w 46"/>
                <a:gd name="T93" fmla="*/ 2 h 24"/>
                <a:gd name="T94" fmla="*/ 15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5 h 24"/>
                <a:gd name="T102" fmla="*/ 9 w 46"/>
                <a:gd name="T103" fmla="*/ 6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9 h 24"/>
                <a:gd name="T112" fmla="*/ 1 w 46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2" name="Freeform 397"/>
            <p:cNvSpPr>
              <a:spLocks/>
            </p:cNvSpPr>
            <p:nvPr userDrawn="1"/>
          </p:nvSpPr>
          <p:spPr bwMode="auto">
            <a:xfrm>
              <a:off x="9747251" y="24939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5 h 24"/>
                <a:gd name="T4" fmla="*/ 5 w 47"/>
                <a:gd name="T5" fmla="*/ 16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5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8 h 24"/>
                <a:gd name="T110" fmla="*/ 2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3" name="Freeform 398"/>
            <p:cNvSpPr>
              <a:spLocks/>
            </p:cNvSpPr>
            <p:nvPr userDrawn="1"/>
          </p:nvSpPr>
          <p:spPr bwMode="auto">
            <a:xfrm>
              <a:off x="9659938" y="2495550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2 w 47"/>
                <a:gd name="T7" fmla="*/ 20 h 25"/>
                <a:gd name="T8" fmla="*/ 34 w 47"/>
                <a:gd name="T9" fmla="*/ 19 h 25"/>
                <a:gd name="T10" fmla="*/ 36 w 47"/>
                <a:gd name="T11" fmla="*/ 19 h 25"/>
                <a:gd name="T12" fmla="*/ 37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2 w 47"/>
                <a:gd name="T19" fmla="*/ 16 h 25"/>
                <a:gd name="T20" fmla="*/ 44 w 47"/>
                <a:gd name="T21" fmla="*/ 15 h 25"/>
                <a:gd name="T22" fmla="*/ 45 w 47"/>
                <a:gd name="T23" fmla="*/ 14 h 25"/>
                <a:gd name="T24" fmla="*/ 46 w 47"/>
                <a:gd name="T25" fmla="*/ 11 h 25"/>
                <a:gd name="T26" fmla="*/ 45 w 47"/>
                <a:gd name="T27" fmla="*/ 9 h 25"/>
                <a:gd name="T28" fmla="*/ 43 w 47"/>
                <a:gd name="T29" fmla="*/ 8 h 25"/>
                <a:gd name="T30" fmla="*/ 41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8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0 w 47"/>
                <a:gd name="T57" fmla="*/ 1 h 25"/>
                <a:gd name="T58" fmla="*/ 19 w 47"/>
                <a:gd name="T59" fmla="*/ 2 h 25"/>
                <a:gd name="T60" fmla="*/ 17 w 47"/>
                <a:gd name="T61" fmla="*/ 3 h 25"/>
                <a:gd name="T62" fmla="*/ 15 w 47"/>
                <a:gd name="T63" fmla="*/ 4 h 25"/>
                <a:gd name="T64" fmla="*/ 14 w 47"/>
                <a:gd name="T65" fmla="*/ 5 h 25"/>
                <a:gd name="T66" fmla="*/ 12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9 h 25"/>
                <a:gd name="T78" fmla="*/ 2 w 47"/>
                <a:gd name="T79" fmla="*/ 10 h 25"/>
                <a:gd name="T80" fmla="*/ 1 w 47"/>
                <a:gd name="T81" fmla="*/ 11 h 25"/>
                <a:gd name="T82" fmla="*/ 0 w 47"/>
                <a:gd name="T83" fmla="*/ 14 h 25"/>
                <a:gd name="T84" fmla="*/ 2 w 47"/>
                <a:gd name="T85" fmla="*/ 16 h 25"/>
                <a:gd name="T86" fmla="*/ 3 w 47"/>
                <a:gd name="T87" fmla="*/ 16 h 25"/>
                <a:gd name="T88" fmla="*/ 5 w 47"/>
                <a:gd name="T89" fmla="*/ 17 h 25"/>
                <a:gd name="T90" fmla="*/ 7 w 47"/>
                <a:gd name="T91" fmla="*/ 18 h 25"/>
                <a:gd name="T92" fmla="*/ 8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6 w 47"/>
                <a:gd name="T103" fmla="*/ 24 h 25"/>
                <a:gd name="T104" fmla="*/ 18 w 47"/>
                <a:gd name="T105" fmla="*/ 24 h 25"/>
                <a:gd name="T106" fmla="*/ 20 w 47"/>
                <a:gd name="T107" fmla="*/ 25 h 25"/>
                <a:gd name="T108" fmla="*/ 21 w 47"/>
                <a:gd name="T109" fmla="*/ 25 h 25"/>
                <a:gd name="T110" fmla="*/ 23 w 47"/>
                <a:gd name="T111" fmla="*/ 24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4" name="Freeform 399"/>
            <p:cNvSpPr>
              <a:spLocks/>
            </p:cNvSpPr>
            <p:nvPr userDrawn="1"/>
          </p:nvSpPr>
          <p:spPr bwMode="auto">
            <a:xfrm>
              <a:off x="9701213" y="2519363"/>
              <a:ext cx="74613" cy="38100"/>
            </a:xfrm>
            <a:custGeom>
              <a:avLst/>
              <a:gdLst>
                <a:gd name="T0" fmla="*/ 45 w 47"/>
                <a:gd name="T1" fmla="*/ 14 h 24"/>
                <a:gd name="T2" fmla="*/ 46 w 47"/>
                <a:gd name="T3" fmla="*/ 13 h 24"/>
                <a:gd name="T4" fmla="*/ 46 w 47"/>
                <a:gd name="T5" fmla="*/ 10 h 24"/>
                <a:gd name="T6" fmla="*/ 44 w 47"/>
                <a:gd name="T7" fmla="*/ 9 h 24"/>
                <a:gd name="T8" fmla="*/ 43 w 47"/>
                <a:gd name="T9" fmla="*/ 8 h 24"/>
                <a:gd name="T10" fmla="*/ 41 w 47"/>
                <a:gd name="T11" fmla="*/ 7 h 24"/>
                <a:gd name="T12" fmla="*/ 39 w 47"/>
                <a:gd name="T13" fmla="*/ 6 h 24"/>
                <a:gd name="T14" fmla="*/ 38 w 47"/>
                <a:gd name="T15" fmla="*/ 5 h 24"/>
                <a:gd name="T16" fmla="*/ 36 w 47"/>
                <a:gd name="T17" fmla="*/ 4 h 24"/>
                <a:gd name="T18" fmla="*/ 34 w 47"/>
                <a:gd name="T19" fmla="*/ 3 h 24"/>
                <a:gd name="T20" fmla="*/ 33 w 47"/>
                <a:gd name="T21" fmla="*/ 2 h 24"/>
                <a:gd name="T22" fmla="*/ 31 w 47"/>
                <a:gd name="T23" fmla="*/ 2 h 24"/>
                <a:gd name="T24" fmla="*/ 30 w 47"/>
                <a:gd name="T25" fmla="*/ 1 h 24"/>
                <a:gd name="T26" fmla="*/ 28 w 47"/>
                <a:gd name="T27" fmla="*/ 0 h 24"/>
                <a:gd name="T28" fmla="*/ 26 w 47"/>
                <a:gd name="T29" fmla="*/ 0 h 24"/>
                <a:gd name="T30" fmla="*/ 25 w 47"/>
                <a:gd name="T31" fmla="*/ 0 h 24"/>
                <a:gd name="T32" fmla="*/ 23 w 47"/>
                <a:gd name="T33" fmla="*/ 0 h 24"/>
                <a:gd name="T34" fmla="*/ 21 w 47"/>
                <a:gd name="T35" fmla="*/ 1 h 24"/>
                <a:gd name="T36" fmla="*/ 20 w 47"/>
                <a:gd name="T37" fmla="*/ 2 h 24"/>
                <a:gd name="T38" fmla="*/ 18 w 47"/>
                <a:gd name="T39" fmla="*/ 2 h 24"/>
                <a:gd name="T40" fmla="*/ 17 w 47"/>
                <a:gd name="T41" fmla="*/ 3 h 24"/>
                <a:gd name="T42" fmla="*/ 15 w 47"/>
                <a:gd name="T43" fmla="*/ 4 h 24"/>
                <a:gd name="T44" fmla="*/ 13 w 47"/>
                <a:gd name="T45" fmla="*/ 5 h 24"/>
                <a:gd name="T46" fmla="*/ 12 w 47"/>
                <a:gd name="T47" fmla="*/ 6 h 24"/>
                <a:gd name="T48" fmla="*/ 10 w 47"/>
                <a:gd name="T49" fmla="*/ 6 h 24"/>
                <a:gd name="T50" fmla="*/ 8 w 47"/>
                <a:gd name="T51" fmla="*/ 7 h 24"/>
                <a:gd name="T52" fmla="*/ 7 w 47"/>
                <a:gd name="T53" fmla="*/ 8 h 24"/>
                <a:gd name="T54" fmla="*/ 5 w 47"/>
                <a:gd name="T55" fmla="*/ 9 h 24"/>
                <a:gd name="T56" fmla="*/ 4 w 47"/>
                <a:gd name="T57" fmla="*/ 9 h 24"/>
                <a:gd name="T58" fmla="*/ 2 w 47"/>
                <a:gd name="T59" fmla="*/ 10 h 24"/>
                <a:gd name="T60" fmla="*/ 0 w 47"/>
                <a:gd name="T61" fmla="*/ 11 h 24"/>
                <a:gd name="T62" fmla="*/ 1 w 47"/>
                <a:gd name="T63" fmla="*/ 15 h 24"/>
                <a:gd name="T64" fmla="*/ 2 w 47"/>
                <a:gd name="T65" fmla="*/ 16 h 24"/>
                <a:gd name="T66" fmla="*/ 4 w 47"/>
                <a:gd name="T67" fmla="*/ 17 h 24"/>
                <a:gd name="T68" fmla="*/ 6 w 47"/>
                <a:gd name="T69" fmla="*/ 18 h 24"/>
                <a:gd name="T70" fmla="*/ 7 w 47"/>
                <a:gd name="T71" fmla="*/ 19 h 24"/>
                <a:gd name="T72" fmla="*/ 9 w 47"/>
                <a:gd name="T73" fmla="*/ 19 h 24"/>
                <a:gd name="T74" fmla="*/ 11 w 47"/>
                <a:gd name="T75" fmla="*/ 20 h 24"/>
                <a:gd name="T76" fmla="*/ 12 w 47"/>
                <a:gd name="T77" fmla="*/ 21 h 24"/>
                <a:gd name="T78" fmla="*/ 14 w 47"/>
                <a:gd name="T79" fmla="*/ 22 h 24"/>
                <a:gd name="T80" fmla="*/ 16 w 47"/>
                <a:gd name="T81" fmla="*/ 23 h 24"/>
                <a:gd name="T82" fmla="*/ 17 w 47"/>
                <a:gd name="T83" fmla="*/ 24 h 24"/>
                <a:gd name="T84" fmla="*/ 19 w 47"/>
                <a:gd name="T85" fmla="*/ 24 h 24"/>
                <a:gd name="T86" fmla="*/ 20 w 47"/>
                <a:gd name="T87" fmla="*/ 24 h 24"/>
                <a:gd name="T88" fmla="*/ 22 w 47"/>
                <a:gd name="T89" fmla="*/ 24 h 24"/>
                <a:gd name="T90" fmla="*/ 24 w 47"/>
                <a:gd name="T91" fmla="*/ 24 h 24"/>
                <a:gd name="T92" fmla="*/ 25 w 47"/>
                <a:gd name="T93" fmla="*/ 24 h 24"/>
                <a:gd name="T94" fmla="*/ 27 w 47"/>
                <a:gd name="T95" fmla="*/ 23 h 24"/>
                <a:gd name="T96" fmla="*/ 28 w 47"/>
                <a:gd name="T97" fmla="*/ 22 h 24"/>
                <a:gd name="T98" fmla="*/ 30 w 47"/>
                <a:gd name="T99" fmla="*/ 21 h 24"/>
                <a:gd name="T100" fmla="*/ 32 w 47"/>
                <a:gd name="T101" fmla="*/ 21 h 24"/>
                <a:gd name="T102" fmla="*/ 33 w 47"/>
                <a:gd name="T103" fmla="*/ 20 h 24"/>
                <a:gd name="T104" fmla="*/ 35 w 47"/>
                <a:gd name="T105" fmla="*/ 19 h 24"/>
                <a:gd name="T106" fmla="*/ 37 w 47"/>
                <a:gd name="T107" fmla="*/ 18 h 24"/>
                <a:gd name="T108" fmla="*/ 38 w 47"/>
                <a:gd name="T109" fmla="*/ 17 h 24"/>
                <a:gd name="T110" fmla="*/ 40 w 47"/>
                <a:gd name="T111" fmla="*/ 17 h 24"/>
                <a:gd name="T112" fmla="*/ 42 w 47"/>
                <a:gd name="T1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3" y="15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5" name="Freeform 400"/>
            <p:cNvSpPr>
              <a:spLocks/>
            </p:cNvSpPr>
            <p:nvPr userDrawn="1"/>
          </p:nvSpPr>
          <p:spPr bwMode="auto">
            <a:xfrm>
              <a:off x="9955213" y="2459038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20 w 47"/>
                <a:gd name="T3" fmla="*/ 24 h 24"/>
                <a:gd name="T4" fmla="*/ 21 w 47"/>
                <a:gd name="T5" fmla="*/ 24 h 24"/>
                <a:gd name="T6" fmla="*/ 23 w 47"/>
                <a:gd name="T7" fmla="*/ 24 h 24"/>
                <a:gd name="T8" fmla="*/ 25 w 47"/>
                <a:gd name="T9" fmla="*/ 24 h 24"/>
                <a:gd name="T10" fmla="*/ 26 w 47"/>
                <a:gd name="T11" fmla="*/ 23 h 24"/>
                <a:gd name="T12" fmla="*/ 28 w 47"/>
                <a:gd name="T13" fmla="*/ 22 h 24"/>
                <a:gd name="T14" fmla="*/ 29 w 47"/>
                <a:gd name="T15" fmla="*/ 21 h 24"/>
                <a:gd name="T16" fmla="*/ 31 w 47"/>
                <a:gd name="T17" fmla="*/ 21 h 24"/>
                <a:gd name="T18" fmla="*/ 33 w 47"/>
                <a:gd name="T19" fmla="*/ 20 h 24"/>
                <a:gd name="T20" fmla="*/ 34 w 47"/>
                <a:gd name="T21" fmla="*/ 19 h 24"/>
                <a:gd name="T22" fmla="*/ 36 w 47"/>
                <a:gd name="T23" fmla="*/ 18 h 24"/>
                <a:gd name="T24" fmla="*/ 38 w 47"/>
                <a:gd name="T25" fmla="*/ 17 h 24"/>
                <a:gd name="T26" fmla="*/ 39 w 47"/>
                <a:gd name="T27" fmla="*/ 17 h 24"/>
                <a:gd name="T28" fmla="*/ 41 w 47"/>
                <a:gd name="T29" fmla="*/ 16 h 24"/>
                <a:gd name="T30" fmla="*/ 43 w 47"/>
                <a:gd name="T31" fmla="*/ 15 h 24"/>
                <a:gd name="T32" fmla="*/ 44 w 47"/>
                <a:gd name="T33" fmla="*/ 14 h 24"/>
                <a:gd name="T34" fmla="*/ 46 w 47"/>
                <a:gd name="T35" fmla="*/ 14 h 24"/>
                <a:gd name="T36" fmla="*/ 47 w 47"/>
                <a:gd name="T37" fmla="*/ 11 h 24"/>
                <a:gd name="T38" fmla="*/ 46 w 47"/>
                <a:gd name="T39" fmla="*/ 9 h 24"/>
                <a:gd name="T40" fmla="*/ 44 w 47"/>
                <a:gd name="T41" fmla="*/ 8 h 24"/>
                <a:gd name="T42" fmla="*/ 43 w 47"/>
                <a:gd name="T43" fmla="*/ 7 h 24"/>
                <a:gd name="T44" fmla="*/ 41 w 47"/>
                <a:gd name="T45" fmla="*/ 6 h 24"/>
                <a:gd name="T46" fmla="*/ 39 w 47"/>
                <a:gd name="T47" fmla="*/ 5 h 24"/>
                <a:gd name="T48" fmla="*/ 38 w 47"/>
                <a:gd name="T49" fmla="*/ 4 h 24"/>
                <a:gd name="T50" fmla="*/ 36 w 47"/>
                <a:gd name="T51" fmla="*/ 3 h 24"/>
                <a:gd name="T52" fmla="*/ 34 w 47"/>
                <a:gd name="T53" fmla="*/ 2 h 24"/>
                <a:gd name="T54" fmla="*/ 33 w 47"/>
                <a:gd name="T55" fmla="*/ 2 h 24"/>
                <a:gd name="T56" fmla="*/ 31 w 47"/>
                <a:gd name="T57" fmla="*/ 1 h 24"/>
                <a:gd name="T58" fmla="*/ 29 w 47"/>
                <a:gd name="T59" fmla="*/ 0 h 24"/>
                <a:gd name="T60" fmla="*/ 28 w 47"/>
                <a:gd name="T61" fmla="*/ 0 h 24"/>
                <a:gd name="T62" fmla="*/ 26 w 47"/>
                <a:gd name="T63" fmla="*/ 0 h 24"/>
                <a:gd name="T64" fmla="*/ 24 w 47"/>
                <a:gd name="T65" fmla="*/ 0 h 24"/>
                <a:gd name="T66" fmla="*/ 23 w 47"/>
                <a:gd name="T67" fmla="*/ 0 h 24"/>
                <a:gd name="T68" fmla="*/ 21 w 47"/>
                <a:gd name="T69" fmla="*/ 1 h 24"/>
                <a:gd name="T70" fmla="*/ 20 w 47"/>
                <a:gd name="T71" fmla="*/ 1 h 24"/>
                <a:gd name="T72" fmla="*/ 18 w 47"/>
                <a:gd name="T73" fmla="*/ 2 h 24"/>
                <a:gd name="T74" fmla="*/ 16 w 47"/>
                <a:gd name="T75" fmla="*/ 3 h 24"/>
                <a:gd name="T76" fmla="*/ 15 w 47"/>
                <a:gd name="T77" fmla="*/ 4 h 24"/>
                <a:gd name="T78" fmla="*/ 13 w 47"/>
                <a:gd name="T79" fmla="*/ 5 h 24"/>
                <a:gd name="T80" fmla="*/ 11 w 47"/>
                <a:gd name="T81" fmla="*/ 5 h 24"/>
                <a:gd name="T82" fmla="*/ 10 w 47"/>
                <a:gd name="T83" fmla="*/ 6 h 24"/>
                <a:gd name="T84" fmla="*/ 8 w 47"/>
                <a:gd name="T85" fmla="*/ 7 h 24"/>
                <a:gd name="T86" fmla="*/ 6 w 47"/>
                <a:gd name="T87" fmla="*/ 8 h 24"/>
                <a:gd name="T88" fmla="*/ 5 w 47"/>
                <a:gd name="T89" fmla="*/ 9 h 24"/>
                <a:gd name="T90" fmla="*/ 3 w 47"/>
                <a:gd name="T91" fmla="*/ 9 h 24"/>
                <a:gd name="T92" fmla="*/ 2 w 47"/>
                <a:gd name="T93" fmla="*/ 10 h 24"/>
                <a:gd name="T94" fmla="*/ 0 w 47"/>
                <a:gd name="T95" fmla="*/ 14 h 24"/>
                <a:gd name="T96" fmla="*/ 2 w 47"/>
                <a:gd name="T97" fmla="*/ 15 h 24"/>
                <a:gd name="T98" fmla="*/ 4 w 47"/>
                <a:gd name="T99" fmla="*/ 16 h 24"/>
                <a:gd name="T100" fmla="*/ 5 w 47"/>
                <a:gd name="T101" fmla="*/ 17 h 24"/>
                <a:gd name="T102" fmla="*/ 7 w 47"/>
                <a:gd name="T103" fmla="*/ 18 h 24"/>
                <a:gd name="T104" fmla="*/ 9 w 47"/>
                <a:gd name="T105" fmla="*/ 19 h 24"/>
                <a:gd name="T106" fmla="*/ 10 w 47"/>
                <a:gd name="T107" fmla="*/ 20 h 24"/>
                <a:gd name="T108" fmla="*/ 12 w 47"/>
                <a:gd name="T109" fmla="*/ 20 h 24"/>
                <a:gd name="T110" fmla="*/ 14 w 47"/>
                <a:gd name="T111" fmla="*/ 21 h 24"/>
                <a:gd name="T112" fmla="*/ 15 w 47"/>
                <a:gd name="T11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6" name="Freeform 401"/>
            <p:cNvSpPr>
              <a:spLocks/>
            </p:cNvSpPr>
            <p:nvPr userDrawn="1"/>
          </p:nvSpPr>
          <p:spPr bwMode="auto">
            <a:xfrm>
              <a:off x="9906001" y="24828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6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7" name="Freeform 402"/>
            <p:cNvSpPr>
              <a:spLocks/>
            </p:cNvSpPr>
            <p:nvPr userDrawn="1"/>
          </p:nvSpPr>
          <p:spPr bwMode="auto">
            <a:xfrm>
              <a:off x="9861551" y="2509838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7 h 24"/>
                <a:gd name="T6" fmla="*/ 6 w 46"/>
                <a:gd name="T7" fmla="*/ 17 h 24"/>
                <a:gd name="T8" fmla="*/ 8 w 46"/>
                <a:gd name="T9" fmla="*/ 18 h 24"/>
                <a:gd name="T10" fmla="*/ 9 w 46"/>
                <a:gd name="T11" fmla="*/ 19 h 24"/>
                <a:gd name="T12" fmla="*/ 11 w 46"/>
                <a:gd name="T13" fmla="*/ 20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7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3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1 h 24"/>
                <a:gd name="T36" fmla="*/ 30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7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3 h 24"/>
                <a:gd name="T56" fmla="*/ 46 w 46"/>
                <a:gd name="T57" fmla="*/ 10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7 w 46"/>
                <a:gd name="T69" fmla="*/ 4 h 24"/>
                <a:gd name="T70" fmla="*/ 35 w 46"/>
                <a:gd name="T71" fmla="*/ 3 h 24"/>
                <a:gd name="T72" fmla="*/ 33 w 46"/>
                <a:gd name="T73" fmla="*/ 2 h 24"/>
                <a:gd name="T74" fmla="*/ 32 w 46"/>
                <a:gd name="T75" fmla="*/ 1 h 24"/>
                <a:gd name="T76" fmla="*/ 30 w 46"/>
                <a:gd name="T77" fmla="*/ 1 h 24"/>
                <a:gd name="T78" fmla="*/ 28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4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1 h 24"/>
                <a:gd name="T92" fmla="*/ 17 w 46"/>
                <a:gd name="T93" fmla="*/ 2 h 24"/>
                <a:gd name="T94" fmla="*/ 15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5 h 24"/>
                <a:gd name="T102" fmla="*/ 9 w 46"/>
                <a:gd name="T103" fmla="*/ 6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9 h 24"/>
                <a:gd name="T112" fmla="*/ 1 w 46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8" name="Freeform 403"/>
            <p:cNvSpPr>
              <a:spLocks/>
            </p:cNvSpPr>
            <p:nvPr userDrawn="1"/>
          </p:nvSpPr>
          <p:spPr bwMode="auto">
            <a:xfrm>
              <a:off x="9815513" y="2535238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6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1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19 w 47"/>
                <a:gd name="T23" fmla="*/ 24 h 25"/>
                <a:gd name="T24" fmla="*/ 21 w 47"/>
                <a:gd name="T25" fmla="*/ 25 h 25"/>
                <a:gd name="T26" fmla="*/ 23 w 47"/>
                <a:gd name="T27" fmla="*/ 24 h 25"/>
                <a:gd name="T28" fmla="*/ 24 w 47"/>
                <a:gd name="T29" fmla="*/ 24 h 25"/>
                <a:gd name="T30" fmla="*/ 26 w 47"/>
                <a:gd name="T31" fmla="*/ 24 h 25"/>
                <a:gd name="T32" fmla="*/ 27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2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7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2 w 47"/>
                <a:gd name="T51" fmla="*/ 16 h 25"/>
                <a:gd name="T52" fmla="*/ 44 w 47"/>
                <a:gd name="T53" fmla="*/ 15 h 25"/>
                <a:gd name="T54" fmla="*/ 45 w 47"/>
                <a:gd name="T55" fmla="*/ 14 h 25"/>
                <a:gd name="T56" fmla="*/ 46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1 w 47"/>
                <a:gd name="T63" fmla="*/ 7 h 25"/>
                <a:gd name="T64" fmla="*/ 40 w 47"/>
                <a:gd name="T65" fmla="*/ 7 h 25"/>
                <a:gd name="T66" fmla="*/ 38 w 47"/>
                <a:gd name="T67" fmla="*/ 6 h 25"/>
                <a:gd name="T68" fmla="*/ 36 w 47"/>
                <a:gd name="T69" fmla="*/ 5 h 25"/>
                <a:gd name="T70" fmla="*/ 35 w 47"/>
                <a:gd name="T71" fmla="*/ 4 h 25"/>
                <a:gd name="T72" fmla="*/ 33 w 47"/>
                <a:gd name="T73" fmla="*/ 3 h 25"/>
                <a:gd name="T74" fmla="*/ 31 w 47"/>
                <a:gd name="T75" fmla="*/ 2 h 25"/>
                <a:gd name="T76" fmla="*/ 30 w 47"/>
                <a:gd name="T77" fmla="*/ 1 h 25"/>
                <a:gd name="T78" fmla="*/ 28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3 w 47"/>
                <a:gd name="T85" fmla="*/ 0 h 25"/>
                <a:gd name="T86" fmla="*/ 22 w 47"/>
                <a:gd name="T87" fmla="*/ 1 h 25"/>
                <a:gd name="T88" fmla="*/ 20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5 w 47"/>
                <a:gd name="T95" fmla="*/ 4 h 25"/>
                <a:gd name="T96" fmla="*/ 14 w 47"/>
                <a:gd name="T97" fmla="*/ 5 h 25"/>
                <a:gd name="T98" fmla="*/ 12 w 47"/>
                <a:gd name="T99" fmla="*/ 5 h 25"/>
                <a:gd name="T100" fmla="*/ 10 w 47"/>
                <a:gd name="T101" fmla="*/ 6 h 25"/>
                <a:gd name="T102" fmla="*/ 9 w 47"/>
                <a:gd name="T103" fmla="*/ 7 h 25"/>
                <a:gd name="T104" fmla="*/ 7 w 47"/>
                <a:gd name="T105" fmla="*/ 8 h 25"/>
                <a:gd name="T106" fmla="*/ 5 w 47"/>
                <a:gd name="T107" fmla="*/ 9 h 25"/>
                <a:gd name="T108" fmla="*/ 4 w 47"/>
                <a:gd name="T109" fmla="*/ 9 h 25"/>
                <a:gd name="T110" fmla="*/ 2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9" name="Freeform 404"/>
            <p:cNvSpPr>
              <a:spLocks/>
            </p:cNvSpPr>
            <p:nvPr userDrawn="1"/>
          </p:nvSpPr>
          <p:spPr bwMode="auto">
            <a:xfrm>
              <a:off x="9769476" y="2562225"/>
              <a:ext cx="74613" cy="38100"/>
            </a:xfrm>
            <a:custGeom>
              <a:avLst/>
              <a:gdLst>
                <a:gd name="T0" fmla="*/ 26 w 47"/>
                <a:gd name="T1" fmla="*/ 23 h 24"/>
                <a:gd name="T2" fmla="*/ 27 w 47"/>
                <a:gd name="T3" fmla="*/ 23 h 24"/>
                <a:gd name="T4" fmla="*/ 29 w 47"/>
                <a:gd name="T5" fmla="*/ 22 h 24"/>
                <a:gd name="T6" fmla="*/ 30 w 47"/>
                <a:gd name="T7" fmla="*/ 21 h 24"/>
                <a:gd name="T8" fmla="*/ 32 w 47"/>
                <a:gd name="T9" fmla="*/ 20 h 24"/>
                <a:gd name="T10" fmla="*/ 34 w 47"/>
                <a:gd name="T11" fmla="*/ 19 h 24"/>
                <a:gd name="T12" fmla="*/ 35 w 47"/>
                <a:gd name="T13" fmla="*/ 19 h 24"/>
                <a:gd name="T14" fmla="*/ 37 w 47"/>
                <a:gd name="T15" fmla="*/ 18 h 24"/>
                <a:gd name="T16" fmla="*/ 39 w 47"/>
                <a:gd name="T17" fmla="*/ 17 h 24"/>
                <a:gd name="T18" fmla="*/ 40 w 47"/>
                <a:gd name="T19" fmla="*/ 16 h 24"/>
                <a:gd name="T20" fmla="*/ 42 w 47"/>
                <a:gd name="T21" fmla="*/ 16 h 24"/>
                <a:gd name="T22" fmla="*/ 43 w 47"/>
                <a:gd name="T23" fmla="*/ 15 h 24"/>
                <a:gd name="T24" fmla="*/ 45 w 47"/>
                <a:gd name="T25" fmla="*/ 14 h 24"/>
                <a:gd name="T26" fmla="*/ 47 w 47"/>
                <a:gd name="T27" fmla="*/ 12 h 24"/>
                <a:gd name="T28" fmla="*/ 45 w 47"/>
                <a:gd name="T29" fmla="*/ 9 h 24"/>
                <a:gd name="T30" fmla="*/ 44 w 47"/>
                <a:gd name="T31" fmla="*/ 9 h 24"/>
                <a:gd name="T32" fmla="*/ 42 w 47"/>
                <a:gd name="T33" fmla="*/ 8 h 24"/>
                <a:gd name="T34" fmla="*/ 41 w 47"/>
                <a:gd name="T35" fmla="*/ 7 h 24"/>
                <a:gd name="T36" fmla="*/ 39 w 47"/>
                <a:gd name="T37" fmla="*/ 6 h 24"/>
                <a:gd name="T38" fmla="*/ 37 w 47"/>
                <a:gd name="T39" fmla="*/ 5 h 24"/>
                <a:gd name="T40" fmla="*/ 36 w 47"/>
                <a:gd name="T41" fmla="*/ 4 h 24"/>
                <a:gd name="T42" fmla="*/ 34 w 47"/>
                <a:gd name="T43" fmla="*/ 3 h 24"/>
                <a:gd name="T44" fmla="*/ 32 w 47"/>
                <a:gd name="T45" fmla="*/ 2 h 24"/>
                <a:gd name="T46" fmla="*/ 31 w 47"/>
                <a:gd name="T47" fmla="*/ 1 h 24"/>
                <a:gd name="T48" fmla="*/ 29 w 47"/>
                <a:gd name="T49" fmla="*/ 1 h 24"/>
                <a:gd name="T50" fmla="*/ 28 w 47"/>
                <a:gd name="T51" fmla="*/ 0 h 24"/>
                <a:gd name="T52" fmla="*/ 26 w 47"/>
                <a:gd name="T53" fmla="*/ 0 h 24"/>
                <a:gd name="T54" fmla="*/ 24 w 47"/>
                <a:gd name="T55" fmla="*/ 0 h 24"/>
                <a:gd name="T56" fmla="*/ 23 w 47"/>
                <a:gd name="T57" fmla="*/ 0 h 24"/>
                <a:gd name="T58" fmla="*/ 21 w 47"/>
                <a:gd name="T59" fmla="*/ 1 h 24"/>
                <a:gd name="T60" fmla="*/ 20 w 47"/>
                <a:gd name="T61" fmla="*/ 2 h 24"/>
                <a:gd name="T62" fmla="*/ 18 w 47"/>
                <a:gd name="T63" fmla="*/ 2 h 24"/>
                <a:gd name="T64" fmla="*/ 16 w 47"/>
                <a:gd name="T65" fmla="*/ 3 h 24"/>
                <a:gd name="T66" fmla="*/ 15 w 47"/>
                <a:gd name="T67" fmla="*/ 4 h 24"/>
                <a:gd name="T68" fmla="*/ 13 w 47"/>
                <a:gd name="T69" fmla="*/ 5 h 24"/>
                <a:gd name="T70" fmla="*/ 11 w 47"/>
                <a:gd name="T71" fmla="*/ 5 h 24"/>
                <a:gd name="T72" fmla="*/ 10 w 47"/>
                <a:gd name="T73" fmla="*/ 6 h 24"/>
                <a:gd name="T74" fmla="*/ 8 w 47"/>
                <a:gd name="T75" fmla="*/ 7 h 24"/>
                <a:gd name="T76" fmla="*/ 6 w 47"/>
                <a:gd name="T77" fmla="*/ 8 h 24"/>
                <a:gd name="T78" fmla="*/ 5 w 47"/>
                <a:gd name="T79" fmla="*/ 9 h 24"/>
                <a:gd name="T80" fmla="*/ 3 w 47"/>
                <a:gd name="T81" fmla="*/ 9 h 24"/>
                <a:gd name="T82" fmla="*/ 2 w 47"/>
                <a:gd name="T83" fmla="*/ 10 h 24"/>
                <a:gd name="T84" fmla="*/ 0 w 47"/>
                <a:gd name="T85" fmla="*/ 12 h 24"/>
                <a:gd name="T86" fmla="*/ 2 w 47"/>
                <a:gd name="T87" fmla="*/ 15 h 24"/>
                <a:gd name="T88" fmla="*/ 3 w 47"/>
                <a:gd name="T89" fmla="*/ 16 h 24"/>
                <a:gd name="T90" fmla="*/ 5 w 47"/>
                <a:gd name="T91" fmla="*/ 17 h 24"/>
                <a:gd name="T92" fmla="*/ 6 w 47"/>
                <a:gd name="T93" fmla="*/ 18 h 24"/>
                <a:gd name="T94" fmla="*/ 8 w 47"/>
                <a:gd name="T95" fmla="*/ 19 h 24"/>
                <a:gd name="T96" fmla="*/ 10 w 47"/>
                <a:gd name="T97" fmla="*/ 20 h 24"/>
                <a:gd name="T98" fmla="*/ 11 w 47"/>
                <a:gd name="T99" fmla="*/ 20 h 24"/>
                <a:gd name="T100" fmla="*/ 13 w 47"/>
                <a:gd name="T101" fmla="*/ 21 h 24"/>
                <a:gd name="T102" fmla="*/ 15 w 47"/>
                <a:gd name="T103" fmla="*/ 22 h 24"/>
                <a:gd name="T104" fmla="*/ 16 w 47"/>
                <a:gd name="T105" fmla="*/ 23 h 24"/>
                <a:gd name="T106" fmla="*/ 18 w 47"/>
                <a:gd name="T107" fmla="*/ 24 h 24"/>
                <a:gd name="T108" fmla="*/ 19 w 47"/>
                <a:gd name="T109" fmla="*/ 24 h 24"/>
                <a:gd name="T110" fmla="*/ 21 w 47"/>
                <a:gd name="T111" fmla="*/ 24 h 24"/>
                <a:gd name="T112" fmla="*/ 23 w 47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0" name="Freeform 405"/>
            <p:cNvSpPr>
              <a:spLocks/>
            </p:cNvSpPr>
            <p:nvPr userDrawn="1"/>
          </p:nvSpPr>
          <p:spPr bwMode="auto">
            <a:xfrm>
              <a:off x="9991726" y="2482850"/>
              <a:ext cx="74613" cy="38100"/>
            </a:xfrm>
            <a:custGeom>
              <a:avLst/>
              <a:gdLst>
                <a:gd name="T0" fmla="*/ 19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4 w 47"/>
                <a:gd name="T7" fmla="*/ 24 h 24"/>
                <a:gd name="T8" fmla="*/ 25 w 47"/>
                <a:gd name="T9" fmla="*/ 23 h 24"/>
                <a:gd name="T10" fmla="*/ 27 w 47"/>
                <a:gd name="T11" fmla="*/ 23 h 24"/>
                <a:gd name="T12" fmla="*/ 29 w 47"/>
                <a:gd name="T13" fmla="*/ 22 h 24"/>
                <a:gd name="T14" fmla="*/ 30 w 47"/>
                <a:gd name="T15" fmla="*/ 21 h 24"/>
                <a:gd name="T16" fmla="*/ 32 w 47"/>
                <a:gd name="T17" fmla="*/ 20 h 24"/>
                <a:gd name="T18" fmla="*/ 33 w 47"/>
                <a:gd name="T19" fmla="*/ 19 h 24"/>
                <a:gd name="T20" fmla="*/ 35 w 47"/>
                <a:gd name="T21" fmla="*/ 19 h 24"/>
                <a:gd name="T22" fmla="*/ 37 w 47"/>
                <a:gd name="T23" fmla="*/ 18 h 24"/>
                <a:gd name="T24" fmla="*/ 38 w 47"/>
                <a:gd name="T25" fmla="*/ 17 h 24"/>
                <a:gd name="T26" fmla="*/ 40 w 47"/>
                <a:gd name="T27" fmla="*/ 16 h 24"/>
                <a:gd name="T28" fmla="*/ 42 w 47"/>
                <a:gd name="T29" fmla="*/ 15 h 24"/>
                <a:gd name="T30" fmla="*/ 43 w 47"/>
                <a:gd name="T31" fmla="*/ 15 h 24"/>
                <a:gd name="T32" fmla="*/ 45 w 47"/>
                <a:gd name="T33" fmla="*/ 14 h 24"/>
                <a:gd name="T34" fmla="*/ 46 w 47"/>
                <a:gd name="T35" fmla="*/ 13 h 24"/>
                <a:gd name="T36" fmla="*/ 46 w 47"/>
                <a:gd name="T37" fmla="*/ 9 h 24"/>
                <a:gd name="T38" fmla="*/ 44 w 47"/>
                <a:gd name="T39" fmla="*/ 8 h 24"/>
                <a:gd name="T40" fmla="*/ 43 w 47"/>
                <a:gd name="T41" fmla="*/ 7 h 24"/>
                <a:gd name="T42" fmla="*/ 41 w 47"/>
                <a:gd name="T43" fmla="*/ 7 h 24"/>
                <a:gd name="T44" fmla="*/ 39 w 47"/>
                <a:gd name="T45" fmla="*/ 6 h 24"/>
                <a:gd name="T46" fmla="*/ 38 w 47"/>
                <a:gd name="T47" fmla="*/ 5 h 24"/>
                <a:gd name="T48" fmla="*/ 36 w 47"/>
                <a:gd name="T49" fmla="*/ 4 h 24"/>
                <a:gd name="T50" fmla="*/ 35 w 47"/>
                <a:gd name="T51" fmla="*/ 3 h 24"/>
                <a:gd name="T52" fmla="*/ 33 w 47"/>
                <a:gd name="T53" fmla="*/ 2 h 24"/>
                <a:gd name="T54" fmla="*/ 31 w 47"/>
                <a:gd name="T55" fmla="*/ 1 h 24"/>
                <a:gd name="T56" fmla="*/ 30 w 47"/>
                <a:gd name="T57" fmla="*/ 0 h 24"/>
                <a:gd name="T58" fmla="*/ 28 w 47"/>
                <a:gd name="T59" fmla="*/ 0 h 24"/>
                <a:gd name="T60" fmla="*/ 27 w 47"/>
                <a:gd name="T61" fmla="*/ 0 h 24"/>
                <a:gd name="T62" fmla="*/ 25 w 47"/>
                <a:gd name="T63" fmla="*/ 0 h 24"/>
                <a:gd name="T64" fmla="*/ 23 w 47"/>
                <a:gd name="T65" fmla="*/ 0 h 24"/>
                <a:gd name="T66" fmla="*/ 22 w 47"/>
                <a:gd name="T67" fmla="*/ 0 h 24"/>
                <a:gd name="T68" fmla="*/ 20 w 47"/>
                <a:gd name="T69" fmla="*/ 1 h 24"/>
                <a:gd name="T70" fmla="*/ 18 w 47"/>
                <a:gd name="T71" fmla="*/ 2 h 24"/>
                <a:gd name="T72" fmla="*/ 17 w 47"/>
                <a:gd name="T73" fmla="*/ 3 h 24"/>
                <a:gd name="T74" fmla="*/ 15 w 47"/>
                <a:gd name="T75" fmla="*/ 4 h 24"/>
                <a:gd name="T76" fmla="*/ 14 w 47"/>
                <a:gd name="T77" fmla="*/ 4 h 24"/>
                <a:gd name="T78" fmla="*/ 12 w 47"/>
                <a:gd name="T79" fmla="*/ 5 h 24"/>
                <a:gd name="T80" fmla="*/ 10 w 47"/>
                <a:gd name="T81" fmla="*/ 6 h 24"/>
                <a:gd name="T82" fmla="*/ 9 w 47"/>
                <a:gd name="T83" fmla="*/ 7 h 24"/>
                <a:gd name="T84" fmla="*/ 7 w 47"/>
                <a:gd name="T85" fmla="*/ 7 h 24"/>
                <a:gd name="T86" fmla="*/ 5 w 47"/>
                <a:gd name="T87" fmla="*/ 8 h 24"/>
                <a:gd name="T88" fmla="*/ 4 w 47"/>
                <a:gd name="T89" fmla="*/ 9 h 24"/>
                <a:gd name="T90" fmla="*/ 2 w 47"/>
                <a:gd name="T91" fmla="*/ 10 h 24"/>
                <a:gd name="T92" fmla="*/ 1 w 47"/>
                <a:gd name="T93" fmla="*/ 11 h 24"/>
                <a:gd name="T94" fmla="*/ 1 w 47"/>
                <a:gd name="T95" fmla="*/ 14 h 24"/>
                <a:gd name="T96" fmla="*/ 3 w 47"/>
                <a:gd name="T97" fmla="*/ 15 h 24"/>
                <a:gd name="T98" fmla="*/ 4 w 47"/>
                <a:gd name="T99" fmla="*/ 16 h 24"/>
                <a:gd name="T100" fmla="*/ 6 w 47"/>
                <a:gd name="T101" fmla="*/ 17 h 24"/>
                <a:gd name="T102" fmla="*/ 8 w 47"/>
                <a:gd name="T103" fmla="*/ 18 h 24"/>
                <a:gd name="T104" fmla="*/ 9 w 47"/>
                <a:gd name="T105" fmla="*/ 19 h 24"/>
                <a:gd name="T106" fmla="*/ 11 w 47"/>
                <a:gd name="T107" fmla="*/ 20 h 24"/>
                <a:gd name="T108" fmla="*/ 13 w 47"/>
                <a:gd name="T109" fmla="*/ 21 h 24"/>
                <a:gd name="T110" fmla="*/ 14 w 47"/>
                <a:gd name="T111" fmla="*/ 22 h 24"/>
                <a:gd name="T112" fmla="*/ 16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7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9" name="Freeform 407"/>
            <p:cNvSpPr>
              <a:spLocks/>
            </p:cNvSpPr>
            <p:nvPr userDrawn="1"/>
          </p:nvSpPr>
          <p:spPr bwMode="auto">
            <a:xfrm>
              <a:off x="10029826" y="2506663"/>
              <a:ext cx="74613" cy="38100"/>
            </a:xfrm>
            <a:custGeom>
              <a:avLst/>
              <a:gdLst>
                <a:gd name="T0" fmla="*/ 19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4 w 47"/>
                <a:gd name="T7" fmla="*/ 24 h 24"/>
                <a:gd name="T8" fmla="*/ 25 w 47"/>
                <a:gd name="T9" fmla="*/ 24 h 24"/>
                <a:gd name="T10" fmla="*/ 27 w 47"/>
                <a:gd name="T11" fmla="*/ 23 h 24"/>
                <a:gd name="T12" fmla="*/ 28 w 47"/>
                <a:gd name="T13" fmla="*/ 22 h 24"/>
                <a:gd name="T14" fmla="*/ 30 w 47"/>
                <a:gd name="T15" fmla="*/ 21 h 24"/>
                <a:gd name="T16" fmla="*/ 32 w 47"/>
                <a:gd name="T17" fmla="*/ 21 h 24"/>
                <a:gd name="T18" fmla="*/ 33 w 47"/>
                <a:gd name="T19" fmla="*/ 20 h 24"/>
                <a:gd name="T20" fmla="*/ 35 w 47"/>
                <a:gd name="T21" fmla="*/ 19 h 24"/>
                <a:gd name="T22" fmla="*/ 37 w 47"/>
                <a:gd name="T23" fmla="*/ 18 h 24"/>
                <a:gd name="T24" fmla="*/ 38 w 47"/>
                <a:gd name="T25" fmla="*/ 17 h 24"/>
                <a:gd name="T26" fmla="*/ 40 w 47"/>
                <a:gd name="T27" fmla="*/ 17 h 24"/>
                <a:gd name="T28" fmla="*/ 42 w 47"/>
                <a:gd name="T29" fmla="*/ 16 h 24"/>
                <a:gd name="T30" fmla="*/ 43 w 47"/>
                <a:gd name="T31" fmla="*/ 15 h 24"/>
                <a:gd name="T32" fmla="*/ 45 w 47"/>
                <a:gd name="T33" fmla="*/ 14 h 24"/>
                <a:gd name="T34" fmla="*/ 46 w 47"/>
                <a:gd name="T35" fmla="*/ 13 h 24"/>
                <a:gd name="T36" fmla="*/ 46 w 47"/>
                <a:gd name="T37" fmla="*/ 10 h 24"/>
                <a:gd name="T38" fmla="*/ 45 w 47"/>
                <a:gd name="T39" fmla="*/ 9 h 24"/>
                <a:gd name="T40" fmla="*/ 43 w 47"/>
                <a:gd name="T41" fmla="*/ 8 h 24"/>
                <a:gd name="T42" fmla="*/ 41 w 47"/>
                <a:gd name="T43" fmla="*/ 7 h 24"/>
                <a:gd name="T44" fmla="*/ 40 w 47"/>
                <a:gd name="T45" fmla="*/ 6 h 24"/>
                <a:gd name="T46" fmla="*/ 38 w 47"/>
                <a:gd name="T47" fmla="*/ 5 h 24"/>
                <a:gd name="T48" fmla="*/ 36 w 47"/>
                <a:gd name="T49" fmla="*/ 4 h 24"/>
                <a:gd name="T50" fmla="*/ 35 w 47"/>
                <a:gd name="T51" fmla="*/ 3 h 24"/>
                <a:gd name="T52" fmla="*/ 33 w 47"/>
                <a:gd name="T53" fmla="*/ 2 h 24"/>
                <a:gd name="T54" fmla="*/ 31 w 47"/>
                <a:gd name="T55" fmla="*/ 1 h 24"/>
                <a:gd name="T56" fmla="*/ 30 w 47"/>
                <a:gd name="T57" fmla="*/ 1 h 24"/>
                <a:gd name="T58" fmla="*/ 28 w 47"/>
                <a:gd name="T59" fmla="*/ 0 h 24"/>
                <a:gd name="T60" fmla="*/ 27 w 47"/>
                <a:gd name="T61" fmla="*/ 0 h 24"/>
                <a:gd name="T62" fmla="*/ 25 w 47"/>
                <a:gd name="T63" fmla="*/ 0 h 24"/>
                <a:gd name="T64" fmla="*/ 23 w 47"/>
                <a:gd name="T65" fmla="*/ 0 h 24"/>
                <a:gd name="T66" fmla="*/ 22 w 47"/>
                <a:gd name="T67" fmla="*/ 1 h 24"/>
                <a:gd name="T68" fmla="*/ 20 w 47"/>
                <a:gd name="T69" fmla="*/ 1 h 24"/>
                <a:gd name="T70" fmla="*/ 19 w 47"/>
                <a:gd name="T71" fmla="*/ 2 h 24"/>
                <a:gd name="T72" fmla="*/ 17 w 47"/>
                <a:gd name="T73" fmla="*/ 3 h 24"/>
                <a:gd name="T74" fmla="*/ 15 w 47"/>
                <a:gd name="T75" fmla="*/ 4 h 24"/>
                <a:gd name="T76" fmla="*/ 14 w 47"/>
                <a:gd name="T77" fmla="*/ 5 h 24"/>
                <a:gd name="T78" fmla="*/ 12 w 47"/>
                <a:gd name="T79" fmla="*/ 5 h 24"/>
                <a:gd name="T80" fmla="*/ 10 w 47"/>
                <a:gd name="T81" fmla="*/ 6 h 24"/>
                <a:gd name="T82" fmla="*/ 9 w 47"/>
                <a:gd name="T83" fmla="*/ 7 h 24"/>
                <a:gd name="T84" fmla="*/ 7 w 47"/>
                <a:gd name="T85" fmla="*/ 8 h 24"/>
                <a:gd name="T86" fmla="*/ 5 w 47"/>
                <a:gd name="T87" fmla="*/ 9 h 24"/>
                <a:gd name="T88" fmla="*/ 4 w 47"/>
                <a:gd name="T89" fmla="*/ 9 h 24"/>
                <a:gd name="T90" fmla="*/ 2 w 47"/>
                <a:gd name="T91" fmla="*/ 10 h 24"/>
                <a:gd name="T92" fmla="*/ 1 w 47"/>
                <a:gd name="T93" fmla="*/ 11 h 24"/>
                <a:gd name="T94" fmla="*/ 1 w 47"/>
                <a:gd name="T95" fmla="*/ 15 h 24"/>
                <a:gd name="T96" fmla="*/ 2 w 47"/>
                <a:gd name="T97" fmla="*/ 16 h 24"/>
                <a:gd name="T98" fmla="*/ 4 w 47"/>
                <a:gd name="T99" fmla="*/ 16 h 24"/>
                <a:gd name="T100" fmla="*/ 6 w 47"/>
                <a:gd name="T101" fmla="*/ 17 h 24"/>
                <a:gd name="T102" fmla="*/ 7 w 47"/>
                <a:gd name="T103" fmla="*/ 18 h 24"/>
                <a:gd name="T104" fmla="*/ 9 w 47"/>
                <a:gd name="T105" fmla="*/ 19 h 24"/>
                <a:gd name="T106" fmla="*/ 11 w 47"/>
                <a:gd name="T107" fmla="*/ 20 h 24"/>
                <a:gd name="T108" fmla="*/ 12 w 47"/>
                <a:gd name="T109" fmla="*/ 21 h 24"/>
                <a:gd name="T110" fmla="*/ 14 w 47"/>
                <a:gd name="T111" fmla="*/ 22 h 24"/>
                <a:gd name="T112" fmla="*/ 16 w 47"/>
                <a:gd name="T113" fmla="*/ 23 h 24"/>
                <a:gd name="T114" fmla="*/ 17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0" name="Freeform 408"/>
            <p:cNvSpPr>
              <a:spLocks/>
            </p:cNvSpPr>
            <p:nvPr userDrawn="1"/>
          </p:nvSpPr>
          <p:spPr bwMode="auto">
            <a:xfrm>
              <a:off x="10071101" y="2530476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1" name="Freeform 409"/>
            <p:cNvSpPr>
              <a:spLocks/>
            </p:cNvSpPr>
            <p:nvPr userDrawn="1"/>
          </p:nvSpPr>
          <p:spPr bwMode="auto">
            <a:xfrm>
              <a:off x="9944101" y="2506663"/>
              <a:ext cx="74613" cy="39688"/>
            </a:xfrm>
            <a:custGeom>
              <a:avLst/>
              <a:gdLst>
                <a:gd name="T0" fmla="*/ 20 w 47"/>
                <a:gd name="T1" fmla="*/ 24 h 25"/>
                <a:gd name="T2" fmla="*/ 22 w 47"/>
                <a:gd name="T3" fmla="*/ 25 h 25"/>
                <a:gd name="T4" fmla="*/ 23 w 47"/>
                <a:gd name="T5" fmla="*/ 24 h 25"/>
                <a:gd name="T6" fmla="*/ 25 w 47"/>
                <a:gd name="T7" fmla="*/ 24 h 25"/>
                <a:gd name="T8" fmla="*/ 26 w 47"/>
                <a:gd name="T9" fmla="*/ 23 h 25"/>
                <a:gd name="T10" fmla="*/ 28 w 47"/>
                <a:gd name="T11" fmla="*/ 23 h 25"/>
                <a:gd name="T12" fmla="*/ 30 w 47"/>
                <a:gd name="T13" fmla="*/ 22 h 25"/>
                <a:gd name="T14" fmla="*/ 31 w 47"/>
                <a:gd name="T15" fmla="*/ 21 h 25"/>
                <a:gd name="T16" fmla="*/ 33 w 47"/>
                <a:gd name="T17" fmla="*/ 20 h 25"/>
                <a:gd name="T18" fmla="*/ 35 w 47"/>
                <a:gd name="T19" fmla="*/ 19 h 25"/>
                <a:gd name="T20" fmla="*/ 36 w 47"/>
                <a:gd name="T21" fmla="*/ 19 h 25"/>
                <a:gd name="T22" fmla="*/ 38 w 47"/>
                <a:gd name="T23" fmla="*/ 18 h 25"/>
                <a:gd name="T24" fmla="*/ 40 w 47"/>
                <a:gd name="T25" fmla="*/ 17 h 25"/>
                <a:gd name="T26" fmla="*/ 41 w 47"/>
                <a:gd name="T27" fmla="*/ 16 h 25"/>
                <a:gd name="T28" fmla="*/ 43 w 47"/>
                <a:gd name="T29" fmla="*/ 15 h 25"/>
                <a:gd name="T30" fmla="*/ 45 w 47"/>
                <a:gd name="T31" fmla="*/ 15 h 25"/>
                <a:gd name="T32" fmla="*/ 46 w 47"/>
                <a:gd name="T33" fmla="*/ 14 h 25"/>
                <a:gd name="T34" fmla="*/ 46 w 47"/>
                <a:gd name="T35" fmla="*/ 10 h 25"/>
                <a:gd name="T36" fmla="*/ 45 w 47"/>
                <a:gd name="T37" fmla="*/ 9 h 25"/>
                <a:gd name="T38" fmla="*/ 43 w 47"/>
                <a:gd name="T39" fmla="*/ 8 h 25"/>
                <a:gd name="T40" fmla="*/ 42 w 47"/>
                <a:gd name="T41" fmla="*/ 7 h 25"/>
                <a:gd name="T42" fmla="*/ 40 w 47"/>
                <a:gd name="T43" fmla="*/ 6 h 25"/>
                <a:gd name="T44" fmla="*/ 38 w 47"/>
                <a:gd name="T45" fmla="*/ 5 h 25"/>
                <a:gd name="T46" fmla="*/ 37 w 47"/>
                <a:gd name="T47" fmla="*/ 5 h 25"/>
                <a:gd name="T48" fmla="*/ 35 w 47"/>
                <a:gd name="T49" fmla="*/ 4 h 25"/>
                <a:gd name="T50" fmla="*/ 33 w 47"/>
                <a:gd name="T51" fmla="*/ 3 h 25"/>
                <a:gd name="T52" fmla="*/ 32 w 47"/>
                <a:gd name="T53" fmla="*/ 2 h 25"/>
                <a:gd name="T54" fmla="*/ 30 w 47"/>
                <a:gd name="T55" fmla="*/ 1 h 25"/>
                <a:gd name="T56" fmla="*/ 29 w 47"/>
                <a:gd name="T57" fmla="*/ 1 h 25"/>
                <a:gd name="T58" fmla="*/ 27 w 47"/>
                <a:gd name="T59" fmla="*/ 0 h 25"/>
                <a:gd name="T60" fmla="*/ 25 w 47"/>
                <a:gd name="T61" fmla="*/ 0 h 25"/>
                <a:gd name="T62" fmla="*/ 24 w 47"/>
                <a:gd name="T63" fmla="*/ 0 h 25"/>
                <a:gd name="T64" fmla="*/ 22 w 47"/>
                <a:gd name="T65" fmla="*/ 1 h 25"/>
                <a:gd name="T66" fmla="*/ 21 w 47"/>
                <a:gd name="T67" fmla="*/ 2 h 25"/>
                <a:gd name="T68" fmla="*/ 19 w 47"/>
                <a:gd name="T69" fmla="*/ 2 h 25"/>
                <a:gd name="T70" fmla="*/ 17 w 47"/>
                <a:gd name="T71" fmla="*/ 3 h 25"/>
                <a:gd name="T72" fmla="*/ 16 w 47"/>
                <a:gd name="T73" fmla="*/ 4 h 25"/>
                <a:gd name="T74" fmla="*/ 14 w 47"/>
                <a:gd name="T75" fmla="*/ 5 h 25"/>
                <a:gd name="T76" fmla="*/ 12 w 47"/>
                <a:gd name="T77" fmla="*/ 6 h 25"/>
                <a:gd name="T78" fmla="*/ 11 w 47"/>
                <a:gd name="T79" fmla="*/ 6 h 25"/>
                <a:gd name="T80" fmla="*/ 9 w 47"/>
                <a:gd name="T81" fmla="*/ 7 h 25"/>
                <a:gd name="T82" fmla="*/ 7 w 47"/>
                <a:gd name="T83" fmla="*/ 8 h 25"/>
                <a:gd name="T84" fmla="*/ 6 w 47"/>
                <a:gd name="T85" fmla="*/ 9 h 25"/>
                <a:gd name="T86" fmla="*/ 4 w 47"/>
                <a:gd name="T87" fmla="*/ 9 h 25"/>
                <a:gd name="T88" fmla="*/ 3 w 47"/>
                <a:gd name="T89" fmla="*/ 10 h 25"/>
                <a:gd name="T90" fmla="*/ 1 w 47"/>
                <a:gd name="T91" fmla="*/ 11 h 25"/>
                <a:gd name="T92" fmla="*/ 1 w 47"/>
                <a:gd name="T93" fmla="*/ 15 h 25"/>
                <a:gd name="T94" fmla="*/ 3 w 47"/>
                <a:gd name="T95" fmla="*/ 16 h 25"/>
                <a:gd name="T96" fmla="*/ 4 w 47"/>
                <a:gd name="T97" fmla="*/ 17 h 25"/>
                <a:gd name="T98" fmla="*/ 6 w 47"/>
                <a:gd name="T99" fmla="*/ 17 h 25"/>
                <a:gd name="T100" fmla="*/ 7 w 47"/>
                <a:gd name="T101" fmla="*/ 18 h 25"/>
                <a:gd name="T102" fmla="*/ 9 w 47"/>
                <a:gd name="T103" fmla="*/ 19 h 25"/>
                <a:gd name="T104" fmla="*/ 11 w 47"/>
                <a:gd name="T105" fmla="*/ 20 h 25"/>
                <a:gd name="T106" fmla="*/ 12 w 47"/>
                <a:gd name="T107" fmla="*/ 21 h 25"/>
                <a:gd name="T108" fmla="*/ 14 w 47"/>
                <a:gd name="T109" fmla="*/ 22 h 25"/>
                <a:gd name="T110" fmla="*/ 16 w 47"/>
                <a:gd name="T111" fmla="*/ 23 h 25"/>
                <a:gd name="T112" fmla="*/ 17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2" name="Freeform 410"/>
            <p:cNvSpPr>
              <a:spLocks/>
            </p:cNvSpPr>
            <p:nvPr userDrawn="1"/>
          </p:nvSpPr>
          <p:spPr bwMode="auto">
            <a:xfrm>
              <a:off x="9982201" y="2532063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2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30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5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40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5 w 47"/>
                <a:gd name="T31" fmla="*/ 14 h 24"/>
                <a:gd name="T32" fmla="*/ 46 w 47"/>
                <a:gd name="T33" fmla="*/ 13 h 24"/>
                <a:gd name="T34" fmla="*/ 47 w 47"/>
                <a:gd name="T35" fmla="*/ 10 h 24"/>
                <a:gd name="T36" fmla="*/ 45 w 47"/>
                <a:gd name="T37" fmla="*/ 9 h 24"/>
                <a:gd name="T38" fmla="*/ 44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9 w 47"/>
                <a:gd name="T45" fmla="*/ 5 h 24"/>
                <a:gd name="T46" fmla="*/ 37 w 47"/>
                <a:gd name="T47" fmla="*/ 4 h 24"/>
                <a:gd name="T48" fmla="*/ 35 w 47"/>
                <a:gd name="T49" fmla="*/ 3 h 24"/>
                <a:gd name="T50" fmla="*/ 34 w 47"/>
                <a:gd name="T51" fmla="*/ 2 h 24"/>
                <a:gd name="T52" fmla="*/ 32 w 47"/>
                <a:gd name="T53" fmla="*/ 1 h 24"/>
                <a:gd name="T54" fmla="*/ 31 w 47"/>
                <a:gd name="T55" fmla="*/ 1 h 24"/>
                <a:gd name="T56" fmla="*/ 29 w 47"/>
                <a:gd name="T57" fmla="*/ 0 h 24"/>
                <a:gd name="T58" fmla="*/ 27 w 47"/>
                <a:gd name="T59" fmla="*/ 0 h 24"/>
                <a:gd name="T60" fmla="*/ 26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1 w 47"/>
                <a:gd name="T67" fmla="*/ 1 h 24"/>
                <a:gd name="T68" fmla="*/ 19 w 47"/>
                <a:gd name="T69" fmla="*/ 2 h 24"/>
                <a:gd name="T70" fmla="*/ 18 w 47"/>
                <a:gd name="T71" fmla="*/ 2 h 24"/>
                <a:gd name="T72" fmla="*/ 16 w 47"/>
                <a:gd name="T73" fmla="*/ 3 h 24"/>
                <a:gd name="T74" fmla="*/ 14 w 47"/>
                <a:gd name="T75" fmla="*/ 4 h 24"/>
                <a:gd name="T76" fmla="*/ 13 w 47"/>
                <a:gd name="T77" fmla="*/ 5 h 24"/>
                <a:gd name="T78" fmla="*/ 11 w 47"/>
                <a:gd name="T79" fmla="*/ 6 h 24"/>
                <a:gd name="T80" fmla="*/ 9 w 47"/>
                <a:gd name="T81" fmla="*/ 6 h 24"/>
                <a:gd name="T82" fmla="*/ 8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3 w 47"/>
                <a:gd name="T89" fmla="*/ 10 h 24"/>
                <a:gd name="T90" fmla="*/ 1 w 47"/>
                <a:gd name="T91" fmla="*/ 10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6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1 w 47"/>
                <a:gd name="T105" fmla="*/ 20 h 24"/>
                <a:gd name="T106" fmla="*/ 12 w 47"/>
                <a:gd name="T107" fmla="*/ 21 h 24"/>
                <a:gd name="T108" fmla="*/ 14 w 47"/>
                <a:gd name="T109" fmla="*/ 22 h 24"/>
                <a:gd name="T110" fmla="*/ 16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3" name="Freeform 411"/>
            <p:cNvSpPr>
              <a:spLocks/>
            </p:cNvSpPr>
            <p:nvPr userDrawn="1"/>
          </p:nvSpPr>
          <p:spPr bwMode="auto">
            <a:xfrm>
              <a:off x="10023476" y="2555876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8 h 24"/>
                <a:gd name="T52" fmla="*/ 3 w 47"/>
                <a:gd name="T53" fmla="*/ 9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5 h 24"/>
                <a:gd name="T62" fmla="*/ 5 w 47"/>
                <a:gd name="T63" fmla="*/ 16 h 24"/>
                <a:gd name="T64" fmla="*/ 7 w 47"/>
                <a:gd name="T65" fmla="*/ 17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4" name="Freeform 412"/>
            <p:cNvSpPr>
              <a:spLocks/>
            </p:cNvSpPr>
            <p:nvPr userDrawn="1"/>
          </p:nvSpPr>
          <p:spPr bwMode="auto">
            <a:xfrm>
              <a:off x="9898063" y="2533651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6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4 h 24"/>
                <a:gd name="T72" fmla="*/ 34 w 47"/>
                <a:gd name="T73" fmla="*/ 3 h 24"/>
                <a:gd name="T74" fmla="*/ 33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7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0 h 24"/>
                <a:gd name="T114" fmla="*/ 1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5" name="Freeform 413"/>
            <p:cNvSpPr>
              <a:spLocks/>
            </p:cNvSpPr>
            <p:nvPr userDrawn="1"/>
          </p:nvSpPr>
          <p:spPr bwMode="auto">
            <a:xfrm>
              <a:off x="9936163" y="2557463"/>
              <a:ext cx="74613" cy="39688"/>
            </a:xfrm>
            <a:custGeom>
              <a:avLst/>
              <a:gdLst>
                <a:gd name="T0" fmla="*/ 20 w 47"/>
                <a:gd name="T1" fmla="*/ 25 h 25"/>
                <a:gd name="T2" fmla="*/ 22 w 47"/>
                <a:gd name="T3" fmla="*/ 25 h 25"/>
                <a:gd name="T4" fmla="*/ 23 w 47"/>
                <a:gd name="T5" fmla="*/ 24 h 25"/>
                <a:gd name="T6" fmla="*/ 25 w 47"/>
                <a:gd name="T7" fmla="*/ 24 h 25"/>
                <a:gd name="T8" fmla="*/ 27 w 47"/>
                <a:gd name="T9" fmla="*/ 23 h 25"/>
                <a:gd name="T10" fmla="*/ 28 w 47"/>
                <a:gd name="T11" fmla="*/ 23 h 25"/>
                <a:gd name="T12" fmla="*/ 30 w 47"/>
                <a:gd name="T13" fmla="*/ 22 h 25"/>
                <a:gd name="T14" fmla="*/ 32 w 47"/>
                <a:gd name="T15" fmla="*/ 21 h 25"/>
                <a:gd name="T16" fmla="*/ 33 w 47"/>
                <a:gd name="T17" fmla="*/ 20 h 25"/>
                <a:gd name="T18" fmla="*/ 35 w 47"/>
                <a:gd name="T19" fmla="*/ 19 h 25"/>
                <a:gd name="T20" fmla="*/ 36 w 47"/>
                <a:gd name="T21" fmla="*/ 19 h 25"/>
                <a:gd name="T22" fmla="*/ 38 w 47"/>
                <a:gd name="T23" fmla="*/ 18 h 25"/>
                <a:gd name="T24" fmla="*/ 40 w 47"/>
                <a:gd name="T25" fmla="*/ 17 h 25"/>
                <a:gd name="T26" fmla="*/ 41 w 47"/>
                <a:gd name="T27" fmla="*/ 16 h 25"/>
                <a:gd name="T28" fmla="*/ 43 w 47"/>
                <a:gd name="T29" fmla="*/ 16 h 25"/>
                <a:gd name="T30" fmla="*/ 45 w 47"/>
                <a:gd name="T31" fmla="*/ 15 h 25"/>
                <a:gd name="T32" fmla="*/ 46 w 47"/>
                <a:gd name="T33" fmla="*/ 14 h 25"/>
                <a:gd name="T34" fmla="*/ 47 w 47"/>
                <a:gd name="T35" fmla="*/ 10 h 25"/>
                <a:gd name="T36" fmla="*/ 45 w 47"/>
                <a:gd name="T37" fmla="*/ 9 h 25"/>
                <a:gd name="T38" fmla="*/ 43 w 47"/>
                <a:gd name="T39" fmla="*/ 8 h 25"/>
                <a:gd name="T40" fmla="*/ 42 w 47"/>
                <a:gd name="T41" fmla="*/ 7 h 25"/>
                <a:gd name="T42" fmla="*/ 40 w 47"/>
                <a:gd name="T43" fmla="*/ 6 h 25"/>
                <a:gd name="T44" fmla="*/ 38 w 47"/>
                <a:gd name="T45" fmla="*/ 6 h 25"/>
                <a:gd name="T46" fmla="*/ 37 w 47"/>
                <a:gd name="T47" fmla="*/ 5 h 25"/>
                <a:gd name="T48" fmla="*/ 35 w 47"/>
                <a:gd name="T49" fmla="*/ 4 h 25"/>
                <a:gd name="T50" fmla="*/ 34 w 47"/>
                <a:gd name="T51" fmla="*/ 3 h 25"/>
                <a:gd name="T52" fmla="*/ 32 w 47"/>
                <a:gd name="T53" fmla="*/ 2 h 25"/>
                <a:gd name="T54" fmla="*/ 30 w 47"/>
                <a:gd name="T55" fmla="*/ 1 h 25"/>
                <a:gd name="T56" fmla="*/ 29 w 47"/>
                <a:gd name="T57" fmla="*/ 1 h 25"/>
                <a:gd name="T58" fmla="*/ 27 w 47"/>
                <a:gd name="T59" fmla="*/ 0 h 25"/>
                <a:gd name="T60" fmla="*/ 25 w 47"/>
                <a:gd name="T61" fmla="*/ 0 h 25"/>
                <a:gd name="T62" fmla="*/ 24 w 47"/>
                <a:gd name="T63" fmla="*/ 1 h 25"/>
                <a:gd name="T64" fmla="*/ 22 w 47"/>
                <a:gd name="T65" fmla="*/ 1 h 25"/>
                <a:gd name="T66" fmla="*/ 21 w 47"/>
                <a:gd name="T67" fmla="*/ 2 h 25"/>
                <a:gd name="T68" fmla="*/ 19 w 47"/>
                <a:gd name="T69" fmla="*/ 2 h 25"/>
                <a:gd name="T70" fmla="*/ 17 w 47"/>
                <a:gd name="T71" fmla="*/ 3 h 25"/>
                <a:gd name="T72" fmla="*/ 16 w 47"/>
                <a:gd name="T73" fmla="*/ 4 h 25"/>
                <a:gd name="T74" fmla="*/ 14 w 47"/>
                <a:gd name="T75" fmla="*/ 5 h 25"/>
                <a:gd name="T76" fmla="*/ 12 w 47"/>
                <a:gd name="T77" fmla="*/ 6 h 25"/>
                <a:gd name="T78" fmla="*/ 11 w 47"/>
                <a:gd name="T79" fmla="*/ 6 h 25"/>
                <a:gd name="T80" fmla="*/ 9 w 47"/>
                <a:gd name="T81" fmla="*/ 7 h 25"/>
                <a:gd name="T82" fmla="*/ 8 w 47"/>
                <a:gd name="T83" fmla="*/ 8 h 25"/>
                <a:gd name="T84" fmla="*/ 6 w 47"/>
                <a:gd name="T85" fmla="*/ 9 h 25"/>
                <a:gd name="T86" fmla="*/ 4 w 47"/>
                <a:gd name="T87" fmla="*/ 10 h 25"/>
                <a:gd name="T88" fmla="*/ 3 w 47"/>
                <a:gd name="T89" fmla="*/ 10 h 25"/>
                <a:gd name="T90" fmla="*/ 1 w 47"/>
                <a:gd name="T91" fmla="*/ 11 h 25"/>
                <a:gd name="T92" fmla="*/ 1 w 47"/>
                <a:gd name="T93" fmla="*/ 15 h 25"/>
                <a:gd name="T94" fmla="*/ 3 w 47"/>
                <a:gd name="T95" fmla="*/ 16 h 25"/>
                <a:gd name="T96" fmla="*/ 4 w 47"/>
                <a:gd name="T97" fmla="*/ 17 h 25"/>
                <a:gd name="T98" fmla="*/ 6 w 47"/>
                <a:gd name="T99" fmla="*/ 18 h 25"/>
                <a:gd name="T100" fmla="*/ 8 w 47"/>
                <a:gd name="T101" fmla="*/ 18 h 25"/>
                <a:gd name="T102" fmla="*/ 9 w 47"/>
                <a:gd name="T103" fmla="*/ 19 h 25"/>
                <a:gd name="T104" fmla="*/ 11 w 47"/>
                <a:gd name="T105" fmla="*/ 20 h 25"/>
                <a:gd name="T106" fmla="*/ 12 w 47"/>
                <a:gd name="T107" fmla="*/ 21 h 25"/>
                <a:gd name="T108" fmla="*/ 14 w 47"/>
                <a:gd name="T109" fmla="*/ 22 h 25"/>
                <a:gd name="T110" fmla="*/ 16 w 47"/>
                <a:gd name="T111" fmla="*/ 23 h 25"/>
                <a:gd name="T112" fmla="*/ 17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6" name="Freeform 414"/>
            <p:cNvSpPr>
              <a:spLocks/>
            </p:cNvSpPr>
            <p:nvPr userDrawn="1"/>
          </p:nvSpPr>
          <p:spPr bwMode="auto">
            <a:xfrm>
              <a:off x="9977438" y="2581276"/>
              <a:ext cx="74613" cy="38100"/>
            </a:xfrm>
            <a:custGeom>
              <a:avLst/>
              <a:gdLst>
                <a:gd name="T0" fmla="*/ 46 w 47"/>
                <a:gd name="T1" fmla="*/ 9 h 24"/>
                <a:gd name="T2" fmla="*/ 44 w 47"/>
                <a:gd name="T3" fmla="*/ 8 h 24"/>
                <a:gd name="T4" fmla="*/ 42 w 47"/>
                <a:gd name="T5" fmla="*/ 8 h 24"/>
                <a:gd name="T6" fmla="*/ 41 w 47"/>
                <a:gd name="T7" fmla="*/ 7 h 24"/>
                <a:gd name="T8" fmla="*/ 39 w 47"/>
                <a:gd name="T9" fmla="*/ 6 h 24"/>
                <a:gd name="T10" fmla="*/ 38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3 w 47"/>
                <a:gd name="T17" fmla="*/ 2 h 24"/>
                <a:gd name="T18" fmla="*/ 31 w 47"/>
                <a:gd name="T19" fmla="*/ 1 h 24"/>
                <a:gd name="T20" fmla="*/ 29 w 47"/>
                <a:gd name="T21" fmla="*/ 1 h 24"/>
                <a:gd name="T22" fmla="*/ 28 w 47"/>
                <a:gd name="T23" fmla="*/ 0 h 24"/>
                <a:gd name="T24" fmla="*/ 26 w 47"/>
                <a:gd name="T25" fmla="*/ 0 h 24"/>
                <a:gd name="T26" fmla="*/ 25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2 w 47"/>
                <a:gd name="T43" fmla="*/ 6 h 24"/>
                <a:gd name="T44" fmla="*/ 10 w 47"/>
                <a:gd name="T45" fmla="*/ 7 h 24"/>
                <a:gd name="T46" fmla="*/ 8 w 47"/>
                <a:gd name="T47" fmla="*/ 8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3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8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3 h 24"/>
                <a:gd name="T76" fmla="*/ 17 w 47"/>
                <a:gd name="T77" fmla="*/ 24 h 24"/>
                <a:gd name="T78" fmla="*/ 19 w 47"/>
                <a:gd name="T79" fmla="*/ 24 h 24"/>
                <a:gd name="T80" fmla="*/ 21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9 w 47"/>
                <a:gd name="T91" fmla="*/ 22 h 24"/>
                <a:gd name="T92" fmla="*/ 30 w 47"/>
                <a:gd name="T93" fmla="*/ 22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8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7" name="Freeform 415"/>
            <p:cNvSpPr>
              <a:spLocks/>
            </p:cNvSpPr>
            <p:nvPr userDrawn="1"/>
          </p:nvSpPr>
          <p:spPr bwMode="auto">
            <a:xfrm>
              <a:off x="9853613" y="2560638"/>
              <a:ext cx="74613" cy="38100"/>
            </a:xfrm>
            <a:custGeom>
              <a:avLst/>
              <a:gdLst>
                <a:gd name="T0" fmla="*/ 1 w 47"/>
                <a:gd name="T1" fmla="*/ 15 h 24"/>
                <a:gd name="T2" fmla="*/ 3 w 47"/>
                <a:gd name="T3" fmla="*/ 16 h 24"/>
                <a:gd name="T4" fmla="*/ 5 w 47"/>
                <a:gd name="T5" fmla="*/ 16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4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0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4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0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5 w 47"/>
                <a:gd name="T107" fmla="*/ 8 h 24"/>
                <a:gd name="T108" fmla="*/ 4 w 47"/>
                <a:gd name="T109" fmla="*/ 9 h 24"/>
                <a:gd name="T110" fmla="*/ 2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8" name="Freeform 416"/>
            <p:cNvSpPr>
              <a:spLocks/>
            </p:cNvSpPr>
            <p:nvPr userDrawn="1"/>
          </p:nvSpPr>
          <p:spPr bwMode="auto">
            <a:xfrm>
              <a:off x="9891713" y="2584451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5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20 h 24"/>
                <a:gd name="T12" fmla="*/ 11 w 46"/>
                <a:gd name="T13" fmla="*/ 21 h 24"/>
                <a:gd name="T14" fmla="*/ 13 w 46"/>
                <a:gd name="T15" fmla="*/ 22 h 24"/>
                <a:gd name="T16" fmla="*/ 14 w 46"/>
                <a:gd name="T17" fmla="*/ 22 h 24"/>
                <a:gd name="T18" fmla="*/ 16 w 46"/>
                <a:gd name="T19" fmla="*/ 23 h 24"/>
                <a:gd name="T20" fmla="*/ 18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2 h 24"/>
                <a:gd name="T36" fmla="*/ 31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4 h 24"/>
                <a:gd name="T56" fmla="*/ 46 w 46"/>
                <a:gd name="T57" fmla="*/ 11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7 w 46"/>
                <a:gd name="T69" fmla="*/ 5 h 24"/>
                <a:gd name="T70" fmla="*/ 35 w 46"/>
                <a:gd name="T71" fmla="*/ 4 h 24"/>
                <a:gd name="T72" fmla="*/ 33 w 46"/>
                <a:gd name="T73" fmla="*/ 3 h 24"/>
                <a:gd name="T74" fmla="*/ 32 w 46"/>
                <a:gd name="T75" fmla="*/ 2 h 24"/>
                <a:gd name="T76" fmla="*/ 30 w 46"/>
                <a:gd name="T77" fmla="*/ 1 h 24"/>
                <a:gd name="T78" fmla="*/ 28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4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2 h 24"/>
                <a:gd name="T92" fmla="*/ 17 w 46"/>
                <a:gd name="T93" fmla="*/ 3 h 24"/>
                <a:gd name="T94" fmla="*/ 16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6 h 24"/>
                <a:gd name="T102" fmla="*/ 9 w 46"/>
                <a:gd name="T103" fmla="*/ 7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1 w 46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9" name="Freeform 417"/>
            <p:cNvSpPr>
              <a:spLocks/>
            </p:cNvSpPr>
            <p:nvPr userDrawn="1"/>
          </p:nvSpPr>
          <p:spPr bwMode="auto">
            <a:xfrm>
              <a:off x="9932988" y="26082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2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0" name="Freeform 418"/>
            <p:cNvSpPr>
              <a:spLocks/>
            </p:cNvSpPr>
            <p:nvPr userDrawn="1"/>
          </p:nvSpPr>
          <p:spPr bwMode="auto">
            <a:xfrm>
              <a:off x="9807576" y="2586038"/>
              <a:ext cx="74613" cy="38100"/>
            </a:xfrm>
            <a:custGeom>
              <a:avLst/>
              <a:gdLst>
                <a:gd name="T0" fmla="*/ 25 w 47"/>
                <a:gd name="T1" fmla="*/ 24 h 24"/>
                <a:gd name="T2" fmla="*/ 27 w 47"/>
                <a:gd name="T3" fmla="*/ 23 h 24"/>
                <a:gd name="T4" fmla="*/ 29 w 47"/>
                <a:gd name="T5" fmla="*/ 22 h 24"/>
                <a:gd name="T6" fmla="*/ 30 w 47"/>
                <a:gd name="T7" fmla="*/ 21 h 24"/>
                <a:gd name="T8" fmla="*/ 32 w 47"/>
                <a:gd name="T9" fmla="*/ 21 h 24"/>
                <a:gd name="T10" fmla="*/ 33 w 47"/>
                <a:gd name="T11" fmla="*/ 20 h 24"/>
                <a:gd name="T12" fmla="*/ 35 w 47"/>
                <a:gd name="T13" fmla="*/ 19 h 24"/>
                <a:gd name="T14" fmla="*/ 37 w 47"/>
                <a:gd name="T15" fmla="*/ 18 h 24"/>
                <a:gd name="T16" fmla="*/ 38 w 47"/>
                <a:gd name="T17" fmla="*/ 17 h 24"/>
                <a:gd name="T18" fmla="*/ 40 w 47"/>
                <a:gd name="T19" fmla="*/ 17 h 24"/>
                <a:gd name="T20" fmla="*/ 42 w 47"/>
                <a:gd name="T21" fmla="*/ 16 h 24"/>
                <a:gd name="T22" fmla="*/ 43 w 47"/>
                <a:gd name="T23" fmla="*/ 15 h 24"/>
                <a:gd name="T24" fmla="*/ 45 w 47"/>
                <a:gd name="T25" fmla="*/ 14 h 24"/>
                <a:gd name="T26" fmla="*/ 46 w 47"/>
                <a:gd name="T27" fmla="*/ 13 h 24"/>
                <a:gd name="T28" fmla="*/ 45 w 47"/>
                <a:gd name="T29" fmla="*/ 10 h 24"/>
                <a:gd name="T30" fmla="*/ 44 w 47"/>
                <a:gd name="T31" fmla="*/ 9 h 24"/>
                <a:gd name="T32" fmla="*/ 42 w 47"/>
                <a:gd name="T33" fmla="*/ 8 h 24"/>
                <a:gd name="T34" fmla="*/ 41 w 47"/>
                <a:gd name="T35" fmla="*/ 7 h 24"/>
                <a:gd name="T36" fmla="*/ 39 w 47"/>
                <a:gd name="T37" fmla="*/ 6 h 24"/>
                <a:gd name="T38" fmla="*/ 37 w 47"/>
                <a:gd name="T39" fmla="*/ 5 h 24"/>
                <a:gd name="T40" fmla="*/ 36 w 47"/>
                <a:gd name="T41" fmla="*/ 4 h 24"/>
                <a:gd name="T42" fmla="*/ 34 w 47"/>
                <a:gd name="T43" fmla="*/ 3 h 24"/>
                <a:gd name="T44" fmla="*/ 32 w 47"/>
                <a:gd name="T45" fmla="*/ 2 h 24"/>
                <a:gd name="T46" fmla="*/ 31 w 47"/>
                <a:gd name="T47" fmla="*/ 1 h 24"/>
                <a:gd name="T48" fmla="*/ 29 w 47"/>
                <a:gd name="T49" fmla="*/ 1 h 24"/>
                <a:gd name="T50" fmla="*/ 28 w 47"/>
                <a:gd name="T51" fmla="*/ 0 h 24"/>
                <a:gd name="T52" fmla="*/ 26 w 47"/>
                <a:gd name="T53" fmla="*/ 0 h 24"/>
                <a:gd name="T54" fmla="*/ 24 w 47"/>
                <a:gd name="T55" fmla="*/ 0 h 24"/>
                <a:gd name="T56" fmla="*/ 23 w 47"/>
                <a:gd name="T57" fmla="*/ 1 h 24"/>
                <a:gd name="T58" fmla="*/ 21 w 47"/>
                <a:gd name="T59" fmla="*/ 1 h 24"/>
                <a:gd name="T60" fmla="*/ 20 w 47"/>
                <a:gd name="T61" fmla="*/ 2 h 24"/>
                <a:gd name="T62" fmla="*/ 18 w 47"/>
                <a:gd name="T63" fmla="*/ 3 h 24"/>
                <a:gd name="T64" fmla="*/ 16 w 47"/>
                <a:gd name="T65" fmla="*/ 3 h 24"/>
                <a:gd name="T66" fmla="*/ 15 w 47"/>
                <a:gd name="T67" fmla="*/ 4 h 24"/>
                <a:gd name="T68" fmla="*/ 13 w 47"/>
                <a:gd name="T69" fmla="*/ 5 h 24"/>
                <a:gd name="T70" fmla="*/ 11 w 47"/>
                <a:gd name="T71" fmla="*/ 6 h 24"/>
                <a:gd name="T72" fmla="*/ 10 w 47"/>
                <a:gd name="T73" fmla="*/ 7 h 24"/>
                <a:gd name="T74" fmla="*/ 8 w 47"/>
                <a:gd name="T75" fmla="*/ 7 h 24"/>
                <a:gd name="T76" fmla="*/ 6 w 47"/>
                <a:gd name="T77" fmla="*/ 8 h 24"/>
                <a:gd name="T78" fmla="*/ 5 w 47"/>
                <a:gd name="T79" fmla="*/ 9 h 24"/>
                <a:gd name="T80" fmla="*/ 3 w 47"/>
                <a:gd name="T81" fmla="*/ 10 h 24"/>
                <a:gd name="T82" fmla="*/ 2 w 47"/>
                <a:gd name="T83" fmla="*/ 10 h 24"/>
                <a:gd name="T84" fmla="*/ 0 w 47"/>
                <a:gd name="T85" fmla="*/ 12 h 24"/>
                <a:gd name="T86" fmla="*/ 1 w 47"/>
                <a:gd name="T87" fmla="*/ 15 h 24"/>
                <a:gd name="T88" fmla="*/ 3 w 47"/>
                <a:gd name="T89" fmla="*/ 16 h 24"/>
                <a:gd name="T90" fmla="*/ 4 w 47"/>
                <a:gd name="T91" fmla="*/ 17 h 24"/>
                <a:gd name="T92" fmla="*/ 6 w 47"/>
                <a:gd name="T93" fmla="*/ 18 h 24"/>
                <a:gd name="T94" fmla="*/ 8 w 47"/>
                <a:gd name="T95" fmla="*/ 19 h 24"/>
                <a:gd name="T96" fmla="*/ 9 w 47"/>
                <a:gd name="T97" fmla="*/ 20 h 24"/>
                <a:gd name="T98" fmla="*/ 11 w 47"/>
                <a:gd name="T99" fmla="*/ 20 h 24"/>
                <a:gd name="T100" fmla="*/ 12 w 47"/>
                <a:gd name="T101" fmla="*/ 21 h 24"/>
                <a:gd name="T102" fmla="*/ 14 w 47"/>
                <a:gd name="T103" fmla="*/ 22 h 24"/>
                <a:gd name="T104" fmla="*/ 16 w 47"/>
                <a:gd name="T105" fmla="*/ 23 h 24"/>
                <a:gd name="T106" fmla="*/ 17 w 47"/>
                <a:gd name="T107" fmla="*/ 24 h 24"/>
                <a:gd name="T108" fmla="*/ 19 w 47"/>
                <a:gd name="T109" fmla="*/ 24 h 24"/>
                <a:gd name="T110" fmla="*/ 21 w 47"/>
                <a:gd name="T111" fmla="*/ 24 h 24"/>
                <a:gd name="T112" fmla="*/ 22 w 47"/>
                <a:gd name="T113" fmla="*/ 24 h 24"/>
                <a:gd name="T114" fmla="*/ 24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1" name="Freeform 419"/>
            <p:cNvSpPr>
              <a:spLocks/>
            </p:cNvSpPr>
            <p:nvPr userDrawn="1"/>
          </p:nvSpPr>
          <p:spPr bwMode="auto">
            <a:xfrm>
              <a:off x="9845676" y="26114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7 h 24"/>
                <a:gd name="T14" fmla="*/ 39 w 47"/>
                <a:gd name="T15" fmla="*/ 16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3 w 47"/>
                <a:gd name="T41" fmla="*/ 2 h 24"/>
                <a:gd name="T42" fmla="*/ 32 w 47"/>
                <a:gd name="T43" fmla="*/ 1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2 h 24"/>
                <a:gd name="T62" fmla="*/ 15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1 w 47"/>
                <a:gd name="T69" fmla="*/ 5 h 24"/>
                <a:gd name="T70" fmla="*/ 9 w 47"/>
                <a:gd name="T71" fmla="*/ 6 h 24"/>
                <a:gd name="T72" fmla="*/ 7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9 h 24"/>
                <a:gd name="T80" fmla="*/ 1 w 47"/>
                <a:gd name="T81" fmla="*/ 10 h 24"/>
                <a:gd name="T82" fmla="*/ 0 w 47"/>
                <a:gd name="T83" fmla="*/ 13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8 w 47"/>
                <a:gd name="T93" fmla="*/ 18 h 24"/>
                <a:gd name="T94" fmla="*/ 10 w 47"/>
                <a:gd name="T95" fmla="*/ 19 h 24"/>
                <a:gd name="T96" fmla="*/ 11 w 47"/>
                <a:gd name="T97" fmla="*/ 20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4 w 47"/>
                <a:gd name="T113" fmla="*/ 23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2" name="Freeform 420"/>
            <p:cNvSpPr>
              <a:spLocks/>
            </p:cNvSpPr>
            <p:nvPr userDrawn="1"/>
          </p:nvSpPr>
          <p:spPr bwMode="auto">
            <a:xfrm>
              <a:off x="9886951" y="2633663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2 w 47"/>
                <a:gd name="T29" fmla="*/ 1 h 25"/>
                <a:gd name="T30" fmla="*/ 21 w 47"/>
                <a:gd name="T31" fmla="*/ 2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3 h 25"/>
                <a:gd name="T58" fmla="*/ 2 w 47"/>
                <a:gd name="T59" fmla="*/ 16 h 25"/>
                <a:gd name="T60" fmla="*/ 3 w 47"/>
                <a:gd name="T61" fmla="*/ 16 h 25"/>
                <a:gd name="T62" fmla="*/ 5 w 47"/>
                <a:gd name="T63" fmla="*/ 17 h 25"/>
                <a:gd name="T64" fmla="*/ 6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1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19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4 w 47"/>
                <a:gd name="T87" fmla="*/ 24 h 25"/>
                <a:gd name="T88" fmla="*/ 26 w 47"/>
                <a:gd name="T89" fmla="*/ 24 h 25"/>
                <a:gd name="T90" fmla="*/ 27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2 w 47"/>
                <a:gd name="T97" fmla="*/ 21 h 25"/>
                <a:gd name="T98" fmla="*/ 34 w 47"/>
                <a:gd name="T99" fmla="*/ 20 h 25"/>
                <a:gd name="T100" fmla="*/ 36 w 47"/>
                <a:gd name="T101" fmla="*/ 19 h 25"/>
                <a:gd name="T102" fmla="*/ 37 w 47"/>
                <a:gd name="T103" fmla="*/ 18 h 25"/>
                <a:gd name="T104" fmla="*/ 39 w 47"/>
                <a:gd name="T105" fmla="*/ 17 h 25"/>
                <a:gd name="T106" fmla="*/ 41 w 47"/>
                <a:gd name="T107" fmla="*/ 17 h 25"/>
                <a:gd name="T108" fmla="*/ 42 w 47"/>
                <a:gd name="T109" fmla="*/ 16 h 25"/>
                <a:gd name="T110" fmla="*/ 44 w 47"/>
                <a:gd name="T111" fmla="*/ 15 h 25"/>
                <a:gd name="T112" fmla="*/ 45 w 47"/>
                <a:gd name="T113" fmla="*/ 14 h 25"/>
                <a:gd name="T114" fmla="*/ 46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3" name="Freeform 421"/>
            <p:cNvSpPr>
              <a:spLocks/>
            </p:cNvSpPr>
            <p:nvPr userDrawn="1"/>
          </p:nvSpPr>
          <p:spPr bwMode="auto">
            <a:xfrm>
              <a:off x="9658351" y="2182813"/>
              <a:ext cx="519113" cy="300038"/>
            </a:xfrm>
            <a:custGeom>
              <a:avLst/>
              <a:gdLst>
                <a:gd name="T0" fmla="*/ 158 w 327"/>
                <a:gd name="T1" fmla="*/ 91 h 189"/>
                <a:gd name="T2" fmla="*/ 327 w 327"/>
                <a:gd name="T3" fmla="*/ 189 h 189"/>
                <a:gd name="T4" fmla="*/ 310 w 327"/>
                <a:gd name="T5" fmla="*/ 178 h 189"/>
                <a:gd name="T6" fmla="*/ 46 w 327"/>
                <a:gd name="T7" fmla="*/ 24 h 189"/>
                <a:gd name="T8" fmla="*/ 0 w 327"/>
                <a:gd name="T9" fmla="*/ 0 h 189"/>
                <a:gd name="T10" fmla="*/ 12 w 327"/>
                <a:gd name="T11" fmla="*/ 5 h 189"/>
                <a:gd name="T12" fmla="*/ 158 w 327"/>
                <a:gd name="T13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7" h="189">
                  <a:moveTo>
                    <a:pt x="158" y="91"/>
                  </a:moveTo>
                  <a:cubicBezTo>
                    <a:pt x="327" y="189"/>
                    <a:pt x="327" y="189"/>
                    <a:pt x="327" y="189"/>
                  </a:cubicBezTo>
                  <a:cubicBezTo>
                    <a:pt x="327" y="189"/>
                    <a:pt x="325" y="187"/>
                    <a:pt x="310" y="178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8" y="0"/>
                    <a:pt x="0" y="0"/>
                  </a:cubicBezTo>
                  <a:cubicBezTo>
                    <a:pt x="12" y="5"/>
                    <a:pt x="12" y="5"/>
                    <a:pt x="12" y="5"/>
                  </a:cubicBezTo>
                  <a:lnTo>
                    <a:pt x="158" y="9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4" name="Freeform 422"/>
            <p:cNvSpPr>
              <a:spLocks/>
            </p:cNvSpPr>
            <p:nvPr userDrawn="1"/>
          </p:nvSpPr>
          <p:spPr bwMode="auto">
            <a:xfrm>
              <a:off x="10460038" y="3687763"/>
              <a:ext cx="47625" cy="149225"/>
            </a:xfrm>
            <a:custGeom>
              <a:avLst/>
              <a:gdLst>
                <a:gd name="T0" fmla="*/ 30 w 30"/>
                <a:gd name="T1" fmla="*/ 94 h 94"/>
                <a:gd name="T2" fmla="*/ 16 w 30"/>
                <a:gd name="T3" fmla="*/ 89 h 94"/>
                <a:gd name="T4" fmla="*/ 0 w 30"/>
                <a:gd name="T5" fmla="*/ 0 h 94"/>
                <a:gd name="T6" fmla="*/ 13 w 30"/>
                <a:gd name="T7" fmla="*/ 5 h 94"/>
                <a:gd name="T8" fmla="*/ 30 w 30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4">
                  <a:moveTo>
                    <a:pt x="30" y="94"/>
                  </a:moveTo>
                  <a:lnTo>
                    <a:pt x="16" y="89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0" y="9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5" name="Freeform 423"/>
            <p:cNvSpPr>
              <a:spLocks/>
            </p:cNvSpPr>
            <p:nvPr userDrawn="1"/>
          </p:nvSpPr>
          <p:spPr bwMode="auto">
            <a:xfrm>
              <a:off x="10428288" y="3519488"/>
              <a:ext cx="49213" cy="157163"/>
            </a:xfrm>
            <a:custGeom>
              <a:avLst/>
              <a:gdLst>
                <a:gd name="T0" fmla="*/ 31 w 31"/>
                <a:gd name="T1" fmla="*/ 99 h 99"/>
                <a:gd name="T2" fmla="*/ 17 w 31"/>
                <a:gd name="T3" fmla="*/ 94 h 99"/>
                <a:gd name="T4" fmla="*/ 0 w 31"/>
                <a:gd name="T5" fmla="*/ 0 h 99"/>
                <a:gd name="T6" fmla="*/ 13 w 31"/>
                <a:gd name="T7" fmla="*/ 5 h 99"/>
                <a:gd name="T8" fmla="*/ 31 w 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9">
                  <a:moveTo>
                    <a:pt x="31" y="99"/>
                  </a:moveTo>
                  <a:lnTo>
                    <a:pt x="17" y="94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6" name="Freeform 424"/>
            <p:cNvSpPr>
              <a:spLocks/>
            </p:cNvSpPr>
            <p:nvPr userDrawn="1"/>
          </p:nvSpPr>
          <p:spPr bwMode="auto">
            <a:xfrm>
              <a:off x="10339388" y="3668713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5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5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7" name="Freeform 425"/>
            <p:cNvSpPr>
              <a:spLocks/>
            </p:cNvSpPr>
            <p:nvPr userDrawn="1"/>
          </p:nvSpPr>
          <p:spPr bwMode="auto">
            <a:xfrm>
              <a:off x="10396538" y="3352801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7 w 31"/>
                <a:gd name="T3" fmla="*/ 93 h 98"/>
                <a:gd name="T4" fmla="*/ 0 w 31"/>
                <a:gd name="T5" fmla="*/ 0 h 98"/>
                <a:gd name="T6" fmla="*/ 13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7" y="93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8" name="Freeform 426"/>
            <p:cNvSpPr>
              <a:spLocks/>
            </p:cNvSpPr>
            <p:nvPr userDrawn="1"/>
          </p:nvSpPr>
          <p:spPr bwMode="auto">
            <a:xfrm>
              <a:off x="10307638" y="3500438"/>
              <a:ext cx="138113" cy="80963"/>
            </a:xfrm>
            <a:custGeom>
              <a:avLst/>
              <a:gdLst>
                <a:gd name="T0" fmla="*/ 13 w 87"/>
                <a:gd name="T1" fmla="*/ 51 h 51"/>
                <a:gd name="T2" fmla="*/ 0 w 87"/>
                <a:gd name="T3" fmla="*/ 46 h 51"/>
                <a:gd name="T4" fmla="*/ 73 w 87"/>
                <a:gd name="T5" fmla="*/ 0 h 51"/>
                <a:gd name="T6" fmla="*/ 87 w 87"/>
                <a:gd name="T7" fmla="*/ 5 h 51"/>
                <a:gd name="T8" fmla="*/ 13 w 87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13" y="51"/>
                  </a:moveTo>
                  <a:lnTo>
                    <a:pt x="0" y="46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9" name="Freeform 427"/>
            <p:cNvSpPr>
              <a:spLocks/>
            </p:cNvSpPr>
            <p:nvPr userDrawn="1"/>
          </p:nvSpPr>
          <p:spPr bwMode="auto">
            <a:xfrm>
              <a:off x="10364788" y="3184526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7 w 31"/>
                <a:gd name="T3" fmla="*/ 94 h 98"/>
                <a:gd name="T4" fmla="*/ 0 w 31"/>
                <a:gd name="T5" fmla="*/ 0 h 98"/>
                <a:gd name="T6" fmla="*/ 13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7" y="94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0" name="Freeform 428"/>
            <p:cNvSpPr>
              <a:spLocks/>
            </p:cNvSpPr>
            <p:nvPr userDrawn="1"/>
          </p:nvSpPr>
          <p:spPr bwMode="auto">
            <a:xfrm>
              <a:off x="10275888" y="3333751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5 h 50"/>
                <a:gd name="T4" fmla="*/ 73 w 87"/>
                <a:gd name="T5" fmla="*/ 0 h 50"/>
                <a:gd name="T6" fmla="*/ 87 w 87"/>
                <a:gd name="T7" fmla="*/ 4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5"/>
                  </a:lnTo>
                  <a:lnTo>
                    <a:pt x="73" y="0"/>
                  </a:lnTo>
                  <a:lnTo>
                    <a:pt x="87" y="4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1" name="Freeform 429"/>
            <p:cNvSpPr>
              <a:spLocks/>
            </p:cNvSpPr>
            <p:nvPr userDrawn="1"/>
          </p:nvSpPr>
          <p:spPr bwMode="auto">
            <a:xfrm>
              <a:off x="10333038" y="3016251"/>
              <a:ext cx="49213" cy="157163"/>
            </a:xfrm>
            <a:custGeom>
              <a:avLst/>
              <a:gdLst>
                <a:gd name="T0" fmla="*/ 31 w 31"/>
                <a:gd name="T1" fmla="*/ 99 h 99"/>
                <a:gd name="T2" fmla="*/ 17 w 31"/>
                <a:gd name="T3" fmla="*/ 94 h 99"/>
                <a:gd name="T4" fmla="*/ 0 w 31"/>
                <a:gd name="T5" fmla="*/ 0 h 99"/>
                <a:gd name="T6" fmla="*/ 13 w 31"/>
                <a:gd name="T7" fmla="*/ 5 h 99"/>
                <a:gd name="T8" fmla="*/ 31 w 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9">
                  <a:moveTo>
                    <a:pt x="31" y="99"/>
                  </a:moveTo>
                  <a:lnTo>
                    <a:pt x="17" y="94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2" name="Freeform 430"/>
            <p:cNvSpPr>
              <a:spLocks/>
            </p:cNvSpPr>
            <p:nvPr userDrawn="1"/>
          </p:nvSpPr>
          <p:spPr bwMode="auto">
            <a:xfrm>
              <a:off x="10244138" y="3165476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5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5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3" name="Freeform 431"/>
            <p:cNvSpPr>
              <a:spLocks/>
            </p:cNvSpPr>
            <p:nvPr userDrawn="1"/>
          </p:nvSpPr>
          <p:spPr bwMode="auto">
            <a:xfrm>
              <a:off x="10301288" y="2849563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7 w 31"/>
                <a:gd name="T3" fmla="*/ 93 h 98"/>
                <a:gd name="T4" fmla="*/ 0 w 31"/>
                <a:gd name="T5" fmla="*/ 0 h 98"/>
                <a:gd name="T6" fmla="*/ 13 w 31"/>
                <a:gd name="T7" fmla="*/ 4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7" y="93"/>
                  </a:lnTo>
                  <a:lnTo>
                    <a:pt x="0" y="0"/>
                  </a:lnTo>
                  <a:lnTo>
                    <a:pt x="13" y="4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6" name="Freeform 432"/>
            <p:cNvSpPr>
              <a:spLocks/>
            </p:cNvSpPr>
            <p:nvPr userDrawn="1"/>
          </p:nvSpPr>
          <p:spPr bwMode="auto">
            <a:xfrm>
              <a:off x="10212388" y="2997201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6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6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7" name="Freeform 433"/>
            <p:cNvSpPr>
              <a:spLocks/>
            </p:cNvSpPr>
            <p:nvPr userDrawn="1"/>
          </p:nvSpPr>
          <p:spPr bwMode="auto">
            <a:xfrm>
              <a:off x="10269538" y="2681288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7 w 31"/>
                <a:gd name="T3" fmla="*/ 94 h 98"/>
                <a:gd name="T4" fmla="*/ 0 w 31"/>
                <a:gd name="T5" fmla="*/ 0 h 98"/>
                <a:gd name="T6" fmla="*/ 13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7" y="94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8" name="Freeform 434"/>
            <p:cNvSpPr>
              <a:spLocks/>
            </p:cNvSpPr>
            <p:nvPr userDrawn="1"/>
          </p:nvSpPr>
          <p:spPr bwMode="auto">
            <a:xfrm>
              <a:off x="10180638" y="2830513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5 h 50"/>
                <a:gd name="T4" fmla="*/ 73 w 87"/>
                <a:gd name="T5" fmla="*/ 0 h 50"/>
                <a:gd name="T6" fmla="*/ 87 w 87"/>
                <a:gd name="T7" fmla="*/ 4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5"/>
                  </a:lnTo>
                  <a:lnTo>
                    <a:pt x="73" y="0"/>
                  </a:lnTo>
                  <a:lnTo>
                    <a:pt x="87" y="4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9" name="Freeform 435"/>
            <p:cNvSpPr>
              <a:spLocks/>
            </p:cNvSpPr>
            <p:nvPr userDrawn="1"/>
          </p:nvSpPr>
          <p:spPr bwMode="auto">
            <a:xfrm>
              <a:off x="10237788" y="2513013"/>
              <a:ext cx="49213" cy="157163"/>
            </a:xfrm>
            <a:custGeom>
              <a:avLst/>
              <a:gdLst>
                <a:gd name="T0" fmla="*/ 31 w 31"/>
                <a:gd name="T1" fmla="*/ 99 h 99"/>
                <a:gd name="T2" fmla="*/ 17 w 31"/>
                <a:gd name="T3" fmla="*/ 94 h 99"/>
                <a:gd name="T4" fmla="*/ 0 w 31"/>
                <a:gd name="T5" fmla="*/ 0 h 99"/>
                <a:gd name="T6" fmla="*/ 13 w 31"/>
                <a:gd name="T7" fmla="*/ 5 h 99"/>
                <a:gd name="T8" fmla="*/ 31 w 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9">
                  <a:moveTo>
                    <a:pt x="31" y="99"/>
                  </a:moveTo>
                  <a:lnTo>
                    <a:pt x="17" y="94"/>
                  </a:lnTo>
                  <a:lnTo>
                    <a:pt x="0" y="0"/>
                  </a:lnTo>
                  <a:lnTo>
                    <a:pt x="13" y="5"/>
                  </a:lnTo>
                  <a:lnTo>
                    <a:pt x="31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0" name="Freeform 436"/>
            <p:cNvSpPr>
              <a:spLocks/>
            </p:cNvSpPr>
            <p:nvPr userDrawn="1"/>
          </p:nvSpPr>
          <p:spPr bwMode="auto">
            <a:xfrm>
              <a:off x="10148888" y="2662238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5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5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1" name="Freeform 437"/>
            <p:cNvSpPr>
              <a:spLocks/>
            </p:cNvSpPr>
            <p:nvPr userDrawn="1"/>
          </p:nvSpPr>
          <p:spPr bwMode="auto">
            <a:xfrm>
              <a:off x="10209213" y="2346326"/>
              <a:ext cx="41275" cy="25400"/>
            </a:xfrm>
            <a:custGeom>
              <a:avLst/>
              <a:gdLst>
                <a:gd name="T0" fmla="*/ 13 w 26"/>
                <a:gd name="T1" fmla="*/ 16 h 16"/>
                <a:gd name="T2" fmla="*/ 0 w 26"/>
                <a:gd name="T3" fmla="*/ 11 h 16"/>
                <a:gd name="T4" fmla="*/ 13 w 26"/>
                <a:gd name="T5" fmla="*/ 0 h 16"/>
                <a:gd name="T6" fmla="*/ 26 w 26"/>
                <a:gd name="T7" fmla="*/ 5 h 16"/>
                <a:gd name="T8" fmla="*/ 13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3" y="16"/>
                  </a:moveTo>
                  <a:lnTo>
                    <a:pt x="0" y="11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2" name="Freeform 438"/>
            <p:cNvSpPr>
              <a:spLocks/>
            </p:cNvSpPr>
            <p:nvPr userDrawn="1"/>
          </p:nvSpPr>
          <p:spPr bwMode="auto">
            <a:xfrm>
              <a:off x="10209213" y="2363788"/>
              <a:ext cx="46038" cy="138113"/>
            </a:xfrm>
            <a:custGeom>
              <a:avLst/>
              <a:gdLst>
                <a:gd name="T0" fmla="*/ 29 w 29"/>
                <a:gd name="T1" fmla="*/ 87 h 87"/>
                <a:gd name="T2" fmla="*/ 15 w 29"/>
                <a:gd name="T3" fmla="*/ 82 h 87"/>
                <a:gd name="T4" fmla="*/ 0 w 29"/>
                <a:gd name="T5" fmla="*/ 0 h 87"/>
                <a:gd name="T6" fmla="*/ 13 w 29"/>
                <a:gd name="T7" fmla="*/ 5 h 87"/>
                <a:gd name="T8" fmla="*/ 29 w 29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7">
                  <a:moveTo>
                    <a:pt x="29" y="87"/>
                  </a:moveTo>
                  <a:lnTo>
                    <a:pt x="15" y="82"/>
                  </a:lnTo>
                  <a:lnTo>
                    <a:pt x="0" y="0"/>
                  </a:lnTo>
                  <a:lnTo>
                    <a:pt x="13" y="5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3" name="Freeform 439"/>
            <p:cNvSpPr>
              <a:spLocks/>
            </p:cNvSpPr>
            <p:nvPr userDrawn="1"/>
          </p:nvSpPr>
          <p:spPr bwMode="auto">
            <a:xfrm>
              <a:off x="10117138" y="2493963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6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6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4" name="Freeform 440"/>
            <p:cNvSpPr>
              <a:spLocks/>
            </p:cNvSpPr>
            <p:nvPr userDrawn="1"/>
          </p:nvSpPr>
          <p:spPr bwMode="auto">
            <a:xfrm>
              <a:off x="10072688" y="2436813"/>
              <a:ext cx="41275" cy="25400"/>
            </a:xfrm>
            <a:custGeom>
              <a:avLst/>
              <a:gdLst>
                <a:gd name="T0" fmla="*/ 13 w 26"/>
                <a:gd name="T1" fmla="*/ 16 h 16"/>
                <a:gd name="T2" fmla="*/ 0 w 26"/>
                <a:gd name="T3" fmla="*/ 11 h 16"/>
                <a:gd name="T4" fmla="*/ 12 w 26"/>
                <a:gd name="T5" fmla="*/ 0 h 16"/>
                <a:gd name="T6" fmla="*/ 26 w 26"/>
                <a:gd name="T7" fmla="*/ 5 h 16"/>
                <a:gd name="T8" fmla="*/ 13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3" y="16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26" y="5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5" name="Freeform 441"/>
            <p:cNvSpPr>
              <a:spLocks noEditPoints="1"/>
            </p:cNvSpPr>
            <p:nvPr userDrawn="1"/>
          </p:nvSpPr>
          <p:spPr bwMode="auto">
            <a:xfrm>
              <a:off x="10093326" y="2354263"/>
              <a:ext cx="434975" cy="1571625"/>
            </a:xfrm>
            <a:custGeom>
              <a:avLst/>
              <a:gdLst>
                <a:gd name="T0" fmla="*/ 242 w 274"/>
                <a:gd name="T1" fmla="*/ 833 h 990"/>
                <a:gd name="T2" fmla="*/ 224 w 274"/>
                <a:gd name="T3" fmla="*/ 739 h 990"/>
                <a:gd name="T4" fmla="*/ 150 w 274"/>
                <a:gd name="T5" fmla="*/ 785 h 990"/>
                <a:gd name="T6" fmla="*/ 168 w 274"/>
                <a:gd name="T7" fmla="*/ 878 h 990"/>
                <a:gd name="T8" fmla="*/ 242 w 274"/>
                <a:gd name="T9" fmla="*/ 833 h 990"/>
                <a:gd name="T10" fmla="*/ 242 w 274"/>
                <a:gd name="T11" fmla="*/ 833 h 990"/>
                <a:gd name="T12" fmla="*/ 202 w 274"/>
                <a:gd name="T13" fmla="*/ 621 h 990"/>
                <a:gd name="T14" fmla="*/ 184 w 274"/>
                <a:gd name="T15" fmla="*/ 528 h 990"/>
                <a:gd name="T16" fmla="*/ 110 w 274"/>
                <a:gd name="T17" fmla="*/ 573 h 990"/>
                <a:gd name="T18" fmla="*/ 128 w 274"/>
                <a:gd name="T19" fmla="*/ 667 h 990"/>
                <a:gd name="T20" fmla="*/ 202 w 274"/>
                <a:gd name="T21" fmla="*/ 621 h 990"/>
                <a:gd name="T22" fmla="*/ 202 w 274"/>
                <a:gd name="T23" fmla="*/ 621 h 990"/>
                <a:gd name="T24" fmla="*/ 122 w 274"/>
                <a:gd name="T25" fmla="*/ 199 h 990"/>
                <a:gd name="T26" fmla="*/ 104 w 274"/>
                <a:gd name="T27" fmla="*/ 105 h 990"/>
                <a:gd name="T28" fmla="*/ 31 w 274"/>
                <a:gd name="T29" fmla="*/ 151 h 990"/>
                <a:gd name="T30" fmla="*/ 48 w 274"/>
                <a:gd name="T31" fmla="*/ 244 h 990"/>
                <a:gd name="T32" fmla="*/ 122 w 274"/>
                <a:gd name="T33" fmla="*/ 199 h 990"/>
                <a:gd name="T34" fmla="*/ 122 w 274"/>
                <a:gd name="T35" fmla="*/ 199 h 990"/>
                <a:gd name="T36" fmla="*/ 142 w 274"/>
                <a:gd name="T37" fmla="*/ 304 h 990"/>
                <a:gd name="T38" fmla="*/ 68 w 274"/>
                <a:gd name="T39" fmla="*/ 350 h 990"/>
                <a:gd name="T40" fmla="*/ 50 w 274"/>
                <a:gd name="T41" fmla="*/ 256 h 990"/>
                <a:gd name="T42" fmla="*/ 124 w 274"/>
                <a:gd name="T43" fmla="*/ 211 h 990"/>
                <a:gd name="T44" fmla="*/ 142 w 274"/>
                <a:gd name="T45" fmla="*/ 304 h 990"/>
                <a:gd name="T46" fmla="*/ 142 w 274"/>
                <a:gd name="T47" fmla="*/ 304 h 990"/>
                <a:gd name="T48" fmla="*/ 182 w 274"/>
                <a:gd name="T49" fmla="*/ 516 h 990"/>
                <a:gd name="T50" fmla="*/ 108 w 274"/>
                <a:gd name="T51" fmla="*/ 561 h 990"/>
                <a:gd name="T52" fmla="*/ 90 w 274"/>
                <a:gd name="T53" fmla="*/ 468 h 990"/>
                <a:gd name="T54" fmla="*/ 164 w 274"/>
                <a:gd name="T55" fmla="*/ 422 h 990"/>
                <a:gd name="T56" fmla="*/ 182 w 274"/>
                <a:gd name="T57" fmla="*/ 516 h 990"/>
                <a:gd name="T58" fmla="*/ 182 w 274"/>
                <a:gd name="T59" fmla="*/ 516 h 990"/>
                <a:gd name="T60" fmla="*/ 222 w 274"/>
                <a:gd name="T61" fmla="*/ 727 h 990"/>
                <a:gd name="T62" fmla="*/ 148 w 274"/>
                <a:gd name="T63" fmla="*/ 773 h 990"/>
                <a:gd name="T64" fmla="*/ 130 w 274"/>
                <a:gd name="T65" fmla="*/ 679 h 990"/>
                <a:gd name="T66" fmla="*/ 204 w 274"/>
                <a:gd name="T67" fmla="*/ 634 h 990"/>
                <a:gd name="T68" fmla="*/ 222 w 274"/>
                <a:gd name="T69" fmla="*/ 727 h 990"/>
                <a:gd name="T70" fmla="*/ 222 w 274"/>
                <a:gd name="T71" fmla="*/ 727 h 990"/>
                <a:gd name="T72" fmla="*/ 162 w 274"/>
                <a:gd name="T73" fmla="*/ 410 h 990"/>
                <a:gd name="T74" fmla="*/ 144 w 274"/>
                <a:gd name="T75" fmla="*/ 316 h 990"/>
                <a:gd name="T76" fmla="*/ 70 w 274"/>
                <a:gd name="T77" fmla="*/ 362 h 990"/>
                <a:gd name="T78" fmla="*/ 88 w 274"/>
                <a:gd name="T79" fmla="*/ 455 h 990"/>
                <a:gd name="T80" fmla="*/ 162 w 274"/>
                <a:gd name="T81" fmla="*/ 410 h 990"/>
                <a:gd name="T82" fmla="*/ 162 w 274"/>
                <a:gd name="T83" fmla="*/ 410 h 990"/>
                <a:gd name="T84" fmla="*/ 86 w 274"/>
                <a:gd name="T85" fmla="*/ 11 h 990"/>
                <a:gd name="T86" fmla="*/ 99 w 274"/>
                <a:gd name="T87" fmla="*/ 0 h 990"/>
                <a:gd name="T88" fmla="*/ 274 w 274"/>
                <a:gd name="T89" fmla="*/ 923 h 990"/>
                <a:gd name="T90" fmla="*/ 261 w 274"/>
                <a:gd name="T91" fmla="*/ 934 h 990"/>
                <a:gd name="T92" fmla="*/ 244 w 274"/>
                <a:gd name="T93" fmla="*/ 845 h 990"/>
                <a:gd name="T94" fmla="*/ 170 w 274"/>
                <a:gd name="T95" fmla="*/ 890 h 990"/>
                <a:gd name="T96" fmla="*/ 187 w 274"/>
                <a:gd name="T97" fmla="*/ 979 h 990"/>
                <a:gd name="T98" fmla="*/ 174 w 274"/>
                <a:gd name="T99" fmla="*/ 990 h 990"/>
                <a:gd name="T100" fmla="*/ 0 w 274"/>
                <a:gd name="T101" fmla="*/ 67 h 990"/>
                <a:gd name="T102" fmla="*/ 13 w 274"/>
                <a:gd name="T103" fmla="*/ 57 h 990"/>
                <a:gd name="T104" fmla="*/ 28 w 274"/>
                <a:gd name="T105" fmla="*/ 138 h 990"/>
                <a:gd name="T106" fmla="*/ 102 w 274"/>
                <a:gd name="T107" fmla="*/ 93 h 990"/>
                <a:gd name="T108" fmla="*/ 86 w 274"/>
                <a:gd name="T109" fmla="*/ 11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4" h="990">
                  <a:moveTo>
                    <a:pt x="242" y="833"/>
                  </a:moveTo>
                  <a:lnTo>
                    <a:pt x="224" y="739"/>
                  </a:lnTo>
                  <a:lnTo>
                    <a:pt x="150" y="785"/>
                  </a:lnTo>
                  <a:lnTo>
                    <a:pt x="168" y="878"/>
                  </a:lnTo>
                  <a:lnTo>
                    <a:pt x="242" y="833"/>
                  </a:lnTo>
                  <a:lnTo>
                    <a:pt x="242" y="833"/>
                  </a:lnTo>
                  <a:close/>
                  <a:moveTo>
                    <a:pt x="202" y="621"/>
                  </a:moveTo>
                  <a:lnTo>
                    <a:pt x="184" y="528"/>
                  </a:lnTo>
                  <a:lnTo>
                    <a:pt x="110" y="573"/>
                  </a:lnTo>
                  <a:lnTo>
                    <a:pt x="128" y="667"/>
                  </a:lnTo>
                  <a:lnTo>
                    <a:pt x="202" y="621"/>
                  </a:lnTo>
                  <a:lnTo>
                    <a:pt x="202" y="621"/>
                  </a:lnTo>
                  <a:close/>
                  <a:moveTo>
                    <a:pt x="122" y="199"/>
                  </a:moveTo>
                  <a:lnTo>
                    <a:pt x="104" y="105"/>
                  </a:lnTo>
                  <a:lnTo>
                    <a:pt x="31" y="151"/>
                  </a:lnTo>
                  <a:lnTo>
                    <a:pt x="48" y="244"/>
                  </a:lnTo>
                  <a:lnTo>
                    <a:pt x="122" y="199"/>
                  </a:lnTo>
                  <a:lnTo>
                    <a:pt x="122" y="199"/>
                  </a:lnTo>
                  <a:close/>
                  <a:moveTo>
                    <a:pt x="142" y="304"/>
                  </a:moveTo>
                  <a:lnTo>
                    <a:pt x="68" y="350"/>
                  </a:lnTo>
                  <a:lnTo>
                    <a:pt x="50" y="256"/>
                  </a:lnTo>
                  <a:lnTo>
                    <a:pt x="124" y="211"/>
                  </a:lnTo>
                  <a:lnTo>
                    <a:pt x="142" y="304"/>
                  </a:lnTo>
                  <a:lnTo>
                    <a:pt x="142" y="304"/>
                  </a:lnTo>
                  <a:close/>
                  <a:moveTo>
                    <a:pt x="182" y="516"/>
                  </a:moveTo>
                  <a:lnTo>
                    <a:pt x="108" y="561"/>
                  </a:lnTo>
                  <a:lnTo>
                    <a:pt x="90" y="468"/>
                  </a:lnTo>
                  <a:lnTo>
                    <a:pt x="164" y="422"/>
                  </a:lnTo>
                  <a:lnTo>
                    <a:pt x="182" y="516"/>
                  </a:lnTo>
                  <a:lnTo>
                    <a:pt x="182" y="516"/>
                  </a:lnTo>
                  <a:close/>
                  <a:moveTo>
                    <a:pt x="222" y="727"/>
                  </a:moveTo>
                  <a:lnTo>
                    <a:pt x="148" y="773"/>
                  </a:lnTo>
                  <a:lnTo>
                    <a:pt x="130" y="679"/>
                  </a:lnTo>
                  <a:lnTo>
                    <a:pt x="204" y="634"/>
                  </a:lnTo>
                  <a:lnTo>
                    <a:pt x="222" y="727"/>
                  </a:lnTo>
                  <a:lnTo>
                    <a:pt x="222" y="727"/>
                  </a:lnTo>
                  <a:close/>
                  <a:moveTo>
                    <a:pt x="162" y="410"/>
                  </a:moveTo>
                  <a:lnTo>
                    <a:pt x="144" y="316"/>
                  </a:lnTo>
                  <a:lnTo>
                    <a:pt x="70" y="362"/>
                  </a:lnTo>
                  <a:lnTo>
                    <a:pt x="88" y="455"/>
                  </a:lnTo>
                  <a:lnTo>
                    <a:pt x="162" y="410"/>
                  </a:lnTo>
                  <a:lnTo>
                    <a:pt x="162" y="410"/>
                  </a:lnTo>
                  <a:close/>
                  <a:moveTo>
                    <a:pt x="86" y="11"/>
                  </a:moveTo>
                  <a:lnTo>
                    <a:pt x="99" y="0"/>
                  </a:lnTo>
                  <a:lnTo>
                    <a:pt x="274" y="923"/>
                  </a:lnTo>
                  <a:lnTo>
                    <a:pt x="261" y="934"/>
                  </a:lnTo>
                  <a:lnTo>
                    <a:pt x="244" y="845"/>
                  </a:lnTo>
                  <a:lnTo>
                    <a:pt x="170" y="890"/>
                  </a:lnTo>
                  <a:lnTo>
                    <a:pt x="187" y="979"/>
                  </a:lnTo>
                  <a:lnTo>
                    <a:pt x="174" y="990"/>
                  </a:lnTo>
                  <a:lnTo>
                    <a:pt x="0" y="67"/>
                  </a:lnTo>
                  <a:lnTo>
                    <a:pt x="13" y="57"/>
                  </a:lnTo>
                  <a:lnTo>
                    <a:pt x="28" y="138"/>
                  </a:lnTo>
                  <a:lnTo>
                    <a:pt x="102" y="93"/>
                  </a:lnTo>
                  <a:lnTo>
                    <a:pt x="86" y="11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6" name="Freeform 442"/>
            <p:cNvSpPr>
              <a:spLocks/>
            </p:cNvSpPr>
            <p:nvPr userDrawn="1"/>
          </p:nvSpPr>
          <p:spPr bwMode="auto">
            <a:xfrm>
              <a:off x="10072688" y="2454276"/>
              <a:ext cx="296863" cy="1471613"/>
            </a:xfrm>
            <a:custGeom>
              <a:avLst/>
              <a:gdLst>
                <a:gd name="T0" fmla="*/ 187 w 187"/>
                <a:gd name="T1" fmla="*/ 927 h 927"/>
                <a:gd name="T2" fmla="*/ 174 w 187"/>
                <a:gd name="T3" fmla="*/ 923 h 927"/>
                <a:gd name="T4" fmla="*/ 0 w 187"/>
                <a:gd name="T5" fmla="*/ 0 h 927"/>
                <a:gd name="T6" fmla="*/ 13 w 187"/>
                <a:gd name="T7" fmla="*/ 5 h 927"/>
                <a:gd name="T8" fmla="*/ 187 w 187"/>
                <a:gd name="T9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927">
                  <a:moveTo>
                    <a:pt x="187" y="927"/>
                  </a:moveTo>
                  <a:lnTo>
                    <a:pt x="174" y="923"/>
                  </a:lnTo>
                  <a:lnTo>
                    <a:pt x="0" y="0"/>
                  </a:lnTo>
                  <a:lnTo>
                    <a:pt x="13" y="5"/>
                  </a:lnTo>
                  <a:lnTo>
                    <a:pt x="187" y="927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7" name="Freeform 443"/>
            <p:cNvSpPr>
              <a:spLocks/>
            </p:cNvSpPr>
            <p:nvPr userDrawn="1"/>
          </p:nvSpPr>
          <p:spPr bwMode="auto">
            <a:xfrm>
              <a:off x="9228138" y="1919288"/>
              <a:ext cx="44450" cy="23813"/>
            </a:xfrm>
            <a:custGeom>
              <a:avLst/>
              <a:gdLst>
                <a:gd name="T0" fmla="*/ 20 w 28"/>
                <a:gd name="T1" fmla="*/ 4 h 15"/>
                <a:gd name="T2" fmla="*/ 27 w 28"/>
                <a:gd name="T3" fmla="*/ 1 h 15"/>
                <a:gd name="T4" fmla="*/ 28 w 28"/>
                <a:gd name="T5" fmla="*/ 0 h 15"/>
                <a:gd name="T6" fmla="*/ 8 w 28"/>
                <a:gd name="T7" fmla="*/ 12 h 15"/>
                <a:gd name="T8" fmla="*/ 8 w 28"/>
                <a:gd name="T9" fmla="*/ 12 h 15"/>
                <a:gd name="T10" fmla="*/ 1 w 28"/>
                <a:gd name="T11" fmla="*/ 15 h 15"/>
                <a:gd name="T12" fmla="*/ 0 w 28"/>
                <a:gd name="T13" fmla="*/ 15 h 15"/>
                <a:gd name="T14" fmla="*/ 19 w 28"/>
                <a:gd name="T15" fmla="*/ 4 h 15"/>
                <a:gd name="T16" fmla="*/ 20 w 28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20" y="4"/>
                  </a:moveTo>
                  <a:lnTo>
                    <a:pt x="27" y="1"/>
                  </a:lnTo>
                  <a:lnTo>
                    <a:pt x="28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9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94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8" name="Freeform 444"/>
            <p:cNvSpPr>
              <a:spLocks/>
            </p:cNvSpPr>
            <p:nvPr userDrawn="1"/>
          </p:nvSpPr>
          <p:spPr bwMode="auto">
            <a:xfrm>
              <a:off x="9286876" y="1992313"/>
              <a:ext cx="38100" cy="33338"/>
            </a:xfrm>
            <a:custGeom>
              <a:avLst/>
              <a:gdLst>
                <a:gd name="T0" fmla="*/ 4 w 24"/>
                <a:gd name="T1" fmla="*/ 12 h 21"/>
                <a:gd name="T2" fmla="*/ 5 w 24"/>
                <a:gd name="T3" fmla="*/ 11 h 21"/>
                <a:gd name="T4" fmla="*/ 24 w 24"/>
                <a:gd name="T5" fmla="*/ 0 h 21"/>
                <a:gd name="T6" fmla="*/ 23 w 24"/>
                <a:gd name="T7" fmla="*/ 1 h 21"/>
                <a:gd name="T8" fmla="*/ 19 w 24"/>
                <a:gd name="T9" fmla="*/ 9 h 21"/>
                <a:gd name="T10" fmla="*/ 19 w 24"/>
                <a:gd name="T11" fmla="*/ 9 h 21"/>
                <a:gd name="T12" fmla="*/ 0 w 24"/>
                <a:gd name="T13" fmla="*/ 21 h 21"/>
                <a:gd name="T14" fmla="*/ 0 w 24"/>
                <a:gd name="T15" fmla="*/ 20 h 21"/>
                <a:gd name="T16" fmla="*/ 4 w 24"/>
                <a:gd name="T1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4" y="12"/>
                  </a:moveTo>
                  <a:lnTo>
                    <a:pt x="5" y="11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9" name="Freeform 445"/>
            <p:cNvSpPr>
              <a:spLocks/>
            </p:cNvSpPr>
            <p:nvPr userDrawn="1"/>
          </p:nvSpPr>
          <p:spPr bwMode="auto">
            <a:xfrm>
              <a:off x="9224963" y="1839913"/>
              <a:ext cx="166688" cy="196850"/>
            </a:xfrm>
            <a:custGeom>
              <a:avLst/>
              <a:gdLst>
                <a:gd name="T0" fmla="*/ 20 w 105"/>
                <a:gd name="T1" fmla="*/ 16 h 124"/>
                <a:gd name="T2" fmla="*/ 21 w 105"/>
                <a:gd name="T3" fmla="*/ 16 h 124"/>
                <a:gd name="T4" fmla="*/ 24 w 105"/>
                <a:gd name="T5" fmla="*/ 14 h 124"/>
                <a:gd name="T6" fmla="*/ 23 w 105"/>
                <a:gd name="T7" fmla="*/ 12 h 124"/>
                <a:gd name="T8" fmla="*/ 22 w 105"/>
                <a:gd name="T9" fmla="*/ 11 h 124"/>
                <a:gd name="T10" fmla="*/ 13 w 105"/>
                <a:gd name="T11" fmla="*/ 12 h 124"/>
                <a:gd name="T12" fmla="*/ 33 w 105"/>
                <a:gd name="T13" fmla="*/ 1 h 124"/>
                <a:gd name="T14" fmla="*/ 41 w 105"/>
                <a:gd name="T15" fmla="*/ 0 h 124"/>
                <a:gd name="T16" fmla="*/ 43 w 105"/>
                <a:gd name="T17" fmla="*/ 1 h 124"/>
                <a:gd name="T18" fmla="*/ 50 w 105"/>
                <a:gd name="T19" fmla="*/ 14 h 124"/>
                <a:gd name="T20" fmla="*/ 63 w 105"/>
                <a:gd name="T21" fmla="*/ 8 h 124"/>
                <a:gd name="T22" fmla="*/ 65 w 105"/>
                <a:gd name="T23" fmla="*/ 8 h 124"/>
                <a:gd name="T24" fmla="*/ 75 w 105"/>
                <a:gd name="T25" fmla="*/ 17 h 124"/>
                <a:gd name="T26" fmla="*/ 76 w 105"/>
                <a:gd name="T27" fmla="*/ 20 h 124"/>
                <a:gd name="T28" fmla="*/ 75 w 105"/>
                <a:gd name="T29" fmla="*/ 32 h 124"/>
                <a:gd name="T30" fmla="*/ 81 w 105"/>
                <a:gd name="T31" fmla="*/ 40 h 124"/>
                <a:gd name="T32" fmla="*/ 83 w 105"/>
                <a:gd name="T33" fmla="*/ 41 h 124"/>
                <a:gd name="T34" fmla="*/ 92 w 105"/>
                <a:gd name="T35" fmla="*/ 42 h 124"/>
                <a:gd name="T36" fmla="*/ 93 w 105"/>
                <a:gd name="T37" fmla="*/ 42 h 124"/>
                <a:gd name="T38" fmla="*/ 95 w 105"/>
                <a:gd name="T39" fmla="*/ 44 h 124"/>
                <a:gd name="T40" fmla="*/ 100 w 105"/>
                <a:gd name="T41" fmla="*/ 59 h 124"/>
                <a:gd name="T42" fmla="*/ 93 w 105"/>
                <a:gd name="T43" fmla="*/ 72 h 124"/>
                <a:gd name="T44" fmla="*/ 95 w 105"/>
                <a:gd name="T45" fmla="*/ 74 h 124"/>
                <a:gd name="T46" fmla="*/ 104 w 105"/>
                <a:gd name="T47" fmla="*/ 84 h 124"/>
                <a:gd name="T48" fmla="*/ 102 w 105"/>
                <a:gd name="T49" fmla="*/ 97 h 124"/>
                <a:gd name="T50" fmla="*/ 88 w 105"/>
                <a:gd name="T51" fmla="*/ 106 h 124"/>
                <a:gd name="T52" fmla="*/ 89 w 105"/>
                <a:gd name="T53" fmla="*/ 112 h 124"/>
                <a:gd name="T54" fmla="*/ 70 w 105"/>
                <a:gd name="T55" fmla="*/ 121 h 124"/>
                <a:gd name="T56" fmla="*/ 66 w 105"/>
                <a:gd name="T57" fmla="*/ 106 h 124"/>
                <a:gd name="T58" fmla="*/ 83 w 105"/>
                <a:gd name="T59" fmla="*/ 94 h 124"/>
                <a:gd name="T60" fmla="*/ 75 w 105"/>
                <a:gd name="T61" fmla="*/ 85 h 124"/>
                <a:gd name="T62" fmla="*/ 72 w 105"/>
                <a:gd name="T63" fmla="*/ 74 h 124"/>
                <a:gd name="T64" fmla="*/ 81 w 105"/>
                <a:gd name="T65" fmla="*/ 68 h 124"/>
                <a:gd name="T66" fmla="*/ 75 w 105"/>
                <a:gd name="T67" fmla="*/ 54 h 124"/>
                <a:gd name="T68" fmla="*/ 73 w 105"/>
                <a:gd name="T69" fmla="*/ 53 h 124"/>
                <a:gd name="T70" fmla="*/ 64 w 105"/>
                <a:gd name="T71" fmla="*/ 52 h 124"/>
                <a:gd name="T72" fmla="*/ 63 w 105"/>
                <a:gd name="T73" fmla="*/ 52 h 124"/>
                <a:gd name="T74" fmla="*/ 57 w 105"/>
                <a:gd name="T75" fmla="*/ 45 h 124"/>
                <a:gd name="T76" fmla="*/ 56 w 105"/>
                <a:gd name="T77" fmla="*/ 42 h 124"/>
                <a:gd name="T78" fmla="*/ 56 w 105"/>
                <a:gd name="T79" fmla="*/ 28 h 124"/>
                <a:gd name="T80" fmla="*/ 49 w 105"/>
                <a:gd name="T81" fmla="*/ 23 h 124"/>
                <a:gd name="T82" fmla="*/ 38 w 105"/>
                <a:gd name="T83" fmla="*/ 29 h 124"/>
                <a:gd name="T84" fmla="*/ 31 w 105"/>
                <a:gd name="T85" fmla="*/ 27 h 124"/>
                <a:gd name="T86" fmla="*/ 30 w 105"/>
                <a:gd name="T87" fmla="*/ 24 h 124"/>
                <a:gd name="T88" fmla="*/ 12 w 105"/>
                <a:gd name="T89" fmla="*/ 34 h 124"/>
                <a:gd name="T90" fmla="*/ 1 w 105"/>
                <a:gd name="T91" fmla="*/ 27 h 124"/>
                <a:gd name="T92" fmla="*/ 0 w 105"/>
                <a:gd name="T93" fmla="*/ 2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24">
                  <a:moveTo>
                    <a:pt x="19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8"/>
                    <a:pt x="76" y="19"/>
                    <a:pt x="76" y="20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8" y="35"/>
                    <a:pt x="80" y="38"/>
                    <a:pt x="81" y="4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1" y="58"/>
                    <a:pt x="100" y="59"/>
                    <a:pt x="100" y="59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67"/>
                    <a:pt x="93" y="69"/>
                    <a:pt x="93" y="72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04" y="85"/>
                    <a:pt x="105" y="87"/>
                    <a:pt x="105" y="88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0" y="111"/>
                    <a:pt x="89" y="112"/>
                    <a:pt x="89" y="112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3"/>
                    <a:pt x="70" y="122"/>
                    <a:pt x="70" y="121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8"/>
                    <a:pt x="66" y="107"/>
                    <a:pt x="66" y="106"/>
                  </a:cubicBezTo>
                  <a:cubicBezTo>
                    <a:pt x="68" y="105"/>
                    <a:pt x="69" y="103"/>
                    <a:pt x="70" y="102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3" y="80"/>
                    <a:pt x="73" y="77"/>
                    <a:pt x="72" y="74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1" y="49"/>
                    <a:pt x="59" y="47"/>
                    <a:pt x="57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1"/>
                    <a:pt x="57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6" y="28"/>
                    <a:pt x="34" y="27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16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0" name="Freeform 446"/>
            <p:cNvSpPr>
              <a:spLocks/>
            </p:cNvSpPr>
            <p:nvPr userDrawn="1"/>
          </p:nvSpPr>
          <p:spPr bwMode="auto">
            <a:xfrm>
              <a:off x="9266238" y="1903413"/>
              <a:ext cx="69850" cy="73025"/>
            </a:xfrm>
            <a:custGeom>
              <a:avLst/>
              <a:gdLst>
                <a:gd name="T0" fmla="*/ 6 w 44"/>
                <a:gd name="T1" fmla="*/ 11 h 46"/>
                <a:gd name="T2" fmla="*/ 25 w 44"/>
                <a:gd name="T3" fmla="*/ 0 h 46"/>
                <a:gd name="T4" fmla="*/ 21 w 44"/>
                <a:gd name="T5" fmla="*/ 5 h 46"/>
                <a:gd name="T6" fmla="*/ 28 w 44"/>
                <a:gd name="T7" fmla="*/ 27 h 46"/>
                <a:gd name="T8" fmla="*/ 31 w 44"/>
                <a:gd name="T9" fmla="*/ 30 h 46"/>
                <a:gd name="T10" fmla="*/ 35 w 44"/>
                <a:gd name="T11" fmla="*/ 33 h 46"/>
                <a:gd name="T12" fmla="*/ 39 w 44"/>
                <a:gd name="T13" fmla="*/ 34 h 46"/>
                <a:gd name="T14" fmla="*/ 44 w 44"/>
                <a:gd name="T15" fmla="*/ 34 h 46"/>
                <a:gd name="T16" fmla="*/ 25 w 44"/>
                <a:gd name="T17" fmla="*/ 45 h 46"/>
                <a:gd name="T18" fmla="*/ 20 w 44"/>
                <a:gd name="T19" fmla="*/ 46 h 46"/>
                <a:gd name="T20" fmla="*/ 15 w 44"/>
                <a:gd name="T21" fmla="*/ 44 h 46"/>
                <a:gd name="T22" fmla="*/ 12 w 44"/>
                <a:gd name="T23" fmla="*/ 42 h 46"/>
                <a:gd name="T24" fmla="*/ 9 w 44"/>
                <a:gd name="T25" fmla="*/ 38 h 46"/>
                <a:gd name="T26" fmla="*/ 2 w 44"/>
                <a:gd name="T27" fmla="*/ 16 h 46"/>
                <a:gd name="T28" fmla="*/ 6 w 44"/>
                <a:gd name="T2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6">
                  <a:moveTo>
                    <a:pt x="6" y="1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3"/>
                    <a:pt x="21" y="5"/>
                  </a:cubicBezTo>
                  <a:cubicBezTo>
                    <a:pt x="20" y="11"/>
                    <a:pt x="22" y="20"/>
                    <a:pt x="28" y="27"/>
                  </a:cubicBezTo>
                  <a:cubicBezTo>
                    <a:pt x="29" y="28"/>
                    <a:pt x="30" y="29"/>
                    <a:pt x="31" y="30"/>
                  </a:cubicBezTo>
                  <a:cubicBezTo>
                    <a:pt x="32" y="31"/>
                    <a:pt x="33" y="32"/>
                    <a:pt x="35" y="33"/>
                  </a:cubicBezTo>
                  <a:cubicBezTo>
                    <a:pt x="36" y="34"/>
                    <a:pt x="37" y="34"/>
                    <a:pt x="39" y="34"/>
                  </a:cubicBezTo>
                  <a:cubicBezTo>
                    <a:pt x="41" y="35"/>
                    <a:pt x="43" y="35"/>
                    <a:pt x="44" y="3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6"/>
                    <a:pt x="22" y="46"/>
                    <a:pt x="20" y="46"/>
                  </a:cubicBezTo>
                  <a:cubicBezTo>
                    <a:pt x="18" y="45"/>
                    <a:pt x="17" y="45"/>
                    <a:pt x="15" y="44"/>
                  </a:cubicBezTo>
                  <a:cubicBezTo>
                    <a:pt x="14" y="43"/>
                    <a:pt x="13" y="42"/>
                    <a:pt x="12" y="42"/>
                  </a:cubicBezTo>
                  <a:cubicBezTo>
                    <a:pt x="11" y="40"/>
                    <a:pt x="10" y="39"/>
                    <a:pt x="9" y="38"/>
                  </a:cubicBezTo>
                  <a:cubicBezTo>
                    <a:pt x="3" y="32"/>
                    <a:pt x="0" y="23"/>
                    <a:pt x="2" y="16"/>
                  </a:cubicBezTo>
                  <a:cubicBezTo>
                    <a:pt x="3" y="14"/>
                    <a:pt x="4" y="12"/>
                    <a:pt x="6" y="11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1" name="Freeform 447"/>
            <p:cNvSpPr>
              <a:spLocks noEditPoints="1"/>
            </p:cNvSpPr>
            <p:nvPr userDrawn="1"/>
          </p:nvSpPr>
          <p:spPr bwMode="auto">
            <a:xfrm>
              <a:off x="9220201" y="1857376"/>
              <a:ext cx="141288" cy="180975"/>
            </a:xfrm>
            <a:custGeom>
              <a:avLst/>
              <a:gdLst>
                <a:gd name="T0" fmla="*/ 31 w 89"/>
                <a:gd name="T1" fmla="*/ 45 h 114"/>
                <a:gd name="T2" fmla="*/ 48 w 89"/>
                <a:gd name="T3" fmla="*/ 43 h 114"/>
                <a:gd name="T4" fmla="*/ 44 w 89"/>
                <a:gd name="T5" fmla="*/ 73 h 114"/>
                <a:gd name="T6" fmla="*/ 0 w 89"/>
                <a:gd name="T7" fmla="*/ 26 h 114"/>
                <a:gd name="T8" fmla="*/ 10 w 89"/>
                <a:gd name="T9" fmla="*/ 39 h 114"/>
                <a:gd name="T10" fmla="*/ 13 w 89"/>
                <a:gd name="T11" fmla="*/ 51 h 114"/>
                <a:gd name="T12" fmla="*/ 6 w 89"/>
                <a:gd name="T13" fmla="*/ 54 h 114"/>
                <a:gd name="T14" fmla="*/ 10 w 89"/>
                <a:gd name="T15" fmla="*/ 69 h 114"/>
                <a:gd name="T16" fmla="*/ 13 w 89"/>
                <a:gd name="T17" fmla="*/ 72 h 114"/>
                <a:gd name="T18" fmla="*/ 23 w 89"/>
                <a:gd name="T19" fmla="*/ 73 h 114"/>
                <a:gd name="T20" fmla="*/ 29 w 89"/>
                <a:gd name="T21" fmla="*/ 82 h 114"/>
                <a:gd name="T22" fmla="*/ 29 w 89"/>
                <a:gd name="T23" fmla="*/ 93 h 114"/>
                <a:gd name="T24" fmla="*/ 40 w 89"/>
                <a:gd name="T25" fmla="*/ 105 h 114"/>
                <a:gd name="T26" fmla="*/ 42 w 89"/>
                <a:gd name="T27" fmla="*/ 105 h 114"/>
                <a:gd name="T28" fmla="*/ 47 w 89"/>
                <a:gd name="T29" fmla="*/ 96 h 114"/>
                <a:gd name="T30" fmla="*/ 55 w 89"/>
                <a:gd name="T31" fmla="*/ 99 h 114"/>
                <a:gd name="T32" fmla="*/ 63 w 89"/>
                <a:gd name="T33" fmla="*/ 113 h 114"/>
                <a:gd name="T34" fmla="*/ 72 w 89"/>
                <a:gd name="T35" fmla="*/ 113 h 114"/>
                <a:gd name="T36" fmla="*/ 70 w 89"/>
                <a:gd name="T37" fmla="*/ 98 h 114"/>
                <a:gd name="T38" fmla="*/ 73 w 89"/>
                <a:gd name="T39" fmla="*/ 91 h 114"/>
                <a:gd name="T40" fmla="*/ 84 w 89"/>
                <a:gd name="T41" fmla="*/ 97 h 114"/>
                <a:gd name="T42" fmla="*/ 86 w 89"/>
                <a:gd name="T43" fmla="*/ 97 h 114"/>
                <a:gd name="T44" fmla="*/ 87 w 89"/>
                <a:gd name="T45" fmla="*/ 84 h 114"/>
                <a:gd name="T46" fmla="*/ 77 w 89"/>
                <a:gd name="T47" fmla="*/ 72 h 114"/>
                <a:gd name="T48" fmla="*/ 76 w 89"/>
                <a:gd name="T49" fmla="*/ 63 h 114"/>
                <a:gd name="T50" fmla="*/ 84 w 89"/>
                <a:gd name="T51" fmla="*/ 57 h 114"/>
                <a:gd name="T52" fmla="*/ 77 w 89"/>
                <a:gd name="T53" fmla="*/ 43 h 114"/>
                <a:gd name="T54" fmla="*/ 67 w 89"/>
                <a:gd name="T55" fmla="*/ 41 h 114"/>
                <a:gd name="T56" fmla="*/ 65 w 89"/>
                <a:gd name="T57" fmla="*/ 40 h 114"/>
                <a:gd name="T58" fmla="*/ 59 w 89"/>
                <a:gd name="T59" fmla="*/ 31 h 114"/>
                <a:gd name="T60" fmla="*/ 58 w 89"/>
                <a:gd name="T61" fmla="*/ 17 h 114"/>
                <a:gd name="T62" fmla="*/ 48 w 89"/>
                <a:gd name="T63" fmla="*/ 8 h 114"/>
                <a:gd name="T64" fmla="*/ 43 w 89"/>
                <a:gd name="T65" fmla="*/ 17 h 114"/>
                <a:gd name="T66" fmla="*/ 34 w 89"/>
                <a:gd name="T67" fmla="*/ 16 h 114"/>
                <a:gd name="T68" fmla="*/ 27 w 89"/>
                <a:gd name="T69" fmla="*/ 3 h 114"/>
                <a:gd name="T70" fmla="*/ 25 w 89"/>
                <a:gd name="T71" fmla="*/ 0 h 114"/>
                <a:gd name="T72" fmla="*/ 16 w 89"/>
                <a:gd name="T73" fmla="*/ 4 h 114"/>
                <a:gd name="T74" fmla="*/ 19 w 89"/>
                <a:gd name="T75" fmla="*/ 19 h 114"/>
                <a:gd name="T76" fmla="*/ 15 w 89"/>
                <a:gd name="T77" fmla="*/ 23 h 114"/>
                <a:gd name="T78" fmla="*/ 4 w 89"/>
                <a:gd name="T79" fmla="*/ 16 h 114"/>
                <a:gd name="T80" fmla="*/ 0 w 89"/>
                <a:gd name="T81" fmla="*/ 2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" h="114">
                  <a:moveTo>
                    <a:pt x="41" y="71"/>
                  </a:moveTo>
                  <a:cubicBezTo>
                    <a:pt x="34" y="64"/>
                    <a:pt x="29" y="53"/>
                    <a:pt x="31" y="45"/>
                  </a:cubicBezTo>
                  <a:cubicBezTo>
                    <a:pt x="32" y="39"/>
                    <a:pt x="38" y="37"/>
                    <a:pt x="44" y="41"/>
                  </a:cubicBezTo>
                  <a:cubicBezTo>
                    <a:pt x="46" y="42"/>
                    <a:pt x="47" y="42"/>
                    <a:pt x="48" y="43"/>
                  </a:cubicBezTo>
                  <a:cubicBezTo>
                    <a:pt x="55" y="50"/>
                    <a:pt x="60" y="61"/>
                    <a:pt x="58" y="69"/>
                  </a:cubicBezTo>
                  <a:cubicBezTo>
                    <a:pt x="56" y="75"/>
                    <a:pt x="51" y="77"/>
                    <a:pt x="44" y="73"/>
                  </a:cubicBezTo>
                  <a:cubicBezTo>
                    <a:pt x="43" y="72"/>
                    <a:pt x="42" y="71"/>
                    <a:pt x="41" y="71"/>
                  </a:cubicBezTo>
                  <a:close/>
                  <a:moveTo>
                    <a:pt x="0" y="26"/>
                  </a:moveTo>
                  <a:cubicBezTo>
                    <a:pt x="0" y="27"/>
                    <a:pt x="1" y="29"/>
                    <a:pt x="2" y="3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40"/>
                    <a:pt x="12" y="41"/>
                    <a:pt x="12" y="42"/>
                  </a:cubicBezTo>
                  <a:cubicBezTo>
                    <a:pt x="12" y="45"/>
                    <a:pt x="13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4"/>
                    <a:pt x="4" y="56"/>
                    <a:pt x="5" y="57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70"/>
                    <a:pt x="11" y="71"/>
                    <a:pt x="12" y="71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5" y="77"/>
                    <a:pt x="27" y="79"/>
                    <a:pt x="29" y="82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5"/>
                    <a:pt x="29" y="96"/>
                    <a:pt x="30" y="97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6"/>
                    <a:pt x="42" y="106"/>
                    <a:pt x="42" y="105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7"/>
                    <a:pt x="52" y="98"/>
                    <a:pt x="54" y="98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2" y="112"/>
                    <a:pt x="62" y="113"/>
                    <a:pt x="63" y="113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3" y="113"/>
                    <a:pt x="74" y="111"/>
                    <a:pt x="73" y="110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9" y="97"/>
                    <a:pt x="69" y="96"/>
                    <a:pt x="69" y="95"/>
                  </a:cubicBezTo>
                  <a:cubicBezTo>
                    <a:pt x="71" y="94"/>
                    <a:pt x="72" y="92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9" y="87"/>
                    <a:pt x="88" y="85"/>
                    <a:pt x="87" y="8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7" y="73"/>
                    <a:pt x="77" y="72"/>
                  </a:cubicBezTo>
                  <a:cubicBezTo>
                    <a:pt x="76" y="69"/>
                    <a:pt x="76" y="66"/>
                    <a:pt x="75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8"/>
                    <a:pt x="84" y="57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8" y="44"/>
                    <a:pt x="78" y="43"/>
                    <a:pt x="77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3" y="37"/>
                    <a:pt x="61" y="35"/>
                    <a:pt x="59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39" y="17"/>
                    <a:pt x="37" y="16"/>
                    <a:pt x="34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3"/>
                    <a:pt x="16" y="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7" y="22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2" name="Freeform 448"/>
            <p:cNvSpPr>
              <a:spLocks/>
            </p:cNvSpPr>
            <p:nvPr userDrawn="1"/>
          </p:nvSpPr>
          <p:spPr bwMode="auto">
            <a:xfrm>
              <a:off x="9228138" y="1782763"/>
              <a:ext cx="42863" cy="38100"/>
            </a:xfrm>
            <a:custGeom>
              <a:avLst/>
              <a:gdLst>
                <a:gd name="T0" fmla="*/ 7 w 27"/>
                <a:gd name="T1" fmla="*/ 12 h 24"/>
                <a:gd name="T2" fmla="*/ 7 w 27"/>
                <a:gd name="T3" fmla="*/ 11 h 24"/>
                <a:gd name="T4" fmla="*/ 27 w 27"/>
                <a:gd name="T5" fmla="*/ 0 h 24"/>
                <a:gd name="T6" fmla="*/ 26 w 27"/>
                <a:gd name="T7" fmla="*/ 1 h 24"/>
                <a:gd name="T8" fmla="*/ 20 w 27"/>
                <a:gd name="T9" fmla="*/ 12 h 24"/>
                <a:gd name="T10" fmla="*/ 19 w 27"/>
                <a:gd name="T11" fmla="*/ 13 h 24"/>
                <a:gd name="T12" fmla="*/ 0 w 27"/>
                <a:gd name="T13" fmla="*/ 24 h 24"/>
                <a:gd name="T14" fmla="*/ 1 w 27"/>
                <a:gd name="T15" fmla="*/ 23 h 24"/>
                <a:gd name="T16" fmla="*/ 7 w 27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4">
                  <a:moveTo>
                    <a:pt x="7" y="12"/>
                  </a:moveTo>
                  <a:lnTo>
                    <a:pt x="7" y="1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3" name="Freeform 449"/>
            <p:cNvSpPr>
              <a:spLocks/>
            </p:cNvSpPr>
            <p:nvPr userDrawn="1"/>
          </p:nvSpPr>
          <p:spPr bwMode="auto">
            <a:xfrm>
              <a:off x="9201151" y="1657351"/>
              <a:ext cx="85725" cy="95250"/>
            </a:xfrm>
            <a:custGeom>
              <a:avLst/>
              <a:gdLst>
                <a:gd name="T0" fmla="*/ 7 w 54"/>
                <a:gd name="T1" fmla="*/ 11 h 60"/>
                <a:gd name="T2" fmla="*/ 26 w 54"/>
                <a:gd name="T3" fmla="*/ 0 h 60"/>
                <a:gd name="T4" fmla="*/ 21 w 54"/>
                <a:gd name="T5" fmla="*/ 7 h 60"/>
                <a:gd name="T6" fmla="*/ 31 w 54"/>
                <a:gd name="T7" fmla="*/ 38 h 60"/>
                <a:gd name="T8" fmla="*/ 36 w 54"/>
                <a:gd name="T9" fmla="*/ 43 h 60"/>
                <a:gd name="T10" fmla="*/ 40 w 54"/>
                <a:gd name="T11" fmla="*/ 46 h 60"/>
                <a:gd name="T12" fmla="*/ 46 w 54"/>
                <a:gd name="T13" fmla="*/ 48 h 60"/>
                <a:gd name="T14" fmla="*/ 54 w 54"/>
                <a:gd name="T15" fmla="*/ 47 h 60"/>
                <a:gd name="T16" fmla="*/ 35 w 54"/>
                <a:gd name="T17" fmla="*/ 59 h 60"/>
                <a:gd name="T18" fmla="*/ 27 w 54"/>
                <a:gd name="T19" fmla="*/ 60 h 60"/>
                <a:gd name="T20" fmla="*/ 21 w 54"/>
                <a:gd name="T21" fmla="*/ 57 h 60"/>
                <a:gd name="T22" fmla="*/ 16 w 54"/>
                <a:gd name="T23" fmla="*/ 54 h 60"/>
                <a:gd name="T24" fmla="*/ 12 w 54"/>
                <a:gd name="T25" fmla="*/ 49 h 60"/>
                <a:gd name="T26" fmla="*/ 2 w 54"/>
                <a:gd name="T27" fmla="*/ 18 h 60"/>
                <a:gd name="T28" fmla="*/ 7 w 54"/>
                <a:gd name="T2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60">
                  <a:moveTo>
                    <a:pt x="7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2" y="4"/>
                    <a:pt x="21" y="7"/>
                  </a:cubicBezTo>
                  <a:cubicBezTo>
                    <a:pt x="19" y="16"/>
                    <a:pt x="23" y="29"/>
                    <a:pt x="31" y="38"/>
                  </a:cubicBezTo>
                  <a:cubicBezTo>
                    <a:pt x="32" y="39"/>
                    <a:pt x="34" y="41"/>
                    <a:pt x="36" y="43"/>
                  </a:cubicBezTo>
                  <a:cubicBezTo>
                    <a:pt x="37" y="44"/>
                    <a:pt x="39" y="45"/>
                    <a:pt x="40" y="46"/>
                  </a:cubicBezTo>
                  <a:cubicBezTo>
                    <a:pt x="42" y="47"/>
                    <a:pt x="44" y="48"/>
                    <a:pt x="46" y="48"/>
                  </a:cubicBezTo>
                  <a:cubicBezTo>
                    <a:pt x="49" y="49"/>
                    <a:pt x="52" y="49"/>
                    <a:pt x="54" y="47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0"/>
                    <a:pt x="30" y="60"/>
                    <a:pt x="27" y="60"/>
                  </a:cubicBezTo>
                  <a:cubicBezTo>
                    <a:pt x="25" y="59"/>
                    <a:pt x="23" y="58"/>
                    <a:pt x="21" y="57"/>
                  </a:cubicBezTo>
                  <a:cubicBezTo>
                    <a:pt x="20" y="56"/>
                    <a:pt x="18" y="55"/>
                    <a:pt x="16" y="54"/>
                  </a:cubicBezTo>
                  <a:cubicBezTo>
                    <a:pt x="15" y="52"/>
                    <a:pt x="13" y="51"/>
                    <a:pt x="12" y="49"/>
                  </a:cubicBezTo>
                  <a:cubicBezTo>
                    <a:pt x="4" y="40"/>
                    <a:pt x="0" y="27"/>
                    <a:pt x="2" y="18"/>
                  </a:cubicBezTo>
                  <a:cubicBezTo>
                    <a:pt x="3" y="15"/>
                    <a:pt x="5" y="12"/>
                    <a:pt x="7" y="11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4" name="Freeform 450"/>
            <p:cNvSpPr>
              <a:spLocks/>
            </p:cNvSpPr>
            <p:nvPr userDrawn="1"/>
          </p:nvSpPr>
          <p:spPr bwMode="auto">
            <a:xfrm>
              <a:off x="9170988" y="1566863"/>
              <a:ext cx="193675" cy="269875"/>
            </a:xfrm>
            <a:custGeom>
              <a:avLst/>
              <a:gdLst>
                <a:gd name="T0" fmla="*/ 99 w 122"/>
                <a:gd name="T1" fmla="*/ 129 h 170"/>
                <a:gd name="T2" fmla="*/ 87 w 122"/>
                <a:gd name="T3" fmla="*/ 116 h 170"/>
                <a:gd name="T4" fmla="*/ 84 w 122"/>
                <a:gd name="T5" fmla="*/ 101 h 170"/>
                <a:gd name="T6" fmla="*/ 96 w 122"/>
                <a:gd name="T7" fmla="*/ 92 h 170"/>
                <a:gd name="T8" fmla="*/ 88 w 122"/>
                <a:gd name="T9" fmla="*/ 72 h 170"/>
                <a:gd name="T10" fmla="*/ 86 w 122"/>
                <a:gd name="T11" fmla="*/ 71 h 170"/>
                <a:gd name="T12" fmla="*/ 72 w 122"/>
                <a:gd name="T13" fmla="*/ 69 h 170"/>
                <a:gd name="T14" fmla="*/ 71 w 122"/>
                <a:gd name="T15" fmla="*/ 69 h 170"/>
                <a:gd name="T16" fmla="*/ 62 w 122"/>
                <a:gd name="T17" fmla="*/ 58 h 170"/>
                <a:gd name="T18" fmla="*/ 61 w 122"/>
                <a:gd name="T19" fmla="*/ 55 h 170"/>
                <a:gd name="T20" fmla="*/ 61 w 122"/>
                <a:gd name="T21" fmla="*/ 36 h 170"/>
                <a:gd name="T22" fmla="*/ 52 w 122"/>
                <a:gd name="T23" fmla="*/ 28 h 170"/>
                <a:gd name="T24" fmla="*/ 36 w 122"/>
                <a:gd name="T25" fmla="*/ 36 h 170"/>
                <a:gd name="T26" fmla="*/ 26 w 122"/>
                <a:gd name="T27" fmla="*/ 33 h 170"/>
                <a:gd name="T28" fmla="*/ 16 w 122"/>
                <a:gd name="T29" fmla="*/ 15 h 170"/>
                <a:gd name="T30" fmla="*/ 14 w 122"/>
                <a:gd name="T31" fmla="*/ 12 h 170"/>
                <a:gd name="T32" fmla="*/ 12 w 122"/>
                <a:gd name="T33" fmla="*/ 11 h 170"/>
                <a:gd name="T34" fmla="*/ 0 w 122"/>
                <a:gd name="T35" fmla="*/ 13 h 170"/>
                <a:gd name="T36" fmla="*/ 20 w 122"/>
                <a:gd name="T37" fmla="*/ 2 h 170"/>
                <a:gd name="T38" fmla="*/ 32 w 122"/>
                <a:gd name="T39" fmla="*/ 0 h 170"/>
                <a:gd name="T40" fmla="*/ 34 w 122"/>
                <a:gd name="T41" fmla="*/ 2 h 170"/>
                <a:gd name="T42" fmla="*/ 44 w 122"/>
                <a:gd name="T43" fmla="*/ 20 h 170"/>
                <a:gd name="T44" fmla="*/ 63 w 122"/>
                <a:gd name="T45" fmla="*/ 12 h 170"/>
                <a:gd name="T46" fmla="*/ 65 w 122"/>
                <a:gd name="T47" fmla="*/ 12 h 170"/>
                <a:gd name="T48" fmla="*/ 79 w 122"/>
                <a:gd name="T49" fmla="*/ 24 h 170"/>
                <a:gd name="T50" fmla="*/ 81 w 122"/>
                <a:gd name="T51" fmla="*/ 29 h 170"/>
                <a:gd name="T52" fmla="*/ 80 w 122"/>
                <a:gd name="T53" fmla="*/ 46 h 170"/>
                <a:gd name="T54" fmla="*/ 88 w 122"/>
                <a:gd name="T55" fmla="*/ 56 h 170"/>
                <a:gd name="T56" fmla="*/ 91 w 122"/>
                <a:gd name="T57" fmla="*/ 58 h 170"/>
                <a:gd name="T58" fmla="*/ 104 w 122"/>
                <a:gd name="T59" fmla="*/ 60 h 170"/>
                <a:gd name="T60" fmla="*/ 106 w 122"/>
                <a:gd name="T61" fmla="*/ 60 h 170"/>
                <a:gd name="T62" fmla="*/ 108 w 122"/>
                <a:gd name="T63" fmla="*/ 63 h 170"/>
                <a:gd name="T64" fmla="*/ 115 w 122"/>
                <a:gd name="T65" fmla="*/ 84 h 170"/>
                <a:gd name="T66" fmla="*/ 105 w 122"/>
                <a:gd name="T67" fmla="*/ 102 h 170"/>
                <a:gd name="T68" fmla="*/ 107 w 122"/>
                <a:gd name="T69" fmla="*/ 105 h 170"/>
                <a:gd name="T70" fmla="*/ 120 w 122"/>
                <a:gd name="T71" fmla="*/ 119 h 170"/>
                <a:gd name="T72" fmla="*/ 118 w 122"/>
                <a:gd name="T73" fmla="*/ 137 h 170"/>
                <a:gd name="T74" fmla="*/ 99 w 122"/>
                <a:gd name="T75" fmla="*/ 150 h 170"/>
                <a:gd name="T76" fmla="*/ 103 w 122"/>
                <a:gd name="T77" fmla="*/ 135 h 170"/>
                <a:gd name="T78" fmla="*/ 101 w 122"/>
                <a:gd name="T79" fmla="*/ 130 h 170"/>
                <a:gd name="T80" fmla="*/ 95 w 122"/>
                <a:gd name="T81" fmla="*/ 134 h 170"/>
                <a:gd name="T82" fmla="*/ 100 w 122"/>
                <a:gd name="T83" fmla="*/ 155 h 170"/>
                <a:gd name="T84" fmla="*/ 80 w 122"/>
                <a:gd name="T85" fmla="*/ 170 h 170"/>
                <a:gd name="T86" fmla="*/ 76 w 122"/>
                <a:gd name="T87" fmla="*/ 149 h 170"/>
                <a:gd name="T88" fmla="*/ 81 w 122"/>
                <a:gd name="T89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70">
                  <a:moveTo>
                    <a:pt x="81" y="139"/>
                  </a:moveTo>
                  <a:cubicBezTo>
                    <a:pt x="99" y="129"/>
                    <a:pt x="99" y="129"/>
                    <a:pt x="99" y="129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7" y="115"/>
                    <a:pt x="86" y="114"/>
                    <a:pt x="86" y="113"/>
                  </a:cubicBezTo>
                  <a:cubicBezTo>
                    <a:pt x="86" y="109"/>
                    <a:pt x="85" y="105"/>
                    <a:pt x="84" y="101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7" y="64"/>
                    <a:pt x="65" y="61"/>
                    <a:pt x="62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2" y="37"/>
                    <a:pt x="61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2" y="35"/>
                    <a:pt x="29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1" y="26"/>
                    <a:pt x="82" y="28"/>
                    <a:pt x="81" y="29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4" y="50"/>
                    <a:pt x="86" y="53"/>
                    <a:pt x="88" y="56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6" y="82"/>
                    <a:pt x="116" y="84"/>
                    <a:pt x="115" y="84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4" y="95"/>
                    <a:pt x="105" y="98"/>
                    <a:pt x="105" y="102"/>
                  </a:cubicBezTo>
                  <a:cubicBezTo>
                    <a:pt x="105" y="103"/>
                    <a:pt x="106" y="104"/>
                    <a:pt x="107" y="104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2" y="121"/>
                    <a:pt x="122" y="123"/>
                    <a:pt x="122" y="124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4"/>
                    <a:pt x="102" y="132"/>
                    <a:pt x="101" y="131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31"/>
                    <a:pt x="97" y="133"/>
                    <a:pt x="95" y="134"/>
                  </a:cubicBezTo>
                  <a:cubicBezTo>
                    <a:pt x="94" y="135"/>
                    <a:pt x="94" y="137"/>
                    <a:pt x="95" y="138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101" y="157"/>
                    <a:pt x="100" y="159"/>
                    <a:pt x="99" y="159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81" y="170"/>
                    <a:pt x="81" y="168"/>
                    <a:pt x="81" y="167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48"/>
                    <a:pt x="75" y="146"/>
                    <a:pt x="76" y="146"/>
                  </a:cubicBezTo>
                  <a:cubicBezTo>
                    <a:pt x="78" y="144"/>
                    <a:pt x="79" y="142"/>
                    <a:pt x="81" y="13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5" name="Freeform 451"/>
            <p:cNvSpPr>
              <a:spLocks/>
            </p:cNvSpPr>
            <p:nvPr userDrawn="1"/>
          </p:nvSpPr>
          <p:spPr bwMode="auto">
            <a:xfrm>
              <a:off x="8918576" y="1700213"/>
              <a:ext cx="68263" cy="34925"/>
            </a:xfrm>
            <a:custGeom>
              <a:avLst/>
              <a:gdLst>
                <a:gd name="T0" fmla="*/ 20 w 43"/>
                <a:gd name="T1" fmla="*/ 0 h 22"/>
                <a:gd name="T2" fmla="*/ 21 w 43"/>
                <a:gd name="T3" fmla="*/ 0 h 22"/>
                <a:gd name="T4" fmla="*/ 23 w 43"/>
                <a:gd name="T5" fmla="*/ 1 h 22"/>
                <a:gd name="T6" fmla="*/ 42 w 43"/>
                <a:gd name="T7" fmla="*/ 11 h 22"/>
                <a:gd name="T8" fmla="*/ 43 w 43"/>
                <a:gd name="T9" fmla="*/ 11 h 22"/>
                <a:gd name="T10" fmla="*/ 24 w 43"/>
                <a:gd name="T11" fmla="*/ 22 h 22"/>
                <a:gd name="T12" fmla="*/ 23 w 43"/>
                <a:gd name="T13" fmla="*/ 22 h 22"/>
                <a:gd name="T14" fmla="*/ 4 w 43"/>
                <a:gd name="T15" fmla="*/ 12 h 22"/>
                <a:gd name="T16" fmla="*/ 2 w 43"/>
                <a:gd name="T17" fmla="*/ 11 h 22"/>
                <a:gd name="T18" fmla="*/ 0 w 43"/>
                <a:gd name="T19" fmla="*/ 11 h 22"/>
                <a:gd name="T20" fmla="*/ 20 w 43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2">
                  <a:moveTo>
                    <a:pt x="20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6" name="Freeform 452"/>
            <p:cNvSpPr>
              <a:spLocks/>
            </p:cNvSpPr>
            <p:nvPr userDrawn="1"/>
          </p:nvSpPr>
          <p:spPr bwMode="auto">
            <a:xfrm>
              <a:off x="9055101" y="1935163"/>
              <a:ext cx="42863" cy="50800"/>
            </a:xfrm>
            <a:custGeom>
              <a:avLst/>
              <a:gdLst>
                <a:gd name="T0" fmla="*/ 6 w 27"/>
                <a:gd name="T1" fmla="*/ 14 h 32"/>
                <a:gd name="T2" fmla="*/ 8 w 27"/>
                <a:gd name="T3" fmla="*/ 11 h 32"/>
                <a:gd name="T4" fmla="*/ 27 w 27"/>
                <a:gd name="T5" fmla="*/ 0 h 32"/>
                <a:gd name="T6" fmla="*/ 26 w 27"/>
                <a:gd name="T7" fmla="*/ 2 h 32"/>
                <a:gd name="T8" fmla="*/ 20 w 27"/>
                <a:gd name="T9" fmla="*/ 19 h 32"/>
                <a:gd name="T10" fmla="*/ 19 w 27"/>
                <a:gd name="T11" fmla="*/ 21 h 32"/>
                <a:gd name="T12" fmla="*/ 0 w 27"/>
                <a:gd name="T13" fmla="*/ 32 h 32"/>
                <a:gd name="T14" fmla="*/ 1 w 27"/>
                <a:gd name="T15" fmla="*/ 30 h 32"/>
                <a:gd name="T16" fmla="*/ 6 w 27"/>
                <a:gd name="T1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6" y="14"/>
                  </a:moveTo>
                  <a:cubicBezTo>
                    <a:pt x="7" y="12"/>
                    <a:pt x="7" y="12"/>
                    <a:pt x="8" y="1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0"/>
                    <a:pt x="1" y="30"/>
                    <a:pt x="1" y="30"/>
                  </a:cubicBezTo>
                  <a:lnTo>
                    <a:pt x="6" y="1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7" name="Freeform 453"/>
            <p:cNvSpPr>
              <a:spLocks/>
            </p:cNvSpPr>
            <p:nvPr userDrawn="1"/>
          </p:nvSpPr>
          <p:spPr bwMode="auto">
            <a:xfrm>
              <a:off x="9004301" y="1760538"/>
              <a:ext cx="104775" cy="123825"/>
            </a:xfrm>
            <a:custGeom>
              <a:avLst/>
              <a:gdLst>
                <a:gd name="T0" fmla="*/ 9 w 66"/>
                <a:gd name="T1" fmla="*/ 11 h 78"/>
                <a:gd name="T2" fmla="*/ 29 w 66"/>
                <a:gd name="T3" fmla="*/ 0 h 78"/>
                <a:gd name="T4" fmla="*/ 21 w 66"/>
                <a:gd name="T5" fmla="*/ 13 h 78"/>
                <a:gd name="T6" fmla="*/ 34 w 66"/>
                <a:gd name="T7" fmla="*/ 52 h 78"/>
                <a:gd name="T8" fmla="*/ 44 w 66"/>
                <a:gd name="T9" fmla="*/ 61 h 78"/>
                <a:gd name="T10" fmla="*/ 47 w 66"/>
                <a:gd name="T11" fmla="*/ 63 h 78"/>
                <a:gd name="T12" fmla="*/ 55 w 66"/>
                <a:gd name="T13" fmla="*/ 66 h 78"/>
                <a:gd name="T14" fmla="*/ 66 w 66"/>
                <a:gd name="T15" fmla="*/ 65 h 78"/>
                <a:gd name="T16" fmla="*/ 47 w 66"/>
                <a:gd name="T17" fmla="*/ 76 h 78"/>
                <a:gd name="T18" fmla="*/ 36 w 66"/>
                <a:gd name="T19" fmla="*/ 77 h 78"/>
                <a:gd name="T20" fmla="*/ 28 w 66"/>
                <a:gd name="T21" fmla="*/ 74 h 78"/>
                <a:gd name="T22" fmla="*/ 25 w 66"/>
                <a:gd name="T23" fmla="*/ 72 h 78"/>
                <a:gd name="T24" fmla="*/ 15 w 66"/>
                <a:gd name="T25" fmla="*/ 63 h 78"/>
                <a:gd name="T26" fmla="*/ 2 w 66"/>
                <a:gd name="T27" fmla="*/ 24 h 78"/>
                <a:gd name="T28" fmla="*/ 9 w 66"/>
                <a:gd name="T2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8">
                  <a:moveTo>
                    <a:pt x="9" y="11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2"/>
                    <a:pt x="22" y="7"/>
                    <a:pt x="21" y="13"/>
                  </a:cubicBezTo>
                  <a:cubicBezTo>
                    <a:pt x="19" y="25"/>
                    <a:pt x="25" y="40"/>
                    <a:pt x="34" y="52"/>
                  </a:cubicBezTo>
                  <a:cubicBezTo>
                    <a:pt x="37" y="55"/>
                    <a:pt x="40" y="58"/>
                    <a:pt x="44" y="61"/>
                  </a:cubicBezTo>
                  <a:cubicBezTo>
                    <a:pt x="45" y="62"/>
                    <a:pt x="46" y="62"/>
                    <a:pt x="47" y="63"/>
                  </a:cubicBezTo>
                  <a:cubicBezTo>
                    <a:pt x="50" y="65"/>
                    <a:pt x="53" y="66"/>
                    <a:pt x="55" y="66"/>
                  </a:cubicBezTo>
                  <a:cubicBezTo>
                    <a:pt x="60" y="67"/>
                    <a:pt x="63" y="67"/>
                    <a:pt x="66" y="6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8"/>
                    <a:pt x="40" y="78"/>
                    <a:pt x="36" y="77"/>
                  </a:cubicBezTo>
                  <a:cubicBezTo>
                    <a:pt x="34" y="77"/>
                    <a:pt x="31" y="76"/>
                    <a:pt x="28" y="74"/>
                  </a:cubicBezTo>
                  <a:cubicBezTo>
                    <a:pt x="27" y="73"/>
                    <a:pt x="26" y="73"/>
                    <a:pt x="25" y="72"/>
                  </a:cubicBezTo>
                  <a:cubicBezTo>
                    <a:pt x="21" y="69"/>
                    <a:pt x="18" y="66"/>
                    <a:pt x="15" y="63"/>
                  </a:cubicBezTo>
                  <a:cubicBezTo>
                    <a:pt x="6" y="52"/>
                    <a:pt x="0" y="36"/>
                    <a:pt x="2" y="24"/>
                  </a:cubicBezTo>
                  <a:cubicBezTo>
                    <a:pt x="3" y="18"/>
                    <a:pt x="5" y="13"/>
                    <a:pt x="9" y="1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8" name="Freeform 454"/>
            <p:cNvSpPr>
              <a:spLocks/>
            </p:cNvSpPr>
            <p:nvPr userDrawn="1"/>
          </p:nvSpPr>
          <p:spPr bwMode="auto">
            <a:xfrm>
              <a:off x="9131301" y="1906588"/>
              <a:ext cx="47625" cy="87313"/>
            </a:xfrm>
            <a:custGeom>
              <a:avLst/>
              <a:gdLst>
                <a:gd name="T0" fmla="*/ 6 w 30"/>
                <a:gd name="T1" fmla="*/ 11 h 55"/>
                <a:gd name="T2" fmla="*/ 26 w 30"/>
                <a:gd name="T3" fmla="*/ 0 h 55"/>
                <a:gd name="T4" fmla="*/ 20 w 30"/>
                <a:gd name="T5" fmla="*/ 10 h 55"/>
                <a:gd name="T6" fmla="*/ 20 w 30"/>
                <a:gd name="T7" fmla="*/ 15 h 55"/>
                <a:gd name="T8" fmla="*/ 29 w 30"/>
                <a:gd name="T9" fmla="*/ 38 h 55"/>
                <a:gd name="T10" fmla="*/ 28 w 30"/>
                <a:gd name="T11" fmla="*/ 44 h 55"/>
                <a:gd name="T12" fmla="*/ 9 w 30"/>
                <a:gd name="T13" fmla="*/ 55 h 55"/>
                <a:gd name="T14" fmla="*/ 9 w 30"/>
                <a:gd name="T15" fmla="*/ 50 h 55"/>
                <a:gd name="T16" fmla="*/ 1 w 30"/>
                <a:gd name="T17" fmla="*/ 26 h 55"/>
                <a:gd name="T18" fmla="*/ 0 w 30"/>
                <a:gd name="T19" fmla="*/ 21 h 55"/>
                <a:gd name="T20" fmla="*/ 6 w 30"/>
                <a:gd name="T21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5">
                  <a:moveTo>
                    <a:pt x="6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4" y="3"/>
                    <a:pt x="22" y="7"/>
                    <a:pt x="20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0" y="41"/>
                    <a:pt x="30" y="43"/>
                    <a:pt x="28" y="4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4"/>
                    <a:pt x="11" y="52"/>
                    <a:pt x="9" y="5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4"/>
                    <a:pt x="0" y="22"/>
                    <a:pt x="0" y="21"/>
                  </a:cubicBezTo>
                  <a:cubicBezTo>
                    <a:pt x="3" y="18"/>
                    <a:pt x="5" y="15"/>
                    <a:pt x="6" y="1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9" name="Freeform 455"/>
            <p:cNvSpPr>
              <a:spLocks/>
            </p:cNvSpPr>
            <p:nvPr userDrawn="1"/>
          </p:nvSpPr>
          <p:spPr bwMode="auto">
            <a:xfrm>
              <a:off x="8951913" y="1639888"/>
              <a:ext cx="109538" cy="66675"/>
            </a:xfrm>
            <a:custGeom>
              <a:avLst/>
              <a:gdLst>
                <a:gd name="T0" fmla="*/ 68 w 69"/>
                <a:gd name="T1" fmla="*/ 31 h 42"/>
                <a:gd name="T2" fmla="*/ 69 w 69"/>
                <a:gd name="T3" fmla="*/ 31 h 42"/>
                <a:gd name="T4" fmla="*/ 50 w 69"/>
                <a:gd name="T5" fmla="*/ 42 h 42"/>
                <a:gd name="T6" fmla="*/ 49 w 69"/>
                <a:gd name="T7" fmla="*/ 42 h 42"/>
                <a:gd name="T8" fmla="*/ 43 w 69"/>
                <a:gd name="T9" fmla="*/ 40 h 42"/>
                <a:gd name="T10" fmla="*/ 36 w 69"/>
                <a:gd name="T11" fmla="*/ 39 h 42"/>
                <a:gd name="T12" fmla="*/ 35 w 69"/>
                <a:gd name="T13" fmla="*/ 37 h 42"/>
                <a:gd name="T14" fmla="*/ 21 w 69"/>
                <a:gd name="T15" fmla="*/ 15 h 42"/>
                <a:gd name="T16" fmla="*/ 20 w 69"/>
                <a:gd name="T17" fmla="*/ 13 h 42"/>
                <a:gd name="T18" fmla="*/ 18 w 69"/>
                <a:gd name="T19" fmla="*/ 12 h 42"/>
                <a:gd name="T20" fmla="*/ 17 w 69"/>
                <a:gd name="T21" fmla="*/ 11 h 42"/>
                <a:gd name="T22" fmla="*/ 16 w 69"/>
                <a:gd name="T23" fmla="*/ 11 h 42"/>
                <a:gd name="T24" fmla="*/ 1 w 69"/>
                <a:gd name="T25" fmla="*/ 16 h 42"/>
                <a:gd name="T26" fmla="*/ 0 w 69"/>
                <a:gd name="T27" fmla="*/ 16 h 42"/>
                <a:gd name="T28" fmla="*/ 20 w 69"/>
                <a:gd name="T29" fmla="*/ 5 h 42"/>
                <a:gd name="T30" fmla="*/ 20 w 69"/>
                <a:gd name="T31" fmla="*/ 4 h 42"/>
                <a:gd name="T32" fmla="*/ 35 w 69"/>
                <a:gd name="T33" fmla="*/ 0 h 42"/>
                <a:gd name="T34" fmla="*/ 36 w 69"/>
                <a:gd name="T35" fmla="*/ 0 h 42"/>
                <a:gd name="T36" fmla="*/ 37 w 69"/>
                <a:gd name="T37" fmla="*/ 0 h 42"/>
                <a:gd name="T38" fmla="*/ 39 w 69"/>
                <a:gd name="T39" fmla="*/ 2 h 42"/>
                <a:gd name="T40" fmla="*/ 40 w 69"/>
                <a:gd name="T41" fmla="*/ 4 h 42"/>
                <a:gd name="T42" fmla="*/ 54 w 69"/>
                <a:gd name="T43" fmla="*/ 26 h 42"/>
                <a:gd name="T44" fmla="*/ 55 w 69"/>
                <a:gd name="T45" fmla="*/ 28 h 42"/>
                <a:gd name="T46" fmla="*/ 62 w 69"/>
                <a:gd name="T47" fmla="*/ 29 h 42"/>
                <a:gd name="T48" fmla="*/ 68 w 69"/>
                <a:gd name="T4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42">
                  <a:moveTo>
                    <a:pt x="68" y="31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7" y="41"/>
                    <a:pt x="45" y="41"/>
                    <a:pt x="43" y="40"/>
                  </a:cubicBezTo>
                  <a:cubicBezTo>
                    <a:pt x="40" y="40"/>
                    <a:pt x="38" y="40"/>
                    <a:pt x="36" y="3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7" y="28"/>
                    <a:pt x="60" y="29"/>
                    <a:pt x="62" y="29"/>
                  </a:cubicBezTo>
                  <a:cubicBezTo>
                    <a:pt x="64" y="30"/>
                    <a:pt x="66" y="30"/>
                    <a:pt x="68" y="3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0" name="Freeform 456"/>
            <p:cNvSpPr>
              <a:spLocks/>
            </p:cNvSpPr>
            <p:nvPr userDrawn="1"/>
          </p:nvSpPr>
          <p:spPr bwMode="auto">
            <a:xfrm>
              <a:off x="9043988" y="1654176"/>
              <a:ext cx="171450" cy="287338"/>
            </a:xfrm>
            <a:custGeom>
              <a:avLst/>
              <a:gdLst>
                <a:gd name="T0" fmla="*/ 37 w 108"/>
                <a:gd name="T1" fmla="*/ 70 h 181"/>
                <a:gd name="T2" fmla="*/ 26 w 108"/>
                <a:gd name="T3" fmla="*/ 56 h 181"/>
                <a:gd name="T4" fmla="*/ 25 w 108"/>
                <a:gd name="T5" fmla="*/ 33 h 181"/>
                <a:gd name="T6" fmla="*/ 21 w 108"/>
                <a:gd name="T7" fmla="*/ 26 h 181"/>
                <a:gd name="T8" fmla="*/ 3 w 108"/>
                <a:gd name="T9" fmla="*/ 12 h 181"/>
                <a:gd name="T10" fmla="*/ 0 w 108"/>
                <a:gd name="T11" fmla="*/ 12 h 181"/>
                <a:gd name="T12" fmla="*/ 21 w 108"/>
                <a:gd name="T13" fmla="*/ 0 h 181"/>
                <a:gd name="T14" fmla="*/ 22 w 108"/>
                <a:gd name="T15" fmla="*/ 1 h 181"/>
                <a:gd name="T16" fmla="*/ 42 w 108"/>
                <a:gd name="T17" fmla="*/ 16 h 181"/>
                <a:gd name="T18" fmla="*/ 45 w 108"/>
                <a:gd name="T19" fmla="*/ 43 h 181"/>
                <a:gd name="T20" fmla="*/ 53 w 108"/>
                <a:gd name="T21" fmla="*/ 54 h 181"/>
                <a:gd name="T22" fmla="*/ 58 w 108"/>
                <a:gd name="T23" fmla="*/ 60 h 181"/>
                <a:gd name="T24" fmla="*/ 61 w 108"/>
                <a:gd name="T25" fmla="*/ 61 h 181"/>
                <a:gd name="T26" fmla="*/ 78 w 108"/>
                <a:gd name="T27" fmla="*/ 60 h 181"/>
                <a:gd name="T28" fmla="*/ 81 w 108"/>
                <a:gd name="T29" fmla="*/ 63 h 181"/>
                <a:gd name="T30" fmla="*/ 94 w 108"/>
                <a:gd name="T31" fmla="*/ 88 h 181"/>
                <a:gd name="T32" fmla="*/ 92 w 108"/>
                <a:gd name="T33" fmla="*/ 94 h 181"/>
                <a:gd name="T34" fmla="*/ 79 w 108"/>
                <a:gd name="T35" fmla="*/ 103 h 181"/>
                <a:gd name="T36" fmla="*/ 85 w 108"/>
                <a:gd name="T37" fmla="*/ 123 h 181"/>
                <a:gd name="T38" fmla="*/ 104 w 108"/>
                <a:gd name="T39" fmla="*/ 141 h 181"/>
                <a:gd name="T40" fmla="*/ 108 w 108"/>
                <a:gd name="T41" fmla="*/ 148 h 181"/>
                <a:gd name="T42" fmla="*/ 104 w 108"/>
                <a:gd name="T43" fmla="*/ 170 h 181"/>
                <a:gd name="T44" fmla="*/ 86 w 108"/>
                <a:gd name="T45" fmla="*/ 179 h 181"/>
                <a:gd name="T46" fmla="*/ 87 w 108"/>
                <a:gd name="T47" fmla="*/ 154 h 181"/>
                <a:gd name="T48" fmla="*/ 68 w 108"/>
                <a:gd name="T49" fmla="*/ 136 h 181"/>
                <a:gd name="T50" fmla="*/ 64 w 108"/>
                <a:gd name="T51" fmla="*/ 131 h 181"/>
                <a:gd name="T52" fmla="*/ 61 w 108"/>
                <a:gd name="T53" fmla="*/ 113 h 181"/>
                <a:gd name="T54" fmla="*/ 74 w 108"/>
                <a:gd name="T55" fmla="*/ 104 h 181"/>
                <a:gd name="T56" fmla="*/ 63 w 108"/>
                <a:gd name="T57" fmla="*/ 76 h 181"/>
                <a:gd name="T58" fmla="*/ 60 w 108"/>
                <a:gd name="T59" fmla="*/ 72 h 181"/>
                <a:gd name="T60" fmla="*/ 58 w 108"/>
                <a:gd name="T61" fmla="*/ 72 h 181"/>
                <a:gd name="T62" fmla="*/ 40 w 108"/>
                <a:gd name="T63" fmla="*/ 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" h="181">
                  <a:moveTo>
                    <a:pt x="39" y="71"/>
                  </a:move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5" y="67"/>
                    <a:pt x="34" y="66"/>
                  </a:cubicBezTo>
                  <a:cubicBezTo>
                    <a:pt x="31" y="62"/>
                    <a:pt x="28" y="59"/>
                    <a:pt x="26" y="56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29"/>
                    <a:pt x="23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8"/>
                    <a:pt x="44" y="20"/>
                    <a:pt x="44" y="2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8" y="48"/>
                    <a:pt x="50" y="51"/>
                    <a:pt x="53" y="54"/>
                  </a:cubicBezTo>
                  <a:cubicBezTo>
                    <a:pt x="54" y="56"/>
                    <a:pt x="55" y="58"/>
                    <a:pt x="57" y="59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5" y="90"/>
                    <a:pt x="95" y="93"/>
                    <a:pt x="93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81" y="102"/>
                    <a:pt x="81" y="102"/>
                    <a:pt x="81" y="102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1" y="109"/>
                    <a:pt x="83" y="114"/>
                    <a:pt x="83" y="120"/>
                  </a:cubicBezTo>
                  <a:cubicBezTo>
                    <a:pt x="84" y="121"/>
                    <a:pt x="85" y="122"/>
                    <a:pt x="85" y="123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7" y="144"/>
                    <a:pt x="108" y="146"/>
                    <a:pt x="108" y="14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9" y="158"/>
                    <a:pt x="88" y="155"/>
                    <a:pt x="87" y="154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5" y="133"/>
                    <a:pt x="65" y="132"/>
                    <a:pt x="64" y="131"/>
                  </a:cubicBezTo>
                  <a:cubicBezTo>
                    <a:pt x="63" y="125"/>
                    <a:pt x="62" y="120"/>
                    <a:pt x="60" y="114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6" y="104"/>
                    <a:pt x="76" y="101"/>
                    <a:pt x="75" y="9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0" y="72"/>
                    <a:pt x="40" y="72"/>
                    <a:pt x="40" y="72"/>
                  </a:cubicBezTo>
                  <a:lnTo>
                    <a:pt x="39" y="71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1" name="Freeform 457"/>
            <p:cNvSpPr>
              <a:spLocks noEditPoints="1"/>
            </p:cNvSpPr>
            <p:nvPr userDrawn="1"/>
          </p:nvSpPr>
          <p:spPr bwMode="auto">
            <a:xfrm>
              <a:off x="8913813" y="1657351"/>
              <a:ext cx="271463" cy="344488"/>
            </a:xfrm>
            <a:custGeom>
              <a:avLst/>
              <a:gdLst>
                <a:gd name="T0" fmla="*/ 59 w 171"/>
                <a:gd name="T1" fmla="*/ 89 h 217"/>
                <a:gd name="T2" fmla="*/ 89 w 171"/>
                <a:gd name="T3" fmla="*/ 80 h 217"/>
                <a:gd name="T4" fmla="*/ 85 w 171"/>
                <a:gd name="T5" fmla="*/ 139 h 217"/>
                <a:gd name="T6" fmla="*/ 0 w 171"/>
                <a:gd name="T7" fmla="*/ 60 h 217"/>
                <a:gd name="T8" fmla="*/ 21 w 171"/>
                <a:gd name="T9" fmla="*/ 83 h 217"/>
                <a:gd name="T10" fmla="*/ 28 w 171"/>
                <a:gd name="T11" fmla="*/ 105 h 217"/>
                <a:gd name="T12" fmla="*/ 15 w 171"/>
                <a:gd name="T13" fmla="*/ 114 h 217"/>
                <a:gd name="T14" fmla="*/ 25 w 171"/>
                <a:gd name="T15" fmla="*/ 144 h 217"/>
                <a:gd name="T16" fmla="*/ 30 w 171"/>
                <a:gd name="T17" fmla="*/ 147 h 217"/>
                <a:gd name="T18" fmla="*/ 50 w 171"/>
                <a:gd name="T19" fmla="*/ 148 h 217"/>
                <a:gd name="T20" fmla="*/ 63 w 171"/>
                <a:gd name="T21" fmla="*/ 163 h 217"/>
                <a:gd name="T22" fmla="*/ 64 w 171"/>
                <a:gd name="T23" fmla="*/ 186 h 217"/>
                <a:gd name="T24" fmla="*/ 85 w 171"/>
                <a:gd name="T25" fmla="*/ 207 h 217"/>
                <a:gd name="T26" fmla="*/ 95 w 171"/>
                <a:gd name="T27" fmla="*/ 189 h 217"/>
                <a:gd name="T28" fmla="*/ 110 w 171"/>
                <a:gd name="T29" fmla="*/ 189 h 217"/>
                <a:gd name="T30" fmla="*/ 125 w 171"/>
                <a:gd name="T31" fmla="*/ 213 h 217"/>
                <a:gd name="T32" fmla="*/ 131 w 171"/>
                <a:gd name="T33" fmla="*/ 217 h 217"/>
                <a:gd name="T34" fmla="*/ 146 w 171"/>
                <a:gd name="T35" fmla="*/ 207 h 217"/>
                <a:gd name="T36" fmla="*/ 137 w 171"/>
                <a:gd name="T37" fmla="*/ 178 h 217"/>
                <a:gd name="T38" fmla="*/ 145 w 171"/>
                <a:gd name="T39" fmla="*/ 168 h 217"/>
                <a:gd name="T40" fmla="*/ 168 w 171"/>
                <a:gd name="T41" fmla="*/ 177 h 217"/>
                <a:gd name="T42" fmla="*/ 167 w 171"/>
                <a:gd name="T43" fmla="*/ 150 h 217"/>
                <a:gd name="T44" fmla="*/ 146 w 171"/>
                <a:gd name="T45" fmla="*/ 129 h 217"/>
                <a:gd name="T46" fmla="*/ 143 w 171"/>
                <a:gd name="T47" fmla="*/ 111 h 217"/>
                <a:gd name="T48" fmla="*/ 157 w 171"/>
                <a:gd name="T49" fmla="*/ 97 h 217"/>
                <a:gd name="T50" fmla="*/ 142 w 171"/>
                <a:gd name="T51" fmla="*/ 70 h 217"/>
                <a:gd name="T52" fmla="*/ 124 w 171"/>
                <a:gd name="T53" fmla="*/ 70 h 217"/>
                <a:gd name="T54" fmla="*/ 119 w 171"/>
                <a:gd name="T55" fmla="*/ 68 h 217"/>
                <a:gd name="T56" fmla="*/ 108 w 171"/>
                <a:gd name="T57" fmla="*/ 52 h 217"/>
                <a:gd name="T58" fmla="*/ 103 w 171"/>
                <a:gd name="T59" fmla="*/ 24 h 217"/>
                <a:gd name="T60" fmla="*/ 85 w 171"/>
                <a:gd name="T61" fmla="*/ 10 h 217"/>
                <a:gd name="T62" fmla="*/ 75 w 171"/>
                <a:gd name="T63" fmla="*/ 28 h 217"/>
                <a:gd name="T64" fmla="*/ 60 w 171"/>
                <a:gd name="T65" fmla="*/ 28 h 217"/>
                <a:gd name="T66" fmla="*/ 45 w 171"/>
                <a:gd name="T67" fmla="*/ 4 h 217"/>
                <a:gd name="T68" fmla="*/ 40 w 171"/>
                <a:gd name="T69" fmla="*/ 0 h 217"/>
                <a:gd name="T70" fmla="*/ 24 w 171"/>
                <a:gd name="T71" fmla="*/ 10 h 217"/>
                <a:gd name="T72" fmla="*/ 33 w 171"/>
                <a:gd name="T73" fmla="*/ 39 h 217"/>
                <a:gd name="T74" fmla="*/ 26 w 171"/>
                <a:gd name="T75" fmla="*/ 49 h 217"/>
                <a:gd name="T76" fmla="*/ 2 w 171"/>
                <a:gd name="T77" fmla="*/ 4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217">
                  <a:moveTo>
                    <a:pt x="82" y="137"/>
                  </a:moveTo>
                  <a:cubicBezTo>
                    <a:pt x="67" y="126"/>
                    <a:pt x="57" y="105"/>
                    <a:pt x="59" y="89"/>
                  </a:cubicBezTo>
                  <a:cubicBezTo>
                    <a:pt x="61" y="75"/>
                    <a:pt x="72" y="70"/>
                    <a:pt x="85" y="78"/>
                  </a:cubicBezTo>
                  <a:cubicBezTo>
                    <a:pt x="86" y="79"/>
                    <a:pt x="88" y="79"/>
                    <a:pt x="89" y="80"/>
                  </a:cubicBezTo>
                  <a:cubicBezTo>
                    <a:pt x="103" y="91"/>
                    <a:pt x="114" y="112"/>
                    <a:pt x="112" y="128"/>
                  </a:cubicBezTo>
                  <a:cubicBezTo>
                    <a:pt x="110" y="142"/>
                    <a:pt x="98" y="147"/>
                    <a:pt x="85" y="139"/>
                  </a:cubicBezTo>
                  <a:cubicBezTo>
                    <a:pt x="84" y="138"/>
                    <a:pt x="83" y="138"/>
                    <a:pt x="82" y="137"/>
                  </a:cubicBezTo>
                  <a:close/>
                  <a:moveTo>
                    <a:pt x="0" y="60"/>
                  </a:moveTo>
                  <a:cubicBezTo>
                    <a:pt x="0" y="62"/>
                    <a:pt x="1" y="65"/>
                    <a:pt x="3" y="67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2" y="84"/>
                    <a:pt x="24" y="86"/>
                    <a:pt x="24" y="88"/>
                  </a:cubicBezTo>
                  <a:cubicBezTo>
                    <a:pt x="25" y="94"/>
                    <a:pt x="26" y="99"/>
                    <a:pt x="28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3" y="115"/>
                    <a:pt x="13" y="117"/>
                    <a:pt x="14" y="120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6" y="145"/>
                    <a:pt x="27" y="146"/>
                    <a:pt x="28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8" y="147"/>
                    <a:pt x="49" y="147"/>
                    <a:pt x="50" y="148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5" y="154"/>
                    <a:pt x="59" y="158"/>
                    <a:pt x="63" y="163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9"/>
                    <a:pt x="65" y="192"/>
                    <a:pt x="67" y="193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8" y="208"/>
                    <a:pt x="89" y="208"/>
                    <a:pt x="90" y="205"/>
                  </a:cubicBezTo>
                  <a:cubicBezTo>
                    <a:pt x="95" y="189"/>
                    <a:pt x="95" y="189"/>
                    <a:pt x="95" y="189"/>
                  </a:cubicBezTo>
                  <a:cubicBezTo>
                    <a:pt x="96" y="187"/>
                    <a:pt x="97" y="186"/>
                    <a:pt x="98" y="186"/>
                  </a:cubicBezTo>
                  <a:cubicBezTo>
                    <a:pt x="102" y="187"/>
                    <a:pt x="106" y="188"/>
                    <a:pt x="110" y="189"/>
                  </a:cubicBezTo>
                  <a:cubicBezTo>
                    <a:pt x="112" y="191"/>
                    <a:pt x="112" y="191"/>
                    <a:pt x="112" y="191"/>
                  </a:cubicBezTo>
                  <a:cubicBezTo>
                    <a:pt x="125" y="213"/>
                    <a:pt x="125" y="213"/>
                    <a:pt x="125" y="213"/>
                  </a:cubicBezTo>
                  <a:cubicBezTo>
                    <a:pt x="126" y="214"/>
                    <a:pt x="127" y="216"/>
                    <a:pt x="128" y="216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7" y="212"/>
                    <a:pt x="148" y="209"/>
                    <a:pt x="146" y="207"/>
                  </a:cubicBezTo>
                  <a:cubicBezTo>
                    <a:pt x="138" y="183"/>
                    <a:pt x="138" y="183"/>
                    <a:pt x="138" y="183"/>
                  </a:cubicBezTo>
                  <a:cubicBezTo>
                    <a:pt x="137" y="181"/>
                    <a:pt x="137" y="179"/>
                    <a:pt x="137" y="178"/>
                  </a:cubicBezTo>
                  <a:cubicBezTo>
                    <a:pt x="140" y="175"/>
                    <a:pt x="142" y="172"/>
                    <a:pt x="143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66" y="180"/>
                    <a:pt x="168" y="179"/>
                    <a:pt x="168" y="177"/>
                  </a:cubicBezTo>
                  <a:cubicBezTo>
                    <a:pt x="170" y="157"/>
                    <a:pt x="170" y="157"/>
                    <a:pt x="170" y="157"/>
                  </a:cubicBezTo>
                  <a:cubicBezTo>
                    <a:pt x="171" y="155"/>
                    <a:pt x="169" y="152"/>
                    <a:pt x="167" y="150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48" y="133"/>
                    <a:pt x="147" y="131"/>
                    <a:pt x="146" y="129"/>
                  </a:cubicBezTo>
                  <a:cubicBezTo>
                    <a:pt x="145" y="123"/>
                    <a:pt x="144" y="118"/>
                    <a:pt x="142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8" y="102"/>
                    <a:pt x="158" y="100"/>
                    <a:pt x="157" y="97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5" y="72"/>
                    <a:pt x="144" y="71"/>
                    <a:pt x="142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2" y="70"/>
                    <a:pt x="121" y="69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6" y="63"/>
                    <a:pt x="112" y="59"/>
                    <a:pt x="108" y="54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28"/>
                    <a:pt x="106" y="25"/>
                    <a:pt x="103" y="24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3" y="9"/>
                    <a:pt x="81" y="10"/>
                    <a:pt x="81" y="1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30"/>
                    <a:pt x="74" y="31"/>
                    <a:pt x="73" y="31"/>
                  </a:cubicBezTo>
                  <a:cubicBezTo>
                    <a:pt x="68" y="30"/>
                    <a:pt x="64" y="29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3" y="1"/>
                    <a:pt x="42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3" y="8"/>
                    <a:pt x="24" y="10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6"/>
                    <a:pt x="34" y="38"/>
                    <a:pt x="33" y="39"/>
                  </a:cubicBezTo>
                  <a:cubicBezTo>
                    <a:pt x="31" y="42"/>
                    <a:pt x="29" y="45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4" y="37"/>
                    <a:pt x="3" y="38"/>
                    <a:pt x="2" y="4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2" name="Freeform 458"/>
            <p:cNvSpPr>
              <a:spLocks/>
            </p:cNvSpPr>
            <p:nvPr userDrawn="1"/>
          </p:nvSpPr>
          <p:spPr bwMode="auto">
            <a:xfrm>
              <a:off x="9140826" y="1604963"/>
              <a:ext cx="61913" cy="34925"/>
            </a:xfrm>
            <a:custGeom>
              <a:avLst/>
              <a:gdLst>
                <a:gd name="T0" fmla="*/ 17 w 39"/>
                <a:gd name="T1" fmla="*/ 0 h 22"/>
                <a:gd name="T2" fmla="*/ 19 w 39"/>
                <a:gd name="T3" fmla="*/ 0 h 22"/>
                <a:gd name="T4" fmla="*/ 20 w 39"/>
                <a:gd name="T5" fmla="*/ 1 h 22"/>
                <a:gd name="T6" fmla="*/ 38 w 39"/>
                <a:gd name="T7" fmla="*/ 10 h 22"/>
                <a:gd name="T8" fmla="*/ 39 w 39"/>
                <a:gd name="T9" fmla="*/ 10 h 22"/>
                <a:gd name="T10" fmla="*/ 21 w 39"/>
                <a:gd name="T11" fmla="*/ 22 h 22"/>
                <a:gd name="T12" fmla="*/ 18 w 39"/>
                <a:gd name="T13" fmla="*/ 21 h 22"/>
                <a:gd name="T14" fmla="*/ 3 w 39"/>
                <a:gd name="T15" fmla="*/ 11 h 22"/>
                <a:gd name="T16" fmla="*/ 1 w 39"/>
                <a:gd name="T17" fmla="*/ 10 h 22"/>
                <a:gd name="T18" fmla="*/ 0 w 39"/>
                <a:gd name="T19" fmla="*/ 10 h 22"/>
                <a:gd name="T20" fmla="*/ 17 w 3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2">
                  <a:moveTo>
                    <a:pt x="17" y="0"/>
                  </a:moveTo>
                  <a:lnTo>
                    <a:pt x="19" y="0"/>
                  </a:lnTo>
                  <a:lnTo>
                    <a:pt x="20" y="1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21" y="22"/>
                  </a:lnTo>
                  <a:lnTo>
                    <a:pt x="18" y="21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3" name="Freeform 459"/>
            <p:cNvSpPr>
              <a:spLocks noEditPoints="1"/>
            </p:cNvSpPr>
            <p:nvPr userDrawn="1"/>
          </p:nvSpPr>
          <p:spPr bwMode="auto">
            <a:xfrm>
              <a:off x="9134476" y="1584326"/>
              <a:ext cx="200025" cy="255588"/>
            </a:xfrm>
            <a:custGeom>
              <a:avLst/>
              <a:gdLst>
                <a:gd name="T0" fmla="*/ 44 w 126"/>
                <a:gd name="T1" fmla="*/ 64 h 161"/>
                <a:gd name="T2" fmla="*/ 68 w 126"/>
                <a:gd name="T3" fmla="*/ 61 h 161"/>
                <a:gd name="T4" fmla="*/ 63 w 126"/>
                <a:gd name="T5" fmla="*/ 103 h 161"/>
                <a:gd name="T6" fmla="*/ 1 w 126"/>
                <a:gd name="T7" fmla="*/ 37 h 161"/>
                <a:gd name="T8" fmla="*/ 15 w 126"/>
                <a:gd name="T9" fmla="*/ 56 h 161"/>
                <a:gd name="T10" fmla="*/ 19 w 126"/>
                <a:gd name="T11" fmla="*/ 72 h 161"/>
                <a:gd name="T12" fmla="*/ 8 w 126"/>
                <a:gd name="T13" fmla="*/ 77 h 161"/>
                <a:gd name="T14" fmla="*/ 14 w 126"/>
                <a:gd name="T15" fmla="*/ 98 h 161"/>
                <a:gd name="T16" fmla="*/ 18 w 126"/>
                <a:gd name="T17" fmla="*/ 101 h 161"/>
                <a:gd name="T18" fmla="*/ 33 w 126"/>
                <a:gd name="T19" fmla="*/ 104 h 161"/>
                <a:gd name="T20" fmla="*/ 42 w 126"/>
                <a:gd name="T21" fmla="*/ 116 h 161"/>
                <a:gd name="T22" fmla="*/ 41 w 126"/>
                <a:gd name="T23" fmla="*/ 132 h 161"/>
                <a:gd name="T24" fmla="*/ 57 w 126"/>
                <a:gd name="T25" fmla="*/ 149 h 161"/>
                <a:gd name="T26" fmla="*/ 60 w 126"/>
                <a:gd name="T27" fmla="*/ 148 h 161"/>
                <a:gd name="T28" fmla="*/ 68 w 126"/>
                <a:gd name="T29" fmla="*/ 136 h 161"/>
                <a:gd name="T30" fmla="*/ 78 w 126"/>
                <a:gd name="T31" fmla="*/ 141 h 161"/>
                <a:gd name="T32" fmla="*/ 90 w 126"/>
                <a:gd name="T33" fmla="*/ 161 h 161"/>
                <a:gd name="T34" fmla="*/ 103 w 126"/>
                <a:gd name="T35" fmla="*/ 160 h 161"/>
                <a:gd name="T36" fmla="*/ 99 w 126"/>
                <a:gd name="T37" fmla="*/ 138 h 161"/>
                <a:gd name="T38" fmla="*/ 104 w 126"/>
                <a:gd name="T39" fmla="*/ 128 h 161"/>
                <a:gd name="T40" fmla="*/ 119 w 126"/>
                <a:gd name="T41" fmla="*/ 138 h 161"/>
                <a:gd name="T42" fmla="*/ 122 w 126"/>
                <a:gd name="T43" fmla="*/ 137 h 161"/>
                <a:gd name="T44" fmla="*/ 124 w 126"/>
                <a:gd name="T45" fmla="*/ 119 h 161"/>
                <a:gd name="T46" fmla="*/ 109 w 126"/>
                <a:gd name="T47" fmla="*/ 102 h 161"/>
                <a:gd name="T48" fmla="*/ 108 w 126"/>
                <a:gd name="T49" fmla="*/ 89 h 161"/>
                <a:gd name="T50" fmla="*/ 119 w 126"/>
                <a:gd name="T51" fmla="*/ 81 h 161"/>
                <a:gd name="T52" fmla="*/ 110 w 126"/>
                <a:gd name="T53" fmla="*/ 60 h 161"/>
                <a:gd name="T54" fmla="*/ 95 w 126"/>
                <a:gd name="T55" fmla="*/ 58 h 161"/>
                <a:gd name="T56" fmla="*/ 92 w 126"/>
                <a:gd name="T57" fmla="*/ 57 h 161"/>
                <a:gd name="T58" fmla="*/ 84 w 126"/>
                <a:gd name="T59" fmla="*/ 44 h 161"/>
                <a:gd name="T60" fmla="*/ 83 w 126"/>
                <a:gd name="T61" fmla="*/ 24 h 161"/>
                <a:gd name="T62" fmla="*/ 69 w 126"/>
                <a:gd name="T63" fmla="*/ 12 h 161"/>
                <a:gd name="T64" fmla="*/ 61 w 126"/>
                <a:gd name="T65" fmla="*/ 24 h 161"/>
                <a:gd name="T66" fmla="*/ 49 w 126"/>
                <a:gd name="T67" fmla="*/ 22 h 161"/>
                <a:gd name="T68" fmla="*/ 39 w 126"/>
                <a:gd name="T69" fmla="*/ 4 h 161"/>
                <a:gd name="T70" fmla="*/ 35 w 126"/>
                <a:gd name="T71" fmla="*/ 0 h 161"/>
                <a:gd name="T72" fmla="*/ 23 w 126"/>
                <a:gd name="T73" fmla="*/ 6 h 161"/>
                <a:gd name="T74" fmla="*/ 28 w 126"/>
                <a:gd name="T75" fmla="*/ 27 h 161"/>
                <a:gd name="T76" fmla="*/ 21 w 126"/>
                <a:gd name="T77" fmla="*/ 32 h 161"/>
                <a:gd name="T78" fmla="*/ 7 w 126"/>
                <a:gd name="T79" fmla="*/ 23 h 161"/>
                <a:gd name="T80" fmla="*/ 1 w 126"/>
                <a:gd name="T81" fmla="*/ 3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6" h="161">
                  <a:moveTo>
                    <a:pt x="58" y="100"/>
                  </a:moveTo>
                  <a:cubicBezTo>
                    <a:pt x="48" y="91"/>
                    <a:pt x="42" y="75"/>
                    <a:pt x="44" y="64"/>
                  </a:cubicBezTo>
                  <a:cubicBezTo>
                    <a:pt x="46" y="55"/>
                    <a:pt x="54" y="53"/>
                    <a:pt x="63" y="58"/>
                  </a:cubicBezTo>
                  <a:cubicBezTo>
                    <a:pt x="65" y="59"/>
                    <a:pt x="66" y="60"/>
                    <a:pt x="68" y="61"/>
                  </a:cubicBezTo>
                  <a:cubicBezTo>
                    <a:pt x="78" y="70"/>
                    <a:pt x="85" y="86"/>
                    <a:pt x="82" y="97"/>
                  </a:cubicBezTo>
                  <a:cubicBezTo>
                    <a:pt x="80" y="106"/>
                    <a:pt x="72" y="108"/>
                    <a:pt x="63" y="103"/>
                  </a:cubicBezTo>
                  <a:cubicBezTo>
                    <a:pt x="62" y="102"/>
                    <a:pt x="60" y="101"/>
                    <a:pt x="58" y="100"/>
                  </a:cubicBezTo>
                  <a:close/>
                  <a:moveTo>
                    <a:pt x="1" y="37"/>
                  </a:moveTo>
                  <a:cubicBezTo>
                    <a:pt x="0" y="39"/>
                    <a:pt x="1" y="41"/>
                    <a:pt x="3" y="42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7"/>
                    <a:pt x="17" y="58"/>
                    <a:pt x="17" y="60"/>
                  </a:cubicBezTo>
                  <a:cubicBezTo>
                    <a:pt x="18" y="63"/>
                    <a:pt x="18" y="68"/>
                    <a:pt x="19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7" y="77"/>
                    <a:pt x="6" y="79"/>
                    <a:pt x="7" y="81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99"/>
                    <a:pt x="16" y="101"/>
                    <a:pt x="17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6" y="109"/>
                    <a:pt x="39" y="112"/>
                    <a:pt x="42" y="11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4"/>
                    <a:pt x="42" y="136"/>
                    <a:pt x="43" y="137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50"/>
                    <a:pt x="60" y="150"/>
                    <a:pt x="60" y="14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6"/>
                    <a:pt x="67" y="136"/>
                    <a:pt x="68" y="136"/>
                  </a:cubicBezTo>
                  <a:cubicBezTo>
                    <a:pt x="71" y="137"/>
                    <a:pt x="74" y="138"/>
                    <a:pt x="77" y="139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87" y="158"/>
                    <a:pt x="87" y="158"/>
                    <a:pt x="87" y="158"/>
                  </a:cubicBezTo>
                  <a:cubicBezTo>
                    <a:pt x="88" y="159"/>
                    <a:pt x="89" y="160"/>
                    <a:pt x="90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103" y="160"/>
                    <a:pt x="103" y="160"/>
                    <a:pt x="103" y="160"/>
                  </a:cubicBezTo>
                  <a:cubicBezTo>
                    <a:pt x="104" y="159"/>
                    <a:pt x="104" y="158"/>
                    <a:pt x="104" y="156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5"/>
                    <a:pt x="99" y="135"/>
                  </a:cubicBezTo>
                  <a:cubicBezTo>
                    <a:pt x="101" y="133"/>
                    <a:pt x="102" y="131"/>
                    <a:pt x="104" y="128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21" y="139"/>
                    <a:pt x="122" y="139"/>
                    <a:pt x="122" y="137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3"/>
                    <a:pt x="125" y="120"/>
                    <a:pt x="124" y="119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4"/>
                    <a:pt x="109" y="103"/>
                    <a:pt x="109" y="102"/>
                  </a:cubicBezTo>
                  <a:cubicBezTo>
                    <a:pt x="109" y="98"/>
                    <a:pt x="108" y="94"/>
                    <a:pt x="107" y="90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4"/>
                    <a:pt x="120" y="83"/>
                    <a:pt x="119" y="81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1" y="62"/>
                    <a:pt x="110" y="61"/>
                    <a:pt x="110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0" y="53"/>
                    <a:pt x="87" y="49"/>
                    <a:pt x="84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8"/>
                    <a:pt x="85" y="25"/>
                    <a:pt x="83" y="24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7" y="12"/>
                    <a:pt x="66" y="13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5"/>
                    <a:pt x="60" y="26"/>
                    <a:pt x="59" y="25"/>
                  </a:cubicBezTo>
                  <a:cubicBezTo>
                    <a:pt x="55" y="24"/>
                    <a:pt x="52" y="23"/>
                    <a:pt x="49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22" y="4"/>
                    <a:pt x="23" y="6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6" y="28"/>
                    <a:pt x="24" y="31"/>
                    <a:pt x="22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2"/>
                    <a:pt x="4" y="23"/>
                    <a:pt x="4" y="24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4" name="Freeform 460"/>
            <p:cNvSpPr>
              <a:spLocks noEditPoints="1"/>
            </p:cNvSpPr>
            <p:nvPr userDrawn="1"/>
          </p:nvSpPr>
          <p:spPr bwMode="auto">
            <a:xfrm>
              <a:off x="7977188" y="5186363"/>
              <a:ext cx="981075" cy="198438"/>
            </a:xfrm>
            <a:custGeom>
              <a:avLst/>
              <a:gdLst>
                <a:gd name="T0" fmla="*/ 430 w 618"/>
                <a:gd name="T1" fmla="*/ 94 h 125"/>
                <a:gd name="T2" fmla="*/ 149 w 618"/>
                <a:gd name="T3" fmla="*/ 94 h 125"/>
                <a:gd name="T4" fmla="*/ 280 w 618"/>
                <a:gd name="T5" fmla="*/ 36 h 125"/>
                <a:gd name="T6" fmla="*/ 430 w 618"/>
                <a:gd name="T7" fmla="*/ 94 h 125"/>
                <a:gd name="T8" fmla="*/ 430 w 618"/>
                <a:gd name="T9" fmla="*/ 94 h 125"/>
                <a:gd name="T10" fmla="*/ 618 w 618"/>
                <a:gd name="T11" fmla="*/ 124 h 125"/>
                <a:gd name="T12" fmla="*/ 616 w 618"/>
                <a:gd name="T13" fmla="*/ 108 h 125"/>
                <a:gd name="T14" fmla="*/ 290 w 618"/>
                <a:gd name="T15" fmla="*/ 0 h 125"/>
                <a:gd name="T16" fmla="*/ 0 w 618"/>
                <a:gd name="T17" fmla="*/ 108 h 125"/>
                <a:gd name="T18" fmla="*/ 3 w 618"/>
                <a:gd name="T19" fmla="*/ 125 h 125"/>
                <a:gd name="T20" fmla="*/ 618 w 618"/>
                <a:gd name="T21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8" h="125">
                  <a:moveTo>
                    <a:pt x="430" y="94"/>
                  </a:moveTo>
                  <a:lnTo>
                    <a:pt x="149" y="94"/>
                  </a:lnTo>
                  <a:lnTo>
                    <a:pt x="280" y="36"/>
                  </a:lnTo>
                  <a:lnTo>
                    <a:pt x="430" y="94"/>
                  </a:lnTo>
                  <a:lnTo>
                    <a:pt x="430" y="94"/>
                  </a:lnTo>
                  <a:close/>
                  <a:moveTo>
                    <a:pt x="618" y="124"/>
                  </a:moveTo>
                  <a:lnTo>
                    <a:pt x="616" y="108"/>
                  </a:lnTo>
                  <a:lnTo>
                    <a:pt x="290" y="0"/>
                  </a:lnTo>
                  <a:lnTo>
                    <a:pt x="0" y="108"/>
                  </a:lnTo>
                  <a:lnTo>
                    <a:pt x="3" y="125"/>
                  </a:lnTo>
                  <a:lnTo>
                    <a:pt x="618" y="12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5" name="Freeform 461"/>
            <p:cNvSpPr>
              <a:spLocks noEditPoints="1"/>
            </p:cNvSpPr>
            <p:nvPr userDrawn="1"/>
          </p:nvSpPr>
          <p:spPr bwMode="auto">
            <a:xfrm>
              <a:off x="7977188" y="5154613"/>
              <a:ext cx="977900" cy="203200"/>
            </a:xfrm>
            <a:custGeom>
              <a:avLst/>
              <a:gdLst>
                <a:gd name="T0" fmla="*/ 429 w 616"/>
                <a:gd name="T1" fmla="*/ 99 h 128"/>
                <a:gd name="T2" fmla="*/ 147 w 616"/>
                <a:gd name="T3" fmla="*/ 99 h 128"/>
                <a:gd name="T4" fmla="*/ 279 w 616"/>
                <a:gd name="T5" fmla="*/ 40 h 128"/>
                <a:gd name="T6" fmla="*/ 429 w 616"/>
                <a:gd name="T7" fmla="*/ 99 h 128"/>
                <a:gd name="T8" fmla="*/ 429 w 616"/>
                <a:gd name="T9" fmla="*/ 99 h 128"/>
                <a:gd name="T10" fmla="*/ 616 w 616"/>
                <a:gd name="T11" fmla="*/ 128 h 128"/>
                <a:gd name="T12" fmla="*/ 288 w 616"/>
                <a:gd name="T13" fmla="*/ 0 h 128"/>
                <a:gd name="T14" fmla="*/ 0 w 616"/>
                <a:gd name="T15" fmla="*/ 128 h 128"/>
                <a:gd name="T16" fmla="*/ 616 w 616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6" h="128">
                  <a:moveTo>
                    <a:pt x="429" y="99"/>
                  </a:moveTo>
                  <a:lnTo>
                    <a:pt x="147" y="99"/>
                  </a:lnTo>
                  <a:lnTo>
                    <a:pt x="279" y="40"/>
                  </a:lnTo>
                  <a:lnTo>
                    <a:pt x="429" y="99"/>
                  </a:lnTo>
                  <a:lnTo>
                    <a:pt x="429" y="99"/>
                  </a:lnTo>
                  <a:close/>
                  <a:moveTo>
                    <a:pt x="616" y="128"/>
                  </a:moveTo>
                  <a:lnTo>
                    <a:pt x="288" y="0"/>
                  </a:lnTo>
                  <a:lnTo>
                    <a:pt x="0" y="128"/>
                  </a:lnTo>
                  <a:lnTo>
                    <a:pt x="616" y="128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6" name="Freeform 462"/>
            <p:cNvSpPr>
              <a:spLocks/>
            </p:cNvSpPr>
            <p:nvPr userDrawn="1"/>
          </p:nvSpPr>
          <p:spPr bwMode="auto">
            <a:xfrm>
              <a:off x="8677276" y="5262563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1 h 12"/>
                <a:gd name="T4" fmla="*/ 4 w 28"/>
                <a:gd name="T5" fmla="*/ 12 h 12"/>
                <a:gd name="T6" fmla="*/ 28 w 28"/>
                <a:gd name="T7" fmla="*/ 2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7" name="Freeform 463"/>
            <p:cNvSpPr>
              <a:spLocks/>
            </p:cNvSpPr>
            <p:nvPr userDrawn="1"/>
          </p:nvSpPr>
          <p:spPr bwMode="auto">
            <a:xfrm>
              <a:off x="8662988" y="5251451"/>
              <a:ext cx="28575" cy="11113"/>
            </a:xfrm>
            <a:custGeom>
              <a:avLst/>
              <a:gdLst>
                <a:gd name="T0" fmla="*/ 14 w 18"/>
                <a:gd name="T1" fmla="*/ 0 h 7"/>
                <a:gd name="T2" fmla="*/ 0 w 18"/>
                <a:gd name="T3" fmla="*/ 6 h 7"/>
                <a:gd name="T4" fmla="*/ 4 w 18"/>
                <a:gd name="T5" fmla="*/ 7 h 7"/>
                <a:gd name="T6" fmla="*/ 18 w 18"/>
                <a:gd name="T7" fmla="*/ 1 h 7"/>
                <a:gd name="T8" fmla="*/ 14 w 1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14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8" name="Freeform 464"/>
            <p:cNvSpPr>
              <a:spLocks/>
            </p:cNvSpPr>
            <p:nvPr userDrawn="1"/>
          </p:nvSpPr>
          <p:spPr bwMode="auto">
            <a:xfrm>
              <a:off x="8616951" y="5238751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1 h 12"/>
                <a:gd name="T4" fmla="*/ 4 w 28"/>
                <a:gd name="T5" fmla="*/ 12 h 12"/>
                <a:gd name="T6" fmla="*/ 28 w 28"/>
                <a:gd name="T7" fmla="*/ 2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9" name="Freeform 465"/>
            <p:cNvSpPr>
              <a:spLocks/>
            </p:cNvSpPr>
            <p:nvPr userDrawn="1"/>
          </p:nvSpPr>
          <p:spPr bwMode="auto">
            <a:xfrm>
              <a:off x="8602663" y="5227638"/>
              <a:ext cx="26988" cy="11113"/>
            </a:xfrm>
            <a:custGeom>
              <a:avLst/>
              <a:gdLst>
                <a:gd name="T0" fmla="*/ 14 w 17"/>
                <a:gd name="T1" fmla="*/ 0 h 7"/>
                <a:gd name="T2" fmla="*/ 0 w 17"/>
                <a:gd name="T3" fmla="*/ 6 h 7"/>
                <a:gd name="T4" fmla="*/ 4 w 17"/>
                <a:gd name="T5" fmla="*/ 7 h 7"/>
                <a:gd name="T6" fmla="*/ 17 w 17"/>
                <a:gd name="T7" fmla="*/ 1 h 7"/>
                <a:gd name="T8" fmla="*/ 14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4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7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0" name="Freeform 466"/>
            <p:cNvSpPr>
              <a:spLocks/>
            </p:cNvSpPr>
            <p:nvPr userDrawn="1"/>
          </p:nvSpPr>
          <p:spPr bwMode="auto">
            <a:xfrm>
              <a:off x="8797926" y="5310188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1" name="Freeform 467"/>
            <p:cNvSpPr>
              <a:spLocks/>
            </p:cNvSpPr>
            <p:nvPr userDrawn="1"/>
          </p:nvSpPr>
          <p:spPr bwMode="auto">
            <a:xfrm>
              <a:off x="8783638" y="5297488"/>
              <a:ext cx="28575" cy="12700"/>
            </a:xfrm>
            <a:custGeom>
              <a:avLst/>
              <a:gdLst>
                <a:gd name="T0" fmla="*/ 14 w 18"/>
                <a:gd name="T1" fmla="*/ 0 h 8"/>
                <a:gd name="T2" fmla="*/ 0 w 18"/>
                <a:gd name="T3" fmla="*/ 6 h 8"/>
                <a:gd name="T4" fmla="*/ 4 w 18"/>
                <a:gd name="T5" fmla="*/ 8 h 8"/>
                <a:gd name="T6" fmla="*/ 18 w 18"/>
                <a:gd name="T7" fmla="*/ 2 h 8"/>
                <a:gd name="T8" fmla="*/ 14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4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2" name="Freeform 468"/>
            <p:cNvSpPr>
              <a:spLocks/>
            </p:cNvSpPr>
            <p:nvPr userDrawn="1"/>
          </p:nvSpPr>
          <p:spPr bwMode="auto">
            <a:xfrm>
              <a:off x="8737601" y="5286376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1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3" name="Freeform 469"/>
            <p:cNvSpPr>
              <a:spLocks/>
            </p:cNvSpPr>
            <p:nvPr userDrawn="1"/>
          </p:nvSpPr>
          <p:spPr bwMode="auto">
            <a:xfrm>
              <a:off x="8723313" y="5275263"/>
              <a:ext cx="28575" cy="11113"/>
            </a:xfrm>
            <a:custGeom>
              <a:avLst/>
              <a:gdLst>
                <a:gd name="T0" fmla="*/ 14 w 18"/>
                <a:gd name="T1" fmla="*/ 0 h 7"/>
                <a:gd name="T2" fmla="*/ 0 w 18"/>
                <a:gd name="T3" fmla="*/ 6 h 7"/>
                <a:gd name="T4" fmla="*/ 4 w 18"/>
                <a:gd name="T5" fmla="*/ 7 h 7"/>
                <a:gd name="T6" fmla="*/ 18 w 18"/>
                <a:gd name="T7" fmla="*/ 1 h 7"/>
                <a:gd name="T8" fmla="*/ 14 w 1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14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4" name="Freeform 470"/>
            <p:cNvSpPr>
              <a:spLocks/>
            </p:cNvSpPr>
            <p:nvPr userDrawn="1"/>
          </p:nvSpPr>
          <p:spPr bwMode="auto">
            <a:xfrm>
              <a:off x="8556626" y="5214938"/>
              <a:ext cx="42863" cy="20638"/>
            </a:xfrm>
            <a:custGeom>
              <a:avLst/>
              <a:gdLst>
                <a:gd name="T0" fmla="*/ 23 w 27"/>
                <a:gd name="T1" fmla="*/ 0 h 13"/>
                <a:gd name="T2" fmla="*/ 0 w 27"/>
                <a:gd name="T3" fmla="*/ 11 h 13"/>
                <a:gd name="T4" fmla="*/ 4 w 27"/>
                <a:gd name="T5" fmla="*/ 13 h 13"/>
                <a:gd name="T6" fmla="*/ 27 w 27"/>
                <a:gd name="T7" fmla="*/ 2 h 13"/>
                <a:gd name="T8" fmla="*/ 23 w 2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3" y="0"/>
                  </a:moveTo>
                  <a:lnTo>
                    <a:pt x="0" y="11"/>
                  </a:lnTo>
                  <a:lnTo>
                    <a:pt x="4" y="13"/>
                  </a:lnTo>
                  <a:lnTo>
                    <a:pt x="27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5" name="Freeform 471"/>
            <p:cNvSpPr>
              <a:spLocks/>
            </p:cNvSpPr>
            <p:nvPr userDrawn="1"/>
          </p:nvSpPr>
          <p:spPr bwMode="auto">
            <a:xfrm>
              <a:off x="8494713" y="5192713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6" name="Freeform 472"/>
            <p:cNvSpPr>
              <a:spLocks/>
            </p:cNvSpPr>
            <p:nvPr userDrawn="1"/>
          </p:nvSpPr>
          <p:spPr bwMode="auto">
            <a:xfrm>
              <a:off x="8542338" y="5203826"/>
              <a:ext cx="26988" cy="12700"/>
            </a:xfrm>
            <a:custGeom>
              <a:avLst/>
              <a:gdLst>
                <a:gd name="T0" fmla="*/ 13 w 17"/>
                <a:gd name="T1" fmla="*/ 0 h 8"/>
                <a:gd name="T2" fmla="*/ 0 w 17"/>
                <a:gd name="T3" fmla="*/ 6 h 8"/>
                <a:gd name="T4" fmla="*/ 4 w 17"/>
                <a:gd name="T5" fmla="*/ 8 h 8"/>
                <a:gd name="T6" fmla="*/ 17 w 17"/>
                <a:gd name="T7" fmla="*/ 2 h 8"/>
                <a:gd name="T8" fmla="*/ 13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3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7" name="Freeform 473"/>
            <p:cNvSpPr>
              <a:spLocks/>
            </p:cNvSpPr>
            <p:nvPr userDrawn="1"/>
          </p:nvSpPr>
          <p:spPr bwMode="auto">
            <a:xfrm>
              <a:off x="8434388" y="5168901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8" name="Freeform 474"/>
            <p:cNvSpPr>
              <a:spLocks/>
            </p:cNvSpPr>
            <p:nvPr userDrawn="1"/>
          </p:nvSpPr>
          <p:spPr bwMode="auto">
            <a:xfrm>
              <a:off x="8482013" y="5180013"/>
              <a:ext cx="26988" cy="12700"/>
            </a:xfrm>
            <a:custGeom>
              <a:avLst/>
              <a:gdLst>
                <a:gd name="T0" fmla="*/ 13 w 17"/>
                <a:gd name="T1" fmla="*/ 0 h 8"/>
                <a:gd name="T2" fmla="*/ 0 w 17"/>
                <a:gd name="T3" fmla="*/ 6 h 8"/>
                <a:gd name="T4" fmla="*/ 4 w 17"/>
                <a:gd name="T5" fmla="*/ 8 h 8"/>
                <a:gd name="T6" fmla="*/ 17 w 17"/>
                <a:gd name="T7" fmla="*/ 2 h 8"/>
                <a:gd name="T8" fmla="*/ 13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3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9" name="Freeform 475"/>
            <p:cNvSpPr>
              <a:spLocks/>
            </p:cNvSpPr>
            <p:nvPr userDrawn="1"/>
          </p:nvSpPr>
          <p:spPr bwMode="auto">
            <a:xfrm>
              <a:off x="8204201" y="5253038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19 w 24"/>
                <a:gd name="T3" fmla="*/ 10 h 10"/>
                <a:gd name="T4" fmla="*/ 24 w 24"/>
                <a:gd name="T5" fmla="*/ 8 h 10"/>
                <a:gd name="T6" fmla="*/ 5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19" y="10"/>
                  </a:lnTo>
                  <a:lnTo>
                    <a:pt x="24" y="8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0" name="Freeform 476"/>
            <p:cNvSpPr>
              <a:spLocks/>
            </p:cNvSpPr>
            <p:nvPr userDrawn="1"/>
          </p:nvSpPr>
          <p:spPr bwMode="auto">
            <a:xfrm>
              <a:off x="8167688" y="5268913"/>
              <a:ext cx="25400" cy="11113"/>
            </a:xfrm>
            <a:custGeom>
              <a:avLst/>
              <a:gdLst>
                <a:gd name="T0" fmla="*/ 0 w 16"/>
                <a:gd name="T1" fmla="*/ 2 h 7"/>
                <a:gd name="T2" fmla="*/ 11 w 16"/>
                <a:gd name="T3" fmla="*/ 7 h 7"/>
                <a:gd name="T4" fmla="*/ 16 w 16"/>
                <a:gd name="T5" fmla="*/ 5 h 7"/>
                <a:gd name="T6" fmla="*/ 5 w 16"/>
                <a:gd name="T7" fmla="*/ 0 h 7"/>
                <a:gd name="T8" fmla="*/ 0 w 1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lnTo>
                    <a:pt x="11" y="7"/>
                  </a:lnTo>
                  <a:lnTo>
                    <a:pt x="16" y="5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1" name="Freeform 477"/>
            <p:cNvSpPr>
              <a:spLocks/>
            </p:cNvSpPr>
            <p:nvPr userDrawn="1"/>
          </p:nvSpPr>
          <p:spPr bwMode="auto">
            <a:xfrm>
              <a:off x="8131176" y="5284788"/>
              <a:ext cx="38100" cy="15875"/>
            </a:xfrm>
            <a:custGeom>
              <a:avLst/>
              <a:gdLst>
                <a:gd name="T0" fmla="*/ 0 w 24"/>
                <a:gd name="T1" fmla="*/ 3 h 10"/>
                <a:gd name="T2" fmla="*/ 20 w 24"/>
                <a:gd name="T3" fmla="*/ 10 h 10"/>
                <a:gd name="T4" fmla="*/ 24 w 24"/>
                <a:gd name="T5" fmla="*/ 8 h 10"/>
                <a:gd name="T6" fmla="*/ 5 w 24"/>
                <a:gd name="T7" fmla="*/ 0 h 10"/>
                <a:gd name="T8" fmla="*/ 0 w 24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0" y="10"/>
                  </a:lnTo>
                  <a:lnTo>
                    <a:pt x="24" y="8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2" name="Freeform 478"/>
            <p:cNvSpPr>
              <a:spLocks/>
            </p:cNvSpPr>
            <p:nvPr userDrawn="1"/>
          </p:nvSpPr>
          <p:spPr bwMode="auto">
            <a:xfrm>
              <a:off x="8094663" y="5302251"/>
              <a:ext cx="25400" cy="9525"/>
            </a:xfrm>
            <a:custGeom>
              <a:avLst/>
              <a:gdLst>
                <a:gd name="T0" fmla="*/ 0 w 16"/>
                <a:gd name="T1" fmla="*/ 2 h 6"/>
                <a:gd name="T2" fmla="*/ 11 w 16"/>
                <a:gd name="T3" fmla="*/ 6 h 6"/>
                <a:gd name="T4" fmla="*/ 16 w 16"/>
                <a:gd name="T5" fmla="*/ 4 h 6"/>
                <a:gd name="T6" fmla="*/ 5 w 16"/>
                <a:gd name="T7" fmla="*/ 0 h 6"/>
                <a:gd name="T8" fmla="*/ 0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lnTo>
                    <a:pt x="11" y="6"/>
                  </a:lnTo>
                  <a:lnTo>
                    <a:pt x="16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3" name="Freeform 479"/>
            <p:cNvSpPr>
              <a:spLocks/>
            </p:cNvSpPr>
            <p:nvPr userDrawn="1"/>
          </p:nvSpPr>
          <p:spPr bwMode="auto">
            <a:xfrm>
              <a:off x="8350251" y="5187951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19 w 24"/>
                <a:gd name="T3" fmla="*/ 10 h 10"/>
                <a:gd name="T4" fmla="*/ 24 w 24"/>
                <a:gd name="T5" fmla="*/ 7 h 10"/>
                <a:gd name="T6" fmla="*/ 5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19" y="10"/>
                  </a:lnTo>
                  <a:lnTo>
                    <a:pt x="24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4" name="Freeform 480"/>
            <p:cNvSpPr>
              <a:spLocks/>
            </p:cNvSpPr>
            <p:nvPr userDrawn="1"/>
          </p:nvSpPr>
          <p:spPr bwMode="auto">
            <a:xfrm>
              <a:off x="8313738" y="5203826"/>
              <a:ext cx="25400" cy="11113"/>
            </a:xfrm>
            <a:custGeom>
              <a:avLst/>
              <a:gdLst>
                <a:gd name="T0" fmla="*/ 0 w 16"/>
                <a:gd name="T1" fmla="*/ 2 h 7"/>
                <a:gd name="T2" fmla="*/ 11 w 16"/>
                <a:gd name="T3" fmla="*/ 7 h 7"/>
                <a:gd name="T4" fmla="*/ 16 w 16"/>
                <a:gd name="T5" fmla="*/ 4 h 7"/>
                <a:gd name="T6" fmla="*/ 5 w 16"/>
                <a:gd name="T7" fmla="*/ 0 h 7"/>
                <a:gd name="T8" fmla="*/ 0 w 1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lnTo>
                    <a:pt x="11" y="7"/>
                  </a:lnTo>
                  <a:lnTo>
                    <a:pt x="16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5" name="Freeform 481"/>
            <p:cNvSpPr>
              <a:spLocks/>
            </p:cNvSpPr>
            <p:nvPr userDrawn="1"/>
          </p:nvSpPr>
          <p:spPr bwMode="auto">
            <a:xfrm>
              <a:off x="8277226" y="5219701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20 w 24"/>
                <a:gd name="T3" fmla="*/ 10 h 10"/>
                <a:gd name="T4" fmla="*/ 24 w 24"/>
                <a:gd name="T5" fmla="*/ 8 h 10"/>
                <a:gd name="T6" fmla="*/ 5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20" y="10"/>
                  </a:lnTo>
                  <a:lnTo>
                    <a:pt x="24" y="8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6" name="Freeform 482"/>
            <p:cNvSpPr>
              <a:spLocks/>
            </p:cNvSpPr>
            <p:nvPr userDrawn="1"/>
          </p:nvSpPr>
          <p:spPr bwMode="auto">
            <a:xfrm>
              <a:off x="8240713" y="5237163"/>
              <a:ext cx="25400" cy="9525"/>
            </a:xfrm>
            <a:custGeom>
              <a:avLst/>
              <a:gdLst>
                <a:gd name="T0" fmla="*/ 0 w 16"/>
                <a:gd name="T1" fmla="*/ 2 h 6"/>
                <a:gd name="T2" fmla="*/ 11 w 16"/>
                <a:gd name="T3" fmla="*/ 6 h 6"/>
                <a:gd name="T4" fmla="*/ 16 w 16"/>
                <a:gd name="T5" fmla="*/ 4 h 6"/>
                <a:gd name="T6" fmla="*/ 5 w 16"/>
                <a:gd name="T7" fmla="*/ 0 h 6"/>
                <a:gd name="T8" fmla="*/ 0 w 1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lnTo>
                    <a:pt x="11" y="6"/>
                  </a:lnTo>
                  <a:lnTo>
                    <a:pt x="16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7" name="Freeform 483"/>
            <p:cNvSpPr>
              <a:spLocks/>
            </p:cNvSpPr>
            <p:nvPr userDrawn="1"/>
          </p:nvSpPr>
          <p:spPr bwMode="auto">
            <a:xfrm>
              <a:off x="8058151" y="5318126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20 w 24"/>
                <a:gd name="T3" fmla="*/ 10 h 10"/>
                <a:gd name="T4" fmla="*/ 24 w 24"/>
                <a:gd name="T5" fmla="*/ 8 h 10"/>
                <a:gd name="T6" fmla="*/ 5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20" y="10"/>
                  </a:lnTo>
                  <a:lnTo>
                    <a:pt x="24" y="8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8" name="Freeform 484"/>
            <p:cNvSpPr>
              <a:spLocks/>
            </p:cNvSpPr>
            <p:nvPr userDrawn="1"/>
          </p:nvSpPr>
          <p:spPr bwMode="auto">
            <a:xfrm>
              <a:off x="7215188" y="4506913"/>
              <a:ext cx="303213" cy="312738"/>
            </a:xfrm>
            <a:custGeom>
              <a:avLst/>
              <a:gdLst>
                <a:gd name="T0" fmla="*/ 4 w 191"/>
                <a:gd name="T1" fmla="*/ 0 h 197"/>
                <a:gd name="T2" fmla="*/ 0 w 191"/>
                <a:gd name="T3" fmla="*/ 126 h 197"/>
                <a:gd name="T4" fmla="*/ 191 w 191"/>
                <a:gd name="T5" fmla="*/ 192 h 197"/>
                <a:gd name="T6" fmla="*/ 191 w 191"/>
                <a:gd name="T7" fmla="*/ 86 h 197"/>
                <a:gd name="T8" fmla="*/ 186 w 191"/>
                <a:gd name="T9" fmla="*/ 22 h 197"/>
                <a:gd name="T10" fmla="*/ 4 w 191"/>
                <a:gd name="T1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197">
                  <a:moveTo>
                    <a:pt x="4" y="0"/>
                  </a:moveTo>
                  <a:cubicBezTo>
                    <a:pt x="0" y="126"/>
                    <a:pt x="0" y="126"/>
                    <a:pt x="0" y="126"/>
                  </a:cubicBezTo>
                  <a:cubicBezTo>
                    <a:pt x="0" y="126"/>
                    <a:pt x="101" y="197"/>
                    <a:pt x="191" y="192"/>
                  </a:cubicBezTo>
                  <a:cubicBezTo>
                    <a:pt x="191" y="86"/>
                    <a:pt x="191" y="86"/>
                    <a:pt x="191" y="86"/>
                  </a:cubicBezTo>
                  <a:cubicBezTo>
                    <a:pt x="186" y="22"/>
                    <a:pt x="186" y="22"/>
                    <a:pt x="186" y="2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9" name="Freeform 485"/>
            <p:cNvSpPr>
              <a:spLocks/>
            </p:cNvSpPr>
            <p:nvPr userDrawn="1"/>
          </p:nvSpPr>
          <p:spPr bwMode="auto">
            <a:xfrm>
              <a:off x="7516813" y="4506913"/>
              <a:ext cx="303213" cy="304800"/>
            </a:xfrm>
            <a:custGeom>
              <a:avLst/>
              <a:gdLst>
                <a:gd name="T0" fmla="*/ 187 w 191"/>
                <a:gd name="T1" fmla="*/ 0 h 192"/>
                <a:gd name="T2" fmla="*/ 191 w 191"/>
                <a:gd name="T3" fmla="*/ 126 h 192"/>
                <a:gd name="T4" fmla="*/ 1 w 191"/>
                <a:gd name="T5" fmla="*/ 192 h 192"/>
                <a:gd name="T6" fmla="*/ 0 w 191"/>
                <a:gd name="T7" fmla="*/ 86 h 192"/>
                <a:gd name="T8" fmla="*/ 5 w 191"/>
                <a:gd name="T9" fmla="*/ 22 h 192"/>
                <a:gd name="T10" fmla="*/ 187 w 191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192">
                  <a:moveTo>
                    <a:pt x="187" y="0"/>
                  </a:move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91" y="192"/>
                    <a:pt x="1" y="19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" y="22"/>
                    <a:pt x="5" y="22"/>
                    <a:pt x="5" y="22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4A4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0" name="Freeform 486"/>
            <p:cNvSpPr>
              <a:spLocks/>
            </p:cNvSpPr>
            <p:nvPr userDrawn="1"/>
          </p:nvSpPr>
          <p:spPr bwMode="auto">
            <a:xfrm>
              <a:off x="7942263" y="4457701"/>
              <a:ext cx="9525" cy="134938"/>
            </a:xfrm>
            <a:custGeom>
              <a:avLst/>
              <a:gdLst>
                <a:gd name="T0" fmla="*/ 5 w 6"/>
                <a:gd name="T1" fmla="*/ 0 h 85"/>
                <a:gd name="T2" fmla="*/ 6 w 6"/>
                <a:gd name="T3" fmla="*/ 85 h 85"/>
                <a:gd name="T4" fmla="*/ 4 w 6"/>
                <a:gd name="T5" fmla="*/ 85 h 85"/>
                <a:gd name="T6" fmla="*/ 0 w 6"/>
                <a:gd name="T7" fmla="*/ 0 h 85"/>
                <a:gd name="T8" fmla="*/ 5 w 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5">
                  <a:moveTo>
                    <a:pt x="5" y="0"/>
                  </a:moveTo>
                  <a:lnTo>
                    <a:pt x="6" y="85"/>
                  </a:lnTo>
                  <a:lnTo>
                    <a:pt x="4" y="85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2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1" name="Freeform 487"/>
            <p:cNvSpPr>
              <a:spLocks/>
            </p:cNvSpPr>
            <p:nvPr userDrawn="1"/>
          </p:nvSpPr>
          <p:spPr bwMode="auto">
            <a:xfrm>
              <a:off x="7932738" y="4567238"/>
              <a:ext cx="33338" cy="98425"/>
            </a:xfrm>
            <a:custGeom>
              <a:avLst/>
              <a:gdLst>
                <a:gd name="T0" fmla="*/ 21 w 21"/>
                <a:gd name="T1" fmla="*/ 61 h 62"/>
                <a:gd name="T2" fmla="*/ 1 w 21"/>
                <a:gd name="T3" fmla="*/ 62 h 62"/>
                <a:gd name="T4" fmla="*/ 0 w 21"/>
                <a:gd name="T5" fmla="*/ 8 h 62"/>
                <a:gd name="T6" fmla="*/ 2 w 21"/>
                <a:gd name="T7" fmla="*/ 2 h 62"/>
                <a:gd name="T8" fmla="*/ 8 w 21"/>
                <a:gd name="T9" fmla="*/ 0 h 62"/>
                <a:gd name="T10" fmla="*/ 13 w 21"/>
                <a:gd name="T11" fmla="*/ 0 h 62"/>
                <a:gd name="T12" fmla="*/ 18 w 21"/>
                <a:gd name="T13" fmla="*/ 2 h 62"/>
                <a:gd name="T14" fmla="*/ 21 w 21"/>
                <a:gd name="T15" fmla="*/ 8 h 62"/>
                <a:gd name="T16" fmla="*/ 21 w 21"/>
                <a:gd name="T17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2">
                  <a:moveTo>
                    <a:pt x="21" y="61"/>
                  </a:moveTo>
                  <a:cubicBezTo>
                    <a:pt x="1" y="62"/>
                    <a:pt x="1" y="62"/>
                    <a:pt x="1" y="6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20" y="4"/>
                    <a:pt x="21" y="6"/>
                    <a:pt x="21" y="8"/>
                  </a:cubicBezTo>
                  <a:lnTo>
                    <a:pt x="21" y="61"/>
                  </a:ln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2" name="Freeform 488"/>
            <p:cNvSpPr>
              <a:spLocks/>
            </p:cNvSpPr>
            <p:nvPr userDrawn="1"/>
          </p:nvSpPr>
          <p:spPr bwMode="auto">
            <a:xfrm>
              <a:off x="7954963" y="4597401"/>
              <a:ext cx="6350" cy="66675"/>
            </a:xfrm>
            <a:custGeom>
              <a:avLst/>
              <a:gdLst>
                <a:gd name="T0" fmla="*/ 1 w 4"/>
                <a:gd name="T1" fmla="*/ 42 h 42"/>
                <a:gd name="T2" fmla="*/ 0 w 4"/>
                <a:gd name="T3" fmla="*/ 0 h 42"/>
                <a:gd name="T4" fmla="*/ 4 w 4"/>
                <a:gd name="T5" fmla="*/ 42 h 42"/>
                <a:gd name="T6" fmla="*/ 1 w 4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2">
                  <a:moveTo>
                    <a:pt x="1" y="42"/>
                  </a:moveTo>
                  <a:lnTo>
                    <a:pt x="0" y="0"/>
                  </a:lnTo>
                  <a:lnTo>
                    <a:pt x="4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3" name="Freeform 489"/>
            <p:cNvSpPr>
              <a:spLocks/>
            </p:cNvSpPr>
            <p:nvPr userDrawn="1"/>
          </p:nvSpPr>
          <p:spPr bwMode="auto">
            <a:xfrm>
              <a:off x="7950201" y="4625976"/>
              <a:ext cx="4763" cy="38100"/>
            </a:xfrm>
            <a:custGeom>
              <a:avLst/>
              <a:gdLst>
                <a:gd name="T0" fmla="*/ 1 w 3"/>
                <a:gd name="T1" fmla="*/ 24 h 24"/>
                <a:gd name="T2" fmla="*/ 0 w 3"/>
                <a:gd name="T3" fmla="*/ 0 h 24"/>
                <a:gd name="T4" fmla="*/ 3 w 3"/>
                <a:gd name="T5" fmla="*/ 24 h 24"/>
                <a:gd name="T6" fmla="*/ 1 w 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4">
                  <a:moveTo>
                    <a:pt x="1" y="24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4" name="Freeform 490"/>
            <p:cNvSpPr>
              <a:spLocks/>
            </p:cNvSpPr>
            <p:nvPr userDrawn="1"/>
          </p:nvSpPr>
          <p:spPr bwMode="auto">
            <a:xfrm>
              <a:off x="7942263" y="4606926"/>
              <a:ext cx="4763" cy="57150"/>
            </a:xfrm>
            <a:custGeom>
              <a:avLst/>
              <a:gdLst>
                <a:gd name="T0" fmla="*/ 0 w 3"/>
                <a:gd name="T1" fmla="*/ 36 h 36"/>
                <a:gd name="T2" fmla="*/ 0 w 3"/>
                <a:gd name="T3" fmla="*/ 0 h 36"/>
                <a:gd name="T4" fmla="*/ 3 w 3"/>
                <a:gd name="T5" fmla="*/ 36 h 36"/>
                <a:gd name="T6" fmla="*/ 0 w 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6">
                  <a:moveTo>
                    <a:pt x="0" y="36"/>
                  </a:moveTo>
                  <a:lnTo>
                    <a:pt x="0" y="0"/>
                  </a:lnTo>
                  <a:lnTo>
                    <a:pt x="3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5" name="Freeform 491"/>
            <p:cNvSpPr>
              <a:spLocks/>
            </p:cNvSpPr>
            <p:nvPr userDrawn="1"/>
          </p:nvSpPr>
          <p:spPr bwMode="auto">
            <a:xfrm>
              <a:off x="7094538" y="4446588"/>
              <a:ext cx="857250" cy="231775"/>
            </a:xfrm>
            <a:custGeom>
              <a:avLst/>
              <a:gdLst>
                <a:gd name="T0" fmla="*/ 539 w 540"/>
                <a:gd name="T1" fmla="*/ 4 h 146"/>
                <a:gd name="T2" fmla="*/ 540 w 540"/>
                <a:gd name="T3" fmla="*/ 11 h 146"/>
                <a:gd name="T4" fmla="*/ 260 w 540"/>
                <a:gd name="T5" fmla="*/ 146 h 146"/>
                <a:gd name="T6" fmla="*/ 4 w 540"/>
                <a:gd name="T7" fmla="*/ 9 h 146"/>
                <a:gd name="T8" fmla="*/ 0 w 540"/>
                <a:gd name="T9" fmla="*/ 0 h 146"/>
                <a:gd name="T10" fmla="*/ 539 w 540"/>
                <a:gd name="T11" fmla="*/ 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46">
                  <a:moveTo>
                    <a:pt x="539" y="4"/>
                  </a:moveTo>
                  <a:lnTo>
                    <a:pt x="540" y="11"/>
                  </a:lnTo>
                  <a:lnTo>
                    <a:pt x="260" y="146"/>
                  </a:lnTo>
                  <a:lnTo>
                    <a:pt x="4" y="9"/>
                  </a:lnTo>
                  <a:lnTo>
                    <a:pt x="0" y="0"/>
                  </a:lnTo>
                  <a:lnTo>
                    <a:pt x="539" y="4"/>
                  </a:lnTo>
                  <a:close/>
                </a:path>
              </a:pathLst>
            </a:custGeom>
            <a:solidFill>
              <a:srgbClr val="5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6" name="Freeform 492"/>
            <p:cNvSpPr>
              <a:spLocks/>
            </p:cNvSpPr>
            <p:nvPr userDrawn="1"/>
          </p:nvSpPr>
          <p:spPr bwMode="auto">
            <a:xfrm>
              <a:off x="7094538" y="4232276"/>
              <a:ext cx="855663" cy="434975"/>
            </a:xfrm>
            <a:custGeom>
              <a:avLst/>
              <a:gdLst>
                <a:gd name="T0" fmla="*/ 539 w 539"/>
                <a:gd name="T1" fmla="*/ 139 h 274"/>
                <a:gd name="T2" fmla="*/ 263 w 539"/>
                <a:gd name="T3" fmla="*/ 274 h 274"/>
                <a:gd name="T4" fmla="*/ 0 w 539"/>
                <a:gd name="T5" fmla="*/ 135 h 274"/>
                <a:gd name="T6" fmla="*/ 276 w 539"/>
                <a:gd name="T7" fmla="*/ 0 h 274"/>
                <a:gd name="T8" fmla="*/ 539 w 539"/>
                <a:gd name="T9" fmla="*/ 13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74">
                  <a:moveTo>
                    <a:pt x="539" y="139"/>
                  </a:moveTo>
                  <a:lnTo>
                    <a:pt x="263" y="274"/>
                  </a:lnTo>
                  <a:lnTo>
                    <a:pt x="0" y="135"/>
                  </a:lnTo>
                  <a:lnTo>
                    <a:pt x="276" y="0"/>
                  </a:lnTo>
                  <a:lnTo>
                    <a:pt x="539" y="139"/>
                  </a:lnTo>
                  <a:close/>
                </a:path>
              </a:pathLst>
            </a:custGeom>
            <a:solidFill>
              <a:srgbClr val="464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7" name="Freeform 493"/>
            <p:cNvSpPr>
              <a:spLocks noEditPoints="1"/>
            </p:cNvSpPr>
            <p:nvPr userDrawn="1"/>
          </p:nvSpPr>
          <p:spPr bwMode="auto">
            <a:xfrm>
              <a:off x="9807576" y="1858963"/>
              <a:ext cx="322263" cy="419100"/>
            </a:xfrm>
            <a:custGeom>
              <a:avLst/>
              <a:gdLst>
                <a:gd name="T0" fmla="*/ 37 w 203"/>
                <a:gd name="T1" fmla="*/ 15 h 264"/>
                <a:gd name="T2" fmla="*/ 11 w 203"/>
                <a:gd name="T3" fmla="*/ 2 h 264"/>
                <a:gd name="T4" fmla="*/ 3 w 203"/>
                <a:gd name="T5" fmla="*/ 20 h 264"/>
                <a:gd name="T6" fmla="*/ 26 w 203"/>
                <a:gd name="T7" fmla="*/ 74 h 264"/>
                <a:gd name="T8" fmla="*/ 55 w 203"/>
                <a:gd name="T9" fmla="*/ 119 h 264"/>
                <a:gd name="T10" fmla="*/ 54 w 203"/>
                <a:gd name="T11" fmla="*/ 112 h 264"/>
                <a:gd name="T12" fmla="*/ 86 w 203"/>
                <a:gd name="T13" fmla="*/ 169 h 264"/>
                <a:gd name="T14" fmla="*/ 77 w 203"/>
                <a:gd name="T15" fmla="*/ 184 h 264"/>
                <a:gd name="T16" fmla="*/ 77 w 203"/>
                <a:gd name="T17" fmla="*/ 240 h 264"/>
                <a:gd name="T18" fmla="*/ 119 w 203"/>
                <a:gd name="T19" fmla="*/ 264 h 264"/>
                <a:gd name="T20" fmla="*/ 121 w 203"/>
                <a:gd name="T21" fmla="*/ 207 h 264"/>
                <a:gd name="T22" fmla="*/ 111 w 203"/>
                <a:gd name="T23" fmla="*/ 182 h 264"/>
                <a:gd name="T24" fmla="*/ 142 w 203"/>
                <a:gd name="T25" fmla="*/ 163 h 264"/>
                <a:gd name="T26" fmla="*/ 174 w 203"/>
                <a:gd name="T27" fmla="*/ 149 h 264"/>
                <a:gd name="T28" fmla="*/ 199 w 203"/>
                <a:gd name="T29" fmla="*/ 117 h 264"/>
                <a:gd name="T30" fmla="*/ 190 w 203"/>
                <a:gd name="T31" fmla="*/ 90 h 264"/>
                <a:gd name="T32" fmla="*/ 164 w 203"/>
                <a:gd name="T33" fmla="*/ 77 h 264"/>
                <a:gd name="T34" fmla="*/ 164 w 203"/>
                <a:gd name="T35" fmla="*/ 69 h 264"/>
                <a:gd name="T36" fmla="*/ 99 w 203"/>
                <a:gd name="T37" fmla="*/ 26 h 264"/>
                <a:gd name="T38" fmla="*/ 37 w 203"/>
                <a:gd name="T39" fmla="*/ 7 h 264"/>
                <a:gd name="T40" fmla="*/ 37 w 203"/>
                <a:gd name="T41" fmla="*/ 15 h 264"/>
                <a:gd name="T42" fmla="*/ 73 w 203"/>
                <a:gd name="T43" fmla="*/ 21 h 264"/>
                <a:gd name="T44" fmla="*/ 73 w 203"/>
                <a:gd name="T45" fmla="*/ 85 h 264"/>
                <a:gd name="T46" fmla="*/ 86 w 203"/>
                <a:gd name="T47" fmla="*/ 153 h 264"/>
                <a:gd name="T48" fmla="*/ 59 w 203"/>
                <a:gd name="T49" fmla="*/ 90 h 264"/>
                <a:gd name="T50" fmla="*/ 51 w 203"/>
                <a:gd name="T51" fmla="*/ 14 h 264"/>
                <a:gd name="T52" fmla="*/ 73 w 203"/>
                <a:gd name="T53" fmla="*/ 21 h 264"/>
                <a:gd name="T54" fmla="*/ 44 w 203"/>
                <a:gd name="T55" fmla="*/ 80 h 264"/>
                <a:gd name="T56" fmla="*/ 14 w 203"/>
                <a:gd name="T57" fmla="*/ 16 h 264"/>
                <a:gd name="T58" fmla="*/ 37 w 203"/>
                <a:gd name="T59" fmla="*/ 28 h 264"/>
                <a:gd name="T60" fmla="*/ 44 w 203"/>
                <a:gd name="T61" fmla="*/ 80 h 264"/>
                <a:gd name="T62" fmla="*/ 157 w 203"/>
                <a:gd name="T63" fmla="*/ 136 h 264"/>
                <a:gd name="T64" fmla="*/ 164 w 203"/>
                <a:gd name="T65" fmla="*/ 91 h 264"/>
                <a:gd name="T66" fmla="*/ 187 w 203"/>
                <a:gd name="T67" fmla="*/ 101 h 264"/>
                <a:gd name="T68" fmla="*/ 157 w 203"/>
                <a:gd name="T69" fmla="*/ 1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3" h="264">
                  <a:moveTo>
                    <a:pt x="37" y="15"/>
                  </a:moveTo>
                  <a:cubicBezTo>
                    <a:pt x="28" y="11"/>
                    <a:pt x="20" y="7"/>
                    <a:pt x="11" y="2"/>
                  </a:cubicBezTo>
                  <a:cubicBezTo>
                    <a:pt x="3" y="0"/>
                    <a:pt x="0" y="9"/>
                    <a:pt x="3" y="20"/>
                  </a:cubicBezTo>
                  <a:cubicBezTo>
                    <a:pt x="8" y="40"/>
                    <a:pt x="16" y="58"/>
                    <a:pt x="26" y="74"/>
                  </a:cubicBezTo>
                  <a:cubicBezTo>
                    <a:pt x="35" y="91"/>
                    <a:pt x="45" y="106"/>
                    <a:pt x="55" y="119"/>
                  </a:cubicBezTo>
                  <a:cubicBezTo>
                    <a:pt x="55" y="117"/>
                    <a:pt x="54" y="115"/>
                    <a:pt x="54" y="112"/>
                  </a:cubicBezTo>
                  <a:cubicBezTo>
                    <a:pt x="62" y="134"/>
                    <a:pt x="73" y="153"/>
                    <a:pt x="86" y="169"/>
                  </a:cubicBezTo>
                  <a:cubicBezTo>
                    <a:pt x="82" y="172"/>
                    <a:pt x="78" y="175"/>
                    <a:pt x="77" y="184"/>
                  </a:cubicBezTo>
                  <a:cubicBezTo>
                    <a:pt x="104" y="207"/>
                    <a:pt x="74" y="220"/>
                    <a:pt x="77" y="240"/>
                  </a:cubicBezTo>
                  <a:cubicBezTo>
                    <a:pt x="91" y="248"/>
                    <a:pt x="105" y="256"/>
                    <a:pt x="119" y="264"/>
                  </a:cubicBezTo>
                  <a:cubicBezTo>
                    <a:pt x="123" y="247"/>
                    <a:pt x="92" y="201"/>
                    <a:pt x="121" y="207"/>
                  </a:cubicBezTo>
                  <a:cubicBezTo>
                    <a:pt x="120" y="198"/>
                    <a:pt x="115" y="189"/>
                    <a:pt x="111" y="182"/>
                  </a:cubicBezTo>
                  <a:cubicBezTo>
                    <a:pt x="123" y="180"/>
                    <a:pt x="133" y="174"/>
                    <a:pt x="142" y="163"/>
                  </a:cubicBezTo>
                  <a:cubicBezTo>
                    <a:pt x="152" y="160"/>
                    <a:pt x="164" y="156"/>
                    <a:pt x="174" y="149"/>
                  </a:cubicBezTo>
                  <a:cubicBezTo>
                    <a:pt x="184" y="142"/>
                    <a:pt x="193" y="132"/>
                    <a:pt x="199" y="117"/>
                  </a:cubicBezTo>
                  <a:cubicBezTo>
                    <a:pt x="203" y="108"/>
                    <a:pt x="199" y="95"/>
                    <a:pt x="190" y="90"/>
                  </a:cubicBezTo>
                  <a:cubicBezTo>
                    <a:pt x="182" y="85"/>
                    <a:pt x="173" y="81"/>
                    <a:pt x="164" y="77"/>
                  </a:cubicBezTo>
                  <a:cubicBezTo>
                    <a:pt x="164" y="74"/>
                    <a:pt x="164" y="72"/>
                    <a:pt x="164" y="69"/>
                  </a:cubicBezTo>
                  <a:cubicBezTo>
                    <a:pt x="162" y="60"/>
                    <a:pt x="130" y="41"/>
                    <a:pt x="99" y="26"/>
                  </a:cubicBezTo>
                  <a:cubicBezTo>
                    <a:pt x="69" y="11"/>
                    <a:pt x="40" y="1"/>
                    <a:pt x="37" y="7"/>
                  </a:cubicBezTo>
                  <a:cubicBezTo>
                    <a:pt x="37" y="10"/>
                    <a:pt x="37" y="13"/>
                    <a:pt x="37" y="15"/>
                  </a:cubicBezTo>
                  <a:close/>
                  <a:moveTo>
                    <a:pt x="73" y="21"/>
                  </a:moveTo>
                  <a:cubicBezTo>
                    <a:pt x="71" y="42"/>
                    <a:pt x="71" y="63"/>
                    <a:pt x="73" y="85"/>
                  </a:cubicBezTo>
                  <a:cubicBezTo>
                    <a:pt x="75" y="106"/>
                    <a:pt x="80" y="129"/>
                    <a:pt x="86" y="153"/>
                  </a:cubicBezTo>
                  <a:cubicBezTo>
                    <a:pt x="75" y="134"/>
                    <a:pt x="65" y="113"/>
                    <a:pt x="59" y="90"/>
                  </a:cubicBezTo>
                  <a:cubicBezTo>
                    <a:pt x="52" y="67"/>
                    <a:pt x="49" y="42"/>
                    <a:pt x="51" y="14"/>
                  </a:cubicBezTo>
                  <a:cubicBezTo>
                    <a:pt x="58" y="16"/>
                    <a:pt x="66" y="18"/>
                    <a:pt x="73" y="21"/>
                  </a:cubicBezTo>
                  <a:close/>
                  <a:moveTo>
                    <a:pt x="44" y="80"/>
                  </a:moveTo>
                  <a:cubicBezTo>
                    <a:pt x="31" y="68"/>
                    <a:pt x="18" y="39"/>
                    <a:pt x="14" y="16"/>
                  </a:cubicBezTo>
                  <a:cubicBezTo>
                    <a:pt x="21" y="20"/>
                    <a:pt x="29" y="24"/>
                    <a:pt x="37" y="28"/>
                  </a:cubicBezTo>
                  <a:cubicBezTo>
                    <a:pt x="37" y="45"/>
                    <a:pt x="39" y="63"/>
                    <a:pt x="44" y="80"/>
                  </a:cubicBezTo>
                  <a:close/>
                  <a:moveTo>
                    <a:pt x="157" y="136"/>
                  </a:moveTo>
                  <a:cubicBezTo>
                    <a:pt x="161" y="123"/>
                    <a:pt x="164" y="108"/>
                    <a:pt x="164" y="91"/>
                  </a:cubicBezTo>
                  <a:cubicBezTo>
                    <a:pt x="172" y="94"/>
                    <a:pt x="180" y="97"/>
                    <a:pt x="187" y="101"/>
                  </a:cubicBezTo>
                  <a:cubicBezTo>
                    <a:pt x="182" y="120"/>
                    <a:pt x="169" y="135"/>
                    <a:pt x="157" y="136"/>
                  </a:cubicBez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8" name="Freeform 494"/>
            <p:cNvSpPr>
              <a:spLocks/>
            </p:cNvSpPr>
            <p:nvPr userDrawn="1"/>
          </p:nvSpPr>
          <p:spPr bwMode="auto">
            <a:xfrm>
              <a:off x="11118851" y="3232151"/>
              <a:ext cx="558800" cy="317500"/>
            </a:xfrm>
            <a:custGeom>
              <a:avLst/>
              <a:gdLst>
                <a:gd name="T0" fmla="*/ 287 w 352"/>
                <a:gd name="T1" fmla="*/ 37 h 200"/>
                <a:gd name="T2" fmla="*/ 291 w 352"/>
                <a:gd name="T3" fmla="*/ 165 h 200"/>
                <a:gd name="T4" fmla="*/ 65 w 352"/>
                <a:gd name="T5" fmla="*/ 164 h 200"/>
                <a:gd name="T6" fmla="*/ 62 w 352"/>
                <a:gd name="T7" fmla="*/ 35 h 200"/>
                <a:gd name="T8" fmla="*/ 287 w 352"/>
                <a:gd name="T9" fmla="*/ 3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200">
                  <a:moveTo>
                    <a:pt x="287" y="37"/>
                  </a:moveTo>
                  <a:cubicBezTo>
                    <a:pt x="351" y="73"/>
                    <a:pt x="352" y="130"/>
                    <a:pt x="291" y="165"/>
                  </a:cubicBezTo>
                  <a:cubicBezTo>
                    <a:pt x="230" y="200"/>
                    <a:pt x="129" y="199"/>
                    <a:pt x="65" y="164"/>
                  </a:cubicBezTo>
                  <a:cubicBezTo>
                    <a:pt x="2" y="128"/>
                    <a:pt x="0" y="70"/>
                    <a:pt x="62" y="35"/>
                  </a:cubicBezTo>
                  <a:cubicBezTo>
                    <a:pt x="123" y="0"/>
                    <a:pt x="224" y="1"/>
                    <a:pt x="287" y="37"/>
                  </a:cubicBezTo>
                  <a:close/>
                </a:path>
              </a:pathLst>
            </a:custGeom>
            <a:solidFill>
              <a:srgbClr val="B3B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9" name="Freeform 495"/>
            <p:cNvSpPr>
              <a:spLocks noEditPoints="1"/>
            </p:cNvSpPr>
            <p:nvPr userDrawn="1"/>
          </p:nvSpPr>
          <p:spPr bwMode="auto">
            <a:xfrm>
              <a:off x="11096626" y="3217863"/>
              <a:ext cx="604838" cy="355600"/>
            </a:xfrm>
            <a:custGeom>
              <a:avLst/>
              <a:gdLst>
                <a:gd name="T0" fmla="*/ 305 w 381"/>
                <a:gd name="T1" fmla="*/ 174 h 224"/>
                <a:gd name="T2" fmla="*/ 79 w 381"/>
                <a:gd name="T3" fmla="*/ 173 h 224"/>
                <a:gd name="T4" fmla="*/ 76 w 381"/>
                <a:gd name="T5" fmla="*/ 44 h 224"/>
                <a:gd name="T6" fmla="*/ 301 w 381"/>
                <a:gd name="T7" fmla="*/ 46 h 224"/>
                <a:gd name="T8" fmla="*/ 305 w 381"/>
                <a:gd name="T9" fmla="*/ 174 h 224"/>
                <a:gd name="T10" fmla="*/ 311 w 381"/>
                <a:gd name="T11" fmla="*/ 41 h 224"/>
                <a:gd name="T12" fmla="*/ 66 w 381"/>
                <a:gd name="T13" fmla="*/ 39 h 224"/>
                <a:gd name="T14" fmla="*/ 70 w 381"/>
                <a:gd name="T15" fmla="*/ 183 h 224"/>
                <a:gd name="T16" fmla="*/ 315 w 381"/>
                <a:gd name="T17" fmla="*/ 185 h 224"/>
                <a:gd name="T18" fmla="*/ 311 w 381"/>
                <a:gd name="T19" fmla="*/ 4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" h="224">
                  <a:moveTo>
                    <a:pt x="305" y="174"/>
                  </a:moveTo>
                  <a:cubicBezTo>
                    <a:pt x="244" y="209"/>
                    <a:pt x="143" y="208"/>
                    <a:pt x="79" y="173"/>
                  </a:cubicBezTo>
                  <a:cubicBezTo>
                    <a:pt x="16" y="137"/>
                    <a:pt x="14" y="79"/>
                    <a:pt x="76" y="44"/>
                  </a:cubicBezTo>
                  <a:cubicBezTo>
                    <a:pt x="137" y="9"/>
                    <a:pt x="238" y="10"/>
                    <a:pt x="301" y="46"/>
                  </a:cubicBezTo>
                  <a:cubicBezTo>
                    <a:pt x="365" y="82"/>
                    <a:pt x="366" y="139"/>
                    <a:pt x="305" y="174"/>
                  </a:cubicBezTo>
                  <a:close/>
                  <a:moveTo>
                    <a:pt x="311" y="41"/>
                  </a:moveTo>
                  <a:cubicBezTo>
                    <a:pt x="242" y="1"/>
                    <a:pt x="133" y="0"/>
                    <a:pt x="66" y="39"/>
                  </a:cubicBezTo>
                  <a:cubicBezTo>
                    <a:pt x="0" y="78"/>
                    <a:pt x="1" y="143"/>
                    <a:pt x="70" y="183"/>
                  </a:cubicBezTo>
                  <a:cubicBezTo>
                    <a:pt x="139" y="223"/>
                    <a:pt x="248" y="224"/>
                    <a:pt x="315" y="185"/>
                  </a:cubicBezTo>
                  <a:cubicBezTo>
                    <a:pt x="381" y="145"/>
                    <a:pt x="379" y="81"/>
                    <a:pt x="311" y="41"/>
                  </a:cubicBez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0" name="Freeform 496"/>
            <p:cNvSpPr>
              <a:spLocks/>
            </p:cNvSpPr>
            <p:nvPr userDrawn="1"/>
          </p:nvSpPr>
          <p:spPr bwMode="auto">
            <a:xfrm>
              <a:off x="11301413" y="3244851"/>
              <a:ext cx="139700" cy="292100"/>
            </a:xfrm>
            <a:custGeom>
              <a:avLst/>
              <a:gdLst>
                <a:gd name="T0" fmla="*/ 0 w 88"/>
                <a:gd name="T1" fmla="*/ 7 h 184"/>
                <a:gd name="T2" fmla="*/ 0 w 88"/>
                <a:gd name="T3" fmla="*/ 175 h 184"/>
                <a:gd name="T4" fmla="*/ 88 w 88"/>
                <a:gd name="T5" fmla="*/ 182 h 184"/>
                <a:gd name="T6" fmla="*/ 88 w 88"/>
                <a:gd name="T7" fmla="*/ 3 h 184"/>
                <a:gd name="T8" fmla="*/ 0 w 88"/>
                <a:gd name="T9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4">
                  <a:moveTo>
                    <a:pt x="0" y="7"/>
                  </a:moveTo>
                  <a:cubicBezTo>
                    <a:pt x="0" y="175"/>
                    <a:pt x="0" y="175"/>
                    <a:pt x="0" y="175"/>
                  </a:cubicBezTo>
                  <a:cubicBezTo>
                    <a:pt x="28" y="182"/>
                    <a:pt x="59" y="184"/>
                    <a:pt x="88" y="182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59" y="0"/>
                    <a:pt x="28" y="1"/>
                    <a:pt x="0" y="7"/>
                  </a:cubicBez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1" name="Freeform 497"/>
            <p:cNvSpPr>
              <a:spLocks/>
            </p:cNvSpPr>
            <p:nvPr userDrawn="1"/>
          </p:nvSpPr>
          <p:spPr bwMode="auto">
            <a:xfrm>
              <a:off x="11360151" y="2933701"/>
              <a:ext cx="120650" cy="992188"/>
            </a:xfrm>
            <a:custGeom>
              <a:avLst/>
              <a:gdLst>
                <a:gd name="T0" fmla="*/ 76 w 76"/>
                <a:gd name="T1" fmla="*/ 1 h 625"/>
                <a:gd name="T2" fmla="*/ 68 w 76"/>
                <a:gd name="T3" fmla="*/ 604 h 625"/>
                <a:gd name="T4" fmla="*/ 58 w 76"/>
                <a:gd name="T5" fmla="*/ 618 h 625"/>
                <a:gd name="T6" fmla="*/ 10 w 76"/>
                <a:gd name="T7" fmla="*/ 617 h 625"/>
                <a:gd name="T8" fmla="*/ 0 w 76"/>
                <a:gd name="T9" fmla="*/ 603 h 625"/>
                <a:gd name="T10" fmla="*/ 7 w 76"/>
                <a:gd name="T11" fmla="*/ 0 h 625"/>
                <a:gd name="T12" fmla="*/ 17 w 76"/>
                <a:gd name="T13" fmla="*/ 14 h 625"/>
                <a:gd name="T14" fmla="*/ 66 w 76"/>
                <a:gd name="T15" fmla="*/ 15 h 625"/>
                <a:gd name="T16" fmla="*/ 76 w 76"/>
                <a:gd name="T17" fmla="*/ 1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25">
                  <a:moveTo>
                    <a:pt x="76" y="1"/>
                  </a:moveTo>
                  <a:cubicBezTo>
                    <a:pt x="68" y="604"/>
                    <a:pt x="68" y="604"/>
                    <a:pt x="68" y="604"/>
                  </a:cubicBezTo>
                  <a:cubicBezTo>
                    <a:pt x="68" y="609"/>
                    <a:pt x="65" y="614"/>
                    <a:pt x="58" y="618"/>
                  </a:cubicBezTo>
                  <a:cubicBezTo>
                    <a:pt x="45" y="625"/>
                    <a:pt x="23" y="625"/>
                    <a:pt x="10" y="617"/>
                  </a:cubicBezTo>
                  <a:cubicBezTo>
                    <a:pt x="3" y="613"/>
                    <a:pt x="0" y="608"/>
                    <a:pt x="0" y="60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10" y="10"/>
                    <a:pt x="17" y="14"/>
                  </a:cubicBezTo>
                  <a:cubicBezTo>
                    <a:pt x="30" y="22"/>
                    <a:pt x="52" y="22"/>
                    <a:pt x="66" y="15"/>
                  </a:cubicBezTo>
                  <a:cubicBezTo>
                    <a:pt x="72" y="11"/>
                    <a:pt x="76" y="6"/>
                    <a:pt x="76" y="1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2" name="Freeform 498"/>
            <p:cNvSpPr>
              <a:spLocks/>
            </p:cNvSpPr>
            <p:nvPr userDrawn="1"/>
          </p:nvSpPr>
          <p:spPr bwMode="auto">
            <a:xfrm>
              <a:off x="11366501" y="2898776"/>
              <a:ext cx="119063" cy="69850"/>
            </a:xfrm>
            <a:custGeom>
              <a:avLst/>
              <a:gdLst>
                <a:gd name="T0" fmla="*/ 62 w 75"/>
                <a:gd name="T1" fmla="*/ 9 h 44"/>
                <a:gd name="T2" fmla="*/ 62 w 75"/>
                <a:gd name="T3" fmla="*/ 37 h 44"/>
                <a:gd name="T4" fmla="*/ 13 w 75"/>
                <a:gd name="T5" fmla="*/ 36 h 44"/>
                <a:gd name="T6" fmla="*/ 13 w 75"/>
                <a:gd name="T7" fmla="*/ 8 h 44"/>
                <a:gd name="T8" fmla="*/ 62 w 75"/>
                <a:gd name="T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4">
                  <a:moveTo>
                    <a:pt x="62" y="9"/>
                  </a:moveTo>
                  <a:cubicBezTo>
                    <a:pt x="75" y="17"/>
                    <a:pt x="75" y="29"/>
                    <a:pt x="62" y="37"/>
                  </a:cubicBezTo>
                  <a:cubicBezTo>
                    <a:pt x="48" y="44"/>
                    <a:pt x="26" y="44"/>
                    <a:pt x="13" y="36"/>
                  </a:cubicBezTo>
                  <a:cubicBezTo>
                    <a:pt x="0" y="28"/>
                    <a:pt x="0" y="16"/>
                    <a:pt x="13" y="8"/>
                  </a:cubicBezTo>
                  <a:cubicBezTo>
                    <a:pt x="27" y="0"/>
                    <a:pt x="48" y="1"/>
                    <a:pt x="62" y="9"/>
                  </a:cubicBezTo>
                  <a:close/>
                </a:path>
              </a:pathLst>
            </a:custGeom>
            <a:solidFill>
              <a:srgbClr val="DA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3" name="Freeform 499"/>
            <p:cNvSpPr>
              <a:spLocks noEditPoints="1"/>
            </p:cNvSpPr>
            <p:nvPr userDrawn="1"/>
          </p:nvSpPr>
          <p:spPr bwMode="auto">
            <a:xfrm>
              <a:off x="11364913" y="2898776"/>
              <a:ext cx="120650" cy="69850"/>
            </a:xfrm>
            <a:custGeom>
              <a:avLst/>
              <a:gdLst>
                <a:gd name="T0" fmla="*/ 38 w 76"/>
                <a:gd name="T1" fmla="*/ 22 h 44"/>
                <a:gd name="T2" fmla="*/ 38 w 76"/>
                <a:gd name="T3" fmla="*/ 22 h 44"/>
                <a:gd name="T4" fmla="*/ 38 w 76"/>
                <a:gd name="T5" fmla="*/ 22 h 44"/>
                <a:gd name="T6" fmla="*/ 38 w 76"/>
                <a:gd name="T7" fmla="*/ 22 h 44"/>
                <a:gd name="T8" fmla="*/ 38 w 76"/>
                <a:gd name="T9" fmla="*/ 22 h 44"/>
                <a:gd name="T10" fmla="*/ 63 w 76"/>
                <a:gd name="T11" fmla="*/ 9 h 44"/>
                <a:gd name="T12" fmla="*/ 62 w 76"/>
                <a:gd name="T13" fmla="*/ 37 h 44"/>
                <a:gd name="T14" fmla="*/ 13 w 76"/>
                <a:gd name="T15" fmla="*/ 36 h 44"/>
                <a:gd name="T16" fmla="*/ 15 w 76"/>
                <a:gd name="T17" fmla="*/ 8 h 44"/>
                <a:gd name="T18" fmla="*/ 63 w 76"/>
                <a:gd name="T1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4">
                  <a:moveTo>
                    <a:pt x="38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  <a:moveTo>
                    <a:pt x="63" y="9"/>
                  </a:moveTo>
                  <a:cubicBezTo>
                    <a:pt x="76" y="17"/>
                    <a:pt x="76" y="29"/>
                    <a:pt x="62" y="37"/>
                  </a:cubicBezTo>
                  <a:cubicBezTo>
                    <a:pt x="48" y="44"/>
                    <a:pt x="26" y="44"/>
                    <a:pt x="13" y="36"/>
                  </a:cubicBezTo>
                  <a:cubicBezTo>
                    <a:pt x="0" y="28"/>
                    <a:pt x="1" y="15"/>
                    <a:pt x="15" y="8"/>
                  </a:cubicBezTo>
                  <a:cubicBezTo>
                    <a:pt x="28" y="0"/>
                    <a:pt x="50" y="1"/>
                    <a:pt x="63" y="9"/>
                  </a:cubicBezTo>
                  <a:close/>
                </a:path>
              </a:pathLst>
            </a:custGeom>
            <a:solidFill>
              <a:srgbClr val="DFB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4" name="Freeform 500"/>
            <p:cNvSpPr>
              <a:spLocks/>
            </p:cNvSpPr>
            <p:nvPr userDrawn="1"/>
          </p:nvSpPr>
          <p:spPr bwMode="auto">
            <a:xfrm>
              <a:off x="11371263" y="2840038"/>
              <a:ext cx="112713" cy="128588"/>
            </a:xfrm>
            <a:custGeom>
              <a:avLst/>
              <a:gdLst>
                <a:gd name="T0" fmla="*/ 3 w 71"/>
                <a:gd name="T1" fmla="*/ 51 h 81"/>
                <a:gd name="T2" fmla="*/ 31 w 71"/>
                <a:gd name="T3" fmla="*/ 6 h 81"/>
                <a:gd name="T4" fmla="*/ 33 w 71"/>
                <a:gd name="T5" fmla="*/ 3 h 81"/>
                <a:gd name="T6" fmla="*/ 35 w 71"/>
                <a:gd name="T7" fmla="*/ 0 h 81"/>
                <a:gd name="T8" fmla="*/ 36 w 71"/>
                <a:gd name="T9" fmla="*/ 2 h 81"/>
                <a:gd name="T10" fmla="*/ 38 w 71"/>
                <a:gd name="T11" fmla="*/ 5 h 81"/>
                <a:gd name="T12" fmla="*/ 55 w 71"/>
                <a:gd name="T13" fmla="*/ 33 h 81"/>
                <a:gd name="T14" fmla="*/ 57 w 71"/>
                <a:gd name="T15" fmla="*/ 36 h 81"/>
                <a:gd name="T16" fmla="*/ 58 w 71"/>
                <a:gd name="T17" fmla="*/ 39 h 81"/>
                <a:gd name="T18" fmla="*/ 60 w 71"/>
                <a:gd name="T19" fmla="*/ 41 h 81"/>
                <a:gd name="T20" fmla="*/ 61 w 71"/>
                <a:gd name="T21" fmla="*/ 44 h 81"/>
                <a:gd name="T22" fmla="*/ 63 w 71"/>
                <a:gd name="T23" fmla="*/ 46 h 81"/>
                <a:gd name="T24" fmla="*/ 64 w 71"/>
                <a:gd name="T25" fmla="*/ 49 h 81"/>
                <a:gd name="T26" fmla="*/ 66 w 71"/>
                <a:gd name="T27" fmla="*/ 51 h 81"/>
                <a:gd name="T28" fmla="*/ 58 w 71"/>
                <a:gd name="T29" fmla="*/ 74 h 81"/>
                <a:gd name="T30" fmla="*/ 9 w 71"/>
                <a:gd name="T31" fmla="*/ 72 h 81"/>
                <a:gd name="T32" fmla="*/ 8 w 71"/>
                <a:gd name="T33" fmla="*/ 72 h 81"/>
                <a:gd name="T34" fmla="*/ 7 w 71"/>
                <a:gd name="T35" fmla="*/ 71 h 81"/>
                <a:gd name="T36" fmla="*/ 7 w 71"/>
                <a:gd name="T37" fmla="*/ 71 h 81"/>
                <a:gd name="T38" fmla="*/ 6 w 71"/>
                <a:gd name="T39" fmla="*/ 70 h 81"/>
                <a:gd name="T40" fmla="*/ 6 w 71"/>
                <a:gd name="T41" fmla="*/ 70 h 81"/>
                <a:gd name="T42" fmla="*/ 5 w 71"/>
                <a:gd name="T43" fmla="*/ 69 h 81"/>
                <a:gd name="T44" fmla="*/ 5 w 71"/>
                <a:gd name="T45" fmla="*/ 69 h 81"/>
                <a:gd name="T46" fmla="*/ 4 w 71"/>
                <a:gd name="T47" fmla="*/ 69 h 81"/>
                <a:gd name="T48" fmla="*/ 4 w 71"/>
                <a:gd name="T49" fmla="*/ 68 h 81"/>
                <a:gd name="T50" fmla="*/ 3 w 71"/>
                <a:gd name="T51" fmla="*/ 68 h 81"/>
                <a:gd name="T52" fmla="*/ 3 w 71"/>
                <a:gd name="T53" fmla="*/ 67 h 81"/>
                <a:gd name="T54" fmla="*/ 2 w 71"/>
                <a:gd name="T55" fmla="*/ 67 h 81"/>
                <a:gd name="T56" fmla="*/ 2 w 71"/>
                <a:gd name="T57" fmla="*/ 66 h 81"/>
                <a:gd name="T58" fmla="*/ 2 w 71"/>
                <a:gd name="T59" fmla="*/ 66 h 81"/>
                <a:gd name="T60" fmla="*/ 1 w 71"/>
                <a:gd name="T61" fmla="*/ 65 h 81"/>
                <a:gd name="T62" fmla="*/ 1 w 71"/>
                <a:gd name="T63" fmla="*/ 65 h 81"/>
                <a:gd name="T64" fmla="*/ 1 w 71"/>
                <a:gd name="T65" fmla="*/ 64 h 81"/>
                <a:gd name="T66" fmla="*/ 1 w 71"/>
                <a:gd name="T67" fmla="*/ 64 h 81"/>
                <a:gd name="T68" fmla="*/ 1 w 71"/>
                <a:gd name="T69" fmla="*/ 63 h 81"/>
                <a:gd name="T70" fmla="*/ 0 w 71"/>
                <a:gd name="T71" fmla="*/ 63 h 81"/>
                <a:gd name="T72" fmla="*/ 0 w 71"/>
                <a:gd name="T73" fmla="*/ 62 h 81"/>
                <a:gd name="T74" fmla="*/ 0 w 71"/>
                <a:gd name="T75" fmla="*/ 62 h 81"/>
                <a:gd name="T76" fmla="*/ 0 w 71"/>
                <a:gd name="T77" fmla="*/ 61 h 81"/>
                <a:gd name="T78" fmla="*/ 0 w 71"/>
                <a:gd name="T79" fmla="*/ 60 h 81"/>
                <a:gd name="T80" fmla="*/ 0 w 71"/>
                <a:gd name="T81" fmla="*/ 60 h 81"/>
                <a:gd name="T82" fmla="*/ 0 w 71"/>
                <a:gd name="T83" fmla="*/ 59 h 81"/>
                <a:gd name="T84" fmla="*/ 0 w 71"/>
                <a:gd name="T85" fmla="*/ 58 h 81"/>
                <a:gd name="T86" fmla="*/ 0 w 71"/>
                <a:gd name="T87" fmla="*/ 57 h 81"/>
                <a:gd name="T88" fmla="*/ 0 w 71"/>
                <a:gd name="T89" fmla="*/ 56 h 81"/>
                <a:gd name="T90" fmla="*/ 1 w 71"/>
                <a:gd name="T91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81">
                  <a:moveTo>
                    <a:pt x="2" y="52"/>
                  </a:move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71" y="60"/>
                    <a:pt x="68" y="68"/>
                    <a:pt x="58" y="74"/>
                  </a:cubicBezTo>
                  <a:cubicBezTo>
                    <a:pt x="44" y="81"/>
                    <a:pt x="22" y="81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4"/>
                    <a:pt x="2" y="53"/>
                    <a:pt x="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5" name="Freeform 501"/>
            <p:cNvSpPr>
              <a:spLocks noEditPoints="1"/>
            </p:cNvSpPr>
            <p:nvPr userDrawn="1"/>
          </p:nvSpPr>
          <p:spPr bwMode="auto">
            <a:xfrm>
              <a:off x="11396663" y="2870201"/>
              <a:ext cx="58738" cy="34925"/>
            </a:xfrm>
            <a:custGeom>
              <a:avLst/>
              <a:gdLst>
                <a:gd name="T0" fmla="*/ 19 w 37"/>
                <a:gd name="T1" fmla="*/ 11 h 22"/>
                <a:gd name="T2" fmla="*/ 18 w 37"/>
                <a:gd name="T3" fmla="*/ 11 h 22"/>
                <a:gd name="T4" fmla="*/ 18 w 37"/>
                <a:gd name="T5" fmla="*/ 11 h 22"/>
                <a:gd name="T6" fmla="*/ 19 w 37"/>
                <a:gd name="T7" fmla="*/ 11 h 22"/>
                <a:gd name="T8" fmla="*/ 19 w 37"/>
                <a:gd name="T9" fmla="*/ 11 h 22"/>
                <a:gd name="T10" fmla="*/ 31 w 37"/>
                <a:gd name="T11" fmla="*/ 4 h 22"/>
                <a:gd name="T12" fmla="*/ 30 w 37"/>
                <a:gd name="T13" fmla="*/ 18 h 22"/>
                <a:gd name="T14" fmla="*/ 6 w 37"/>
                <a:gd name="T15" fmla="*/ 17 h 22"/>
                <a:gd name="T16" fmla="*/ 7 w 37"/>
                <a:gd name="T17" fmla="*/ 3 h 22"/>
                <a:gd name="T18" fmla="*/ 31 w 37"/>
                <a:gd name="T1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2">
                  <a:moveTo>
                    <a:pt x="19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31" y="4"/>
                  </a:moveTo>
                  <a:cubicBezTo>
                    <a:pt x="37" y="8"/>
                    <a:pt x="37" y="14"/>
                    <a:pt x="30" y="18"/>
                  </a:cubicBezTo>
                  <a:cubicBezTo>
                    <a:pt x="23" y="22"/>
                    <a:pt x="13" y="21"/>
                    <a:pt x="6" y="17"/>
                  </a:cubicBezTo>
                  <a:cubicBezTo>
                    <a:pt x="0" y="13"/>
                    <a:pt x="0" y="7"/>
                    <a:pt x="7" y="3"/>
                  </a:cubicBezTo>
                  <a:cubicBezTo>
                    <a:pt x="14" y="0"/>
                    <a:pt x="24" y="0"/>
                    <a:pt x="31" y="4"/>
                  </a:cubicBezTo>
                  <a:close/>
                </a:path>
              </a:pathLst>
            </a:custGeom>
            <a:solidFill>
              <a:srgbClr val="EB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6" name="Freeform 502"/>
            <p:cNvSpPr>
              <a:spLocks/>
            </p:cNvSpPr>
            <p:nvPr userDrawn="1"/>
          </p:nvSpPr>
          <p:spPr bwMode="auto">
            <a:xfrm>
              <a:off x="11396663" y="2840038"/>
              <a:ext cx="58738" cy="65088"/>
            </a:xfrm>
            <a:custGeom>
              <a:avLst/>
              <a:gdLst>
                <a:gd name="T0" fmla="*/ 2 w 37"/>
                <a:gd name="T1" fmla="*/ 26 h 41"/>
                <a:gd name="T2" fmla="*/ 19 w 37"/>
                <a:gd name="T3" fmla="*/ 0 h 41"/>
                <a:gd name="T4" fmla="*/ 35 w 37"/>
                <a:gd name="T5" fmla="*/ 26 h 41"/>
                <a:gd name="T6" fmla="*/ 30 w 37"/>
                <a:gd name="T7" fmla="*/ 37 h 41"/>
                <a:gd name="T8" fmla="*/ 6 w 37"/>
                <a:gd name="T9" fmla="*/ 36 h 41"/>
                <a:gd name="T10" fmla="*/ 2 w 37"/>
                <a:gd name="T1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1">
                  <a:moveTo>
                    <a:pt x="2" y="26"/>
                  </a:moveTo>
                  <a:cubicBezTo>
                    <a:pt x="8" y="17"/>
                    <a:pt x="13" y="9"/>
                    <a:pt x="19" y="0"/>
                  </a:cubicBezTo>
                  <a:cubicBezTo>
                    <a:pt x="24" y="9"/>
                    <a:pt x="29" y="18"/>
                    <a:pt x="35" y="26"/>
                  </a:cubicBezTo>
                  <a:cubicBezTo>
                    <a:pt x="37" y="30"/>
                    <a:pt x="35" y="34"/>
                    <a:pt x="30" y="37"/>
                  </a:cubicBezTo>
                  <a:cubicBezTo>
                    <a:pt x="23" y="41"/>
                    <a:pt x="13" y="40"/>
                    <a:pt x="6" y="36"/>
                  </a:cubicBezTo>
                  <a:cubicBezTo>
                    <a:pt x="2" y="34"/>
                    <a:pt x="0" y="30"/>
                    <a:pt x="2" y="26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7" name="Freeform 503"/>
            <p:cNvSpPr>
              <a:spLocks/>
            </p:cNvSpPr>
            <p:nvPr userDrawn="1"/>
          </p:nvSpPr>
          <p:spPr bwMode="auto">
            <a:xfrm>
              <a:off x="11118851" y="3070226"/>
              <a:ext cx="115888" cy="73025"/>
            </a:xfrm>
            <a:custGeom>
              <a:avLst/>
              <a:gdLst>
                <a:gd name="T0" fmla="*/ 56 w 73"/>
                <a:gd name="T1" fmla="*/ 5 h 46"/>
                <a:gd name="T2" fmla="*/ 62 w 73"/>
                <a:gd name="T3" fmla="*/ 31 h 46"/>
                <a:gd name="T4" fmla="*/ 17 w 73"/>
                <a:gd name="T5" fmla="*/ 41 h 46"/>
                <a:gd name="T6" fmla="*/ 11 w 73"/>
                <a:gd name="T7" fmla="*/ 15 h 46"/>
                <a:gd name="T8" fmla="*/ 56 w 73"/>
                <a:gd name="T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6">
                  <a:moveTo>
                    <a:pt x="56" y="5"/>
                  </a:moveTo>
                  <a:cubicBezTo>
                    <a:pt x="71" y="9"/>
                    <a:pt x="73" y="21"/>
                    <a:pt x="62" y="31"/>
                  </a:cubicBezTo>
                  <a:cubicBezTo>
                    <a:pt x="51" y="41"/>
                    <a:pt x="31" y="46"/>
                    <a:pt x="17" y="41"/>
                  </a:cubicBezTo>
                  <a:cubicBezTo>
                    <a:pt x="2" y="37"/>
                    <a:pt x="0" y="25"/>
                    <a:pt x="11" y="15"/>
                  </a:cubicBezTo>
                  <a:cubicBezTo>
                    <a:pt x="22" y="5"/>
                    <a:pt x="42" y="0"/>
                    <a:pt x="56" y="5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8" name="Freeform 504"/>
            <p:cNvSpPr>
              <a:spLocks noEditPoints="1"/>
            </p:cNvSpPr>
            <p:nvPr userDrawn="1"/>
          </p:nvSpPr>
          <p:spPr bwMode="auto">
            <a:xfrm>
              <a:off x="11118851" y="3017838"/>
              <a:ext cx="100013" cy="109538"/>
            </a:xfrm>
            <a:custGeom>
              <a:avLst/>
              <a:gdLst>
                <a:gd name="T0" fmla="*/ 57 w 63"/>
                <a:gd name="T1" fmla="*/ 59 h 69"/>
                <a:gd name="T2" fmla="*/ 55 w 63"/>
                <a:gd name="T3" fmla="*/ 61 h 69"/>
                <a:gd name="T4" fmla="*/ 52 w 63"/>
                <a:gd name="T5" fmla="*/ 63 h 69"/>
                <a:gd name="T6" fmla="*/ 50 w 63"/>
                <a:gd name="T7" fmla="*/ 64 h 69"/>
                <a:gd name="T8" fmla="*/ 47 w 63"/>
                <a:gd name="T9" fmla="*/ 66 h 69"/>
                <a:gd name="T10" fmla="*/ 45 w 63"/>
                <a:gd name="T11" fmla="*/ 66 h 69"/>
                <a:gd name="T12" fmla="*/ 43 w 63"/>
                <a:gd name="T13" fmla="*/ 67 h 69"/>
                <a:gd name="T14" fmla="*/ 42 w 63"/>
                <a:gd name="T15" fmla="*/ 67 h 69"/>
                <a:gd name="T16" fmla="*/ 40 w 63"/>
                <a:gd name="T17" fmla="*/ 68 h 69"/>
                <a:gd name="T18" fmla="*/ 36 w 63"/>
                <a:gd name="T19" fmla="*/ 68 h 69"/>
                <a:gd name="T20" fmla="*/ 35 w 63"/>
                <a:gd name="T21" fmla="*/ 69 h 69"/>
                <a:gd name="T22" fmla="*/ 33 w 63"/>
                <a:gd name="T23" fmla="*/ 69 h 69"/>
                <a:gd name="T24" fmla="*/ 29 w 63"/>
                <a:gd name="T25" fmla="*/ 69 h 69"/>
                <a:gd name="T26" fmla="*/ 26 w 63"/>
                <a:gd name="T27" fmla="*/ 69 h 69"/>
                <a:gd name="T28" fmla="*/ 25 w 63"/>
                <a:gd name="T29" fmla="*/ 69 h 69"/>
                <a:gd name="T30" fmla="*/ 22 w 63"/>
                <a:gd name="T31" fmla="*/ 68 h 69"/>
                <a:gd name="T32" fmla="*/ 0 w 63"/>
                <a:gd name="T33" fmla="*/ 12 h 69"/>
                <a:gd name="T34" fmla="*/ 0 w 63"/>
                <a:gd name="T35" fmla="*/ 13 h 69"/>
                <a:gd name="T36" fmla="*/ 1 w 63"/>
                <a:gd name="T37" fmla="*/ 14 h 69"/>
                <a:gd name="T38" fmla="*/ 1 w 63"/>
                <a:gd name="T39" fmla="*/ 15 h 69"/>
                <a:gd name="T40" fmla="*/ 2 w 63"/>
                <a:gd name="T41" fmla="*/ 15 h 69"/>
                <a:gd name="T42" fmla="*/ 3 w 63"/>
                <a:gd name="T43" fmla="*/ 16 h 69"/>
                <a:gd name="T44" fmla="*/ 3 w 63"/>
                <a:gd name="T45" fmla="*/ 17 h 69"/>
                <a:gd name="T46" fmla="*/ 4 w 63"/>
                <a:gd name="T47" fmla="*/ 17 h 69"/>
                <a:gd name="T48" fmla="*/ 5 w 63"/>
                <a:gd name="T49" fmla="*/ 18 h 69"/>
                <a:gd name="T50" fmla="*/ 6 w 63"/>
                <a:gd name="T51" fmla="*/ 19 h 69"/>
                <a:gd name="T52" fmla="*/ 7 w 63"/>
                <a:gd name="T53" fmla="*/ 19 h 69"/>
                <a:gd name="T54" fmla="*/ 8 w 63"/>
                <a:gd name="T55" fmla="*/ 20 h 69"/>
                <a:gd name="T56" fmla="*/ 12 w 63"/>
                <a:gd name="T57" fmla="*/ 21 h 69"/>
                <a:gd name="T58" fmla="*/ 14 w 63"/>
                <a:gd name="T59" fmla="*/ 21 h 69"/>
                <a:gd name="T60" fmla="*/ 15 w 63"/>
                <a:gd name="T61" fmla="*/ 22 h 69"/>
                <a:gd name="T62" fmla="*/ 17 w 63"/>
                <a:gd name="T63" fmla="*/ 22 h 69"/>
                <a:gd name="T64" fmla="*/ 19 w 63"/>
                <a:gd name="T65" fmla="*/ 22 h 69"/>
                <a:gd name="T66" fmla="*/ 21 w 63"/>
                <a:gd name="T67" fmla="*/ 22 h 69"/>
                <a:gd name="T68" fmla="*/ 23 w 63"/>
                <a:gd name="T69" fmla="*/ 22 h 69"/>
                <a:gd name="T70" fmla="*/ 25 w 63"/>
                <a:gd name="T71" fmla="*/ 22 h 69"/>
                <a:gd name="T72" fmla="*/ 27 w 63"/>
                <a:gd name="T73" fmla="*/ 21 h 69"/>
                <a:gd name="T74" fmla="*/ 28 w 63"/>
                <a:gd name="T75" fmla="*/ 21 h 69"/>
                <a:gd name="T76" fmla="*/ 30 w 63"/>
                <a:gd name="T77" fmla="*/ 21 h 69"/>
                <a:gd name="T78" fmla="*/ 32 w 63"/>
                <a:gd name="T79" fmla="*/ 20 h 69"/>
                <a:gd name="T80" fmla="*/ 35 w 63"/>
                <a:gd name="T81" fmla="*/ 19 h 69"/>
                <a:gd name="T82" fmla="*/ 36 w 63"/>
                <a:gd name="T83" fmla="*/ 19 h 69"/>
                <a:gd name="T84" fmla="*/ 38 w 63"/>
                <a:gd name="T85" fmla="*/ 18 h 69"/>
                <a:gd name="T86" fmla="*/ 40 w 63"/>
                <a:gd name="T87" fmla="*/ 17 h 69"/>
                <a:gd name="T88" fmla="*/ 42 w 63"/>
                <a:gd name="T89" fmla="*/ 16 h 69"/>
                <a:gd name="T90" fmla="*/ 50 w 63"/>
                <a:gd name="T91" fmla="*/ 10 h 69"/>
                <a:gd name="T92" fmla="*/ 50 w 63"/>
                <a:gd name="T93" fmla="*/ 9 h 69"/>
                <a:gd name="T94" fmla="*/ 51 w 63"/>
                <a:gd name="T95" fmla="*/ 8 h 69"/>
                <a:gd name="T96" fmla="*/ 51 w 63"/>
                <a:gd name="T97" fmla="*/ 7 h 69"/>
                <a:gd name="T98" fmla="*/ 52 w 63"/>
                <a:gd name="T99" fmla="*/ 7 h 69"/>
                <a:gd name="T100" fmla="*/ 52 w 63"/>
                <a:gd name="T101" fmla="*/ 6 h 69"/>
                <a:gd name="T102" fmla="*/ 52 w 63"/>
                <a:gd name="T103" fmla="*/ 5 h 69"/>
                <a:gd name="T104" fmla="*/ 52 w 63"/>
                <a:gd name="T105" fmla="*/ 4 h 69"/>
                <a:gd name="T106" fmla="*/ 53 w 63"/>
                <a:gd name="T107" fmla="*/ 4 h 69"/>
                <a:gd name="T108" fmla="*/ 53 w 63"/>
                <a:gd name="T109" fmla="*/ 3 h 69"/>
                <a:gd name="T110" fmla="*/ 53 w 63"/>
                <a:gd name="T111" fmla="*/ 2 h 69"/>
                <a:gd name="T112" fmla="*/ 53 w 63"/>
                <a:gd name="T113" fmla="*/ 1 h 69"/>
                <a:gd name="T114" fmla="*/ 53 w 63"/>
                <a:gd name="T115" fmla="*/ 1 h 69"/>
                <a:gd name="T116" fmla="*/ 53 w 63"/>
                <a:gd name="T1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" h="69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  <a:moveTo>
                    <a:pt x="53" y="0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3" y="51"/>
                    <a:pt x="62" y="55"/>
                    <a:pt x="57" y="59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4" y="66"/>
                    <a:pt x="11" y="62"/>
                    <a:pt x="10" y="5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8" y="11"/>
                    <a:pt x="49" y="11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9" name="Freeform 505"/>
            <p:cNvSpPr>
              <a:spLocks/>
            </p:cNvSpPr>
            <p:nvPr userDrawn="1"/>
          </p:nvSpPr>
          <p:spPr bwMode="auto">
            <a:xfrm>
              <a:off x="11128376" y="2976563"/>
              <a:ext cx="47625" cy="30163"/>
            </a:xfrm>
            <a:custGeom>
              <a:avLst/>
              <a:gdLst>
                <a:gd name="T0" fmla="*/ 24 w 30"/>
                <a:gd name="T1" fmla="*/ 2 h 19"/>
                <a:gd name="T2" fmla="*/ 26 w 30"/>
                <a:gd name="T3" fmla="*/ 13 h 19"/>
                <a:gd name="T4" fmla="*/ 7 w 30"/>
                <a:gd name="T5" fmla="*/ 17 h 19"/>
                <a:gd name="T6" fmla="*/ 5 w 30"/>
                <a:gd name="T7" fmla="*/ 6 h 19"/>
                <a:gd name="T8" fmla="*/ 24 w 30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24" y="2"/>
                  </a:moveTo>
                  <a:cubicBezTo>
                    <a:pt x="29" y="4"/>
                    <a:pt x="30" y="9"/>
                    <a:pt x="26" y="13"/>
                  </a:cubicBezTo>
                  <a:cubicBezTo>
                    <a:pt x="21" y="17"/>
                    <a:pt x="13" y="19"/>
                    <a:pt x="7" y="17"/>
                  </a:cubicBezTo>
                  <a:cubicBezTo>
                    <a:pt x="1" y="15"/>
                    <a:pt x="0" y="10"/>
                    <a:pt x="5" y="6"/>
                  </a:cubicBezTo>
                  <a:cubicBezTo>
                    <a:pt x="9" y="2"/>
                    <a:pt x="18" y="0"/>
                    <a:pt x="2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0" name="Freeform 506"/>
            <p:cNvSpPr>
              <a:spLocks/>
            </p:cNvSpPr>
            <p:nvPr userDrawn="1"/>
          </p:nvSpPr>
          <p:spPr bwMode="auto">
            <a:xfrm>
              <a:off x="11115676" y="2982913"/>
              <a:ext cx="90488" cy="74613"/>
            </a:xfrm>
            <a:custGeom>
              <a:avLst/>
              <a:gdLst>
                <a:gd name="T0" fmla="*/ 52 w 57"/>
                <a:gd name="T1" fmla="*/ 17 h 47"/>
                <a:gd name="T2" fmla="*/ 36 w 57"/>
                <a:gd name="T3" fmla="*/ 0 h 47"/>
                <a:gd name="T4" fmla="*/ 34 w 57"/>
                <a:gd name="T5" fmla="*/ 9 h 47"/>
                <a:gd name="T6" fmla="*/ 15 w 57"/>
                <a:gd name="T7" fmla="*/ 13 h 47"/>
                <a:gd name="T8" fmla="*/ 10 w 57"/>
                <a:gd name="T9" fmla="*/ 7 h 47"/>
                <a:gd name="T10" fmla="*/ 2 w 57"/>
                <a:gd name="T11" fmla="*/ 28 h 47"/>
                <a:gd name="T12" fmla="*/ 12 w 57"/>
                <a:gd name="T13" fmla="*/ 43 h 47"/>
                <a:gd name="T14" fmla="*/ 49 w 57"/>
                <a:gd name="T15" fmla="*/ 35 h 47"/>
                <a:gd name="T16" fmla="*/ 52 w 57"/>
                <a:gd name="T1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7">
                  <a:moveTo>
                    <a:pt x="52" y="17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7" y="3"/>
                    <a:pt x="37" y="6"/>
                    <a:pt x="34" y="9"/>
                  </a:cubicBezTo>
                  <a:cubicBezTo>
                    <a:pt x="29" y="13"/>
                    <a:pt x="21" y="15"/>
                    <a:pt x="15" y="13"/>
                  </a:cubicBezTo>
                  <a:cubicBezTo>
                    <a:pt x="11" y="12"/>
                    <a:pt x="10" y="9"/>
                    <a:pt x="10" y="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34"/>
                    <a:pt x="4" y="40"/>
                    <a:pt x="12" y="43"/>
                  </a:cubicBezTo>
                  <a:cubicBezTo>
                    <a:pt x="23" y="47"/>
                    <a:pt x="40" y="43"/>
                    <a:pt x="49" y="35"/>
                  </a:cubicBezTo>
                  <a:cubicBezTo>
                    <a:pt x="56" y="29"/>
                    <a:pt x="57" y="22"/>
                    <a:pt x="52" y="17"/>
                  </a:cubicBez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1" name="Freeform 507"/>
            <p:cNvSpPr>
              <a:spLocks/>
            </p:cNvSpPr>
            <p:nvPr userDrawn="1"/>
          </p:nvSpPr>
          <p:spPr bwMode="auto">
            <a:xfrm>
              <a:off x="11137901" y="2959101"/>
              <a:ext cx="19050" cy="15875"/>
            </a:xfrm>
            <a:custGeom>
              <a:avLst/>
              <a:gdLst>
                <a:gd name="T0" fmla="*/ 8 w 12"/>
                <a:gd name="T1" fmla="*/ 0 h 10"/>
                <a:gd name="T2" fmla="*/ 2 w 12"/>
                <a:gd name="T3" fmla="*/ 2 h 10"/>
                <a:gd name="T4" fmla="*/ 0 w 12"/>
                <a:gd name="T5" fmla="*/ 7 h 10"/>
                <a:gd name="T6" fmla="*/ 3 w 12"/>
                <a:gd name="T7" fmla="*/ 9 h 10"/>
                <a:gd name="T8" fmla="*/ 11 w 12"/>
                <a:gd name="T9" fmla="*/ 7 h 10"/>
                <a:gd name="T10" fmla="*/ 12 w 12"/>
                <a:gd name="T11" fmla="*/ 4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6" y="0"/>
                    <a:pt x="4" y="0"/>
                    <a:pt x="2" y="2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1" y="8"/>
                    <a:pt x="1" y="8"/>
                    <a:pt x="3" y="9"/>
                  </a:cubicBezTo>
                  <a:cubicBezTo>
                    <a:pt x="5" y="10"/>
                    <a:pt x="9" y="9"/>
                    <a:pt x="11" y="7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2" y="2"/>
                    <a:pt x="10" y="1"/>
                    <a:pt x="8" y="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2" name="Freeform 508"/>
            <p:cNvSpPr>
              <a:spLocks noEditPoints="1"/>
            </p:cNvSpPr>
            <p:nvPr userDrawn="1"/>
          </p:nvSpPr>
          <p:spPr bwMode="auto">
            <a:xfrm>
              <a:off x="11137901" y="2965451"/>
              <a:ext cx="23813" cy="26988"/>
            </a:xfrm>
            <a:custGeom>
              <a:avLst/>
              <a:gdLst>
                <a:gd name="T0" fmla="*/ 0 w 15"/>
                <a:gd name="T1" fmla="*/ 3 h 17"/>
                <a:gd name="T2" fmla="*/ 15 w 15"/>
                <a:gd name="T3" fmla="*/ 12 h 17"/>
                <a:gd name="T4" fmla="*/ 15 w 15"/>
                <a:gd name="T5" fmla="*/ 12 h 17"/>
                <a:gd name="T6" fmla="*/ 15 w 15"/>
                <a:gd name="T7" fmla="*/ 13 h 17"/>
                <a:gd name="T8" fmla="*/ 15 w 15"/>
                <a:gd name="T9" fmla="*/ 13 h 17"/>
                <a:gd name="T10" fmla="*/ 15 w 15"/>
                <a:gd name="T11" fmla="*/ 13 h 17"/>
                <a:gd name="T12" fmla="*/ 15 w 15"/>
                <a:gd name="T13" fmla="*/ 13 h 17"/>
                <a:gd name="T14" fmla="*/ 15 w 15"/>
                <a:gd name="T15" fmla="*/ 13 h 17"/>
                <a:gd name="T16" fmla="*/ 15 w 15"/>
                <a:gd name="T17" fmla="*/ 13 h 17"/>
                <a:gd name="T18" fmla="*/ 15 w 15"/>
                <a:gd name="T19" fmla="*/ 13 h 17"/>
                <a:gd name="T20" fmla="*/ 15 w 15"/>
                <a:gd name="T21" fmla="*/ 14 h 17"/>
                <a:gd name="T22" fmla="*/ 15 w 15"/>
                <a:gd name="T23" fmla="*/ 14 h 17"/>
                <a:gd name="T24" fmla="*/ 14 w 15"/>
                <a:gd name="T25" fmla="*/ 14 h 17"/>
                <a:gd name="T26" fmla="*/ 14 w 15"/>
                <a:gd name="T27" fmla="*/ 14 h 17"/>
                <a:gd name="T28" fmla="*/ 14 w 15"/>
                <a:gd name="T29" fmla="*/ 14 h 17"/>
                <a:gd name="T30" fmla="*/ 14 w 15"/>
                <a:gd name="T31" fmla="*/ 14 h 17"/>
                <a:gd name="T32" fmla="*/ 14 w 15"/>
                <a:gd name="T33" fmla="*/ 14 h 17"/>
                <a:gd name="T34" fmla="*/ 14 w 15"/>
                <a:gd name="T35" fmla="*/ 14 h 17"/>
                <a:gd name="T36" fmla="*/ 12 w 15"/>
                <a:gd name="T37" fmla="*/ 16 h 17"/>
                <a:gd name="T38" fmla="*/ 12 w 15"/>
                <a:gd name="T39" fmla="*/ 16 h 17"/>
                <a:gd name="T40" fmla="*/ 11 w 15"/>
                <a:gd name="T41" fmla="*/ 16 h 17"/>
                <a:gd name="T42" fmla="*/ 11 w 15"/>
                <a:gd name="T43" fmla="*/ 16 h 17"/>
                <a:gd name="T44" fmla="*/ 11 w 15"/>
                <a:gd name="T45" fmla="*/ 17 h 17"/>
                <a:gd name="T46" fmla="*/ 11 w 15"/>
                <a:gd name="T47" fmla="*/ 17 h 17"/>
                <a:gd name="T48" fmla="*/ 10 w 15"/>
                <a:gd name="T49" fmla="*/ 17 h 17"/>
                <a:gd name="T50" fmla="*/ 10 w 15"/>
                <a:gd name="T51" fmla="*/ 17 h 17"/>
                <a:gd name="T52" fmla="*/ 10 w 15"/>
                <a:gd name="T53" fmla="*/ 17 h 17"/>
                <a:gd name="T54" fmla="*/ 10 w 15"/>
                <a:gd name="T55" fmla="*/ 17 h 17"/>
                <a:gd name="T56" fmla="*/ 9 w 15"/>
                <a:gd name="T57" fmla="*/ 17 h 17"/>
                <a:gd name="T58" fmla="*/ 9 w 15"/>
                <a:gd name="T59" fmla="*/ 17 h 17"/>
                <a:gd name="T60" fmla="*/ 8 w 15"/>
                <a:gd name="T61" fmla="*/ 17 h 17"/>
                <a:gd name="T62" fmla="*/ 8 w 15"/>
                <a:gd name="T63" fmla="*/ 17 h 17"/>
                <a:gd name="T64" fmla="*/ 7 w 15"/>
                <a:gd name="T65" fmla="*/ 17 h 17"/>
                <a:gd name="T66" fmla="*/ 7 w 15"/>
                <a:gd name="T67" fmla="*/ 17 h 17"/>
                <a:gd name="T68" fmla="*/ 6 w 15"/>
                <a:gd name="T69" fmla="*/ 17 h 17"/>
                <a:gd name="T70" fmla="*/ 6 w 15"/>
                <a:gd name="T71" fmla="*/ 17 h 17"/>
                <a:gd name="T72" fmla="*/ 5 w 15"/>
                <a:gd name="T73" fmla="*/ 17 h 17"/>
                <a:gd name="T74" fmla="*/ 5 w 15"/>
                <a:gd name="T75" fmla="*/ 17 h 17"/>
                <a:gd name="T76" fmla="*/ 5 w 15"/>
                <a:gd name="T77" fmla="*/ 17 h 17"/>
                <a:gd name="T78" fmla="*/ 5 w 15"/>
                <a:gd name="T79" fmla="*/ 17 h 17"/>
                <a:gd name="T80" fmla="*/ 5 w 15"/>
                <a:gd name="T81" fmla="*/ 16 h 17"/>
                <a:gd name="T82" fmla="*/ 4 w 15"/>
                <a:gd name="T83" fmla="*/ 16 h 17"/>
                <a:gd name="T84" fmla="*/ 4 w 15"/>
                <a:gd name="T85" fmla="*/ 16 h 17"/>
                <a:gd name="T86" fmla="*/ 4 w 15"/>
                <a:gd name="T87" fmla="*/ 16 h 17"/>
                <a:gd name="T88" fmla="*/ 4 w 15"/>
                <a:gd name="T89" fmla="*/ 16 h 17"/>
                <a:gd name="T90" fmla="*/ 4 w 15"/>
                <a:gd name="T91" fmla="*/ 16 h 17"/>
                <a:gd name="T92" fmla="*/ 4 w 15"/>
                <a:gd name="T93" fmla="*/ 16 h 17"/>
                <a:gd name="T94" fmla="*/ 4 w 15"/>
                <a:gd name="T95" fmla="*/ 16 h 17"/>
                <a:gd name="T96" fmla="*/ 3 w 15"/>
                <a:gd name="T97" fmla="*/ 16 h 17"/>
                <a:gd name="T98" fmla="*/ 3 w 15"/>
                <a:gd name="T99" fmla="*/ 16 h 17"/>
                <a:gd name="T100" fmla="*/ 3 w 15"/>
                <a:gd name="T101" fmla="*/ 16 h 17"/>
                <a:gd name="T102" fmla="*/ 3 w 15"/>
                <a:gd name="T103" fmla="*/ 15 h 17"/>
                <a:gd name="T104" fmla="*/ 3 w 15"/>
                <a:gd name="T105" fmla="*/ 15 h 17"/>
                <a:gd name="T106" fmla="*/ 3 w 15"/>
                <a:gd name="T107" fmla="*/ 15 h 17"/>
                <a:gd name="T108" fmla="*/ 3 w 15"/>
                <a:gd name="T109" fmla="*/ 15 h 17"/>
                <a:gd name="T110" fmla="*/ 3 w 15"/>
                <a:gd name="T111" fmla="*/ 15 h 17"/>
                <a:gd name="T112" fmla="*/ 3 w 15"/>
                <a:gd name="T113" fmla="*/ 15 h 17"/>
                <a:gd name="T114" fmla="*/ 3 w 15"/>
                <a:gd name="T1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17"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0" y="3"/>
                  </a:moveTo>
                  <a:cubicBezTo>
                    <a:pt x="1" y="4"/>
                    <a:pt x="1" y="4"/>
                    <a:pt x="3" y="5"/>
                  </a:cubicBezTo>
                  <a:cubicBezTo>
                    <a:pt x="5" y="6"/>
                    <a:pt x="9" y="5"/>
                    <a:pt x="11" y="3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3" name="Freeform 509"/>
            <p:cNvSpPr>
              <a:spLocks/>
            </p:cNvSpPr>
            <p:nvPr userDrawn="1"/>
          </p:nvSpPr>
          <p:spPr bwMode="auto">
            <a:xfrm>
              <a:off x="11469688" y="3140076"/>
              <a:ext cx="184150" cy="806450"/>
            </a:xfrm>
            <a:custGeom>
              <a:avLst/>
              <a:gdLst>
                <a:gd name="T0" fmla="*/ 116 w 116"/>
                <a:gd name="T1" fmla="*/ 7 h 508"/>
                <a:gd name="T2" fmla="*/ 56 w 116"/>
                <a:gd name="T3" fmla="*/ 493 h 508"/>
                <a:gd name="T4" fmla="*/ 46 w 116"/>
                <a:gd name="T5" fmla="*/ 504 h 508"/>
                <a:gd name="T6" fmla="*/ 7 w 116"/>
                <a:gd name="T7" fmla="*/ 499 h 508"/>
                <a:gd name="T8" fmla="*/ 1 w 116"/>
                <a:gd name="T9" fmla="*/ 486 h 508"/>
                <a:gd name="T10" fmla="*/ 61 w 116"/>
                <a:gd name="T11" fmla="*/ 0 h 508"/>
                <a:gd name="T12" fmla="*/ 68 w 116"/>
                <a:gd name="T13" fmla="*/ 12 h 508"/>
                <a:gd name="T14" fmla="*/ 107 w 116"/>
                <a:gd name="T15" fmla="*/ 17 h 508"/>
                <a:gd name="T16" fmla="*/ 116 w 116"/>
                <a:gd name="T17" fmla="*/ 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508">
                  <a:moveTo>
                    <a:pt x="116" y="7"/>
                  </a:moveTo>
                  <a:cubicBezTo>
                    <a:pt x="56" y="493"/>
                    <a:pt x="56" y="493"/>
                    <a:pt x="56" y="493"/>
                  </a:cubicBezTo>
                  <a:cubicBezTo>
                    <a:pt x="55" y="497"/>
                    <a:pt x="52" y="501"/>
                    <a:pt x="46" y="504"/>
                  </a:cubicBezTo>
                  <a:cubicBezTo>
                    <a:pt x="35" y="508"/>
                    <a:pt x="17" y="506"/>
                    <a:pt x="7" y="499"/>
                  </a:cubicBezTo>
                  <a:cubicBezTo>
                    <a:pt x="2" y="495"/>
                    <a:pt x="0" y="490"/>
                    <a:pt x="1" y="48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4"/>
                    <a:pt x="63" y="8"/>
                    <a:pt x="68" y="12"/>
                  </a:cubicBezTo>
                  <a:cubicBezTo>
                    <a:pt x="78" y="20"/>
                    <a:pt x="95" y="22"/>
                    <a:pt x="107" y="17"/>
                  </a:cubicBezTo>
                  <a:cubicBezTo>
                    <a:pt x="113" y="15"/>
                    <a:pt x="116" y="11"/>
                    <a:pt x="116" y="7"/>
                  </a:cubicBezTo>
                  <a:close/>
                </a:path>
              </a:pathLst>
            </a:custGeom>
            <a:solidFill>
              <a:srgbClr val="55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4" name="Freeform 510"/>
            <p:cNvSpPr>
              <a:spLocks/>
            </p:cNvSpPr>
            <p:nvPr userDrawn="1"/>
          </p:nvSpPr>
          <p:spPr bwMode="auto">
            <a:xfrm>
              <a:off x="11561763" y="3116263"/>
              <a:ext cx="98425" cy="58738"/>
            </a:xfrm>
            <a:custGeom>
              <a:avLst/>
              <a:gdLst>
                <a:gd name="T0" fmla="*/ 52 w 62"/>
                <a:gd name="T1" fmla="*/ 9 h 37"/>
                <a:gd name="T2" fmla="*/ 49 w 62"/>
                <a:gd name="T3" fmla="*/ 32 h 37"/>
                <a:gd name="T4" fmla="*/ 10 w 62"/>
                <a:gd name="T5" fmla="*/ 27 h 37"/>
                <a:gd name="T6" fmla="*/ 12 w 62"/>
                <a:gd name="T7" fmla="*/ 5 h 37"/>
                <a:gd name="T8" fmla="*/ 52 w 62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7">
                  <a:moveTo>
                    <a:pt x="52" y="9"/>
                  </a:moveTo>
                  <a:cubicBezTo>
                    <a:pt x="62" y="17"/>
                    <a:pt x="60" y="27"/>
                    <a:pt x="49" y="32"/>
                  </a:cubicBezTo>
                  <a:cubicBezTo>
                    <a:pt x="37" y="37"/>
                    <a:pt x="20" y="35"/>
                    <a:pt x="10" y="27"/>
                  </a:cubicBezTo>
                  <a:cubicBezTo>
                    <a:pt x="0" y="20"/>
                    <a:pt x="1" y="9"/>
                    <a:pt x="12" y="5"/>
                  </a:cubicBezTo>
                  <a:cubicBezTo>
                    <a:pt x="24" y="0"/>
                    <a:pt x="41" y="2"/>
                    <a:pt x="52" y="9"/>
                  </a:cubicBezTo>
                  <a:close/>
                </a:path>
              </a:pathLst>
            </a:custGeom>
            <a:solidFill>
              <a:srgbClr val="DA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5" name="Freeform 511"/>
            <p:cNvSpPr>
              <a:spLocks noEditPoints="1"/>
            </p:cNvSpPr>
            <p:nvPr userDrawn="1"/>
          </p:nvSpPr>
          <p:spPr bwMode="auto">
            <a:xfrm>
              <a:off x="11560176" y="3114676"/>
              <a:ext cx="100013" cy="60325"/>
            </a:xfrm>
            <a:custGeom>
              <a:avLst/>
              <a:gdLst>
                <a:gd name="T0" fmla="*/ 32 w 63"/>
                <a:gd name="T1" fmla="*/ 19 h 38"/>
                <a:gd name="T2" fmla="*/ 31 w 63"/>
                <a:gd name="T3" fmla="*/ 19 h 38"/>
                <a:gd name="T4" fmla="*/ 31 w 63"/>
                <a:gd name="T5" fmla="*/ 19 h 38"/>
                <a:gd name="T6" fmla="*/ 32 w 63"/>
                <a:gd name="T7" fmla="*/ 19 h 38"/>
                <a:gd name="T8" fmla="*/ 32 w 63"/>
                <a:gd name="T9" fmla="*/ 19 h 38"/>
                <a:gd name="T10" fmla="*/ 53 w 63"/>
                <a:gd name="T11" fmla="*/ 11 h 38"/>
                <a:gd name="T12" fmla="*/ 49 w 63"/>
                <a:gd name="T13" fmla="*/ 33 h 38"/>
                <a:gd name="T14" fmla="*/ 10 w 63"/>
                <a:gd name="T15" fmla="*/ 28 h 38"/>
                <a:gd name="T16" fmla="*/ 14 w 63"/>
                <a:gd name="T17" fmla="*/ 5 h 38"/>
                <a:gd name="T18" fmla="*/ 53 w 63"/>
                <a:gd name="T1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8">
                  <a:moveTo>
                    <a:pt x="32" y="19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lose/>
                  <a:moveTo>
                    <a:pt x="53" y="11"/>
                  </a:moveTo>
                  <a:cubicBezTo>
                    <a:pt x="63" y="18"/>
                    <a:pt x="61" y="28"/>
                    <a:pt x="49" y="33"/>
                  </a:cubicBezTo>
                  <a:cubicBezTo>
                    <a:pt x="38" y="38"/>
                    <a:pt x="20" y="36"/>
                    <a:pt x="10" y="28"/>
                  </a:cubicBezTo>
                  <a:cubicBezTo>
                    <a:pt x="0" y="20"/>
                    <a:pt x="2" y="10"/>
                    <a:pt x="14" y="5"/>
                  </a:cubicBezTo>
                  <a:cubicBezTo>
                    <a:pt x="26" y="0"/>
                    <a:pt x="43" y="3"/>
                    <a:pt x="53" y="11"/>
                  </a:cubicBezTo>
                  <a:close/>
                </a:path>
              </a:pathLst>
            </a:custGeom>
            <a:solidFill>
              <a:srgbClr val="DFB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6" name="Freeform 512"/>
            <p:cNvSpPr>
              <a:spLocks/>
            </p:cNvSpPr>
            <p:nvPr userDrawn="1"/>
          </p:nvSpPr>
          <p:spPr bwMode="auto">
            <a:xfrm>
              <a:off x="11566526" y="3068638"/>
              <a:ext cx="90488" cy="106363"/>
            </a:xfrm>
            <a:custGeom>
              <a:avLst/>
              <a:gdLst>
                <a:gd name="T0" fmla="*/ 3 w 57"/>
                <a:gd name="T1" fmla="*/ 38 h 67"/>
                <a:gd name="T2" fmla="*/ 29 w 57"/>
                <a:gd name="T3" fmla="*/ 5 h 67"/>
                <a:gd name="T4" fmla="*/ 31 w 57"/>
                <a:gd name="T5" fmla="*/ 3 h 67"/>
                <a:gd name="T6" fmla="*/ 33 w 57"/>
                <a:gd name="T7" fmla="*/ 0 h 67"/>
                <a:gd name="T8" fmla="*/ 34 w 57"/>
                <a:gd name="T9" fmla="*/ 2 h 67"/>
                <a:gd name="T10" fmla="*/ 35 w 57"/>
                <a:gd name="T11" fmla="*/ 5 h 67"/>
                <a:gd name="T12" fmla="*/ 46 w 57"/>
                <a:gd name="T13" fmla="*/ 29 h 67"/>
                <a:gd name="T14" fmla="*/ 48 w 57"/>
                <a:gd name="T15" fmla="*/ 32 h 67"/>
                <a:gd name="T16" fmla="*/ 49 w 57"/>
                <a:gd name="T17" fmla="*/ 34 h 67"/>
                <a:gd name="T18" fmla="*/ 50 w 57"/>
                <a:gd name="T19" fmla="*/ 36 h 67"/>
                <a:gd name="T20" fmla="*/ 51 w 57"/>
                <a:gd name="T21" fmla="*/ 38 h 67"/>
                <a:gd name="T22" fmla="*/ 52 w 57"/>
                <a:gd name="T23" fmla="*/ 40 h 67"/>
                <a:gd name="T24" fmla="*/ 53 w 57"/>
                <a:gd name="T25" fmla="*/ 42 h 67"/>
                <a:gd name="T26" fmla="*/ 54 w 57"/>
                <a:gd name="T27" fmla="*/ 45 h 67"/>
                <a:gd name="T28" fmla="*/ 45 w 57"/>
                <a:gd name="T29" fmla="*/ 62 h 67"/>
                <a:gd name="T30" fmla="*/ 6 w 57"/>
                <a:gd name="T31" fmla="*/ 56 h 67"/>
                <a:gd name="T32" fmla="*/ 5 w 57"/>
                <a:gd name="T33" fmla="*/ 56 h 67"/>
                <a:gd name="T34" fmla="*/ 4 w 57"/>
                <a:gd name="T35" fmla="*/ 55 h 67"/>
                <a:gd name="T36" fmla="*/ 4 w 57"/>
                <a:gd name="T37" fmla="*/ 55 h 67"/>
                <a:gd name="T38" fmla="*/ 4 w 57"/>
                <a:gd name="T39" fmla="*/ 55 h 67"/>
                <a:gd name="T40" fmla="*/ 3 w 57"/>
                <a:gd name="T41" fmla="*/ 54 h 67"/>
                <a:gd name="T42" fmla="*/ 3 w 57"/>
                <a:gd name="T43" fmla="*/ 54 h 67"/>
                <a:gd name="T44" fmla="*/ 3 w 57"/>
                <a:gd name="T45" fmla="*/ 53 h 67"/>
                <a:gd name="T46" fmla="*/ 2 w 57"/>
                <a:gd name="T47" fmla="*/ 53 h 67"/>
                <a:gd name="T48" fmla="*/ 2 w 57"/>
                <a:gd name="T49" fmla="*/ 53 h 67"/>
                <a:gd name="T50" fmla="*/ 2 w 57"/>
                <a:gd name="T51" fmla="*/ 52 h 67"/>
                <a:gd name="T52" fmla="*/ 1 w 57"/>
                <a:gd name="T53" fmla="*/ 52 h 67"/>
                <a:gd name="T54" fmla="*/ 1 w 57"/>
                <a:gd name="T55" fmla="*/ 51 h 67"/>
                <a:gd name="T56" fmla="*/ 1 w 57"/>
                <a:gd name="T57" fmla="*/ 51 h 67"/>
                <a:gd name="T58" fmla="*/ 1 w 57"/>
                <a:gd name="T59" fmla="*/ 50 h 67"/>
                <a:gd name="T60" fmla="*/ 1 w 57"/>
                <a:gd name="T61" fmla="*/ 50 h 67"/>
                <a:gd name="T62" fmla="*/ 0 w 57"/>
                <a:gd name="T63" fmla="*/ 50 h 67"/>
                <a:gd name="T64" fmla="*/ 0 w 57"/>
                <a:gd name="T65" fmla="*/ 49 h 67"/>
                <a:gd name="T66" fmla="*/ 0 w 57"/>
                <a:gd name="T67" fmla="*/ 49 h 67"/>
                <a:gd name="T68" fmla="*/ 0 w 57"/>
                <a:gd name="T69" fmla="*/ 48 h 67"/>
                <a:gd name="T70" fmla="*/ 0 w 57"/>
                <a:gd name="T71" fmla="*/ 48 h 67"/>
                <a:gd name="T72" fmla="*/ 0 w 57"/>
                <a:gd name="T73" fmla="*/ 47 h 67"/>
                <a:gd name="T74" fmla="*/ 0 w 57"/>
                <a:gd name="T75" fmla="*/ 47 h 67"/>
                <a:gd name="T76" fmla="*/ 0 w 57"/>
                <a:gd name="T77" fmla="*/ 46 h 67"/>
                <a:gd name="T78" fmla="*/ 0 w 57"/>
                <a:gd name="T79" fmla="*/ 46 h 67"/>
                <a:gd name="T80" fmla="*/ 0 w 57"/>
                <a:gd name="T81" fmla="*/ 46 h 67"/>
                <a:gd name="T82" fmla="*/ 0 w 57"/>
                <a:gd name="T83" fmla="*/ 45 h 67"/>
                <a:gd name="T84" fmla="*/ 0 w 57"/>
                <a:gd name="T85" fmla="*/ 44 h 67"/>
                <a:gd name="T86" fmla="*/ 0 w 57"/>
                <a:gd name="T87" fmla="*/ 43 h 67"/>
                <a:gd name="T88" fmla="*/ 0 w 57"/>
                <a:gd name="T89" fmla="*/ 42 h 67"/>
                <a:gd name="T90" fmla="*/ 1 w 57"/>
                <a:gd name="T91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" h="67">
                  <a:moveTo>
                    <a:pt x="2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7" y="52"/>
                    <a:pt x="54" y="59"/>
                    <a:pt x="45" y="62"/>
                  </a:cubicBezTo>
                  <a:cubicBezTo>
                    <a:pt x="34" y="67"/>
                    <a:pt x="16" y="65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" y="40"/>
                    <a:pt x="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7" name="Freeform 513"/>
            <p:cNvSpPr>
              <a:spLocks noEditPoints="1"/>
            </p:cNvSpPr>
            <p:nvPr userDrawn="1"/>
          </p:nvSpPr>
          <p:spPr bwMode="auto">
            <a:xfrm>
              <a:off x="11590338" y="3092451"/>
              <a:ext cx="49213" cy="30163"/>
            </a:xfrm>
            <a:custGeom>
              <a:avLst/>
              <a:gdLst>
                <a:gd name="T0" fmla="*/ 15 w 31"/>
                <a:gd name="T1" fmla="*/ 9 h 19"/>
                <a:gd name="T2" fmla="*/ 15 w 31"/>
                <a:gd name="T3" fmla="*/ 9 h 19"/>
                <a:gd name="T4" fmla="*/ 15 w 31"/>
                <a:gd name="T5" fmla="*/ 9 h 19"/>
                <a:gd name="T6" fmla="*/ 15 w 31"/>
                <a:gd name="T7" fmla="*/ 9 h 19"/>
                <a:gd name="T8" fmla="*/ 15 w 31"/>
                <a:gd name="T9" fmla="*/ 9 h 19"/>
                <a:gd name="T10" fmla="*/ 26 w 31"/>
                <a:gd name="T11" fmla="*/ 5 h 19"/>
                <a:gd name="T12" fmla="*/ 24 w 31"/>
                <a:gd name="T13" fmla="*/ 16 h 19"/>
                <a:gd name="T14" fmla="*/ 5 w 31"/>
                <a:gd name="T15" fmla="*/ 14 h 19"/>
                <a:gd name="T16" fmla="*/ 7 w 31"/>
                <a:gd name="T17" fmla="*/ 2 h 19"/>
                <a:gd name="T18" fmla="*/ 26 w 31"/>
                <a:gd name="T1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26" y="5"/>
                  </a:moveTo>
                  <a:cubicBezTo>
                    <a:pt x="31" y="9"/>
                    <a:pt x="30" y="14"/>
                    <a:pt x="24" y="16"/>
                  </a:cubicBezTo>
                  <a:cubicBezTo>
                    <a:pt x="18" y="19"/>
                    <a:pt x="10" y="17"/>
                    <a:pt x="5" y="14"/>
                  </a:cubicBezTo>
                  <a:cubicBezTo>
                    <a:pt x="0" y="10"/>
                    <a:pt x="1" y="5"/>
                    <a:pt x="7" y="2"/>
                  </a:cubicBezTo>
                  <a:cubicBezTo>
                    <a:pt x="12" y="0"/>
                    <a:pt x="21" y="1"/>
                    <a:pt x="26" y="5"/>
                  </a:cubicBezTo>
                  <a:close/>
                </a:path>
              </a:pathLst>
            </a:custGeom>
            <a:solidFill>
              <a:srgbClr val="EB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8" name="Freeform 514"/>
            <p:cNvSpPr>
              <a:spLocks/>
            </p:cNvSpPr>
            <p:nvPr userDrawn="1"/>
          </p:nvSpPr>
          <p:spPr bwMode="auto">
            <a:xfrm>
              <a:off x="11591926" y="3068638"/>
              <a:ext cx="46038" cy="53975"/>
            </a:xfrm>
            <a:custGeom>
              <a:avLst/>
              <a:gdLst>
                <a:gd name="T0" fmla="*/ 2 w 29"/>
                <a:gd name="T1" fmla="*/ 20 h 34"/>
                <a:gd name="T2" fmla="*/ 17 w 29"/>
                <a:gd name="T3" fmla="*/ 0 h 34"/>
                <a:gd name="T4" fmla="*/ 28 w 29"/>
                <a:gd name="T5" fmla="*/ 23 h 34"/>
                <a:gd name="T6" fmla="*/ 23 w 29"/>
                <a:gd name="T7" fmla="*/ 31 h 34"/>
                <a:gd name="T8" fmla="*/ 4 w 29"/>
                <a:gd name="T9" fmla="*/ 29 h 34"/>
                <a:gd name="T10" fmla="*/ 2 w 29"/>
                <a:gd name="T11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4">
                  <a:moveTo>
                    <a:pt x="2" y="20"/>
                  </a:moveTo>
                  <a:cubicBezTo>
                    <a:pt x="7" y="13"/>
                    <a:pt x="12" y="7"/>
                    <a:pt x="17" y="0"/>
                  </a:cubicBezTo>
                  <a:cubicBezTo>
                    <a:pt x="21" y="8"/>
                    <a:pt x="24" y="16"/>
                    <a:pt x="28" y="23"/>
                  </a:cubicBezTo>
                  <a:cubicBezTo>
                    <a:pt x="29" y="26"/>
                    <a:pt x="28" y="29"/>
                    <a:pt x="23" y="31"/>
                  </a:cubicBezTo>
                  <a:cubicBezTo>
                    <a:pt x="17" y="34"/>
                    <a:pt x="9" y="32"/>
                    <a:pt x="4" y="29"/>
                  </a:cubicBezTo>
                  <a:cubicBezTo>
                    <a:pt x="0" y="26"/>
                    <a:pt x="0" y="23"/>
                    <a:pt x="2" y="2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9" name="Freeform 515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0" name="Freeform 516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1" name="Freeform 517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2" name="Freeform 518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3" name="Freeform 519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4" name="Freeform 520"/>
            <p:cNvSpPr>
              <a:spLocks/>
            </p:cNvSpPr>
            <p:nvPr userDrawn="1"/>
          </p:nvSpPr>
          <p:spPr bwMode="auto">
            <a:xfrm>
              <a:off x="11415713" y="2935288"/>
              <a:ext cx="65088" cy="987425"/>
            </a:xfrm>
            <a:custGeom>
              <a:avLst/>
              <a:gdLst>
                <a:gd name="T0" fmla="*/ 41 w 41"/>
                <a:gd name="T1" fmla="*/ 0 h 622"/>
                <a:gd name="T2" fmla="*/ 33 w 41"/>
                <a:gd name="T3" fmla="*/ 603 h 622"/>
                <a:gd name="T4" fmla="*/ 23 w 41"/>
                <a:gd name="T5" fmla="*/ 617 h 622"/>
                <a:gd name="T6" fmla="*/ 0 w 41"/>
                <a:gd name="T7" fmla="*/ 622 h 622"/>
                <a:gd name="T8" fmla="*/ 0 w 41"/>
                <a:gd name="T9" fmla="*/ 19 h 622"/>
                <a:gd name="T10" fmla="*/ 31 w 41"/>
                <a:gd name="T11" fmla="*/ 14 h 622"/>
                <a:gd name="T12" fmla="*/ 41 w 41"/>
                <a:gd name="T13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22">
                  <a:moveTo>
                    <a:pt x="41" y="0"/>
                  </a:moveTo>
                  <a:cubicBezTo>
                    <a:pt x="33" y="603"/>
                    <a:pt x="33" y="603"/>
                    <a:pt x="33" y="603"/>
                  </a:cubicBezTo>
                  <a:cubicBezTo>
                    <a:pt x="33" y="608"/>
                    <a:pt x="30" y="613"/>
                    <a:pt x="23" y="617"/>
                  </a:cubicBezTo>
                  <a:cubicBezTo>
                    <a:pt x="17" y="620"/>
                    <a:pt x="9" y="622"/>
                    <a:pt x="0" y="6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20"/>
                    <a:pt x="22" y="18"/>
                    <a:pt x="31" y="14"/>
                  </a:cubicBezTo>
                  <a:cubicBezTo>
                    <a:pt x="37" y="10"/>
                    <a:pt x="41" y="5"/>
                    <a:pt x="41" y="0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5" name="Freeform 521"/>
            <p:cNvSpPr>
              <a:spLocks/>
            </p:cNvSpPr>
            <p:nvPr userDrawn="1"/>
          </p:nvSpPr>
          <p:spPr bwMode="auto">
            <a:xfrm>
              <a:off x="11469688" y="3140076"/>
              <a:ext cx="184150" cy="806450"/>
            </a:xfrm>
            <a:custGeom>
              <a:avLst/>
              <a:gdLst>
                <a:gd name="T0" fmla="*/ 116 w 116"/>
                <a:gd name="T1" fmla="*/ 7 h 508"/>
                <a:gd name="T2" fmla="*/ 56 w 116"/>
                <a:gd name="T3" fmla="*/ 493 h 508"/>
                <a:gd name="T4" fmla="*/ 46 w 116"/>
                <a:gd name="T5" fmla="*/ 504 h 508"/>
                <a:gd name="T6" fmla="*/ 7 w 116"/>
                <a:gd name="T7" fmla="*/ 499 h 508"/>
                <a:gd name="T8" fmla="*/ 1 w 116"/>
                <a:gd name="T9" fmla="*/ 486 h 508"/>
                <a:gd name="T10" fmla="*/ 61 w 116"/>
                <a:gd name="T11" fmla="*/ 0 h 508"/>
                <a:gd name="T12" fmla="*/ 68 w 116"/>
                <a:gd name="T13" fmla="*/ 12 h 508"/>
                <a:gd name="T14" fmla="*/ 107 w 116"/>
                <a:gd name="T15" fmla="*/ 17 h 508"/>
                <a:gd name="T16" fmla="*/ 116 w 116"/>
                <a:gd name="T17" fmla="*/ 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508">
                  <a:moveTo>
                    <a:pt x="116" y="7"/>
                  </a:moveTo>
                  <a:cubicBezTo>
                    <a:pt x="56" y="493"/>
                    <a:pt x="56" y="493"/>
                    <a:pt x="56" y="493"/>
                  </a:cubicBezTo>
                  <a:cubicBezTo>
                    <a:pt x="55" y="497"/>
                    <a:pt x="52" y="501"/>
                    <a:pt x="46" y="504"/>
                  </a:cubicBezTo>
                  <a:cubicBezTo>
                    <a:pt x="35" y="508"/>
                    <a:pt x="17" y="506"/>
                    <a:pt x="7" y="499"/>
                  </a:cubicBezTo>
                  <a:cubicBezTo>
                    <a:pt x="2" y="495"/>
                    <a:pt x="0" y="490"/>
                    <a:pt x="1" y="48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4"/>
                    <a:pt x="63" y="8"/>
                    <a:pt x="68" y="12"/>
                  </a:cubicBezTo>
                  <a:cubicBezTo>
                    <a:pt x="78" y="20"/>
                    <a:pt x="95" y="22"/>
                    <a:pt x="107" y="17"/>
                  </a:cubicBezTo>
                  <a:cubicBezTo>
                    <a:pt x="113" y="15"/>
                    <a:pt x="116" y="11"/>
                    <a:pt x="116" y="7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6" name="Freeform 522"/>
            <p:cNvSpPr>
              <a:spLocks noEditPoints="1"/>
            </p:cNvSpPr>
            <p:nvPr userDrawn="1"/>
          </p:nvSpPr>
          <p:spPr bwMode="auto">
            <a:xfrm>
              <a:off x="11490326" y="3140076"/>
              <a:ext cx="163513" cy="806450"/>
            </a:xfrm>
            <a:custGeom>
              <a:avLst/>
              <a:gdLst>
                <a:gd name="T0" fmla="*/ 103 w 103"/>
                <a:gd name="T1" fmla="*/ 7 h 508"/>
                <a:gd name="T2" fmla="*/ 43 w 103"/>
                <a:gd name="T3" fmla="*/ 493 h 508"/>
                <a:gd name="T4" fmla="*/ 33 w 103"/>
                <a:gd name="T5" fmla="*/ 504 h 508"/>
                <a:gd name="T6" fmla="*/ 0 w 103"/>
                <a:gd name="T7" fmla="*/ 502 h 508"/>
                <a:gd name="T8" fmla="*/ 0 w 103"/>
                <a:gd name="T9" fmla="*/ 502 h 508"/>
                <a:gd name="T10" fmla="*/ 10 w 103"/>
                <a:gd name="T11" fmla="*/ 492 h 508"/>
                <a:gd name="T12" fmla="*/ 68 w 103"/>
                <a:gd name="T13" fmla="*/ 18 h 508"/>
                <a:gd name="T14" fmla="*/ 94 w 103"/>
                <a:gd name="T15" fmla="*/ 17 h 508"/>
                <a:gd name="T16" fmla="*/ 103 w 103"/>
                <a:gd name="T17" fmla="*/ 7 h 508"/>
                <a:gd name="T18" fmla="*/ 46 w 103"/>
                <a:gd name="T19" fmla="*/ 18 h 508"/>
                <a:gd name="T20" fmla="*/ 60 w 103"/>
                <a:gd name="T21" fmla="*/ 16 h 508"/>
                <a:gd name="T22" fmla="*/ 55 w 103"/>
                <a:gd name="T23" fmla="*/ 12 h 508"/>
                <a:gd name="T24" fmla="*/ 48 w 103"/>
                <a:gd name="T25" fmla="*/ 0 h 508"/>
                <a:gd name="T26" fmla="*/ 46 w 103"/>
                <a:gd name="T27" fmla="*/ 1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508">
                  <a:moveTo>
                    <a:pt x="103" y="7"/>
                  </a:moveTo>
                  <a:cubicBezTo>
                    <a:pt x="43" y="493"/>
                    <a:pt x="43" y="493"/>
                    <a:pt x="43" y="493"/>
                  </a:cubicBezTo>
                  <a:cubicBezTo>
                    <a:pt x="42" y="497"/>
                    <a:pt x="39" y="501"/>
                    <a:pt x="33" y="504"/>
                  </a:cubicBezTo>
                  <a:cubicBezTo>
                    <a:pt x="24" y="508"/>
                    <a:pt x="10" y="507"/>
                    <a:pt x="0" y="502"/>
                  </a:cubicBezTo>
                  <a:cubicBezTo>
                    <a:pt x="0" y="502"/>
                    <a:pt x="0" y="502"/>
                    <a:pt x="0" y="502"/>
                  </a:cubicBezTo>
                  <a:cubicBezTo>
                    <a:pt x="6" y="500"/>
                    <a:pt x="9" y="496"/>
                    <a:pt x="10" y="492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7" y="20"/>
                    <a:pt x="87" y="20"/>
                    <a:pt x="94" y="17"/>
                  </a:cubicBezTo>
                  <a:cubicBezTo>
                    <a:pt x="100" y="15"/>
                    <a:pt x="103" y="11"/>
                    <a:pt x="103" y="7"/>
                  </a:cubicBezTo>
                  <a:close/>
                  <a:moveTo>
                    <a:pt x="46" y="18"/>
                  </a:moveTo>
                  <a:cubicBezTo>
                    <a:pt x="51" y="18"/>
                    <a:pt x="56" y="18"/>
                    <a:pt x="60" y="16"/>
                  </a:cubicBezTo>
                  <a:cubicBezTo>
                    <a:pt x="58" y="15"/>
                    <a:pt x="56" y="14"/>
                    <a:pt x="55" y="12"/>
                  </a:cubicBezTo>
                  <a:cubicBezTo>
                    <a:pt x="50" y="8"/>
                    <a:pt x="47" y="4"/>
                    <a:pt x="48" y="0"/>
                  </a:cubicBezTo>
                  <a:lnTo>
                    <a:pt x="46" y="18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7" name="Freeform 523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8" name="Freeform 524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9" name="Freeform 525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0" name="Freeform 526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1" name="Freeform 527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2" name="Freeform 528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3" name="Freeform 529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4" name="Freeform 530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5" name="Freeform 531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6" name="Freeform 532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7" name="Freeform 533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8" name="Freeform 534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9" name="Freeform 535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0" name="Freeform 536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1" name="Freeform 537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2" name="Freeform 538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3" name="Freeform 539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4" name="Freeform 540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5" name="Freeform 541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6" name="Freeform 542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7" name="Freeform 543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52 w 122"/>
                <a:gd name="T1" fmla="*/ 0 h 338"/>
                <a:gd name="T2" fmla="*/ 121 w 122"/>
                <a:gd name="T3" fmla="*/ 314 h 338"/>
                <a:gd name="T4" fmla="*/ 116 w 122"/>
                <a:gd name="T5" fmla="*/ 326 h 338"/>
                <a:gd name="T6" fmla="*/ 79 w 122"/>
                <a:gd name="T7" fmla="*/ 334 h 338"/>
                <a:gd name="T8" fmla="*/ 68 w 122"/>
                <a:gd name="T9" fmla="*/ 325 h 338"/>
                <a:gd name="T10" fmla="*/ 0 w 122"/>
                <a:gd name="T11" fmla="*/ 12 h 338"/>
                <a:gd name="T12" fmla="*/ 10 w 122"/>
                <a:gd name="T13" fmla="*/ 21 h 338"/>
                <a:gd name="T14" fmla="*/ 47 w 122"/>
                <a:gd name="T15" fmla="*/ 13 h 338"/>
                <a:gd name="T16" fmla="*/ 52 w 122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51" y="9"/>
                    <a:pt x="53" y="4"/>
                    <a:pt x="52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8" name="Freeform 544"/>
            <p:cNvSpPr>
              <a:spLocks/>
            </p:cNvSpPr>
            <p:nvPr userDrawn="1"/>
          </p:nvSpPr>
          <p:spPr bwMode="auto">
            <a:xfrm>
              <a:off x="11191876" y="3357563"/>
              <a:ext cx="193675" cy="536575"/>
            </a:xfrm>
            <a:custGeom>
              <a:avLst/>
              <a:gdLst>
                <a:gd name="T0" fmla="*/ 121 w 122"/>
                <a:gd name="T1" fmla="*/ 314 h 338"/>
                <a:gd name="T2" fmla="*/ 79 w 122"/>
                <a:gd name="T3" fmla="*/ 334 h 338"/>
                <a:gd name="T4" fmla="*/ 0 w 122"/>
                <a:gd name="T5" fmla="*/ 12 h 338"/>
                <a:gd name="T6" fmla="*/ 47 w 122"/>
                <a:gd name="T7" fmla="*/ 13 h 338"/>
                <a:gd name="T8" fmla="*/ 47 w 122"/>
                <a:gd name="T9" fmla="*/ 12 h 338"/>
                <a:gd name="T10" fmla="*/ 48 w 122"/>
                <a:gd name="T11" fmla="*/ 12 h 338"/>
                <a:gd name="T12" fmla="*/ 48 w 122"/>
                <a:gd name="T13" fmla="*/ 12 h 338"/>
                <a:gd name="T14" fmla="*/ 48 w 122"/>
                <a:gd name="T15" fmla="*/ 11 h 338"/>
                <a:gd name="T16" fmla="*/ 49 w 122"/>
                <a:gd name="T17" fmla="*/ 11 h 338"/>
                <a:gd name="T18" fmla="*/ 49 w 122"/>
                <a:gd name="T19" fmla="*/ 10 h 338"/>
                <a:gd name="T20" fmla="*/ 49 w 122"/>
                <a:gd name="T21" fmla="*/ 10 h 338"/>
                <a:gd name="T22" fmla="*/ 50 w 122"/>
                <a:gd name="T23" fmla="*/ 10 h 338"/>
                <a:gd name="T24" fmla="*/ 50 w 122"/>
                <a:gd name="T25" fmla="*/ 9 h 338"/>
                <a:gd name="T26" fmla="*/ 50 w 122"/>
                <a:gd name="T27" fmla="*/ 9 h 338"/>
                <a:gd name="T28" fmla="*/ 50 w 122"/>
                <a:gd name="T29" fmla="*/ 8 h 338"/>
                <a:gd name="T30" fmla="*/ 51 w 122"/>
                <a:gd name="T31" fmla="*/ 8 h 338"/>
                <a:gd name="T32" fmla="*/ 51 w 122"/>
                <a:gd name="T33" fmla="*/ 8 h 338"/>
                <a:gd name="T34" fmla="*/ 51 w 122"/>
                <a:gd name="T35" fmla="*/ 7 h 338"/>
                <a:gd name="T36" fmla="*/ 51 w 122"/>
                <a:gd name="T37" fmla="*/ 7 h 338"/>
                <a:gd name="T38" fmla="*/ 51 w 122"/>
                <a:gd name="T39" fmla="*/ 7 h 338"/>
                <a:gd name="T40" fmla="*/ 52 w 122"/>
                <a:gd name="T41" fmla="*/ 6 h 338"/>
                <a:gd name="T42" fmla="*/ 52 w 122"/>
                <a:gd name="T43" fmla="*/ 6 h 338"/>
                <a:gd name="T44" fmla="*/ 52 w 122"/>
                <a:gd name="T45" fmla="*/ 6 h 338"/>
                <a:gd name="T46" fmla="*/ 52 w 122"/>
                <a:gd name="T47" fmla="*/ 5 h 338"/>
                <a:gd name="T48" fmla="*/ 52 w 122"/>
                <a:gd name="T49" fmla="*/ 5 h 338"/>
                <a:gd name="T50" fmla="*/ 52 w 122"/>
                <a:gd name="T51" fmla="*/ 5 h 338"/>
                <a:gd name="T52" fmla="*/ 52 w 122"/>
                <a:gd name="T53" fmla="*/ 5 h 338"/>
                <a:gd name="T54" fmla="*/ 52 w 122"/>
                <a:gd name="T55" fmla="*/ 4 h 338"/>
                <a:gd name="T56" fmla="*/ 52 w 122"/>
                <a:gd name="T57" fmla="*/ 4 h 338"/>
                <a:gd name="T58" fmla="*/ 52 w 122"/>
                <a:gd name="T59" fmla="*/ 4 h 338"/>
                <a:gd name="T60" fmla="*/ 52 w 122"/>
                <a:gd name="T61" fmla="*/ 4 h 338"/>
                <a:gd name="T62" fmla="*/ 52 w 122"/>
                <a:gd name="T63" fmla="*/ 3 h 338"/>
                <a:gd name="T64" fmla="*/ 52 w 122"/>
                <a:gd name="T65" fmla="*/ 3 h 338"/>
                <a:gd name="T66" fmla="*/ 52 w 122"/>
                <a:gd name="T67" fmla="*/ 3 h 338"/>
                <a:gd name="T68" fmla="*/ 52 w 122"/>
                <a:gd name="T69" fmla="*/ 3 h 338"/>
                <a:gd name="T70" fmla="*/ 52 w 122"/>
                <a:gd name="T71" fmla="*/ 3 h 338"/>
                <a:gd name="T72" fmla="*/ 52 w 122"/>
                <a:gd name="T73" fmla="*/ 2 h 338"/>
                <a:gd name="T74" fmla="*/ 52 w 122"/>
                <a:gd name="T75" fmla="*/ 2 h 338"/>
                <a:gd name="T76" fmla="*/ 52 w 122"/>
                <a:gd name="T77" fmla="*/ 2 h 338"/>
                <a:gd name="T78" fmla="*/ 52 w 122"/>
                <a:gd name="T79" fmla="*/ 2 h 338"/>
                <a:gd name="T80" fmla="*/ 52 w 122"/>
                <a:gd name="T81" fmla="*/ 2 h 338"/>
                <a:gd name="T82" fmla="*/ 52 w 122"/>
                <a:gd name="T83" fmla="*/ 1 h 338"/>
                <a:gd name="T84" fmla="*/ 52 w 122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338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2" y="318"/>
                    <a:pt x="120" y="322"/>
                    <a:pt x="116" y="326"/>
                  </a:cubicBezTo>
                  <a:cubicBezTo>
                    <a:pt x="107" y="334"/>
                    <a:pt x="90" y="338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0"/>
                  </a:cubicBezTo>
                  <a:close/>
                </a:path>
              </a:pathLst>
            </a:custGeom>
            <a:solidFill>
              <a:srgbClr val="456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9" name="Freeform 545"/>
            <p:cNvSpPr>
              <a:spLocks/>
            </p:cNvSpPr>
            <p:nvPr userDrawn="1"/>
          </p:nvSpPr>
          <p:spPr bwMode="auto">
            <a:xfrm>
              <a:off x="11185526" y="3328988"/>
              <a:ext cx="192088" cy="533400"/>
            </a:xfrm>
            <a:custGeom>
              <a:avLst/>
              <a:gdLst>
                <a:gd name="T0" fmla="*/ 121 w 121"/>
                <a:gd name="T1" fmla="*/ 314 h 336"/>
                <a:gd name="T2" fmla="*/ 121 w 121"/>
                <a:gd name="T3" fmla="*/ 315 h 336"/>
                <a:gd name="T4" fmla="*/ 121 w 121"/>
                <a:gd name="T5" fmla="*/ 316 h 336"/>
                <a:gd name="T6" fmla="*/ 121 w 121"/>
                <a:gd name="T7" fmla="*/ 316 h 336"/>
                <a:gd name="T8" fmla="*/ 121 w 121"/>
                <a:gd name="T9" fmla="*/ 317 h 336"/>
                <a:gd name="T10" fmla="*/ 121 w 121"/>
                <a:gd name="T11" fmla="*/ 318 h 336"/>
                <a:gd name="T12" fmla="*/ 121 w 121"/>
                <a:gd name="T13" fmla="*/ 318 h 336"/>
                <a:gd name="T14" fmla="*/ 121 w 121"/>
                <a:gd name="T15" fmla="*/ 319 h 336"/>
                <a:gd name="T16" fmla="*/ 121 w 121"/>
                <a:gd name="T17" fmla="*/ 319 h 336"/>
                <a:gd name="T18" fmla="*/ 120 w 121"/>
                <a:gd name="T19" fmla="*/ 320 h 336"/>
                <a:gd name="T20" fmla="*/ 120 w 121"/>
                <a:gd name="T21" fmla="*/ 321 h 336"/>
                <a:gd name="T22" fmla="*/ 120 w 121"/>
                <a:gd name="T23" fmla="*/ 321 h 336"/>
                <a:gd name="T24" fmla="*/ 120 w 121"/>
                <a:gd name="T25" fmla="*/ 321 h 336"/>
                <a:gd name="T26" fmla="*/ 119 w 121"/>
                <a:gd name="T27" fmla="*/ 322 h 336"/>
                <a:gd name="T28" fmla="*/ 119 w 121"/>
                <a:gd name="T29" fmla="*/ 322 h 336"/>
                <a:gd name="T30" fmla="*/ 119 w 121"/>
                <a:gd name="T31" fmla="*/ 323 h 336"/>
                <a:gd name="T32" fmla="*/ 116 w 121"/>
                <a:gd name="T33" fmla="*/ 326 h 336"/>
                <a:gd name="T34" fmla="*/ 106 w 121"/>
                <a:gd name="T35" fmla="*/ 332 h 336"/>
                <a:gd name="T36" fmla="*/ 105 w 121"/>
                <a:gd name="T37" fmla="*/ 333 h 336"/>
                <a:gd name="T38" fmla="*/ 104 w 121"/>
                <a:gd name="T39" fmla="*/ 333 h 336"/>
                <a:gd name="T40" fmla="*/ 103 w 121"/>
                <a:gd name="T41" fmla="*/ 333 h 336"/>
                <a:gd name="T42" fmla="*/ 101 w 121"/>
                <a:gd name="T43" fmla="*/ 334 h 336"/>
                <a:gd name="T44" fmla="*/ 99 w 121"/>
                <a:gd name="T45" fmla="*/ 334 h 336"/>
                <a:gd name="T46" fmla="*/ 97 w 121"/>
                <a:gd name="T47" fmla="*/ 335 h 336"/>
                <a:gd name="T48" fmla="*/ 95 w 121"/>
                <a:gd name="T49" fmla="*/ 335 h 336"/>
                <a:gd name="T50" fmla="*/ 93 w 121"/>
                <a:gd name="T51" fmla="*/ 335 h 336"/>
                <a:gd name="T52" fmla="*/ 91 w 121"/>
                <a:gd name="T53" fmla="*/ 336 h 336"/>
                <a:gd name="T54" fmla="*/ 89 w 121"/>
                <a:gd name="T55" fmla="*/ 336 h 336"/>
                <a:gd name="T56" fmla="*/ 86 w 121"/>
                <a:gd name="T57" fmla="*/ 336 h 336"/>
                <a:gd name="T58" fmla="*/ 84 w 121"/>
                <a:gd name="T59" fmla="*/ 336 h 336"/>
                <a:gd name="T60" fmla="*/ 82 w 121"/>
                <a:gd name="T61" fmla="*/ 335 h 336"/>
                <a:gd name="T62" fmla="*/ 80 w 121"/>
                <a:gd name="T63" fmla="*/ 335 h 336"/>
                <a:gd name="T64" fmla="*/ 0 w 121"/>
                <a:gd name="T65" fmla="*/ 12 h 336"/>
                <a:gd name="T66" fmla="*/ 47 w 121"/>
                <a:gd name="T67" fmla="*/ 12 h 336"/>
                <a:gd name="T68" fmla="*/ 48 w 121"/>
                <a:gd name="T69" fmla="*/ 12 h 336"/>
                <a:gd name="T70" fmla="*/ 49 w 121"/>
                <a:gd name="T71" fmla="*/ 11 h 336"/>
                <a:gd name="T72" fmla="*/ 49 w 121"/>
                <a:gd name="T73" fmla="*/ 10 h 336"/>
                <a:gd name="T74" fmla="*/ 50 w 121"/>
                <a:gd name="T75" fmla="*/ 9 h 336"/>
                <a:gd name="T76" fmla="*/ 50 w 121"/>
                <a:gd name="T77" fmla="*/ 9 h 336"/>
                <a:gd name="T78" fmla="*/ 51 w 121"/>
                <a:gd name="T79" fmla="*/ 8 h 336"/>
                <a:gd name="T80" fmla="*/ 51 w 121"/>
                <a:gd name="T81" fmla="*/ 7 h 336"/>
                <a:gd name="T82" fmla="*/ 51 w 121"/>
                <a:gd name="T83" fmla="*/ 7 h 336"/>
                <a:gd name="T84" fmla="*/ 52 w 121"/>
                <a:gd name="T85" fmla="*/ 6 h 336"/>
                <a:gd name="T86" fmla="*/ 52 w 121"/>
                <a:gd name="T87" fmla="*/ 5 h 336"/>
                <a:gd name="T88" fmla="*/ 52 w 121"/>
                <a:gd name="T89" fmla="*/ 5 h 336"/>
                <a:gd name="T90" fmla="*/ 52 w 121"/>
                <a:gd name="T91" fmla="*/ 4 h 336"/>
                <a:gd name="T92" fmla="*/ 52 w 121"/>
                <a:gd name="T93" fmla="*/ 3 h 336"/>
                <a:gd name="T94" fmla="*/ 52 w 121"/>
                <a:gd name="T95" fmla="*/ 3 h 336"/>
                <a:gd name="T96" fmla="*/ 52 w 121"/>
                <a:gd name="T97" fmla="*/ 3 h 336"/>
                <a:gd name="T98" fmla="*/ 52 w 121"/>
                <a:gd name="T99" fmla="*/ 2 h 336"/>
                <a:gd name="T100" fmla="*/ 52 w 121"/>
                <a:gd name="T101" fmla="*/ 1 h 336"/>
                <a:gd name="T102" fmla="*/ 52 w 121"/>
                <a:gd name="T103" fmla="*/ 1 h 336"/>
                <a:gd name="T104" fmla="*/ 52 w 121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36">
                  <a:moveTo>
                    <a:pt x="52" y="0"/>
                  </a:move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4"/>
                    <a:pt x="121" y="314"/>
                    <a:pt x="121" y="314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5"/>
                    <a:pt x="121" y="315"/>
                    <a:pt x="121" y="31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7"/>
                    <a:pt x="121" y="317"/>
                    <a:pt x="121" y="317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8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24"/>
                    <a:pt x="117" y="325"/>
                    <a:pt x="116" y="326"/>
                  </a:cubicBezTo>
                  <a:cubicBezTo>
                    <a:pt x="114" y="328"/>
                    <a:pt x="111" y="330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32"/>
                    <a:pt x="107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4"/>
                    <a:pt x="99" y="334"/>
                    <a:pt x="99" y="334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5"/>
                    <a:pt x="93" y="335"/>
                    <a:pt x="93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6"/>
                    <a:pt x="84" y="336"/>
                    <a:pt x="84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3" y="332"/>
                    <a:pt x="69" y="329"/>
                    <a:pt x="68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4" y="19"/>
                    <a:pt x="10" y="21"/>
                  </a:cubicBezTo>
                  <a:cubicBezTo>
                    <a:pt x="21" y="25"/>
                    <a:pt x="38" y="21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0" name="Freeform 546"/>
            <p:cNvSpPr>
              <a:spLocks/>
            </p:cNvSpPr>
            <p:nvPr userDrawn="1"/>
          </p:nvSpPr>
          <p:spPr bwMode="auto">
            <a:xfrm>
              <a:off x="11123613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8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7" y="99"/>
                    <a:pt x="126" y="98"/>
                    <a:pt x="62" y="63"/>
                  </a:cubicBezTo>
                  <a:cubicBezTo>
                    <a:pt x="32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2" y="113"/>
                    <a:pt x="231" y="114"/>
                    <a:pt x="298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1" name="Freeform 547"/>
            <p:cNvSpPr>
              <a:spLocks/>
            </p:cNvSpPr>
            <p:nvPr userDrawn="1"/>
          </p:nvSpPr>
          <p:spPr bwMode="auto">
            <a:xfrm>
              <a:off x="11123613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8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8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8" y="90"/>
                  </a:cubicBezTo>
                  <a:cubicBezTo>
                    <a:pt x="231" y="129"/>
                    <a:pt x="122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2" y="114"/>
                    <a:pt x="231" y="115"/>
                    <a:pt x="298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2" name="Freeform 548"/>
            <p:cNvSpPr>
              <a:spLocks/>
            </p:cNvSpPr>
            <p:nvPr userDrawn="1"/>
          </p:nvSpPr>
          <p:spPr bwMode="auto">
            <a:xfrm>
              <a:off x="11129963" y="3444876"/>
              <a:ext cx="536575" cy="682625"/>
            </a:xfrm>
            <a:custGeom>
              <a:avLst/>
              <a:gdLst>
                <a:gd name="T0" fmla="*/ 300 w 338"/>
                <a:gd name="T1" fmla="*/ 341 h 430"/>
                <a:gd name="T2" fmla="*/ 338 w 338"/>
                <a:gd name="T3" fmla="*/ 8 h 430"/>
                <a:gd name="T4" fmla="*/ 294 w 338"/>
                <a:gd name="T5" fmla="*/ 56 h 430"/>
                <a:gd name="T6" fmla="*/ 49 w 338"/>
                <a:gd name="T7" fmla="*/ 54 h 430"/>
                <a:gd name="T8" fmla="*/ 0 w 338"/>
                <a:gd name="T9" fmla="*/ 0 h 430"/>
                <a:gd name="T10" fmla="*/ 39 w 338"/>
                <a:gd name="T11" fmla="*/ 341 h 430"/>
                <a:gd name="T12" fmla="*/ 39 w 338"/>
                <a:gd name="T13" fmla="*/ 347 h 430"/>
                <a:gd name="T14" fmla="*/ 77 w 338"/>
                <a:gd name="T15" fmla="*/ 400 h 430"/>
                <a:gd name="T16" fmla="*/ 262 w 338"/>
                <a:gd name="T17" fmla="*/ 400 h 430"/>
                <a:gd name="T18" fmla="*/ 300 w 338"/>
                <a:gd name="T19" fmla="*/ 347 h 430"/>
                <a:gd name="T20" fmla="*/ 300 w 338"/>
                <a:gd name="T21" fmla="*/ 34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430">
                  <a:moveTo>
                    <a:pt x="300" y="341"/>
                  </a:moveTo>
                  <a:cubicBezTo>
                    <a:pt x="300" y="341"/>
                    <a:pt x="328" y="84"/>
                    <a:pt x="338" y="8"/>
                  </a:cubicBezTo>
                  <a:cubicBezTo>
                    <a:pt x="332" y="26"/>
                    <a:pt x="317" y="42"/>
                    <a:pt x="294" y="56"/>
                  </a:cubicBezTo>
                  <a:cubicBezTo>
                    <a:pt x="227" y="95"/>
                    <a:pt x="118" y="94"/>
                    <a:pt x="49" y="54"/>
                  </a:cubicBezTo>
                  <a:cubicBezTo>
                    <a:pt x="23" y="39"/>
                    <a:pt x="6" y="20"/>
                    <a:pt x="0" y="0"/>
                  </a:cubicBezTo>
                  <a:cubicBezTo>
                    <a:pt x="9" y="69"/>
                    <a:pt x="39" y="341"/>
                    <a:pt x="39" y="341"/>
                  </a:cubicBezTo>
                  <a:cubicBezTo>
                    <a:pt x="39" y="343"/>
                    <a:pt x="39" y="345"/>
                    <a:pt x="39" y="347"/>
                  </a:cubicBezTo>
                  <a:cubicBezTo>
                    <a:pt x="39" y="366"/>
                    <a:pt x="52" y="385"/>
                    <a:pt x="77" y="400"/>
                  </a:cubicBezTo>
                  <a:cubicBezTo>
                    <a:pt x="129" y="430"/>
                    <a:pt x="211" y="430"/>
                    <a:pt x="262" y="400"/>
                  </a:cubicBezTo>
                  <a:cubicBezTo>
                    <a:pt x="287" y="386"/>
                    <a:pt x="300" y="367"/>
                    <a:pt x="300" y="347"/>
                  </a:cubicBezTo>
                  <a:cubicBezTo>
                    <a:pt x="300" y="345"/>
                    <a:pt x="300" y="343"/>
                    <a:pt x="300" y="341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3" name="Freeform 549"/>
            <p:cNvSpPr>
              <a:spLocks/>
            </p:cNvSpPr>
            <p:nvPr userDrawn="1"/>
          </p:nvSpPr>
          <p:spPr bwMode="auto">
            <a:xfrm>
              <a:off x="11512551" y="3457576"/>
              <a:ext cx="153988" cy="638175"/>
            </a:xfrm>
            <a:custGeom>
              <a:avLst/>
              <a:gdLst>
                <a:gd name="T0" fmla="*/ 59 w 97"/>
                <a:gd name="T1" fmla="*/ 333 h 402"/>
                <a:gd name="T2" fmla="*/ 97 w 97"/>
                <a:gd name="T3" fmla="*/ 0 h 402"/>
                <a:gd name="T4" fmla="*/ 53 w 97"/>
                <a:gd name="T5" fmla="*/ 48 h 402"/>
                <a:gd name="T6" fmla="*/ 19 w 97"/>
                <a:gd name="T7" fmla="*/ 63 h 402"/>
                <a:gd name="T8" fmla="*/ 0 w 97"/>
                <a:gd name="T9" fmla="*/ 402 h 402"/>
                <a:gd name="T10" fmla="*/ 21 w 97"/>
                <a:gd name="T11" fmla="*/ 392 h 402"/>
                <a:gd name="T12" fmla="*/ 59 w 97"/>
                <a:gd name="T13" fmla="*/ 339 h 402"/>
                <a:gd name="T14" fmla="*/ 59 w 97"/>
                <a:gd name="T15" fmla="*/ 33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02">
                  <a:moveTo>
                    <a:pt x="59" y="333"/>
                  </a:moveTo>
                  <a:cubicBezTo>
                    <a:pt x="59" y="333"/>
                    <a:pt x="87" y="76"/>
                    <a:pt x="97" y="0"/>
                  </a:cubicBezTo>
                  <a:cubicBezTo>
                    <a:pt x="91" y="18"/>
                    <a:pt x="76" y="34"/>
                    <a:pt x="53" y="48"/>
                  </a:cubicBezTo>
                  <a:cubicBezTo>
                    <a:pt x="42" y="54"/>
                    <a:pt x="31" y="59"/>
                    <a:pt x="19" y="63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7" y="399"/>
                    <a:pt x="14" y="396"/>
                    <a:pt x="21" y="392"/>
                  </a:cubicBezTo>
                  <a:cubicBezTo>
                    <a:pt x="46" y="378"/>
                    <a:pt x="59" y="359"/>
                    <a:pt x="59" y="339"/>
                  </a:cubicBezTo>
                  <a:cubicBezTo>
                    <a:pt x="59" y="337"/>
                    <a:pt x="59" y="335"/>
                    <a:pt x="59" y="333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4" name="Freeform 550"/>
            <p:cNvSpPr>
              <a:spLocks/>
            </p:cNvSpPr>
            <p:nvPr userDrawn="1"/>
          </p:nvSpPr>
          <p:spPr bwMode="auto">
            <a:xfrm>
              <a:off x="11129963" y="3444876"/>
              <a:ext cx="190500" cy="661988"/>
            </a:xfrm>
            <a:custGeom>
              <a:avLst/>
              <a:gdLst>
                <a:gd name="T0" fmla="*/ 96 w 120"/>
                <a:gd name="T1" fmla="*/ 74 h 417"/>
                <a:gd name="T2" fmla="*/ 49 w 120"/>
                <a:gd name="T3" fmla="*/ 54 h 417"/>
                <a:gd name="T4" fmla="*/ 0 w 120"/>
                <a:gd name="T5" fmla="*/ 0 h 417"/>
                <a:gd name="T6" fmla="*/ 39 w 120"/>
                <a:gd name="T7" fmla="*/ 341 h 417"/>
                <a:gd name="T8" fmla="*/ 39 w 120"/>
                <a:gd name="T9" fmla="*/ 347 h 417"/>
                <a:gd name="T10" fmla="*/ 77 w 120"/>
                <a:gd name="T11" fmla="*/ 400 h 417"/>
                <a:gd name="T12" fmla="*/ 120 w 120"/>
                <a:gd name="T13" fmla="*/ 417 h 417"/>
                <a:gd name="T14" fmla="*/ 96 w 120"/>
                <a:gd name="T15" fmla="*/ 7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417">
                  <a:moveTo>
                    <a:pt x="96" y="74"/>
                  </a:moveTo>
                  <a:cubicBezTo>
                    <a:pt x="79" y="69"/>
                    <a:pt x="63" y="62"/>
                    <a:pt x="49" y="54"/>
                  </a:cubicBezTo>
                  <a:cubicBezTo>
                    <a:pt x="23" y="39"/>
                    <a:pt x="6" y="20"/>
                    <a:pt x="0" y="0"/>
                  </a:cubicBezTo>
                  <a:cubicBezTo>
                    <a:pt x="9" y="69"/>
                    <a:pt x="39" y="341"/>
                    <a:pt x="39" y="341"/>
                  </a:cubicBezTo>
                  <a:cubicBezTo>
                    <a:pt x="39" y="343"/>
                    <a:pt x="39" y="345"/>
                    <a:pt x="39" y="347"/>
                  </a:cubicBezTo>
                  <a:cubicBezTo>
                    <a:pt x="39" y="366"/>
                    <a:pt x="52" y="385"/>
                    <a:pt x="77" y="400"/>
                  </a:cubicBezTo>
                  <a:cubicBezTo>
                    <a:pt x="90" y="408"/>
                    <a:pt x="104" y="413"/>
                    <a:pt x="120" y="417"/>
                  </a:cubicBezTo>
                  <a:lnTo>
                    <a:pt x="96" y="7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5" name="Freeform 551"/>
            <p:cNvSpPr>
              <a:spLocks/>
            </p:cNvSpPr>
            <p:nvPr userDrawn="1"/>
          </p:nvSpPr>
          <p:spPr bwMode="auto">
            <a:xfrm>
              <a:off x="11125201" y="3095626"/>
              <a:ext cx="155575" cy="277813"/>
            </a:xfrm>
            <a:custGeom>
              <a:avLst/>
              <a:gdLst>
                <a:gd name="T0" fmla="*/ 89 w 98"/>
                <a:gd name="T1" fmla="*/ 164 h 175"/>
                <a:gd name="T2" fmla="*/ 87 w 98"/>
                <a:gd name="T3" fmla="*/ 166 h 175"/>
                <a:gd name="T4" fmla="*/ 83 w 98"/>
                <a:gd name="T5" fmla="*/ 168 h 175"/>
                <a:gd name="T6" fmla="*/ 81 w 98"/>
                <a:gd name="T7" fmla="*/ 169 h 175"/>
                <a:gd name="T8" fmla="*/ 78 w 98"/>
                <a:gd name="T9" fmla="*/ 171 h 175"/>
                <a:gd name="T10" fmla="*/ 76 w 98"/>
                <a:gd name="T11" fmla="*/ 172 h 175"/>
                <a:gd name="T12" fmla="*/ 73 w 98"/>
                <a:gd name="T13" fmla="*/ 172 h 175"/>
                <a:gd name="T14" fmla="*/ 72 w 98"/>
                <a:gd name="T15" fmla="*/ 173 h 175"/>
                <a:gd name="T16" fmla="*/ 70 w 98"/>
                <a:gd name="T17" fmla="*/ 173 h 175"/>
                <a:gd name="T18" fmla="*/ 68 w 98"/>
                <a:gd name="T19" fmla="*/ 174 h 175"/>
                <a:gd name="T20" fmla="*/ 63 w 98"/>
                <a:gd name="T21" fmla="*/ 174 h 175"/>
                <a:gd name="T22" fmla="*/ 61 w 98"/>
                <a:gd name="T23" fmla="*/ 175 h 175"/>
                <a:gd name="T24" fmla="*/ 57 w 98"/>
                <a:gd name="T25" fmla="*/ 175 h 175"/>
                <a:gd name="T26" fmla="*/ 55 w 98"/>
                <a:gd name="T27" fmla="*/ 175 h 175"/>
                <a:gd name="T28" fmla="*/ 53 w 98"/>
                <a:gd name="T29" fmla="*/ 175 h 175"/>
                <a:gd name="T30" fmla="*/ 51 w 98"/>
                <a:gd name="T31" fmla="*/ 174 h 175"/>
                <a:gd name="T32" fmla="*/ 50 w 98"/>
                <a:gd name="T33" fmla="*/ 174 h 175"/>
                <a:gd name="T34" fmla="*/ 48 w 98"/>
                <a:gd name="T35" fmla="*/ 174 h 175"/>
                <a:gd name="T36" fmla="*/ 45 w 98"/>
                <a:gd name="T37" fmla="*/ 173 h 175"/>
                <a:gd name="T38" fmla="*/ 13 w 98"/>
                <a:gd name="T39" fmla="*/ 25 h 175"/>
                <a:gd name="T40" fmla="*/ 14 w 98"/>
                <a:gd name="T41" fmla="*/ 26 h 175"/>
                <a:gd name="T42" fmla="*/ 15 w 98"/>
                <a:gd name="T43" fmla="*/ 26 h 175"/>
                <a:gd name="T44" fmla="*/ 16 w 98"/>
                <a:gd name="T45" fmla="*/ 26 h 175"/>
                <a:gd name="T46" fmla="*/ 17 w 98"/>
                <a:gd name="T47" fmla="*/ 26 h 175"/>
                <a:gd name="T48" fmla="*/ 18 w 98"/>
                <a:gd name="T49" fmla="*/ 27 h 175"/>
                <a:gd name="T50" fmla="*/ 19 w 98"/>
                <a:gd name="T51" fmla="*/ 27 h 175"/>
                <a:gd name="T52" fmla="*/ 21 w 98"/>
                <a:gd name="T53" fmla="*/ 27 h 175"/>
                <a:gd name="T54" fmla="*/ 22 w 98"/>
                <a:gd name="T55" fmla="*/ 27 h 175"/>
                <a:gd name="T56" fmla="*/ 23 w 98"/>
                <a:gd name="T57" fmla="*/ 27 h 175"/>
                <a:gd name="T58" fmla="*/ 24 w 98"/>
                <a:gd name="T59" fmla="*/ 27 h 175"/>
                <a:gd name="T60" fmla="*/ 25 w 98"/>
                <a:gd name="T61" fmla="*/ 27 h 175"/>
                <a:gd name="T62" fmla="*/ 27 w 98"/>
                <a:gd name="T63" fmla="*/ 27 h 175"/>
                <a:gd name="T64" fmla="*/ 28 w 98"/>
                <a:gd name="T65" fmla="*/ 27 h 175"/>
                <a:gd name="T66" fmla="*/ 29 w 98"/>
                <a:gd name="T67" fmla="*/ 27 h 175"/>
                <a:gd name="T68" fmla="*/ 31 w 98"/>
                <a:gd name="T69" fmla="*/ 27 h 175"/>
                <a:gd name="T70" fmla="*/ 32 w 98"/>
                <a:gd name="T71" fmla="*/ 27 h 175"/>
                <a:gd name="T72" fmla="*/ 33 w 98"/>
                <a:gd name="T73" fmla="*/ 26 h 175"/>
                <a:gd name="T74" fmla="*/ 59 w 98"/>
                <a:gd name="T75" fmla="*/ 15 h 175"/>
                <a:gd name="T76" fmla="*/ 60 w 98"/>
                <a:gd name="T77" fmla="*/ 14 h 175"/>
                <a:gd name="T78" fmla="*/ 61 w 98"/>
                <a:gd name="T79" fmla="*/ 12 h 175"/>
                <a:gd name="T80" fmla="*/ 62 w 98"/>
                <a:gd name="T81" fmla="*/ 11 h 175"/>
                <a:gd name="T82" fmla="*/ 63 w 98"/>
                <a:gd name="T83" fmla="*/ 10 h 175"/>
                <a:gd name="T84" fmla="*/ 63 w 98"/>
                <a:gd name="T85" fmla="*/ 9 h 175"/>
                <a:gd name="T86" fmla="*/ 64 w 98"/>
                <a:gd name="T87" fmla="*/ 8 h 175"/>
                <a:gd name="T88" fmla="*/ 64 w 98"/>
                <a:gd name="T89" fmla="*/ 7 h 175"/>
                <a:gd name="T90" fmla="*/ 65 w 98"/>
                <a:gd name="T91" fmla="*/ 5 h 175"/>
                <a:gd name="T92" fmla="*/ 65 w 98"/>
                <a:gd name="T93" fmla="*/ 4 h 175"/>
                <a:gd name="T94" fmla="*/ 65 w 98"/>
                <a:gd name="T95" fmla="*/ 4 h 175"/>
                <a:gd name="T96" fmla="*/ 65 w 98"/>
                <a:gd name="T97" fmla="*/ 3 h 175"/>
                <a:gd name="T98" fmla="*/ 65 w 98"/>
                <a:gd name="T99" fmla="*/ 2 h 175"/>
                <a:gd name="T100" fmla="*/ 65 w 98"/>
                <a:gd name="T101" fmla="*/ 1 h 175"/>
                <a:gd name="T102" fmla="*/ 65 w 98"/>
                <a:gd name="T103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75">
                  <a:moveTo>
                    <a:pt x="65" y="0"/>
                  </a:moveTo>
                  <a:cubicBezTo>
                    <a:pt x="97" y="148"/>
                    <a:pt x="97" y="148"/>
                    <a:pt x="97" y="148"/>
                  </a:cubicBezTo>
                  <a:cubicBezTo>
                    <a:pt x="98" y="153"/>
                    <a:pt x="96" y="158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5" y="174"/>
                    <a:pt x="64" y="174"/>
                    <a:pt x="63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5"/>
                    <a:pt x="62" y="175"/>
                    <a:pt x="62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5"/>
                    <a:pt x="59" y="175"/>
                    <a:pt x="59" y="175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8" y="175"/>
                    <a:pt x="58" y="175"/>
                    <a:pt x="57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38" y="171"/>
                    <a:pt x="33" y="167"/>
                    <a:pt x="32" y="16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9"/>
                    <a:pt x="6" y="23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43" y="25"/>
                    <a:pt x="52" y="21"/>
                    <a:pt x="58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6" name="Freeform 552"/>
            <p:cNvSpPr>
              <a:spLocks/>
            </p:cNvSpPr>
            <p:nvPr userDrawn="1"/>
          </p:nvSpPr>
          <p:spPr bwMode="auto">
            <a:xfrm>
              <a:off x="11210926" y="3095626"/>
              <a:ext cx="69850" cy="276225"/>
            </a:xfrm>
            <a:custGeom>
              <a:avLst/>
              <a:gdLst>
                <a:gd name="T0" fmla="*/ 36 w 44"/>
                <a:gd name="T1" fmla="*/ 163 h 174"/>
                <a:gd name="T2" fmla="*/ 35 w 44"/>
                <a:gd name="T3" fmla="*/ 164 h 174"/>
                <a:gd name="T4" fmla="*/ 33 w 44"/>
                <a:gd name="T5" fmla="*/ 166 h 174"/>
                <a:gd name="T6" fmla="*/ 31 w 44"/>
                <a:gd name="T7" fmla="*/ 167 h 174"/>
                <a:gd name="T8" fmla="*/ 29 w 44"/>
                <a:gd name="T9" fmla="*/ 168 h 174"/>
                <a:gd name="T10" fmla="*/ 28 w 44"/>
                <a:gd name="T11" fmla="*/ 169 h 174"/>
                <a:gd name="T12" fmla="*/ 26 w 44"/>
                <a:gd name="T13" fmla="*/ 170 h 174"/>
                <a:gd name="T14" fmla="*/ 25 w 44"/>
                <a:gd name="T15" fmla="*/ 170 h 174"/>
                <a:gd name="T16" fmla="*/ 23 w 44"/>
                <a:gd name="T17" fmla="*/ 171 h 174"/>
                <a:gd name="T18" fmla="*/ 22 w 44"/>
                <a:gd name="T19" fmla="*/ 172 h 174"/>
                <a:gd name="T20" fmla="*/ 20 w 44"/>
                <a:gd name="T21" fmla="*/ 172 h 174"/>
                <a:gd name="T22" fmla="*/ 19 w 44"/>
                <a:gd name="T23" fmla="*/ 172 h 174"/>
                <a:gd name="T24" fmla="*/ 18 w 44"/>
                <a:gd name="T25" fmla="*/ 173 h 174"/>
                <a:gd name="T26" fmla="*/ 17 w 44"/>
                <a:gd name="T27" fmla="*/ 173 h 174"/>
                <a:gd name="T28" fmla="*/ 16 w 44"/>
                <a:gd name="T29" fmla="*/ 173 h 174"/>
                <a:gd name="T30" fmla="*/ 15 w 44"/>
                <a:gd name="T31" fmla="*/ 173 h 174"/>
                <a:gd name="T32" fmla="*/ 13 w 44"/>
                <a:gd name="T33" fmla="*/ 174 h 174"/>
                <a:gd name="T34" fmla="*/ 13 w 44"/>
                <a:gd name="T35" fmla="*/ 174 h 174"/>
                <a:gd name="T36" fmla="*/ 12 w 44"/>
                <a:gd name="T37" fmla="*/ 174 h 174"/>
                <a:gd name="T38" fmla="*/ 14 w 44"/>
                <a:gd name="T39" fmla="*/ 173 h 174"/>
                <a:gd name="T40" fmla="*/ 15 w 44"/>
                <a:gd name="T41" fmla="*/ 172 h 174"/>
                <a:gd name="T42" fmla="*/ 17 w 44"/>
                <a:gd name="T43" fmla="*/ 171 h 174"/>
                <a:gd name="T44" fmla="*/ 19 w 44"/>
                <a:gd name="T45" fmla="*/ 170 h 174"/>
                <a:gd name="T46" fmla="*/ 21 w 44"/>
                <a:gd name="T47" fmla="*/ 169 h 174"/>
                <a:gd name="T48" fmla="*/ 22 w 44"/>
                <a:gd name="T49" fmla="*/ 167 h 174"/>
                <a:gd name="T50" fmla="*/ 0 w 44"/>
                <a:gd name="T51" fmla="*/ 18 h 174"/>
                <a:gd name="T52" fmla="*/ 5 w 44"/>
                <a:gd name="T53" fmla="*/ 15 h 174"/>
                <a:gd name="T54" fmla="*/ 6 w 44"/>
                <a:gd name="T55" fmla="*/ 14 h 174"/>
                <a:gd name="T56" fmla="*/ 6 w 44"/>
                <a:gd name="T57" fmla="*/ 13 h 174"/>
                <a:gd name="T58" fmla="*/ 7 w 44"/>
                <a:gd name="T59" fmla="*/ 13 h 174"/>
                <a:gd name="T60" fmla="*/ 7 w 44"/>
                <a:gd name="T61" fmla="*/ 12 h 174"/>
                <a:gd name="T62" fmla="*/ 8 w 44"/>
                <a:gd name="T63" fmla="*/ 11 h 174"/>
                <a:gd name="T64" fmla="*/ 8 w 44"/>
                <a:gd name="T65" fmla="*/ 10 h 174"/>
                <a:gd name="T66" fmla="*/ 9 w 44"/>
                <a:gd name="T67" fmla="*/ 10 h 174"/>
                <a:gd name="T68" fmla="*/ 9 w 44"/>
                <a:gd name="T69" fmla="*/ 9 h 174"/>
                <a:gd name="T70" fmla="*/ 10 w 44"/>
                <a:gd name="T71" fmla="*/ 8 h 174"/>
                <a:gd name="T72" fmla="*/ 10 w 44"/>
                <a:gd name="T73" fmla="*/ 8 h 174"/>
                <a:gd name="T74" fmla="*/ 10 w 44"/>
                <a:gd name="T75" fmla="*/ 7 h 174"/>
                <a:gd name="T76" fmla="*/ 10 w 44"/>
                <a:gd name="T77" fmla="*/ 6 h 174"/>
                <a:gd name="T78" fmla="*/ 11 w 44"/>
                <a:gd name="T79" fmla="*/ 6 h 174"/>
                <a:gd name="T80" fmla="*/ 11 w 44"/>
                <a:gd name="T81" fmla="*/ 5 h 174"/>
                <a:gd name="T82" fmla="*/ 11 w 44"/>
                <a:gd name="T83" fmla="*/ 4 h 174"/>
                <a:gd name="T84" fmla="*/ 11 w 44"/>
                <a:gd name="T85" fmla="*/ 4 h 174"/>
                <a:gd name="T86" fmla="*/ 11 w 44"/>
                <a:gd name="T87" fmla="*/ 3 h 174"/>
                <a:gd name="T88" fmla="*/ 11 w 44"/>
                <a:gd name="T89" fmla="*/ 3 h 174"/>
                <a:gd name="T90" fmla="*/ 11 w 44"/>
                <a:gd name="T91" fmla="*/ 2 h 174"/>
                <a:gd name="T92" fmla="*/ 11 w 44"/>
                <a:gd name="T93" fmla="*/ 2 h 174"/>
                <a:gd name="T94" fmla="*/ 11 w 44"/>
                <a:gd name="T95" fmla="*/ 1 h 174"/>
                <a:gd name="T96" fmla="*/ 11 w 44"/>
                <a:gd name="T97" fmla="*/ 1 h 174"/>
                <a:gd name="T98" fmla="*/ 11 w 44"/>
                <a:gd name="T99" fmla="*/ 1 h 174"/>
                <a:gd name="T100" fmla="*/ 11 w 44"/>
                <a:gd name="T10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174">
                  <a:moveTo>
                    <a:pt x="11" y="0"/>
                  </a:moveTo>
                  <a:cubicBezTo>
                    <a:pt x="43" y="148"/>
                    <a:pt x="43" y="148"/>
                    <a:pt x="43" y="148"/>
                  </a:cubicBezTo>
                  <a:cubicBezTo>
                    <a:pt x="44" y="153"/>
                    <a:pt x="42" y="158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2"/>
                    <a:pt x="22" y="172"/>
                    <a:pt x="22" y="172"/>
                  </a:cubicBezTo>
                  <a:cubicBezTo>
                    <a:pt x="22" y="172"/>
                    <a:pt x="22" y="172"/>
                    <a:pt x="22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8" y="162"/>
                    <a:pt x="30" y="156"/>
                    <a:pt x="29" y="1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7" name="Freeform 553"/>
            <p:cNvSpPr>
              <a:spLocks/>
            </p:cNvSpPr>
            <p:nvPr userDrawn="1"/>
          </p:nvSpPr>
          <p:spPr bwMode="auto">
            <a:xfrm>
              <a:off x="6697663" y="3571876"/>
              <a:ext cx="552450" cy="304800"/>
            </a:xfrm>
            <a:custGeom>
              <a:avLst/>
              <a:gdLst>
                <a:gd name="T0" fmla="*/ 332 w 348"/>
                <a:gd name="T1" fmla="*/ 139 h 192"/>
                <a:gd name="T2" fmla="*/ 333 w 348"/>
                <a:gd name="T3" fmla="*/ 169 h 192"/>
                <a:gd name="T4" fmla="*/ 306 w 348"/>
                <a:gd name="T5" fmla="*/ 183 h 192"/>
                <a:gd name="T6" fmla="*/ 252 w 348"/>
                <a:gd name="T7" fmla="*/ 183 h 192"/>
                <a:gd name="T8" fmla="*/ 15 w 348"/>
                <a:gd name="T9" fmla="*/ 53 h 192"/>
                <a:gd name="T10" fmla="*/ 15 w 348"/>
                <a:gd name="T11" fmla="*/ 23 h 192"/>
                <a:gd name="T12" fmla="*/ 41 w 348"/>
                <a:gd name="T13" fmla="*/ 8 h 192"/>
                <a:gd name="T14" fmla="*/ 96 w 348"/>
                <a:gd name="T15" fmla="*/ 8 h 192"/>
                <a:gd name="T16" fmla="*/ 332 w 348"/>
                <a:gd name="T17" fmla="*/ 1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92">
                  <a:moveTo>
                    <a:pt x="332" y="139"/>
                  </a:moveTo>
                  <a:cubicBezTo>
                    <a:pt x="348" y="147"/>
                    <a:pt x="348" y="161"/>
                    <a:pt x="333" y="169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291" y="192"/>
                    <a:pt x="267" y="192"/>
                    <a:pt x="252" y="18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0" y="45"/>
                    <a:pt x="0" y="31"/>
                    <a:pt x="15" y="23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56" y="0"/>
                    <a:pt x="80" y="0"/>
                    <a:pt x="96" y="8"/>
                  </a:cubicBezTo>
                  <a:lnTo>
                    <a:pt x="332" y="139"/>
                  </a:lnTo>
                  <a:close/>
                </a:path>
              </a:pathLst>
            </a:custGeom>
            <a:solidFill>
              <a:srgbClr val="46D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8" name="Freeform 554"/>
            <p:cNvSpPr>
              <a:spLocks noEditPoints="1"/>
            </p:cNvSpPr>
            <p:nvPr userDrawn="1"/>
          </p:nvSpPr>
          <p:spPr bwMode="auto">
            <a:xfrm>
              <a:off x="6600826" y="3522663"/>
              <a:ext cx="739775" cy="407988"/>
            </a:xfrm>
            <a:custGeom>
              <a:avLst/>
              <a:gdLst>
                <a:gd name="T0" fmla="*/ 367 w 466"/>
                <a:gd name="T1" fmla="*/ 214 h 257"/>
                <a:gd name="T2" fmla="*/ 313 w 466"/>
                <a:gd name="T3" fmla="*/ 214 h 257"/>
                <a:gd name="T4" fmla="*/ 76 w 466"/>
                <a:gd name="T5" fmla="*/ 84 h 257"/>
                <a:gd name="T6" fmla="*/ 76 w 466"/>
                <a:gd name="T7" fmla="*/ 54 h 257"/>
                <a:gd name="T8" fmla="*/ 102 w 466"/>
                <a:gd name="T9" fmla="*/ 39 h 257"/>
                <a:gd name="T10" fmla="*/ 157 w 466"/>
                <a:gd name="T11" fmla="*/ 39 h 257"/>
                <a:gd name="T12" fmla="*/ 393 w 466"/>
                <a:gd name="T13" fmla="*/ 170 h 257"/>
                <a:gd name="T14" fmla="*/ 394 w 466"/>
                <a:gd name="T15" fmla="*/ 200 h 257"/>
                <a:gd name="T16" fmla="*/ 367 w 466"/>
                <a:gd name="T17" fmla="*/ 214 h 257"/>
                <a:gd name="T18" fmla="*/ 163 w 466"/>
                <a:gd name="T19" fmla="*/ 9 h 257"/>
                <a:gd name="T20" fmla="*/ 108 w 466"/>
                <a:gd name="T21" fmla="*/ 9 h 257"/>
                <a:gd name="T22" fmla="*/ 0 w 466"/>
                <a:gd name="T23" fmla="*/ 69 h 257"/>
                <a:gd name="T24" fmla="*/ 342 w 466"/>
                <a:gd name="T25" fmla="*/ 257 h 257"/>
                <a:gd name="T26" fmla="*/ 451 w 466"/>
                <a:gd name="T27" fmla="*/ 197 h 257"/>
                <a:gd name="T28" fmla="*/ 450 w 466"/>
                <a:gd name="T29" fmla="*/ 167 h 257"/>
                <a:gd name="T30" fmla="*/ 163 w 466"/>
                <a:gd name="T31" fmla="*/ 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6" h="257">
                  <a:moveTo>
                    <a:pt x="367" y="214"/>
                  </a:moveTo>
                  <a:cubicBezTo>
                    <a:pt x="352" y="223"/>
                    <a:pt x="328" y="223"/>
                    <a:pt x="313" y="21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61" y="76"/>
                    <a:pt x="61" y="62"/>
                    <a:pt x="76" y="54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17" y="31"/>
                    <a:pt x="141" y="31"/>
                    <a:pt x="157" y="39"/>
                  </a:cubicBezTo>
                  <a:cubicBezTo>
                    <a:pt x="393" y="170"/>
                    <a:pt x="393" y="170"/>
                    <a:pt x="393" y="170"/>
                  </a:cubicBezTo>
                  <a:cubicBezTo>
                    <a:pt x="409" y="178"/>
                    <a:pt x="409" y="192"/>
                    <a:pt x="394" y="200"/>
                  </a:cubicBezTo>
                  <a:cubicBezTo>
                    <a:pt x="367" y="214"/>
                    <a:pt x="367" y="214"/>
                    <a:pt x="367" y="214"/>
                  </a:cubicBezTo>
                  <a:close/>
                  <a:moveTo>
                    <a:pt x="163" y="9"/>
                  </a:moveTo>
                  <a:cubicBezTo>
                    <a:pt x="148" y="0"/>
                    <a:pt x="123" y="0"/>
                    <a:pt x="108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451" y="197"/>
                    <a:pt x="451" y="197"/>
                    <a:pt x="451" y="197"/>
                  </a:cubicBezTo>
                  <a:cubicBezTo>
                    <a:pt x="466" y="189"/>
                    <a:pt x="466" y="175"/>
                    <a:pt x="450" y="167"/>
                  </a:cubicBezTo>
                  <a:lnTo>
                    <a:pt x="163" y="9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9" name="Freeform 555"/>
            <p:cNvSpPr>
              <a:spLocks/>
            </p:cNvSpPr>
            <p:nvPr userDrawn="1"/>
          </p:nvSpPr>
          <p:spPr bwMode="auto">
            <a:xfrm>
              <a:off x="6227763" y="3536951"/>
              <a:ext cx="915988" cy="600075"/>
            </a:xfrm>
            <a:custGeom>
              <a:avLst/>
              <a:gdLst>
                <a:gd name="T0" fmla="*/ 343 w 577"/>
                <a:gd name="T1" fmla="*/ 0 h 378"/>
                <a:gd name="T2" fmla="*/ 235 w 577"/>
                <a:gd name="T3" fmla="*/ 60 h 378"/>
                <a:gd name="T4" fmla="*/ 577 w 577"/>
                <a:gd name="T5" fmla="*/ 248 h 378"/>
                <a:gd name="T6" fmla="*/ 358 w 577"/>
                <a:gd name="T7" fmla="*/ 369 h 378"/>
                <a:gd name="T8" fmla="*/ 303 w 577"/>
                <a:gd name="T9" fmla="*/ 370 h 378"/>
                <a:gd name="T10" fmla="*/ 16 w 577"/>
                <a:gd name="T11" fmla="*/ 212 h 378"/>
                <a:gd name="T12" fmla="*/ 16 w 577"/>
                <a:gd name="T13" fmla="*/ 181 h 378"/>
                <a:gd name="T14" fmla="*/ 343 w 577"/>
                <a:gd name="T1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378">
                  <a:moveTo>
                    <a:pt x="343" y="0"/>
                  </a:moveTo>
                  <a:cubicBezTo>
                    <a:pt x="235" y="60"/>
                    <a:pt x="235" y="60"/>
                    <a:pt x="235" y="60"/>
                  </a:cubicBezTo>
                  <a:cubicBezTo>
                    <a:pt x="577" y="248"/>
                    <a:pt x="577" y="248"/>
                    <a:pt x="577" y="248"/>
                  </a:cubicBezTo>
                  <a:cubicBezTo>
                    <a:pt x="358" y="369"/>
                    <a:pt x="358" y="369"/>
                    <a:pt x="358" y="369"/>
                  </a:cubicBezTo>
                  <a:cubicBezTo>
                    <a:pt x="343" y="378"/>
                    <a:pt x="318" y="378"/>
                    <a:pt x="303" y="370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" y="203"/>
                    <a:pt x="0" y="190"/>
                    <a:pt x="16" y="181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0" name="Freeform 556"/>
            <p:cNvSpPr>
              <a:spLocks/>
            </p:cNvSpPr>
            <p:nvPr userDrawn="1"/>
          </p:nvSpPr>
          <p:spPr bwMode="auto">
            <a:xfrm>
              <a:off x="6234113" y="3811588"/>
              <a:ext cx="1100138" cy="384175"/>
            </a:xfrm>
            <a:custGeom>
              <a:avLst/>
              <a:gdLst>
                <a:gd name="T0" fmla="*/ 682 w 693"/>
                <a:gd name="T1" fmla="*/ 15 h 242"/>
                <a:gd name="T2" fmla="*/ 573 w 693"/>
                <a:gd name="T3" fmla="*/ 75 h 242"/>
                <a:gd name="T4" fmla="*/ 354 w 693"/>
                <a:gd name="T5" fmla="*/ 196 h 242"/>
                <a:gd name="T6" fmla="*/ 299 w 693"/>
                <a:gd name="T7" fmla="*/ 197 h 242"/>
                <a:gd name="T8" fmla="*/ 12 w 693"/>
                <a:gd name="T9" fmla="*/ 39 h 242"/>
                <a:gd name="T10" fmla="*/ 0 w 693"/>
                <a:gd name="T11" fmla="*/ 23 h 242"/>
                <a:gd name="T12" fmla="*/ 0 w 693"/>
                <a:gd name="T13" fmla="*/ 60 h 242"/>
                <a:gd name="T14" fmla="*/ 12 w 693"/>
                <a:gd name="T15" fmla="*/ 75 h 242"/>
                <a:gd name="T16" fmla="*/ 299 w 693"/>
                <a:gd name="T17" fmla="*/ 233 h 242"/>
                <a:gd name="T18" fmla="*/ 354 w 693"/>
                <a:gd name="T19" fmla="*/ 233 h 242"/>
                <a:gd name="T20" fmla="*/ 573 w 693"/>
                <a:gd name="T21" fmla="*/ 112 h 242"/>
                <a:gd name="T22" fmla="*/ 682 w 693"/>
                <a:gd name="T23" fmla="*/ 52 h 242"/>
                <a:gd name="T24" fmla="*/ 693 w 693"/>
                <a:gd name="T25" fmla="*/ 37 h 242"/>
                <a:gd name="T26" fmla="*/ 693 w 693"/>
                <a:gd name="T27" fmla="*/ 0 h 242"/>
                <a:gd name="T28" fmla="*/ 682 w 693"/>
                <a:gd name="T29" fmla="*/ 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3" h="242">
                  <a:moveTo>
                    <a:pt x="682" y="15"/>
                  </a:moveTo>
                  <a:cubicBezTo>
                    <a:pt x="573" y="75"/>
                    <a:pt x="573" y="75"/>
                    <a:pt x="573" y="75"/>
                  </a:cubicBezTo>
                  <a:cubicBezTo>
                    <a:pt x="354" y="196"/>
                    <a:pt x="354" y="196"/>
                    <a:pt x="354" y="196"/>
                  </a:cubicBezTo>
                  <a:cubicBezTo>
                    <a:pt x="339" y="205"/>
                    <a:pt x="314" y="205"/>
                    <a:pt x="299" y="19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4" y="34"/>
                    <a:pt x="0" y="29"/>
                    <a:pt x="0" y="2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4" y="71"/>
                    <a:pt x="12" y="75"/>
                  </a:cubicBezTo>
                  <a:cubicBezTo>
                    <a:pt x="299" y="233"/>
                    <a:pt x="299" y="233"/>
                    <a:pt x="299" y="233"/>
                  </a:cubicBezTo>
                  <a:cubicBezTo>
                    <a:pt x="314" y="242"/>
                    <a:pt x="339" y="242"/>
                    <a:pt x="354" y="233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682" y="52"/>
                    <a:pt x="682" y="52"/>
                    <a:pt x="682" y="52"/>
                  </a:cubicBezTo>
                  <a:cubicBezTo>
                    <a:pt x="689" y="48"/>
                    <a:pt x="693" y="42"/>
                    <a:pt x="693" y="37"/>
                  </a:cubicBezTo>
                  <a:cubicBezTo>
                    <a:pt x="693" y="0"/>
                    <a:pt x="693" y="0"/>
                    <a:pt x="693" y="0"/>
                  </a:cubicBezTo>
                  <a:cubicBezTo>
                    <a:pt x="693" y="5"/>
                    <a:pt x="689" y="11"/>
                    <a:pt x="682" y="15"/>
                  </a:cubicBez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1" name="Freeform 557"/>
            <p:cNvSpPr>
              <a:spLocks/>
            </p:cNvSpPr>
            <p:nvPr userDrawn="1"/>
          </p:nvSpPr>
          <p:spPr bwMode="auto">
            <a:xfrm>
              <a:off x="6299201" y="3660776"/>
              <a:ext cx="415925" cy="231775"/>
            </a:xfrm>
            <a:custGeom>
              <a:avLst/>
              <a:gdLst>
                <a:gd name="T0" fmla="*/ 205 w 262"/>
                <a:gd name="T1" fmla="*/ 8 h 146"/>
                <a:gd name="T2" fmla="*/ 155 w 262"/>
                <a:gd name="T3" fmla="*/ 8 h 146"/>
                <a:gd name="T4" fmla="*/ 13 w 262"/>
                <a:gd name="T5" fmla="*/ 88 h 146"/>
                <a:gd name="T6" fmla="*/ 14 w 262"/>
                <a:gd name="T7" fmla="*/ 116 h 146"/>
                <a:gd name="T8" fmla="*/ 57 w 262"/>
                <a:gd name="T9" fmla="*/ 139 h 146"/>
                <a:gd name="T10" fmla="*/ 107 w 262"/>
                <a:gd name="T11" fmla="*/ 138 h 146"/>
                <a:gd name="T12" fmla="*/ 248 w 262"/>
                <a:gd name="T13" fmla="*/ 58 h 146"/>
                <a:gd name="T14" fmla="*/ 248 w 262"/>
                <a:gd name="T15" fmla="*/ 31 h 146"/>
                <a:gd name="T16" fmla="*/ 205 w 262"/>
                <a:gd name="T1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146">
                  <a:moveTo>
                    <a:pt x="205" y="8"/>
                  </a:moveTo>
                  <a:cubicBezTo>
                    <a:pt x="191" y="0"/>
                    <a:pt x="168" y="1"/>
                    <a:pt x="155" y="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0" y="96"/>
                    <a:pt x="0" y="108"/>
                    <a:pt x="14" y="116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70" y="146"/>
                    <a:pt x="93" y="146"/>
                    <a:pt x="107" y="138"/>
                  </a:cubicBezTo>
                  <a:cubicBezTo>
                    <a:pt x="248" y="58"/>
                    <a:pt x="248" y="58"/>
                    <a:pt x="248" y="58"/>
                  </a:cubicBezTo>
                  <a:cubicBezTo>
                    <a:pt x="262" y="51"/>
                    <a:pt x="261" y="38"/>
                    <a:pt x="248" y="31"/>
                  </a:cubicBezTo>
                  <a:lnTo>
                    <a:pt x="205" y="8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2" name="Freeform 558"/>
            <p:cNvSpPr>
              <a:spLocks/>
            </p:cNvSpPr>
            <p:nvPr userDrawn="1"/>
          </p:nvSpPr>
          <p:spPr bwMode="auto">
            <a:xfrm>
              <a:off x="6303963" y="3732213"/>
              <a:ext cx="404813" cy="184150"/>
            </a:xfrm>
            <a:custGeom>
              <a:avLst/>
              <a:gdLst>
                <a:gd name="T0" fmla="*/ 255 w 255"/>
                <a:gd name="T1" fmla="*/ 0 h 116"/>
                <a:gd name="T2" fmla="*/ 245 w 255"/>
                <a:gd name="T3" fmla="*/ 13 h 116"/>
                <a:gd name="T4" fmla="*/ 104 w 255"/>
                <a:gd name="T5" fmla="*/ 93 h 116"/>
                <a:gd name="T6" fmla="*/ 54 w 255"/>
                <a:gd name="T7" fmla="*/ 94 h 116"/>
                <a:gd name="T8" fmla="*/ 11 w 255"/>
                <a:gd name="T9" fmla="*/ 71 h 116"/>
                <a:gd name="T10" fmla="*/ 0 w 255"/>
                <a:gd name="T11" fmla="*/ 57 h 116"/>
                <a:gd name="T12" fmla="*/ 0 w 255"/>
                <a:gd name="T13" fmla="*/ 72 h 116"/>
                <a:gd name="T14" fmla="*/ 11 w 255"/>
                <a:gd name="T15" fmla="*/ 85 h 116"/>
                <a:gd name="T16" fmla="*/ 54 w 255"/>
                <a:gd name="T17" fmla="*/ 109 h 116"/>
                <a:gd name="T18" fmla="*/ 104 w 255"/>
                <a:gd name="T19" fmla="*/ 108 h 116"/>
                <a:gd name="T20" fmla="*/ 245 w 255"/>
                <a:gd name="T21" fmla="*/ 28 h 116"/>
                <a:gd name="T22" fmla="*/ 255 w 255"/>
                <a:gd name="T23" fmla="*/ 14 h 116"/>
                <a:gd name="T24" fmla="*/ 255 w 255"/>
                <a:gd name="T2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116">
                  <a:moveTo>
                    <a:pt x="255" y="0"/>
                  </a:moveTo>
                  <a:cubicBezTo>
                    <a:pt x="255" y="5"/>
                    <a:pt x="252" y="10"/>
                    <a:pt x="245" y="1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90" y="101"/>
                    <a:pt x="67" y="101"/>
                    <a:pt x="54" y="9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4" y="67"/>
                    <a:pt x="0" y="62"/>
                    <a:pt x="0" y="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4" y="82"/>
                    <a:pt x="11" y="85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68" y="116"/>
                    <a:pt x="90" y="116"/>
                    <a:pt x="104" y="108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52" y="24"/>
                    <a:pt x="255" y="19"/>
                    <a:pt x="255" y="14"/>
                  </a:cubicBezTo>
                  <a:lnTo>
                    <a:pt x="255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3" name="Freeform 559"/>
            <p:cNvSpPr>
              <a:spLocks/>
            </p:cNvSpPr>
            <p:nvPr userDrawn="1"/>
          </p:nvSpPr>
          <p:spPr bwMode="auto">
            <a:xfrm>
              <a:off x="6616701" y="3892551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3 h 43"/>
                <a:gd name="T4" fmla="*/ 6 w 78"/>
                <a:gd name="T5" fmla="*/ 15 h 43"/>
                <a:gd name="T6" fmla="*/ 6 w 78"/>
                <a:gd name="T7" fmla="*/ 28 h 43"/>
                <a:gd name="T8" fmla="*/ 27 w 78"/>
                <a:gd name="T9" fmla="*/ 39 h 43"/>
                <a:gd name="T10" fmla="*/ 51 w 78"/>
                <a:gd name="T11" fmla="*/ 39 h 43"/>
                <a:gd name="T12" fmla="*/ 72 w 78"/>
                <a:gd name="T13" fmla="*/ 28 h 43"/>
                <a:gd name="T14" fmla="*/ 71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6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1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4" name="Freeform 560"/>
            <p:cNvSpPr>
              <a:spLocks/>
            </p:cNvSpPr>
            <p:nvPr userDrawn="1"/>
          </p:nvSpPr>
          <p:spPr bwMode="auto">
            <a:xfrm>
              <a:off x="6534151" y="3846513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7 w 78"/>
                <a:gd name="T3" fmla="*/ 4 h 44"/>
                <a:gd name="T4" fmla="*/ 6 w 78"/>
                <a:gd name="T5" fmla="*/ 16 h 44"/>
                <a:gd name="T6" fmla="*/ 7 w 78"/>
                <a:gd name="T7" fmla="*/ 29 h 44"/>
                <a:gd name="T8" fmla="*/ 27 w 78"/>
                <a:gd name="T9" fmla="*/ 40 h 44"/>
                <a:gd name="T10" fmla="*/ 51 w 78"/>
                <a:gd name="T11" fmla="*/ 40 h 44"/>
                <a:gd name="T12" fmla="*/ 72 w 78"/>
                <a:gd name="T13" fmla="*/ 29 h 44"/>
                <a:gd name="T14" fmla="*/ 72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1"/>
                    <a:pt x="27" y="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9"/>
                    <a:pt x="0" y="26"/>
                    <a:pt x="7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1" y="4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8" y="25"/>
                    <a:pt x="78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5" name="Freeform 561"/>
            <p:cNvSpPr>
              <a:spLocks/>
            </p:cNvSpPr>
            <p:nvPr userDrawn="1"/>
          </p:nvSpPr>
          <p:spPr bwMode="auto">
            <a:xfrm>
              <a:off x="6537326" y="38814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49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8 h 29"/>
                <a:gd name="T14" fmla="*/ 5 w 75"/>
                <a:gd name="T15" fmla="*/ 14 h 29"/>
                <a:gd name="T16" fmla="*/ 25 w 75"/>
                <a:gd name="T17" fmla="*/ 25 h 29"/>
                <a:gd name="T18" fmla="*/ 49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3" y="22"/>
                    <a:pt x="32" y="22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5" y="1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9"/>
                    <a:pt x="43" y="29"/>
                    <a:pt x="49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6" name="Freeform 562"/>
            <p:cNvSpPr>
              <a:spLocks/>
            </p:cNvSpPr>
            <p:nvPr userDrawn="1"/>
          </p:nvSpPr>
          <p:spPr bwMode="auto">
            <a:xfrm>
              <a:off x="6456363" y="3889376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7 w 78"/>
                <a:gd name="T3" fmla="*/ 4 h 44"/>
                <a:gd name="T4" fmla="*/ 6 w 78"/>
                <a:gd name="T5" fmla="*/ 15 h 44"/>
                <a:gd name="T6" fmla="*/ 7 w 78"/>
                <a:gd name="T7" fmla="*/ 29 h 44"/>
                <a:gd name="T8" fmla="*/ 27 w 78"/>
                <a:gd name="T9" fmla="*/ 40 h 44"/>
                <a:gd name="T10" fmla="*/ 51 w 78"/>
                <a:gd name="T11" fmla="*/ 40 h 44"/>
                <a:gd name="T12" fmla="*/ 72 w 78"/>
                <a:gd name="T13" fmla="*/ 28 h 44"/>
                <a:gd name="T14" fmla="*/ 72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0"/>
                    <a:pt x="27" y="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3"/>
                    <a:pt x="51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5"/>
                    <a:pt x="78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7" name="Freeform 563"/>
            <p:cNvSpPr>
              <a:spLocks/>
            </p:cNvSpPr>
            <p:nvPr userDrawn="1"/>
          </p:nvSpPr>
          <p:spPr bwMode="auto">
            <a:xfrm>
              <a:off x="6459538" y="3924301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49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5 w 75"/>
                <a:gd name="T17" fmla="*/ 25 h 29"/>
                <a:gd name="T18" fmla="*/ 49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4"/>
                    <a:pt x="70" y="6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3" y="21"/>
                    <a:pt x="32" y="22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1" y="12"/>
                    <a:pt x="5" y="1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9"/>
                    <a:pt x="43" y="29"/>
                    <a:pt x="49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8" name="Freeform 564"/>
            <p:cNvSpPr>
              <a:spLocks/>
            </p:cNvSpPr>
            <p:nvPr userDrawn="1"/>
          </p:nvSpPr>
          <p:spPr bwMode="auto">
            <a:xfrm>
              <a:off x="6542088" y="3968751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1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6 h 29"/>
                <a:gd name="T18" fmla="*/ 50 w 75"/>
                <a:gd name="T19" fmla="*/ 25 h 29"/>
                <a:gd name="T20" fmla="*/ 71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4" y="5"/>
                    <a:pt x="71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9" name="Freeform 565"/>
            <p:cNvSpPr>
              <a:spLocks/>
            </p:cNvSpPr>
            <p:nvPr userDrawn="1"/>
          </p:nvSpPr>
          <p:spPr bwMode="auto">
            <a:xfrm>
              <a:off x="6780213" y="3986213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5" y="0"/>
                    <a:pt x="34" y="1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0" name="Freeform 566"/>
            <p:cNvSpPr>
              <a:spLocks/>
            </p:cNvSpPr>
            <p:nvPr userDrawn="1"/>
          </p:nvSpPr>
          <p:spPr bwMode="auto">
            <a:xfrm>
              <a:off x="6697663" y="3941763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5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1" name="Freeform 567"/>
            <p:cNvSpPr>
              <a:spLocks/>
            </p:cNvSpPr>
            <p:nvPr userDrawn="1"/>
          </p:nvSpPr>
          <p:spPr bwMode="auto">
            <a:xfrm>
              <a:off x="6700838" y="39766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5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3" y="29"/>
                    <a:pt x="50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2" name="Freeform 568"/>
            <p:cNvSpPr>
              <a:spLocks/>
            </p:cNvSpPr>
            <p:nvPr userDrawn="1"/>
          </p:nvSpPr>
          <p:spPr bwMode="auto">
            <a:xfrm>
              <a:off x="6619876" y="3984626"/>
              <a:ext cx="125413" cy="68263"/>
            </a:xfrm>
            <a:custGeom>
              <a:avLst/>
              <a:gdLst>
                <a:gd name="T0" fmla="*/ 51 w 79"/>
                <a:gd name="T1" fmla="*/ 4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9 h 43"/>
                <a:gd name="T8" fmla="*/ 28 w 79"/>
                <a:gd name="T9" fmla="*/ 40 h 43"/>
                <a:gd name="T10" fmla="*/ 52 w 79"/>
                <a:gd name="T11" fmla="*/ 40 h 43"/>
                <a:gd name="T12" fmla="*/ 72 w 79"/>
                <a:gd name="T13" fmla="*/ 28 h 43"/>
                <a:gd name="T14" fmla="*/ 72 w 79"/>
                <a:gd name="T15" fmla="*/ 15 h 43"/>
                <a:gd name="T16" fmla="*/ 51 w 79"/>
                <a:gd name="T1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5" y="43"/>
                    <a:pt x="45" y="43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3" name="Freeform 569"/>
            <p:cNvSpPr>
              <a:spLocks/>
            </p:cNvSpPr>
            <p:nvPr userDrawn="1"/>
          </p:nvSpPr>
          <p:spPr bwMode="auto">
            <a:xfrm>
              <a:off x="6623051" y="4017963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9 h 29"/>
                <a:gd name="T6" fmla="*/ 26 w 75"/>
                <a:gd name="T7" fmla="*/ 19 h 29"/>
                <a:gd name="T8" fmla="*/ 5 w 75"/>
                <a:gd name="T9" fmla="*/ 8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6 w 75"/>
                <a:gd name="T17" fmla="*/ 26 h 29"/>
                <a:gd name="T18" fmla="*/ 50 w 75"/>
                <a:gd name="T19" fmla="*/ 26 h 29"/>
                <a:gd name="T20" fmla="*/ 70 w 75"/>
                <a:gd name="T21" fmla="*/ 14 h 29"/>
                <a:gd name="T22" fmla="*/ 75 w 75"/>
                <a:gd name="T23" fmla="*/ 8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4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3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3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2"/>
                    <a:pt x="75" y="10"/>
                    <a:pt x="75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4" name="Freeform 570"/>
            <p:cNvSpPr>
              <a:spLocks/>
            </p:cNvSpPr>
            <p:nvPr userDrawn="1"/>
          </p:nvSpPr>
          <p:spPr bwMode="auto">
            <a:xfrm>
              <a:off x="6707188" y="4064001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5" name="Freeform 571"/>
            <p:cNvSpPr>
              <a:spLocks/>
            </p:cNvSpPr>
            <p:nvPr userDrawn="1"/>
          </p:nvSpPr>
          <p:spPr bwMode="auto">
            <a:xfrm>
              <a:off x="6772276" y="3798888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3 h 43"/>
                <a:gd name="T4" fmla="*/ 6 w 78"/>
                <a:gd name="T5" fmla="*/ 15 h 43"/>
                <a:gd name="T6" fmla="*/ 6 w 78"/>
                <a:gd name="T7" fmla="*/ 28 h 43"/>
                <a:gd name="T8" fmla="*/ 27 w 78"/>
                <a:gd name="T9" fmla="*/ 39 h 43"/>
                <a:gd name="T10" fmla="*/ 51 w 78"/>
                <a:gd name="T11" fmla="*/ 39 h 43"/>
                <a:gd name="T12" fmla="*/ 72 w 78"/>
                <a:gd name="T13" fmla="*/ 28 h 43"/>
                <a:gd name="T14" fmla="*/ 71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6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1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6" name="Freeform 572"/>
            <p:cNvSpPr>
              <a:spLocks/>
            </p:cNvSpPr>
            <p:nvPr userDrawn="1"/>
          </p:nvSpPr>
          <p:spPr bwMode="auto">
            <a:xfrm>
              <a:off x="6689726" y="3754438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3 h 43"/>
                <a:gd name="T4" fmla="*/ 6 w 78"/>
                <a:gd name="T5" fmla="*/ 15 h 43"/>
                <a:gd name="T6" fmla="*/ 7 w 78"/>
                <a:gd name="T7" fmla="*/ 28 h 43"/>
                <a:gd name="T8" fmla="*/ 27 w 78"/>
                <a:gd name="T9" fmla="*/ 39 h 43"/>
                <a:gd name="T10" fmla="*/ 52 w 78"/>
                <a:gd name="T11" fmla="*/ 39 h 43"/>
                <a:gd name="T12" fmla="*/ 72 w 78"/>
                <a:gd name="T13" fmla="*/ 28 h 43"/>
                <a:gd name="T14" fmla="*/ 72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7" name="Freeform 573"/>
            <p:cNvSpPr>
              <a:spLocks/>
            </p:cNvSpPr>
            <p:nvPr userDrawn="1"/>
          </p:nvSpPr>
          <p:spPr bwMode="auto">
            <a:xfrm>
              <a:off x="6692901" y="3787776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5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5" y="1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8" name="Freeform 574"/>
            <p:cNvSpPr>
              <a:spLocks/>
            </p:cNvSpPr>
            <p:nvPr userDrawn="1"/>
          </p:nvSpPr>
          <p:spPr bwMode="auto">
            <a:xfrm>
              <a:off x="6611938" y="3795713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7 w 78"/>
                <a:gd name="T3" fmla="*/ 4 h 44"/>
                <a:gd name="T4" fmla="*/ 6 w 78"/>
                <a:gd name="T5" fmla="*/ 16 h 44"/>
                <a:gd name="T6" fmla="*/ 7 w 78"/>
                <a:gd name="T7" fmla="*/ 29 h 44"/>
                <a:gd name="T8" fmla="*/ 27 w 78"/>
                <a:gd name="T9" fmla="*/ 40 h 44"/>
                <a:gd name="T10" fmla="*/ 52 w 78"/>
                <a:gd name="T11" fmla="*/ 40 h 44"/>
                <a:gd name="T12" fmla="*/ 72 w 78"/>
                <a:gd name="T13" fmla="*/ 28 h 44"/>
                <a:gd name="T14" fmla="*/ 72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0"/>
                    <a:pt x="27" y="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5"/>
                    <a:pt x="78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9" name="Freeform 575"/>
            <p:cNvSpPr>
              <a:spLocks/>
            </p:cNvSpPr>
            <p:nvPr userDrawn="1"/>
          </p:nvSpPr>
          <p:spPr bwMode="auto">
            <a:xfrm>
              <a:off x="6615113" y="38306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5 w 75"/>
                <a:gd name="T17" fmla="*/ 25 h 29"/>
                <a:gd name="T18" fmla="*/ 50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4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1" y="12"/>
                    <a:pt x="5" y="1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0" name="Freeform 576"/>
            <p:cNvSpPr>
              <a:spLocks/>
            </p:cNvSpPr>
            <p:nvPr userDrawn="1"/>
          </p:nvSpPr>
          <p:spPr bwMode="auto">
            <a:xfrm>
              <a:off x="6697663" y="3875088"/>
              <a:ext cx="120650" cy="46038"/>
            </a:xfrm>
            <a:custGeom>
              <a:avLst/>
              <a:gdLst>
                <a:gd name="T0" fmla="*/ 75 w 76"/>
                <a:gd name="T1" fmla="*/ 0 h 29"/>
                <a:gd name="T2" fmla="*/ 71 w 76"/>
                <a:gd name="T3" fmla="*/ 7 h 29"/>
                <a:gd name="T4" fmla="*/ 50 w 76"/>
                <a:gd name="T5" fmla="*/ 18 h 29"/>
                <a:gd name="T6" fmla="*/ 26 w 76"/>
                <a:gd name="T7" fmla="*/ 19 h 29"/>
                <a:gd name="T8" fmla="*/ 5 w 76"/>
                <a:gd name="T9" fmla="*/ 7 h 29"/>
                <a:gd name="T10" fmla="*/ 0 w 76"/>
                <a:gd name="T11" fmla="*/ 1 h 29"/>
                <a:gd name="T12" fmla="*/ 0 w 76"/>
                <a:gd name="T13" fmla="*/ 8 h 29"/>
                <a:gd name="T14" fmla="*/ 5 w 76"/>
                <a:gd name="T15" fmla="*/ 15 h 29"/>
                <a:gd name="T16" fmla="*/ 26 w 76"/>
                <a:gd name="T17" fmla="*/ 26 h 29"/>
                <a:gd name="T18" fmla="*/ 50 w 76"/>
                <a:gd name="T19" fmla="*/ 25 h 29"/>
                <a:gd name="T20" fmla="*/ 71 w 76"/>
                <a:gd name="T21" fmla="*/ 14 h 29"/>
                <a:gd name="T22" fmla="*/ 76 w 76"/>
                <a:gd name="T23" fmla="*/ 7 h 29"/>
                <a:gd name="T24" fmla="*/ 75 w 76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9">
                  <a:moveTo>
                    <a:pt x="75" y="0"/>
                  </a:moveTo>
                  <a:cubicBezTo>
                    <a:pt x="75" y="3"/>
                    <a:pt x="74" y="5"/>
                    <a:pt x="71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6" y="10"/>
                    <a:pt x="76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1" name="Freeform 577"/>
            <p:cNvSpPr>
              <a:spLocks/>
            </p:cNvSpPr>
            <p:nvPr userDrawn="1"/>
          </p:nvSpPr>
          <p:spPr bwMode="auto">
            <a:xfrm>
              <a:off x="6935788" y="3892551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9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5" y="0"/>
                    <a:pt x="34" y="1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20"/>
                    <a:pt x="0" y="26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2" name="Freeform 578"/>
            <p:cNvSpPr>
              <a:spLocks/>
            </p:cNvSpPr>
            <p:nvPr userDrawn="1"/>
          </p:nvSpPr>
          <p:spPr bwMode="auto">
            <a:xfrm>
              <a:off x="6853238" y="3848101"/>
              <a:ext cx="125413" cy="69850"/>
            </a:xfrm>
            <a:custGeom>
              <a:avLst/>
              <a:gdLst>
                <a:gd name="T0" fmla="*/ 52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2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2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1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5" y="44"/>
                    <a:pt x="46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3" name="Freeform 579"/>
            <p:cNvSpPr>
              <a:spLocks/>
            </p:cNvSpPr>
            <p:nvPr userDrawn="1"/>
          </p:nvSpPr>
          <p:spPr bwMode="auto">
            <a:xfrm>
              <a:off x="6856413" y="3883026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5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4" name="Freeform 580"/>
            <p:cNvSpPr>
              <a:spLocks/>
            </p:cNvSpPr>
            <p:nvPr userDrawn="1"/>
          </p:nvSpPr>
          <p:spPr bwMode="auto">
            <a:xfrm>
              <a:off x="6775451" y="3890963"/>
              <a:ext cx="125413" cy="68263"/>
            </a:xfrm>
            <a:custGeom>
              <a:avLst/>
              <a:gdLst>
                <a:gd name="T0" fmla="*/ 52 w 79"/>
                <a:gd name="T1" fmla="*/ 4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9 h 43"/>
                <a:gd name="T8" fmla="*/ 28 w 79"/>
                <a:gd name="T9" fmla="*/ 40 h 43"/>
                <a:gd name="T10" fmla="*/ 52 w 79"/>
                <a:gd name="T11" fmla="*/ 40 h 43"/>
                <a:gd name="T12" fmla="*/ 72 w 79"/>
                <a:gd name="T13" fmla="*/ 28 h 43"/>
                <a:gd name="T14" fmla="*/ 72 w 79"/>
                <a:gd name="T15" fmla="*/ 15 h 43"/>
                <a:gd name="T16" fmla="*/ 52 w 79"/>
                <a:gd name="T1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2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1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5" y="43"/>
                    <a:pt x="45" y="43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5"/>
                  </a:cubicBezTo>
                  <a:lnTo>
                    <a:pt x="5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5" name="Freeform 581"/>
            <p:cNvSpPr>
              <a:spLocks/>
            </p:cNvSpPr>
            <p:nvPr userDrawn="1"/>
          </p:nvSpPr>
          <p:spPr bwMode="auto">
            <a:xfrm>
              <a:off x="6778626" y="3924301"/>
              <a:ext cx="119063" cy="47625"/>
            </a:xfrm>
            <a:custGeom>
              <a:avLst/>
              <a:gdLst>
                <a:gd name="T0" fmla="*/ 75 w 75"/>
                <a:gd name="T1" fmla="*/ 0 h 30"/>
                <a:gd name="T2" fmla="*/ 70 w 75"/>
                <a:gd name="T3" fmla="*/ 7 h 30"/>
                <a:gd name="T4" fmla="*/ 50 w 75"/>
                <a:gd name="T5" fmla="*/ 19 h 30"/>
                <a:gd name="T6" fmla="*/ 26 w 75"/>
                <a:gd name="T7" fmla="*/ 19 h 30"/>
                <a:gd name="T8" fmla="*/ 5 w 75"/>
                <a:gd name="T9" fmla="*/ 8 h 30"/>
                <a:gd name="T10" fmla="*/ 0 w 75"/>
                <a:gd name="T11" fmla="*/ 1 h 30"/>
                <a:gd name="T12" fmla="*/ 0 w 75"/>
                <a:gd name="T13" fmla="*/ 8 h 30"/>
                <a:gd name="T14" fmla="*/ 5 w 75"/>
                <a:gd name="T15" fmla="*/ 15 h 30"/>
                <a:gd name="T16" fmla="*/ 26 w 75"/>
                <a:gd name="T17" fmla="*/ 26 h 30"/>
                <a:gd name="T18" fmla="*/ 50 w 75"/>
                <a:gd name="T19" fmla="*/ 26 h 30"/>
                <a:gd name="T20" fmla="*/ 70 w 75"/>
                <a:gd name="T21" fmla="*/ 14 h 30"/>
                <a:gd name="T22" fmla="*/ 75 w 75"/>
                <a:gd name="T23" fmla="*/ 8 h 30"/>
                <a:gd name="T24" fmla="*/ 75 w 75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30">
                  <a:moveTo>
                    <a:pt x="75" y="0"/>
                  </a:moveTo>
                  <a:cubicBezTo>
                    <a:pt x="75" y="3"/>
                    <a:pt x="74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3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30"/>
                    <a:pt x="44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2"/>
                    <a:pt x="75" y="10"/>
                    <a:pt x="75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6" name="Freeform 582"/>
            <p:cNvSpPr>
              <a:spLocks/>
            </p:cNvSpPr>
            <p:nvPr userDrawn="1"/>
          </p:nvSpPr>
          <p:spPr bwMode="auto">
            <a:xfrm>
              <a:off x="6862763" y="39703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7" name="Freeform 583"/>
            <p:cNvSpPr>
              <a:spLocks/>
            </p:cNvSpPr>
            <p:nvPr userDrawn="1"/>
          </p:nvSpPr>
          <p:spPr bwMode="auto">
            <a:xfrm>
              <a:off x="6775451" y="38306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9 h 29"/>
                <a:gd name="T6" fmla="*/ 25 w 75"/>
                <a:gd name="T7" fmla="*/ 19 h 29"/>
                <a:gd name="T8" fmla="*/ 5 w 75"/>
                <a:gd name="T9" fmla="*/ 8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5 w 75"/>
                <a:gd name="T17" fmla="*/ 26 h 29"/>
                <a:gd name="T18" fmla="*/ 50 w 75"/>
                <a:gd name="T19" fmla="*/ 26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3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2" y="22"/>
                    <a:pt x="25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5" y="1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32" y="29"/>
                    <a:pt x="43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8" name="Freeform 584"/>
            <p:cNvSpPr>
              <a:spLocks/>
            </p:cNvSpPr>
            <p:nvPr userDrawn="1"/>
          </p:nvSpPr>
          <p:spPr bwMode="auto">
            <a:xfrm>
              <a:off x="6696076" y="3841751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4 h 43"/>
                <a:gd name="T4" fmla="*/ 6 w 78"/>
                <a:gd name="T5" fmla="*/ 15 h 43"/>
                <a:gd name="T6" fmla="*/ 6 w 78"/>
                <a:gd name="T7" fmla="*/ 28 h 43"/>
                <a:gd name="T8" fmla="*/ 27 w 78"/>
                <a:gd name="T9" fmla="*/ 40 h 43"/>
                <a:gd name="T10" fmla="*/ 51 w 78"/>
                <a:gd name="T11" fmla="*/ 39 h 43"/>
                <a:gd name="T12" fmla="*/ 72 w 78"/>
                <a:gd name="T13" fmla="*/ 28 h 43"/>
                <a:gd name="T14" fmla="*/ 71 w 78"/>
                <a:gd name="T15" fmla="*/ 15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6" y="28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1" y="15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9" name="Freeform 585"/>
            <p:cNvSpPr>
              <a:spLocks/>
            </p:cNvSpPr>
            <p:nvPr userDrawn="1"/>
          </p:nvSpPr>
          <p:spPr bwMode="auto">
            <a:xfrm>
              <a:off x="6938963" y="39258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9 h 29"/>
                <a:gd name="T6" fmla="*/ 25 w 75"/>
                <a:gd name="T7" fmla="*/ 19 h 29"/>
                <a:gd name="T8" fmla="*/ 5 w 75"/>
                <a:gd name="T9" fmla="*/ 8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5 w 75"/>
                <a:gd name="T17" fmla="*/ 26 h 29"/>
                <a:gd name="T18" fmla="*/ 50 w 75"/>
                <a:gd name="T19" fmla="*/ 26 h 29"/>
                <a:gd name="T20" fmla="*/ 70 w 75"/>
                <a:gd name="T21" fmla="*/ 14 h 29"/>
                <a:gd name="T22" fmla="*/ 75 w 75"/>
                <a:gd name="T23" fmla="*/ 8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3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2" y="22"/>
                    <a:pt x="25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5" y="1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32" y="29"/>
                    <a:pt x="43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0" name="Freeform 586"/>
            <p:cNvSpPr>
              <a:spLocks/>
            </p:cNvSpPr>
            <p:nvPr userDrawn="1"/>
          </p:nvSpPr>
          <p:spPr bwMode="auto">
            <a:xfrm>
              <a:off x="6859588" y="3937001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3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39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4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5" y="0"/>
                    <a:pt x="34" y="0"/>
                    <a:pt x="27" y="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1" name="Freeform 587"/>
            <p:cNvSpPr>
              <a:spLocks/>
            </p:cNvSpPr>
            <p:nvPr userDrawn="1"/>
          </p:nvSpPr>
          <p:spPr bwMode="auto">
            <a:xfrm>
              <a:off x="6783388" y="40211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4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1"/>
                    <a:pt x="32" y="21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1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3" y="11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2" name="Freeform 588"/>
            <p:cNvSpPr>
              <a:spLocks/>
            </p:cNvSpPr>
            <p:nvPr userDrawn="1"/>
          </p:nvSpPr>
          <p:spPr bwMode="auto">
            <a:xfrm>
              <a:off x="6704013" y="4030663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3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39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4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4" y="0"/>
                    <a:pt x="34" y="0"/>
                    <a:pt x="27" y="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3" name="Freeform 589"/>
            <p:cNvSpPr>
              <a:spLocks/>
            </p:cNvSpPr>
            <p:nvPr userDrawn="1"/>
          </p:nvSpPr>
          <p:spPr bwMode="auto">
            <a:xfrm>
              <a:off x="6618288" y="39258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1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4" name="Freeform 590"/>
            <p:cNvSpPr>
              <a:spLocks/>
            </p:cNvSpPr>
            <p:nvPr userDrawn="1"/>
          </p:nvSpPr>
          <p:spPr bwMode="auto">
            <a:xfrm>
              <a:off x="6540501" y="3935413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6 w 78"/>
                <a:gd name="T3" fmla="*/ 4 h 43"/>
                <a:gd name="T4" fmla="*/ 6 w 78"/>
                <a:gd name="T5" fmla="*/ 15 h 43"/>
                <a:gd name="T6" fmla="*/ 6 w 78"/>
                <a:gd name="T7" fmla="*/ 28 h 43"/>
                <a:gd name="T8" fmla="*/ 27 w 78"/>
                <a:gd name="T9" fmla="*/ 39 h 43"/>
                <a:gd name="T10" fmla="*/ 51 w 78"/>
                <a:gd name="T11" fmla="*/ 39 h 43"/>
                <a:gd name="T12" fmla="*/ 72 w 78"/>
                <a:gd name="T13" fmla="*/ 28 h 43"/>
                <a:gd name="T14" fmla="*/ 71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6" y="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6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1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5" name="Freeform 591"/>
            <p:cNvSpPr>
              <a:spLocks/>
            </p:cNvSpPr>
            <p:nvPr userDrawn="1"/>
          </p:nvSpPr>
          <p:spPr bwMode="auto">
            <a:xfrm>
              <a:off x="8494713" y="1114426"/>
              <a:ext cx="304800" cy="374650"/>
            </a:xfrm>
            <a:custGeom>
              <a:avLst/>
              <a:gdLst>
                <a:gd name="T0" fmla="*/ 0 w 192"/>
                <a:gd name="T1" fmla="*/ 161 h 236"/>
                <a:gd name="T2" fmla="*/ 178 w 192"/>
                <a:gd name="T3" fmla="*/ 236 h 236"/>
                <a:gd name="T4" fmla="*/ 190 w 192"/>
                <a:gd name="T5" fmla="*/ 229 h 236"/>
                <a:gd name="T6" fmla="*/ 192 w 192"/>
                <a:gd name="T7" fmla="*/ 63 h 236"/>
                <a:gd name="T8" fmla="*/ 0 w 192"/>
                <a:gd name="T9" fmla="*/ 0 h 236"/>
                <a:gd name="T10" fmla="*/ 0 w 192"/>
                <a:gd name="T11" fmla="*/ 16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236">
                  <a:moveTo>
                    <a:pt x="0" y="161"/>
                  </a:moveTo>
                  <a:lnTo>
                    <a:pt x="178" y="236"/>
                  </a:lnTo>
                  <a:lnTo>
                    <a:pt x="190" y="229"/>
                  </a:lnTo>
                  <a:lnTo>
                    <a:pt x="192" y="63"/>
                  </a:lnTo>
                  <a:lnTo>
                    <a:pt x="0" y="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B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6" name="Freeform 592"/>
            <p:cNvSpPr>
              <a:spLocks/>
            </p:cNvSpPr>
            <p:nvPr userDrawn="1"/>
          </p:nvSpPr>
          <p:spPr bwMode="auto">
            <a:xfrm>
              <a:off x="8474076" y="1052513"/>
              <a:ext cx="325438" cy="179388"/>
            </a:xfrm>
            <a:custGeom>
              <a:avLst/>
              <a:gdLst>
                <a:gd name="T0" fmla="*/ 13 w 205"/>
                <a:gd name="T1" fmla="*/ 0 h 113"/>
                <a:gd name="T2" fmla="*/ 205 w 205"/>
                <a:gd name="T3" fmla="*/ 62 h 113"/>
                <a:gd name="T4" fmla="*/ 205 w 205"/>
                <a:gd name="T5" fmla="*/ 108 h 113"/>
                <a:gd name="T6" fmla="*/ 192 w 205"/>
                <a:gd name="T7" fmla="*/ 113 h 113"/>
                <a:gd name="T8" fmla="*/ 13 w 205"/>
                <a:gd name="T9" fmla="*/ 45 h 113"/>
                <a:gd name="T10" fmla="*/ 0 w 205"/>
                <a:gd name="T11" fmla="*/ 5 h 113"/>
                <a:gd name="T12" fmla="*/ 13 w 20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3">
                  <a:moveTo>
                    <a:pt x="13" y="0"/>
                  </a:moveTo>
                  <a:lnTo>
                    <a:pt x="205" y="62"/>
                  </a:lnTo>
                  <a:lnTo>
                    <a:pt x="205" y="108"/>
                  </a:lnTo>
                  <a:lnTo>
                    <a:pt x="192" y="113"/>
                  </a:lnTo>
                  <a:lnTo>
                    <a:pt x="13" y="45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7" name="Freeform 593"/>
            <p:cNvSpPr>
              <a:spLocks/>
            </p:cNvSpPr>
            <p:nvPr userDrawn="1"/>
          </p:nvSpPr>
          <p:spPr bwMode="auto">
            <a:xfrm>
              <a:off x="8474076" y="1122363"/>
              <a:ext cx="304800" cy="366713"/>
            </a:xfrm>
            <a:custGeom>
              <a:avLst/>
              <a:gdLst>
                <a:gd name="T0" fmla="*/ 0 w 192"/>
                <a:gd name="T1" fmla="*/ 158 h 231"/>
                <a:gd name="T2" fmla="*/ 189 w 192"/>
                <a:gd name="T3" fmla="*/ 231 h 231"/>
                <a:gd name="T4" fmla="*/ 192 w 192"/>
                <a:gd name="T5" fmla="*/ 63 h 231"/>
                <a:gd name="T6" fmla="*/ 0 w 192"/>
                <a:gd name="T7" fmla="*/ 0 h 231"/>
                <a:gd name="T8" fmla="*/ 0 w 192"/>
                <a:gd name="T9" fmla="*/ 15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31">
                  <a:moveTo>
                    <a:pt x="0" y="158"/>
                  </a:moveTo>
                  <a:lnTo>
                    <a:pt x="189" y="231"/>
                  </a:lnTo>
                  <a:lnTo>
                    <a:pt x="192" y="63"/>
                  </a:lnTo>
                  <a:lnTo>
                    <a:pt x="0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8" name="Freeform 594"/>
            <p:cNvSpPr>
              <a:spLocks/>
            </p:cNvSpPr>
            <p:nvPr userDrawn="1"/>
          </p:nvSpPr>
          <p:spPr bwMode="auto">
            <a:xfrm>
              <a:off x="8474076" y="1060451"/>
              <a:ext cx="304800" cy="171450"/>
            </a:xfrm>
            <a:custGeom>
              <a:avLst/>
              <a:gdLst>
                <a:gd name="T0" fmla="*/ 0 w 192"/>
                <a:gd name="T1" fmla="*/ 0 h 108"/>
                <a:gd name="T2" fmla="*/ 192 w 192"/>
                <a:gd name="T3" fmla="*/ 62 h 108"/>
                <a:gd name="T4" fmla="*/ 192 w 192"/>
                <a:gd name="T5" fmla="*/ 108 h 108"/>
                <a:gd name="T6" fmla="*/ 0 w 192"/>
                <a:gd name="T7" fmla="*/ 45 h 108"/>
                <a:gd name="T8" fmla="*/ 0 w 192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08">
                  <a:moveTo>
                    <a:pt x="0" y="0"/>
                  </a:moveTo>
                  <a:lnTo>
                    <a:pt x="192" y="62"/>
                  </a:lnTo>
                  <a:lnTo>
                    <a:pt x="192" y="108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9" name="Freeform 595"/>
            <p:cNvSpPr>
              <a:spLocks/>
            </p:cNvSpPr>
            <p:nvPr userDrawn="1"/>
          </p:nvSpPr>
          <p:spPr bwMode="auto">
            <a:xfrm>
              <a:off x="8721726" y="1166813"/>
              <a:ext cx="23813" cy="28575"/>
            </a:xfrm>
            <a:custGeom>
              <a:avLst/>
              <a:gdLst>
                <a:gd name="T0" fmla="*/ 0 w 15"/>
                <a:gd name="T1" fmla="*/ 7 h 18"/>
                <a:gd name="T2" fmla="*/ 8 w 15"/>
                <a:gd name="T3" fmla="*/ 16 h 18"/>
                <a:gd name="T4" fmla="*/ 15 w 15"/>
                <a:gd name="T5" fmla="*/ 11 h 18"/>
                <a:gd name="T6" fmla="*/ 8 w 15"/>
                <a:gd name="T7" fmla="*/ 1 h 18"/>
                <a:gd name="T8" fmla="*/ 0 w 15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0" y="11"/>
                    <a:pt x="4" y="15"/>
                    <a:pt x="8" y="16"/>
                  </a:cubicBezTo>
                  <a:cubicBezTo>
                    <a:pt x="12" y="18"/>
                    <a:pt x="15" y="15"/>
                    <a:pt x="15" y="11"/>
                  </a:cubicBezTo>
                  <a:cubicBezTo>
                    <a:pt x="15" y="7"/>
                    <a:pt x="12" y="3"/>
                    <a:pt x="8" y="1"/>
                  </a:cubicBezTo>
                  <a:cubicBezTo>
                    <a:pt x="4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0" name="Freeform 596"/>
            <p:cNvSpPr>
              <a:spLocks/>
            </p:cNvSpPr>
            <p:nvPr userDrawn="1"/>
          </p:nvSpPr>
          <p:spPr bwMode="auto">
            <a:xfrm>
              <a:off x="8507413" y="1096963"/>
              <a:ext cx="22225" cy="26988"/>
            </a:xfrm>
            <a:custGeom>
              <a:avLst/>
              <a:gdLst>
                <a:gd name="T0" fmla="*/ 0 w 14"/>
                <a:gd name="T1" fmla="*/ 6 h 17"/>
                <a:gd name="T2" fmla="*/ 7 w 14"/>
                <a:gd name="T3" fmla="*/ 16 h 17"/>
                <a:gd name="T4" fmla="*/ 14 w 14"/>
                <a:gd name="T5" fmla="*/ 11 h 17"/>
                <a:gd name="T6" fmla="*/ 7 w 14"/>
                <a:gd name="T7" fmla="*/ 1 h 17"/>
                <a:gd name="T8" fmla="*/ 0 w 14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1" y="17"/>
                    <a:pt x="14" y="15"/>
                    <a:pt x="14" y="11"/>
                  </a:cubicBezTo>
                  <a:cubicBezTo>
                    <a:pt x="14" y="7"/>
                    <a:pt x="11" y="2"/>
                    <a:pt x="7" y="1"/>
                  </a:cubicBezTo>
                  <a:cubicBezTo>
                    <a:pt x="3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1" name="Freeform 597"/>
            <p:cNvSpPr>
              <a:spLocks/>
            </p:cNvSpPr>
            <p:nvPr userDrawn="1"/>
          </p:nvSpPr>
          <p:spPr bwMode="auto">
            <a:xfrm>
              <a:off x="8578851" y="1120776"/>
              <a:ext cx="23813" cy="26988"/>
            </a:xfrm>
            <a:custGeom>
              <a:avLst/>
              <a:gdLst>
                <a:gd name="T0" fmla="*/ 0 w 15"/>
                <a:gd name="T1" fmla="*/ 6 h 17"/>
                <a:gd name="T2" fmla="*/ 7 w 15"/>
                <a:gd name="T3" fmla="*/ 16 h 17"/>
                <a:gd name="T4" fmla="*/ 15 w 15"/>
                <a:gd name="T5" fmla="*/ 11 h 17"/>
                <a:gd name="T6" fmla="*/ 7 w 15"/>
                <a:gd name="T7" fmla="*/ 1 h 17"/>
                <a:gd name="T8" fmla="*/ 0 w 15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0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1" y="17"/>
                    <a:pt x="15" y="15"/>
                    <a:pt x="15" y="11"/>
                  </a:cubicBezTo>
                  <a:cubicBezTo>
                    <a:pt x="15" y="7"/>
                    <a:pt x="11" y="2"/>
                    <a:pt x="7" y="1"/>
                  </a:cubicBezTo>
                  <a:cubicBezTo>
                    <a:pt x="3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2" name="Freeform 598"/>
            <p:cNvSpPr>
              <a:spLocks/>
            </p:cNvSpPr>
            <p:nvPr userDrawn="1"/>
          </p:nvSpPr>
          <p:spPr bwMode="auto">
            <a:xfrm>
              <a:off x="8643938" y="1141413"/>
              <a:ext cx="23813" cy="28575"/>
            </a:xfrm>
            <a:custGeom>
              <a:avLst/>
              <a:gdLst>
                <a:gd name="T0" fmla="*/ 0 w 15"/>
                <a:gd name="T1" fmla="*/ 7 h 18"/>
                <a:gd name="T2" fmla="*/ 7 w 15"/>
                <a:gd name="T3" fmla="*/ 17 h 18"/>
                <a:gd name="T4" fmla="*/ 15 w 15"/>
                <a:gd name="T5" fmla="*/ 12 h 18"/>
                <a:gd name="T6" fmla="*/ 7 w 15"/>
                <a:gd name="T7" fmla="*/ 2 h 18"/>
                <a:gd name="T8" fmla="*/ 0 w 15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0" y="11"/>
                    <a:pt x="3" y="16"/>
                    <a:pt x="7" y="17"/>
                  </a:cubicBezTo>
                  <a:cubicBezTo>
                    <a:pt x="11" y="18"/>
                    <a:pt x="15" y="16"/>
                    <a:pt x="15" y="12"/>
                  </a:cubicBezTo>
                  <a:cubicBezTo>
                    <a:pt x="15" y="8"/>
                    <a:pt x="11" y="3"/>
                    <a:pt x="7" y="2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3" name="Freeform 599"/>
            <p:cNvSpPr>
              <a:spLocks/>
            </p:cNvSpPr>
            <p:nvPr userDrawn="1"/>
          </p:nvSpPr>
          <p:spPr bwMode="auto">
            <a:xfrm>
              <a:off x="6742113" y="3092451"/>
              <a:ext cx="398463" cy="209550"/>
            </a:xfrm>
            <a:custGeom>
              <a:avLst/>
              <a:gdLst>
                <a:gd name="T0" fmla="*/ 36 w 251"/>
                <a:gd name="T1" fmla="*/ 27 h 132"/>
                <a:gd name="T2" fmla="*/ 4 w 251"/>
                <a:gd name="T3" fmla="*/ 39 h 132"/>
                <a:gd name="T4" fmla="*/ 2 w 251"/>
                <a:gd name="T5" fmla="*/ 64 h 132"/>
                <a:gd name="T6" fmla="*/ 39 w 251"/>
                <a:gd name="T7" fmla="*/ 110 h 132"/>
                <a:gd name="T8" fmla="*/ 214 w 251"/>
                <a:gd name="T9" fmla="*/ 105 h 132"/>
                <a:gd name="T10" fmla="*/ 248 w 251"/>
                <a:gd name="T11" fmla="*/ 69 h 132"/>
                <a:gd name="T12" fmla="*/ 250 w 251"/>
                <a:gd name="T13" fmla="*/ 44 h 132"/>
                <a:gd name="T14" fmla="*/ 211 w 251"/>
                <a:gd name="T15" fmla="*/ 22 h 132"/>
                <a:gd name="T16" fmla="*/ 36 w 251"/>
                <a:gd name="T17" fmla="*/ 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132">
                  <a:moveTo>
                    <a:pt x="36" y="27"/>
                  </a:moveTo>
                  <a:cubicBezTo>
                    <a:pt x="21" y="35"/>
                    <a:pt x="9" y="30"/>
                    <a:pt x="4" y="39"/>
                  </a:cubicBezTo>
                  <a:cubicBezTo>
                    <a:pt x="2" y="43"/>
                    <a:pt x="2" y="60"/>
                    <a:pt x="2" y="64"/>
                  </a:cubicBezTo>
                  <a:cubicBezTo>
                    <a:pt x="0" y="81"/>
                    <a:pt x="11" y="98"/>
                    <a:pt x="39" y="110"/>
                  </a:cubicBezTo>
                  <a:cubicBezTo>
                    <a:pt x="88" y="132"/>
                    <a:pt x="166" y="130"/>
                    <a:pt x="214" y="105"/>
                  </a:cubicBezTo>
                  <a:cubicBezTo>
                    <a:pt x="234" y="95"/>
                    <a:pt x="246" y="82"/>
                    <a:pt x="248" y="69"/>
                  </a:cubicBezTo>
                  <a:cubicBezTo>
                    <a:pt x="249" y="66"/>
                    <a:pt x="251" y="47"/>
                    <a:pt x="250" y="44"/>
                  </a:cubicBezTo>
                  <a:cubicBezTo>
                    <a:pt x="248" y="30"/>
                    <a:pt x="234" y="32"/>
                    <a:pt x="211" y="22"/>
                  </a:cubicBezTo>
                  <a:cubicBezTo>
                    <a:pt x="162" y="0"/>
                    <a:pt x="84" y="3"/>
                    <a:pt x="36" y="27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4" name="Freeform 600"/>
            <p:cNvSpPr>
              <a:spLocks/>
            </p:cNvSpPr>
            <p:nvPr userDrawn="1"/>
          </p:nvSpPr>
          <p:spPr bwMode="auto">
            <a:xfrm>
              <a:off x="6745288" y="3241676"/>
              <a:ext cx="77788" cy="55563"/>
            </a:xfrm>
            <a:custGeom>
              <a:avLst/>
              <a:gdLst>
                <a:gd name="T0" fmla="*/ 21 w 49"/>
                <a:gd name="T1" fmla="*/ 35 h 35"/>
                <a:gd name="T2" fmla="*/ 48 w 49"/>
                <a:gd name="T3" fmla="*/ 21 h 35"/>
                <a:gd name="T4" fmla="*/ 49 w 49"/>
                <a:gd name="T5" fmla="*/ 0 h 35"/>
                <a:gd name="T6" fmla="*/ 0 w 49"/>
                <a:gd name="T7" fmla="*/ 26 h 35"/>
                <a:gd name="T8" fmla="*/ 21 w 49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5">
                  <a:moveTo>
                    <a:pt x="21" y="35"/>
                  </a:moveTo>
                  <a:lnTo>
                    <a:pt x="48" y="21"/>
                  </a:lnTo>
                  <a:lnTo>
                    <a:pt x="49" y="0"/>
                  </a:lnTo>
                  <a:lnTo>
                    <a:pt x="0" y="26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5" name="Freeform 601"/>
            <p:cNvSpPr>
              <a:spLocks/>
            </p:cNvSpPr>
            <p:nvPr userDrawn="1"/>
          </p:nvSpPr>
          <p:spPr bwMode="auto">
            <a:xfrm>
              <a:off x="6543676" y="3243263"/>
              <a:ext cx="250825" cy="165100"/>
            </a:xfrm>
            <a:custGeom>
              <a:avLst/>
              <a:gdLst>
                <a:gd name="T0" fmla="*/ 157 w 158"/>
                <a:gd name="T1" fmla="*/ 38 h 104"/>
                <a:gd name="T2" fmla="*/ 43 w 158"/>
                <a:gd name="T3" fmla="*/ 97 h 104"/>
                <a:gd name="T4" fmla="*/ 0 w 158"/>
                <a:gd name="T5" fmla="*/ 84 h 104"/>
                <a:gd name="T6" fmla="*/ 0 w 158"/>
                <a:gd name="T7" fmla="*/ 84 h 104"/>
                <a:gd name="T8" fmla="*/ 0 w 158"/>
                <a:gd name="T9" fmla="*/ 84 h 104"/>
                <a:gd name="T10" fmla="*/ 0 w 158"/>
                <a:gd name="T11" fmla="*/ 83 h 104"/>
                <a:gd name="T12" fmla="*/ 0 w 158"/>
                <a:gd name="T13" fmla="*/ 83 h 104"/>
                <a:gd name="T14" fmla="*/ 0 w 158"/>
                <a:gd name="T15" fmla="*/ 82 h 104"/>
                <a:gd name="T16" fmla="*/ 0 w 158"/>
                <a:gd name="T17" fmla="*/ 82 h 104"/>
                <a:gd name="T18" fmla="*/ 0 w 158"/>
                <a:gd name="T19" fmla="*/ 82 h 104"/>
                <a:gd name="T20" fmla="*/ 0 w 158"/>
                <a:gd name="T21" fmla="*/ 81 h 104"/>
                <a:gd name="T22" fmla="*/ 0 w 158"/>
                <a:gd name="T23" fmla="*/ 81 h 104"/>
                <a:gd name="T24" fmla="*/ 0 w 158"/>
                <a:gd name="T25" fmla="*/ 80 h 104"/>
                <a:gd name="T26" fmla="*/ 0 w 158"/>
                <a:gd name="T27" fmla="*/ 80 h 104"/>
                <a:gd name="T28" fmla="*/ 0 w 158"/>
                <a:gd name="T29" fmla="*/ 80 h 104"/>
                <a:gd name="T30" fmla="*/ 0 w 158"/>
                <a:gd name="T31" fmla="*/ 79 h 104"/>
                <a:gd name="T32" fmla="*/ 0 w 158"/>
                <a:gd name="T33" fmla="*/ 79 h 104"/>
                <a:gd name="T34" fmla="*/ 0 w 158"/>
                <a:gd name="T35" fmla="*/ 78 h 104"/>
                <a:gd name="T36" fmla="*/ 0 w 158"/>
                <a:gd name="T37" fmla="*/ 78 h 104"/>
                <a:gd name="T38" fmla="*/ 0 w 158"/>
                <a:gd name="T39" fmla="*/ 78 h 104"/>
                <a:gd name="T40" fmla="*/ 0 w 158"/>
                <a:gd name="T41" fmla="*/ 77 h 104"/>
                <a:gd name="T42" fmla="*/ 0 w 158"/>
                <a:gd name="T43" fmla="*/ 77 h 104"/>
                <a:gd name="T44" fmla="*/ 0 w 158"/>
                <a:gd name="T45" fmla="*/ 76 h 104"/>
                <a:gd name="T46" fmla="*/ 0 w 158"/>
                <a:gd name="T47" fmla="*/ 76 h 104"/>
                <a:gd name="T48" fmla="*/ 0 w 158"/>
                <a:gd name="T49" fmla="*/ 75 h 104"/>
                <a:gd name="T50" fmla="*/ 0 w 158"/>
                <a:gd name="T51" fmla="*/ 75 h 104"/>
                <a:gd name="T52" fmla="*/ 0 w 158"/>
                <a:gd name="T53" fmla="*/ 75 h 104"/>
                <a:gd name="T54" fmla="*/ 0 w 158"/>
                <a:gd name="T55" fmla="*/ 74 h 104"/>
                <a:gd name="T56" fmla="*/ 0 w 158"/>
                <a:gd name="T57" fmla="*/ 74 h 104"/>
                <a:gd name="T58" fmla="*/ 0 w 158"/>
                <a:gd name="T59" fmla="*/ 73 h 104"/>
                <a:gd name="T60" fmla="*/ 0 w 158"/>
                <a:gd name="T61" fmla="*/ 73 h 104"/>
                <a:gd name="T62" fmla="*/ 0 w 158"/>
                <a:gd name="T63" fmla="*/ 73 h 104"/>
                <a:gd name="T64" fmla="*/ 0 w 158"/>
                <a:gd name="T65" fmla="*/ 72 h 104"/>
                <a:gd name="T66" fmla="*/ 0 w 158"/>
                <a:gd name="T67" fmla="*/ 72 h 104"/>
                <a:gd name="T68" fmla="*/ 0 w 158"/>
                <a:gd name="T69" fmla="*/ 71 h 104"/>
                <a:gd name="T70" fmla="*/ 0 w 158"/>
                <a:gd name="T71" fmla="*/ 71 h 104"/>
                <a:gd name="T72" fmla="*/ 0 w 158"/>
                <a:gd name="T73" fmla="*/ 71 h 104"/>
                <a:gd name="T74" fmla="*/ 0 w 158"/>
                <a:gd name="T75" fmla="*/ 70 h 104"/>
                <a:gd name="T76" fmla="*/ 0 w 158"/>
                <a:gd name="T77" fmla="*/ 70 h 104"/>
                <a:gd name="T78" fmla="*/ 0 w 158"/>
                <a:gd name="T79" fmla="*/ 69 h 104"/>
                <a:gd name="T80" fmla="*/ 1 w 158"/>
                <a:gd name="T81" fmla="*/ 69 h 104"/>
                <a:gd name="T82" fmla="*/ 1 w 158"/>
                <a:gd name="T83" fmla="*/ 69 h 104"/>
                <a:gd name="T84" fmla="*/ 1 w 158"/>
                <a:gd name="T85" fmla="*/ 68 h 104"/>
                <a:gd name="T86" fmla="*/ 1 w 158"/>
                <a:gd name="T87" fmla="*/ 68 h 104"/>
                <a:gd name="T88" fmla="*/ 1 w 158"/>
                <a:gd name="T89" fmla="*/ 67 h 104"/>
                <a:gd name="T90" fmla="*/ 1 w 158"/>
                <a:gd name="T91" fmla="*/ 67 h 104"/>
                <a:gd name="T92" fmla="*/ 1 w 158"/>
                <a:gd name="T93" fmla="*/ 67 h 104"/>
                <a:gd name="T94" fmla="*/ 1 w 158"/>
                <a:gd name="T95" fmla="*/ 66 h 104"/>
                <a:gd name="T96" fmla="*/ 1 w 158"/>
                <a:gd name="T97" fmla="*/ 66 h 104"/>
                <a:gd name="T98" fmla="*/ 1 w 158"/>
                <a:gd name="T99" fmla="*/ 65 h 104"/>
                <a:gd name="T100" fmla="*/ 1 w 158"/>
                <a:gd name="T101" fmla="*/ 65 h 104"/>
                <a:gd name="T102" fmla="*/ 1 w 158"/>
                <a:gd name="T103" fmla="*/ 65 h 104"/>
                <a:gd name="T104" fmla="*/ 1 w 158"/>
                <a:gd name="T105" fmla="*/ 64 h 104"/>
                <a:gd name="T106" fmla="*/ 5 w 158"/>
                <a:gd name="T107" fmla="*/ 59 h 104"/>
                <a:gd name="T108" fmla="*/ 118 w 158"/>
                <a:gd name="T109" fmla="*/ 0 h 104"/>
                <a:gd name="T110" fmla="*/ 158 w 158"/>
                <a:gd name="T111" fmla="*/ 17 h 104"/>
                <a:gd name="T112" fmla="*/ 157 w 158"/>
                <a:gd name="T113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04">
                  <a:moveTo>
                    <a:pt x="157" y="38"/>
                  </a:moveTo>
                  <a:cubicBezTo>
                    <a:pt x="43" y="97"/>
                    <a:pt x="43" y="97"/>
                    <a:pt x="43" y="97"/>
                  </a:cubicBezTo>
                  <a:cubicBezTo>
                    <a:pt x="29" y="104"/>
                    <a:pt x="0" y="9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1" y="70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2"/>
                    <a:pt x="2" y="60"/>
                    <a:pt x="5" y="59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58" y="17"/>
                    <a:pt x="158" y="17"/>
                    <a:pt x="158" y="17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6" name="Freeform 602"/>
            <p:cNvSpPr>
              <a:spLocks/>
            </p:cNvSpPr>
            <p:nvPr userDrawn="1"/>
          </p:nvSpPr>
          <p:spPr bwMode="auto">
            <a:xfrm>
              <a:off x="6526213" y="3241676"/>
              <a:ext cx="268288" cy="138113"/>
            </a:xfrm>
            <a:custGeom>
              <a:avLst/>
              <a:gdLst>
                <a:gd name="T0" fmla="*/ 129 w 169"/>
                <a:gd name="T1" fmla="*/ 0 h 87"/>
                <a:gd name="T2" fmla="*/ 16 w 169"/>
                <a:gd name="T3" fmla="*/ 61 h 87"/>
                <a:gd name="T4" fmla="*/ 56 w 169"/>
                <a:gd name="T5" fmla="*/ 77 h 87"/>
                <a:gd name="T6" fmla="*/ 169 w 169"/>
                <a:gd name="T7" fmla="*/ 17 h 87"/>
                <a:gd name="T8" fmla="*/ 129 w 169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87">
                  <a:moveTo>
                    <a:pt x="129" y="0"/>
                  </a:moveTo>
                  <a:cubicBezTo>
                    <a:pt x="16" y="61"/>
                    <a:pt x="16" y="61"/>
                    <a:pt x="16" y="61"/>
                  </a:cubicBezTo>
                  <a:cubicBezTo>
                    <a:pt x="0" y="69"/>
                    <a:pt x="38" y="87"/>
                    <a:pt x="56" y="77"/>
                  </a:cubicBezTo>
                  <a:cubicBezTo>
                    <a:pt x="169" y="17"/>
                    <a:pt x="169" y="17"/>
                    <a:pt x="169" y="17"/>
                  </a:cubicBezTo>
                  <a:lnTo>
                    <a:pt x="129" y="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7" name="Freeform 603"/>
            <p:cNvSpPr>
              <a:spLocks/>
            </p:cNvSpPr>
            <p:nvPr userDrawn="1"/>
          </p:nvSpPr>
          <p:spPr bwMode="auto">
            <a:xfrm>
              <a:off x="6746876" y="3201988"/>
              <a:ext cx="123825" cy="61913"/>
            </a:xfrm>
            <a:custGeom>
              <a:avLst/>
              <a:gdLst>
                <a:gd name="T0" fmla="*/ 21 w 78"/>
                <a:gd name="T1" fmla="*/ 39 h 39"/>
                <a:gd name="T2" fmla="*/ 45 w 78"/>
                <a:gd name="T3" fmla="*/ 27 h 39"/>
                <a:gd name="T4" fmla="*/ 48 w 78"/>
                <a:gd name="T5" fmla="*/ 25 h 39"/>
                <a:gd name="T6" fmla="*/ 67 w 78"/>
                <a:gd name="T7" fmla="*/ 15 h 39"/>
                <a:gd name="T8" fmla="*/ 72 w 78"/>
                <a:gd name="T9" fmla="*/ 3 h 39"/>
                <a:gd name="T10" fmla="*/ 72 w 78"/>
                <a:gd name="T11" fmla="*/ 3 h 39"/>
                <a:gd name="T12" fmla="*/ 46 w 78"/>
                <a:gd name="T13" fmla="*/ 6 h 39"/>
                <a:gd name="T14" fmla="*/ 0 w 78"/>
                <a:gd name="T15" fmla="*/ 30 h 39"/>
                <a:gd name="T16" fmla="*/ 21 w 78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39">
                  <a:moveTo>
                    <a:pt x="21" y="39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75" y="11"/>
                    <a:pt x="78" y="6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6" y="0"/>
                    <a:pt x="54" y="2"/>
                    <a:pt x="46" y="6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21" y="39"/>
                  </a:ln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8" name="Freeform 604"/>
            <p:cNvSpPr>
              <a:spLocks/>
            </p:cNvSpPr>
            <p:nvPr userDrawn="1"/>
          </p:nvSpPr>
          <p:spPr bwMode="auto">
            <a:xfrm>
              <a:off x="6726238" y="3060701"/>
              <a:ext cx="433388" cy="207963"/>
            </a:xfrm>
            <a:custGeom>
              <a:avLst/>
              <a:gdLst>
                <a:gd name="T0" fmla="*/ 47 w 273"/>
                <a:gd name="T1" fmla="*/ 26 h 131"/>
                <a:gd name="T2" fmla="*/ 50 w 273"/>
                <a:gd name="T3" fmla="*/ 110 h 131"/>
                <a:gd name="T4" fmla="*/ 225 w 273"/>
                <a:gd name="T5" fmla="*/ 105 h 131"/>
                <a:gd name="T6" fmla="*/ 222 w 273"/>
                <a:gd name="T7" fmla="*/ 21 h 131"/>
                <a:gd name="T8" fmla="*/ 47 w 273"/>
                <a:gd name="T9" fmla="*/ 2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31">
                  <a:moveTo>
                    <a:pt x="47" y="26"/>
                  </a:moveTo>
                  <a:cubicBezTo>
                    <a:pt x="0" y="51"/>
                    <a:pt x="1" y="88"/>
                    <a:pt x="50" y="110"/>
                  </a:cubicBezTo>
                  <a:cubicBezTo>
                    <a:pt x="99" y="131"/>
                    <a:pt x="177" y="129"/>
                    <a:pt x="225" y="105"/>
                  </a:cubicBezTo>
                  <a:cubicBezTo>
                    <a:pt x="273" y="80"/>
                    <a:pt x="271" y="43"/>
                    <a:pt x="222" y="21"/>
                  </a:cubicBezTo>
                  <a:cubicBezTo>
                    <a:pt x="173" y="0"/>
                    <a:pt x="95" y="2"/>
                    <a:pt x="47" y="26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9" name="Freeform 605"/>
            <p:cNvSpPr>
              <a:spLocks/>
            </p:cNvSpPr>
            <p:nvPr userDrawn="1"/>
          </p:nvSpPr>
          <p:spPr bwMode="auto">
            <a:xfrm>
              <a:off x="6762751" y="3078163"/>
              <a:ext cx="358775" cy="173038"/>
            </a:xfrm>
            <a:custGeom>
              <a:avLst/>
              <a:gdLst>
                <a:gd name="T0" fmla="*/ 40 w 226"/>
                <a:gd name="T1" fmla="*/ 22 h 109"/>
                <a:gd name="T2" fmla="*/ 42 w 226"/>
                <a:gd name="T3" fmla="*/ 91 h 109"/>
                <a:gd name="T4" fmla="*/ 187 w 226"/>
                <a:gd name="T5" fmla="*/ 87 h 109"/>
                <a:gd name="T6" fmla="*/ 184 w 226"/>
                <a:gd name="T7" fmla="*/ 18 h 109"/>
                <a:gd name="T8" fmla="*/ 40 w 226"/>
                <a:gd name="T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09">
                  <a:moveTo>
                    <a:pt x="40" y="22"/>
                  </a:moveTo>
                  <a:cubicBezTo>
                    <a:pt x="0" y="42"/>
                    <a:pt x="1" y="73"/>
                    <a:pt x="42" y="91"/>
                  </a:cubicBezTo>
                  <a:cubicBezTo>
                    <a:pt x="82" y="109"/>
                    <a:pt x="147" y="107"/>
                    <a:pt x="187" y="87"/>
                  </a:cubicBezTo>
                  <a:cubicBezTo>
                    <a:pt x="226" y="67"/>
                    <a:pt x="225" y="36"/>
                    <a:pt x="184" y="18"/>
                  </a:cubicBezTo>
                  <a:cubicBezTo>
                    <a:pt x="144" y="0"/>
                    <a:pt x="79" y="2"/>
                    <a:pt x="4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0" name="Freeform 606"/>
            <p:cNvSpPr>
              <a:spLocks/>
            </p:cNvSpPr>
            <p:nvPr userDrawn="1"/>
          </p:nvSpPr>
          <p:spPr bwMode="auto">
            <a:xfrm>
              <a:off x="6813551" y="3101976"/>
              <a:ext cx="257175" cy="125413"/>
            </a:xfrm>
            <a:custGeom>
              <a:avLst/>
              <a:gdLst>
                <a:gd name="T0" fmla="*/ 80 w 162"/>
                <a:gd name="T1" fmla="*/ 1 h 79"/>
                <a:gd name="T2" fmla="*/ 1 w 162"/>
                <a:gd name="T3" fmla="*/ 42 h 79"/>
                <a:gd name="T4" fmla="*/ 83 w 162"/>
                <a:gd name="T5" fmla="*/ 78 h 79"/>
                <a:gd name="T6" fmla="*/ 161 w 162"/>
                <a:gd name="T7" fmla="*/ 37 h 79"/>
                <a:gd name="T8" fmla="*/ 80 w 162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79">
                  <a:moveTo>
                    <a:pt x="80" y="1"/>
                  </a:moveTo>
                  <a:cubicBezTo>
                    <a:pt x="35" y="3"/>
                    <a:pt x="0" y="21"/>
                    <a:pt x="1" y="42"/>
                  </a:cubicBezTo>
                  <a:cubicBezTo>
                    <a:pt x="2" y="63"/>
                    <a:pt x="38" y="79"/>
                    <a:pt x="83" y="78"/>
                  </a:cubicBezTo>
                  <a:cubicBezTo>
                    <a:pt x="127" y="77"/>
                    <a:pt x="162" y="58"/>
                    <a:pt x="161" y="37"/>
                  </a:cubicBezTo>
                  <a:cubicBezTo>
                    <a:pt x="161" y="16"/>
                    <a:pt x="124" y="0"/>
                    <a:pt x="80" y="1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01" name="副标题 2"/>
          <p:cNvSpPr>
            <a:spLocks noGrp="1"/>
          </p:cNvSpPr>
          <p:nvPr userDrawn="1">
            <p:ph type="subTitle" idx="1"/>
          </p:nvPr>
        </p:nvSpPr>
        <p:spPr>
          <a:xfrm>
            <a:off x="669924" y="3177584"/>
            <a:ext cx="7855511" cy="558799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802" name="标题 1"/>
          <p:cNvSpPr>
            <a:spLocks noGrp="1"/>
          </p:cNvSpPr>
          <p:nvPr userDrawn="1">
            <p:ph type="ctrTitle"/>
          </p:nvPr>
        </p:nvSpPr>
        <p:spPr>
          <a:xfrm>
            <a:off x="669924" y="2478993"/>
            <a:ext cx="7855511" cy="698591"/>
          </a:xfrm>
        </p:spPr>
        <p:txBody>
          <a:bodyPr anchor="ctr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12" name="文本占位符 13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669924" y="4940892"/>
            <a:ext cx="7855511" cy="296271"/>
          </a:xfrm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  <p:sp>
        <p:nvSpPr>
          <p:cNvPr id="13" name="文本占位符 1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669924" y="5237163"/>
            <a:ext cx="7855511" cy="296271"/>
          </a:xfrm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Date</a:t>
            </a:r>
            <a:endParaRPr lang="zh-CN" altLang="en-US" dirty="0"/>
          </a:p>
        </p:txBody>
      </p:sp>
      <p:sp>
        <p:nvSpPr>
          <p:cNvPr id="10127" name="AutoShape 3"/>
          <p:cNvSpPr>
            <a:spLocks noChangeAspect="1" noChangeArrowheads="1" noTextEdit="1"/>
          </p:cNvSpPr>
          <p:nvPr userDrawn="1"/>
        </p:nvSpPr>
        <p:spPr bwMode="auto">
          <a:xfrm>
            <a:off x="1588" y="0"/>
            <a:ext cx="1218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1" name="Freeform 608"/>
          <p:cNvSpPr>
            <a:spLocks/>
          </p:cNvSpPr>
          <p:nvPr userDrawn="1"/>
        </p:nvSpPr>
        <p:spPr bwMode="auto">
          <a:xfrm>
            <a:off x="9639301" y="4594225"/>
            <a:ext cx="150813" cy="114300"/>
          </a:xfrm>
          <a:custGeom>
            <a:avLst/>
            <a:gdLst>
              <a:gd name="T0" fmla="*/ 0 w 95"/>
              <a:gd name="T1" fmla="*/ 17 h 72"/>
              <a:gd name="T2" fmla="*/ 87 w 95"/>
              <a:gd name="T3" fmla="*/ 72 h 72"/>
              <a:gd name="T4" fmla="*/ 95 w 95"/>
              <a:gd name="T5" fmla="*/ 56 h 72"/>
              <a:gd name="T6" fmla="*/ 10 w 95"/>
              <a:gd name="T7" fmla="*/ 0 h 72"/>
              <a:gd name="T8" fmla="*/ 0 w 95"/>
              <a:gd name="T9" fmla="*/ 1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72">
                <a:moveTo>
                  <a:pt x="0" y="17"/>
                </a:moveTo>
                <a:lnTo>
                  <a:pt x="87" y="72"/>
                </a:lnTo>
                <a:lnTo>
                  <a:pt x="95" y="56"/>
                </a:lnTo>
                <a:lnTo>
                  <a:pt x="10" y="0"/>
                </a:lnTo>
                <a:lnTo>
                  <a:pt x="0" y="17"/>
                </a:lnTo>
                <a:close/>
              </a:path>
            </a:pathLst>
          </a:custGeom>
          <a:solidFill>
            <a:srgbClr val="9090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2" name="Freeform 609"/>
          <p:cNvSpPr>
            <a:spLocks/>
          </p:cNvSpPr>
          <p:nvPr userDrawn="1"/>
        </p:nvSpPr>
        <p:spPr bwMode="auto">
          <a:xfrm>
            <a:off x="9645651" y="4616450"/>
            <a:ext cx="134938" cy="84138"/>
          </a:xfrm>
          <a:custGeom>
            <a:avLst/>
            <a:gdLst>
              <a:gd name="T0" fmla="*/ 84 w 85"/>
              <a:gd name="T1" fmla="*/ 50 h 53"/>
              <a:gd name="T2" fmla="*/ 77 w 85"/>
              <a:gd name="T3" fmla="*/ 52 h 53"/>
              <a:gd name="T4" fmla="*/ 3 w 85"/>
              <a:gd name="T5" fmla="*/ 9 h 53"/>
              <a:gd name="T6" fmla="*/ 2 w 85"/>
              <a:gd name="T7" fmla="*/ 3 h 53"/>
              <a:gd name="T8" fmla="*/ 8 w 85"/>
              <a:gd name="T9" fmla="*/ 1 h 53"/>
              <a:gd name="T10" fmla="*/ 82 w 85"/>
              <a:gd name="T11" fmla="*/ 44 h 53"/>
              <a:gd name="T12" fmla="*/ 84 w 85"/>
              <a:gd name="T13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53">
                <a:moveTo>
                  <a:pt x="84" y="50"/>
                </a:moveTo>
                <a:cubicBezTo>
                  <a:pt x="82" y="53"/>
                  <a:pt x="80" y="53"/>
                  <a:pt x="77" y="52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2" y="3"/>
                </a:cubicBezTo>
                <a:cubicBezTo>
                  <a:pt x="3" y="0"/>
                  <a:pt x="6" y="0"/>
                  <a:pt x="8" y="1"/>
                </a:cubicBezTo>
                <a:cubicBezTo>
                  <a:pt x="82" y="44"/>
                  <a:pt x="82" y="44"/>
                  <a:pt x="82" y="44"/>
                </a:cubicBezTo>
                <a:cubicBezTo>
                  <a:pt x="84" y="45"/>
                  <a:pt x="85" y="48"/>
                  <a:pt x="84" y="50"/>
                </a:cubicBezTo>
                <a:close/>
              </a:path>
            </a:pathLst>
          </a:custGeom>
          <a:solidFill>
            <a:srgbClr val="6768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3" name="Freeform 610"/>
          <p:cNvSpPr>
            <a:spLocks/>
          </p:cNvSpPr>
          <p:nvPr userDrawn="1"/>
        </p:nvSpPr>
        <p:spPr bwMode="auto">
          <a:xfrm>
            <a:off x="8972551" y="4584700"/>
            <a:ext cx="869950" cy="368300"/>
          </a:xfrm>
          <a:custGeom>
            <a:avLst/>
            <a:gdLst>
              <a:gd name="T0" fmla="*/ 333 w 548"/>
              <a:gd name="T1" fmla="*/ 0 h 232"/>
              <a:gd name="T2" fmla="*/ 0 w 548"/>
              <a:gd name="T3" fmla="*/ 194 h 232"/>
              <a:gd name="T4" fmla="*/ 0 w 548"/>
              <a:gd name="T5" fmla="*/ 232 h 232"/>
              <a:gd name="T6" fmla="*/ 333 w 548"/>
              <a:gd name="T7" fmla="*/ 38 h 232"/>
              <a:gd name="T8" fmla="*/ 548 w 548"/>
              <a:gd name="T9" fmla="*/ 163 h 232"/>
              <a:gd name="T10" fmla="*/ 548 w 548"/>
              <a:gd name="T11" fmla="*/ 125 h 232"/>
              <a:gd name="T12" fmla="*/ 333 w 548"/>
              <a:gd name="T1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8" h="232">
                <a:moveTo>
                  <a:pt x="333" y="0"/>
                </a:moveTo>
                <a:lnTo>
                  <a:pt x="0" y="194"/>
                </a:lnTo>
                <a:lnTo>
                  <a:pt x="0" y="232"/>
                </a:lnTo>
                <a:lnTo>
                  <a:pt x="333" y="38"/>
                </a:lnTo>
                <a:lnTo>
                  <a:pt x="548" y="163"/>
                </a:lnTo>
                <a:lnTo>
                  <a:pt x="548" y="125"/>
                </a:lnTo>
                <a:lnTo>
                  <a:pt x="333" y="0"/>
                </a:lnTo>
                <a:close/>
              </a:path>
            </a:pathLst>
          </a:custGeom>
          <a:solidFill>
            <a:srgbClr val="6C69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4" name="Freeform 611"/>
          <p:cNvSpPr>
            <a:spLocks/>
          </p:cNvSpPr>
          <p:nvPr userDrawn="1"/>
        </p:nvSpPr>
        <p:spPr bwMode="auto">
          <a:xfrm>
            <a:off x="9002713" y="4878388"/>
            <a:ext cx="342900" cy="258763"/>
          </a:xfrm>
          <a:custGeom>
            <a:avLst/>
            <a:gdLst>
              <a:gd name="T0" fmla="*/ 216 w 216"/>
              <a:gd name="T1" fmla="*/ 125 h 163"/>
              <a:gd name="T2" fmla="*/ 216 w 216"/>
              <a:gd name="T3" fmla="*/ 163 h 163"/>
              <a:gd name="T4" fmla="*/ 0 w 216"/>
              <a:gd name="T5" fmla="*/ 38 h 163"/>
              <a:gd name="T6" fmla="*/ 0 w 216"/>
              <a:gd name="T7" fmla="*/ 0 h 163"/>
              <a:gd name="T8" fmla="*/ 216 w 216"/>
              <a:gd name="T9" fmla="*/ 12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163">
                <a:moveTo>
                  <a:pt x="216" y="125"/>
                </a:moveTo>
                <a:lnTo>
                  <a:pt x="216" y="163"/>
                </a:lnTo>
                <a:lnTo>
                  <a:pt x="0" y="38"/>
                </a:lnTo>
                <a:lnTo>
                  <a:pt x="0" y="0"/>
                </a:lnTo>
                <a:lnTo>
                  <a:pt x="216" y="125"/>
                </a:lnTo>
                <a:close/>
              </a:path>
            </a:pathLst>
          </a:custGeom>
          <a:solidFill>
            <a:srgbClr val="CBC8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5" name="Freeform 612"/>
          <p:cNvSpPr>
            <a:spLocks/>
          </p:cNvSpPr>
          <p:nvPr userDrawn="1"/>
        </p:nvSpPr>
        <p:spPr bwMode="auto">
          <a:xfrm>
            <a:off x="9315451" y="4783138"/>
            <a:ext cx="527050" cy="368300"/>
          </a:xfrm>
          <a:custGeom>
            <a:avLst/>
            <a:gdLst>
              <a:gd name="T0" fmla="*/ 332 w 332"/>
              <a:gd name="T1" fmla="*/ 0 h 232"/>
              <a:gd name="T2" fmla="*/ 332 w 332"/>
              <a:gd name="T3" fmla="*/ 38 h 232"/>
              <a:gd name="T4" fmla="*/ 0 w 332"/>
              <a:gd name="T5" fmla="*/ 232 h 232"/>
              <a:gd name="T6" fmla="*/ 0 w 332"/>
              <a:gd name="T7" fmla="*/ 193 h 232"/>
              <a:gd name="T8" fmla="*/ 332 w 332"/>
              <a:gd name="T9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232">
                <a:moveTo>
                  <a:pt x="332" y="0"/>
                </a:moveTo>
                <a:lnTo>
                  <a:pt x="332" y="38"/>
                </a:lnTo>
                <a:lnTo>
                  <a:pt x="0" y="232"/>
                </a:lnTo>
                <a:lnTo>
                  <a:pt x="0" y="193"/>
                </a:lnTo>
                <a:lnTo>
                  <a:pt x="332" y="0"/>
                </a:lnTo>
                <a:close/>
              </a:path>
            </a:pathLst>
          </a:custGeom>
          <a:solidFill>
            <a:srgbClr val="878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6" name="Freeform 613"/>
          <p:cNvSpPr>
            <a:spLocks/>
          </p:cNvSpPr>
          <p:nvPr userDrawn="1"/>
        </p:nvSpPr>
        <p:spPr bwMode="auto">
          <a:xfrm>
            <a:off x="8972551" y="4597400"/>
            <a:ext cx="869950" cy="504825"/>
          </a:xfrm>
          <a:custGeom>
            <a:avLst/>
            <a:gdLst>
              <a:gd name="T0" fmla="*/ 548 w 548"/>
              <a:gd name="T1" fmla="*/ 124 h 318"/>
              <a:gd name="T2" fmla="*/ 216 w 548"/>
              <a:gd name="T3" fmla="*/ 318 h 318"/>
              <a:gd name="T4" fmla="*/ 0 w 548"/>
              <a:gd name="T5" fmla="*/ 193 h 318"/>
              <a:gd name="T6" fmla="*/ 333 w 548"/>
              <a:gd name="T7" fmla="*/ 0 h 318"/>
              <a:gd name="T8" fmla="*/ 548 w 548"/>
              <a:gd name="T9" fmla="*/ 12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8" h="318">
                <a:moveTo>
                  <a:pt x="548" y="124"/>
                </a:moveTo>
                <a:lnTo>
                  <a:pt x="216" y="318"/>
                </a:lnTo>
                <a:lnTo>
                  <a:pt x="0" y="193"/>
                </a:lnTo>
                <a:lnTo>
                  <a:pt x="333" y="0"/>
                </a:lnTo>
                <a:lnTo>
                  <a:pt x="548" y="12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7" name="Freeform 614"/>
          <p:cNvSpPr>
            <a:spLocks/>
          </p:cNvSpPr>
          <p:nvPr userDrawn="1"/>
        </p:nvSpPr>
        <p:spPr bwMode="auto">
          <a:xfrm>
            <a:off x="8845551" y="4751388"/>
            <a:ext cx="1096963" cy="457200"/>
          </a:xfrm>
          <a:custGeom>
            <a:avLst/>
            <a:gdLst>
              <a:gd name="T0" fmla="*/ 681 w 692"/>
              <a:gd name="T1" fmla="*/ 16 h 288"/>
              <a:gd name="T2" fmla="*/ 274 w 692"/>
              <a:gd name="T3" fmla="*/ 253 h 288"/>
              <a:gd name="T4" fmla="*/ 219 w 692"/>
              <a:gd name="T5" fmla="*/ 253 h 288"/>
              <a:gd name="T6" fmla="*/ 12 w 692"/>
              <a:gd name="T7" fmla="*/ 133 h 288"/>
              <a:gd name="T8" fmla="*/ 0 w 692"/>
              <a:gd name="T9" fmla="*/ 117 h 288"/>
              <a:gd name="T10" fmla="*/ 0 w 692"/>
              <a:gd name="T11" fmla="*/ 143 h 288"/>
              <a:gd name="T12" fmla="*/ 12 w 692"/>
              <a:gd name="T13" fmla="*/ 159 h 288"/>
              <a:gd name="T14" fmla="*/ 219 w 692"/>
              <a:gd name="T15" fmla="*/ 279 h 288"/>
              <a:gd name="T16" fmla="*/ 274 w 692"/>
              <a:gd name="T17" fmla="*/ 279 h 288"/>
              <a:gd name="T18" fmla="*/ 681 w 692"/>
              <a:gd name="T19" fmla="*/ 42 h 288"/>
              <a:gd name="T20" fmla="*/ 692 w 692"/>
              <a:gd name="T21" fmla="*/ 26 h 288"/>
              <a:gd name="T22" fmla="*/ 692 w 692"/>
              <a:gd name="T23" fmla="*/ 0 h 288"/>
              <a:gd name="T24" fmla="*/ 681 w 692"/>
              <a:gd name="T25" fmla="*/ 1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2" h="288">
                <a:moveTo>
                  <a:pt x="681" y="16"/>
                </a:moveTo>
                <a:cubicBezTo>
                  <a:pt x="274" y="253"/>
                  <a:pt x="274" y="253"/>
                  <a:pt x="274" y="253"/>
                </a:cubicBezTo>
                <a:cubicBezTo>
                  <a:pt x="259" y="262"/>
                  <a:pt x="234" y="262"/>
                  <a:pt x="219" y="253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4" y="129"/>
                  <a:pt x="0" y="123"/>
                  <a:pt x="0" y="117"/>
                </a:cubicBezTo>
                <a:cubicBezTo>
                  <a:pt x="0" y="130"/>
                  <a:pt x="0" y="130"/>
                  <a:pt x="0" y="143"/>
                </a:cubicBezTo>
                <a:cubicBezTo>
                  <a:pt x="0" y="149"/>
                  <a:pt x="4" y="155"/>
                  <a:pt x="12" y="159"/>
                </a:cubicBezTo>
                <a:cubicBezTo>
                  <a:pt x="219" y="279"/>
                  <a:pt x="219" y="279"/>
                  <a:pt x="219" y="279"/>
                </a:cubicBezTo>
                <a:cubicBezTo>
                  <a:pt x="234" y="288"/>
                  <a:pt x="259" y="288"/>
                  <a:pt x="274" y="279"/>
                </a:cubicBezTo>
                <a:cubicBezTo>
                  <a:pt x="681" y="42"/>
                  <a:pt x="681" y="42"/>
                  <a:pt x="681" y="42"/>
                </a:cubicBezTo>
                <a:cubicBezTo>
                  <a:pt x="688" y="38"/>
                  <a:pt x="692" y="32"/>
                  <a:pt x="692" y="26"/>
                </a:cubicBezTo>
                <a:cubicBezTo>
                  <a:pt x="692" y="14"/>
                  <a:pt x="692" y="13"/>
                  <a:pt x="692" y="0"/>
                </a:cubicBezTo>
                <a:cubicBezTo>
                  <a:pt x="692" y="6"/>
                  <a:pt x="689" y="12"/>
                  <a:pt x="681" y="16"/>
                </a:cubicBez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8" name="Freeform 615"/>
          <p:cNvSpPr>
            <a:spLocks/>
          </p:cNvSpPr>
          <p:nvPr userDrawn="1"/>
        </p:nvSpPr>
        <p:spPr bwMode="auto">
          <a:xfrm>
            <a:off x="8967788" y="5033963"/>
            <a:ext cx="103188" cy="80963"/>
          </a:xfrm>
          <a:custGeom>
            <a:avLst/>
            <a:gdLst>
              <a:gd name="T0" fmla="*/ 0 w 65"/>
              <a:gd name="T1" fmla="*/ 14 h 51"/>
              <a:gd name="T2" fmla="*/ 1 w 65"/>
              <a:gd name="T3" fmla="*/ 0 h 51"/>
              <a:gd name="T4" fmla="*/ 65 w 65"/>
              <a:gd name="T5" fmla="*/ 37 h 51"/>
              <a:gd name="T6" fmla="*/ 65 w 65"/>
              <a:gd name="T7" fmla="*/ 51 h 51"/>
              <a:gd name="T8" fmla="*/ 0 w 65"/>
              <a:gd name="T9" fmla="*/ 1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51">
                <a:moveTo>
                  <a:pt x="0" y="14"/>
                </a:moveTo>
                <a:lnTo>
                  <a:pt x="1" y="0"/>
                </a:lnTo>
                <a:lnTo>
                  <a:pt x="65" y="37"/>
                </a:lnTo>
                <a:lnTo>
                  <a:pt x="65" y="51"/>
                </a:lnTo>
                <a:lnTo>
                  <a:pt x="0" y="14"/>
                </a:lnTo>
                <a:close/>
              </a:path>
            </a:pathLst>
          </a:custGeom>
          <a:solidFill>
            <a:srgbClr val="565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9" name="Freeform 616"/>
          <p:cNvSpPr>
            <a:spLocks/>
          </p:cNvSpPr>
          <p:nvPr userDrawn="1"/>
        </p:nvSpPr>
        <p:spPr bwMode="auto">
          <a:xfrm>
            <a:off x="8967788" y="5043488"/>
            <a:ext cx="103188" cy="71438"/>
          </a:xfrm>
          <a:custGeom>
            <a:avLst/>
            <a:gdLst>
              <a:gd name="T0" fmla="*/ 0 w 65"/>
              <a:gd name="T1" fmla="*/ 8 h 45"/>
              <a:gd name="T2" fmla="*/ 11 w 65"/>
              <a:gd name="T3" fmla="*/ 0 h 45"/>
              <a:gd name="T4" fmla="*/ 65 w 65"/>
              <a:gd name="T5" fmla="*/ 31 h 45"/>
              <a:gd name="T6" fmla="*/ 65 w 65"/>
              <a:gd name="T7" fmla="*/ 45 h 45"/>
              <a:gd name="T8" fmla="*/ 0 w 65"/>
              <a:gd name="T9" fmla="*/ 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45">
                <a:moveTo>
                  <a:pt x="0" y="8"/>
                </a:moveTo>
                <a:lnTo>
                  <a:pt x="11" y="0"/>
                </a:lnTo>
                <a:lnTo>
                  <a:pt x="65" y="31"/>
                </a:lnTo>
                <a:lnTo>
                  <a:pt x="65" y="45"/>
                </a:lnTo>
                <a:lnTo>
                  <a:pt x="0" y="8"/>
                </a:lnTo>
                <a:close/>
              </a:path>
            </a:pathLst>
          </a:custGeom>
          <a:solidFill>
            <a:srgbClr val="7F7E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0" name="Freeform 617"/>
          <p:cNvSpPr>
            <a:spLocks/>
          </p:cNvSpPr>
          <p:nvPr userDrawn="1"/>
        </p:nvSpPr>
        <p:spPr bwMode="auto">
          <a:xfrm>
            <a:off x="9039226" y="5021263"/>
            <a:ext cx="90488" cy="34925"/>
          </a:xfrm>
          <a:custGeom>
            <a:avLst/>
            <a:gdLst>
              <a:gd name="T0" fmla="*/ 57 w 57"/>
              <a:gd name="T1" fmla="*/ 0 h 22"/>
              <a:gd name="T2" fmla="*/ 57 w 57"/>
              <a:gd name="T3" fmla="*/ 3 h 22"/>
              <a:gd name="T4" fmla="*/ 49 w 57"/>
              <a:gd name="T5" fmla="*/ 15 h 22"/>
              <a:gd name="T6" fmla="*/ 8 w 57"/>
              <a:gd name="T7" fmla="*/ 15 h 22"/>
              <a:gd name="T8" fmla="*/ 0 w 57"/>
              <a:gd name="T9" fmla="*/ 3 h 22"/>
              <a:gd name="T10" fmla="*/ 0 w 57"/>
              <a:gd name="T11" fmla="*/ 0 h 22"/>
              <a:gd name="T12" fmla="*/ 8 w 57"/>
              <a:gd name="T13" fmla="*/ 12 h 22"/>
              <a:gd name="T14" fmla="*/ 49 w 57"/>
              <a:gd name="T15" fmla="*/ 12 h 22"/>
              <a:gd name="T16" fmla="*/ 57 w 57"/>
              <a:gd name="T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" h="22">
                <a:moveTo>
                  <a:pt x="57" y="0"/>
                </a:moveTo>
                <a:cubicBezTo>
                  <a:pt x="57" y="3"/>
                  <a:pt x="57" y="3"/>
                  <a:pt x="57" y="3"/>
                </a:cubicBezTo>
                <a:cubicBezTo>
                  <a:pt x="57" y="8"/>
                  <a:pt x="55" y="12"/>
                  <a:pt x="49" y="15"/>
                </a:cubicBezTo>
                <a:cubicBezTo>
                  <a:pt x="38" y="22"/>
                  <a:pt x="20" y="22"/>
                  <a:pt x="8" y="15"/>
                </a:cubicBezTo>
                <a:cubicBezTo>
                  <a:pt x="3" y="12"/>
                  <a:pt x="0" y="7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3" y="9"/>
                  <a:pt x="8" y="12"/>
                </a:cubicBezTo>
                <a:cubicBezTo>
                  <a:pt x="20" y="18"/>
                  <a:pt x="38" y="18"/>
                  <a:pt x="49" y="12"/>
                </a:cubicBezTo>
                <a:cubicBezTo>
                  <a:pt x="55" y="9"/>
                  <a:pt x="57" y="4"/>
                  <a:pt x="57" y="0"/>
                </a:cubicBezTo>
                <a:close/>
              </a:path>
            </a:pathLst>
          </a:custGeom>
          <a:solidFill>
            <a:srgbClr val="6667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1" name="Freeform 618"/>
          <p:cNvSpPr>
            <a:spLocks/>
          </p:cNvSpPr>
          <p:nvPr userDrawn="1"/>
        </p:nvSpPr>
        <p:spPr bwMode="auto">
          <a:xfrm>
            <a:off x="9498013" y="4649788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6 w 148"/>
              <a:gd name="T3" fmla="*/ 88 h 88"/>
              <a:gd name="T4" fmla="*/ 0 w 148"/>
              <a:gd name="T5" fmla="*/ 12 h 88"/>
              <a:gd name="T6" fmla="*/ 20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6" y="88"/>
                </a:lnTo>
                <a:lnTo>
                  <a:pt x="0" y="12"/>
                </a:lnTo>
                <a:lnTo>
                  <a:pt x="20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2" name="Freeform 619"/>
          <p:cNvSpPr>
            <a:spLocks/>
          </p:cNvSpPr>
          <p:nvPr userDrawn="1"/>
        </p:nvSpPr>
        <p:spPr bwMode="auto">
          <a:xfrm>
            <a:off x="9423401" y="4692650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6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6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3" name="Freeform 620"/>
          <p:cNvSpPr>
            <a:spLocks/>
          </p:cNvSpPr>
          <p:nvPr userDrawn="1"/>
        </p:nvSpPr>
        <p:spPr bwMode="auto">
          <a:xfrm>
            <a:off x="9271001" y="4776788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8 w 148"/>
              <a:gd name="T3" fmla="*/ 88 h 88"/>
              <a:gd name="T4" fmla="*/ 0 w 148"/>
              <a:gd name="T5" fmla="*/ 12 h 88"/>
              <a:gd name="T6" fmla="*/ 22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8" y="88"/>
                </a:lnTo>
                <a:lnTo>
                  <a:pt x="0" y="12"/>
                </a:lnTo>
                <a:lnTo>
                  <a:pt x="22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5" name="Freeform 621"/>
          <p:cNvSpPr>
            <a:spLocks/>
          </p:cNvSpPr>
          <p:nvPr userDrawn="1"/>
        </p:nvSpPr>
        <p:spPr bwMode="auto">
          <a:xfrm>
            <a:off x="9348788" y="4733925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6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6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6" name="Freeform 622"/>
          <p:cNvSpPr>
            <a:spLocks/>
          </p:cNvSpPr>
          <p:nvPr userDrawn="1"/>
        </p:nvSpPr>
        <p:spPr bwMode="auto">
          <a:xfrm>
            <a:off x="9197976" y="4819650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7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7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7" name="Freeform 623"/>
          <p:cNvSpPr>
            <a:spLocks/>
          </p:cNvSpPr>
          <p:nvPr userDrawn="1"/>
        </p:nvSpPr>
        <p:spPr bwMode="auto">
          <a:xfrm>
            <a:off x="9123363" y="4862513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7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7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8" name="Freeform 624"/>
          <p:cNvSpPr>
            <a:spLocks noEditPoints="1"/>
          </p:cNvSpPr>
          <p:nvPr userDrawn="1"/>
        </p:nvSpPr>
        <p:spPr bwMode="auto">
          <a:xfrm>
            <a:off x="8840788" y="4522788"/>
            <a:ext cx="1108075" cy="644525"/>
          </a:xfrm>
          <a:custGeom>
            <a:avLst/>
            <a:gdLst>
              <a:gd name="T0" fmla="*/ 684 w 699"/>
              <a:gd name="T1" fmla="*/ 128 h 406"/>
              <a:gd name="T2" fmla="*/ 477 w 699"/>
              <a:gd name="T3" fmla="*/ 9 h 406"/>
              <a:gd name="T4" fmla="*/ 422 w 699"/>
              <a:gd name="T5" fmla="*/ 9 h 406"/>
              <a:gd name="T6" fmla="*/ 15 w 699"/>
              <a:gd name="T7" fmla="*/ 245 h 406"/>
              <a:gd name="T8" fmla="*/ 15 w 699"/>
              <a:gd name="T9" fmla="*/ 277 h 406"/>
              <a:gd name="T10" fmla="*/ 222 w 699"/>
              <a:gd name="T11" fmla="*/ 397 h 406"/>
              <a:gd name="T12" fmla="*/ 277 w 699"/>
              <a:gd name="T13" fmla="*/ 397 h 406"/>
              <a:gd name="T14" fmla="*/ 684 w 699"/>
              <a:gd name="T15" fmla="*/ 160 h 406"/>
              <a:gd name="T16" fmla="*/ 684 w 699"/>
              <a:gd name="T17" fmla="*/ 128 h 406"/>
              <a:gd name="T18" fmla="*/ 511 w 699"/>
              <a:gd name="T19" fmla="*/ 59 h 406"/>
              <a:gd name="T20" fmla="*/ 518 w 699"/>
              <a:gd name="T21" fmla="*/ 57 h 406"/>
              <a:gd name="T22" fmla="*/ 592 w 699"/>
              <a:gd name="T23" fmla="*/ 101 h 406"/>
              <a:gd name="T24" fmla="*/ 593 w 699"/>
              <a:gd name="T25" fmla="*/ 107 h 406"/>
              <a:gd name="T26" fmla="*/ 587 w 699"/>
              <a:gd name="T27" fmla="*/ 109 h 406"/>
              <a:gd name="T28" fmla="*/ 513 w 699"/>
              <a:gd name="T29" fmla="*/ 66 h 406"/>
              <a:gd name="T30" fmla="*/ 511 w 699"/>
              <a:gd name="T31" fmla="*/ 59 h 406"/>
              <a:gd name="T32" fmla="*/ 299 w 699"/>
              <a:gd name="T33" fmla="*/ 357 h 406"/>
              <a:gd name="T34" fmla="*/ 83 w 699"/>
              <a:gd name="T35" fmla="*/ 233 h 406"/>
              <a:gd name="T36" fmla="*/ 416 w 699"/>
              <a:gd name="T37" fmla="*/ 39 h 406"/>
              <a:gd name="T38" fmla="*/ 632 w 699"/>
              <a:gd name="T39" fmla="*/ 164 h 406"/>
              <a:gd name="T40" fmla="*/ 299 w 699"/>
              <a:gd name="T41" fmla="*/ 35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9" h="406">
                <a:moveTo>
                  <a:pt x="684" y="128"/>
                </a:moveTo>
                <a:cubicBezTo>
                  <a:pt x="477" y="9"/>
                  <a:pt x="477" y="9"/>
                  <a:pt x="477" y="9"/>
                </a:cubicBezTo>
                <a:cubicBezTo>
                  <a:pt x="462" y="0"/>
                  <a:pt x="437" y="0"/>
                  <a:pt x="422" y="9"/>
                </a:cubicBezTo>
                <a:cubicBezTo>
                  <a:pt x="15" y="245"/>
                  <a:pt x="15" y="245"/>
                  <a:pt x="15" y="245"/>
                </a:cubicBezTo>
                <a:cubicBezTo>
                  <a:pt x="0" y="254"/>
                  <a:pt x="0" y="268"/>
                  <a:pt x="15" y="277"/>
                </a:cubicBezTo>
                <a:cubicBezTo>
                  <a:pt x="222" y="397"/>
                  <a:pt x="222" y="397"/>
                  <a:pt x="222" y="397"/>
                </a:cubicBezTo>
                <a:cubicBezTo>
                  <a:pt x="237" y="406"/>
                  <a:pt x="262" y="406"/>
                  <a:pt x="277" y="397"/>
                </a:cubicBezTo>
                <a:cubicBezTo>
                  <a:pt x="684" y="160"/>
                  <a:pt x="684" y="160"/>
                  <a:pt x="684" y="160"/>
                </a:cubicBezTo>
                <a:cubicBezTo>
                  <a:pt x="699" y="151"/>
                  <a:pt x="699" y="137"/>
                  <a:pt x="684" y="128"/>
                </a:cubicBezTo>
                <a:close/>
                <a:moveTo>
                  <a:pt x="511" y="59"/>
                </a:moveTo>
                <a:cubicBezTo>
                  <a:pt x="513" y="57"/>
                  <a:pt x="515" y="56"/>
                  <a:pt x="518" y="57"/>
                </a:cubicBezTo>
                <a:cubicBezTo>
                  <a:pt x="592" y="101"/>
                  <a:pt x="592" y="101"/>
                  <a:pt x="592" y="101"/>
                </a:cubicBezTo>
                <a:cubicBezTo>
                  <a:pt x="594" y="102"/>
                  <a:pt x="595" y="105"/>
                  <a:pt x="593" y="107"/>
                </a:cubicBezTo>
                <a:cubicBezTo>
                  <a:pt x="592" y="109"/>
                  <a:pt x="589" y="110"/>
                  <a:pt x="587" y="109"/>
                </a:cubicBezTo>
                <a:cubicBezTo>
                  <a:pt x="513" y="66"/>
                  <a:pt x="513" y="66"/>
                  <a:pt x="513" y="66"/>
                </a:cubicBezTo>
                <a:cubicBezTo>
                  <a:pt x="511" y="64"/>
                  <a:pt x="510" y="61"/>
                  <a:pt x="511" y="59"/>
                </a:cubicBezTo>
                <a:close/>
                <a:moveTo>
                  <a:pt x="299" y="357"/>
                </a:moveTo>
                <a:cubicBezTo>
                  <a:pt x="83" y="233"/>
                  <a:pt x="83" y="233"/>
                  <a:pt x="83" y="233"/>
                </a:cubicBezTo>
                <a:cubicBezTo>
                  <a:pt x="416" y="39"/>
                  <a:pt x="416" y="39"/>
                  <a:pt x="416" y="39"/>
                </a:cubicBezTo>
                <a:cubicBezTo>
                  <a:pt x="632" y="164"/>
                  <a:pt x="632" y="164"/>
                  <a:pt x="632" y="164"/>
                </a:cubicBezTo>
                <a:lnTo>
                  <a:pt x="299" y="357"/>
                </a:lnTo>
                <a:close/>
              </a:path>
            </a:pathLst>
          </a:custGeom>
          <a:solidFill>
            <a:srgbClr val="514C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形 1">
            <a:extLst>
              <a:ext uri="{FF2B5EF4-FFF2-40B4-BE49-F238E27FC236}">
                <a16:creationId xmlns:a16="http://schemas.microsoft.com/office/drawing/2014/main" id="{E7994F4D-24A1-84FA-C62F-6FB9262DBD0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9924" y="1341108"/>
            <a:ext cx="4773964" cy="576000"/>
          </a:xfrm>
          <a:prstGeom prst="rect">
            <a:avLst/>
          </a:prstGeom>
        </p:spPr>
      </p:pic>
      <p:pic>
        <p:nvPicPr>
          <p:cNvPr id="3" name="图形 2">
            <a:extLst>
              <a:ext uri="{FF2B5EF4-FFF2-40B4-BE49-F238E27FC236}">
                <a16:creationId xmlns:a16="http://schemas.microsoft.com/office/drawing/2014/main" id="{C27E05E6-F4B3-04E2-F505-B857622B4AB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436075" y="815976"/>
            <a:ext cx="1873302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2586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7"/>
          <p:cNvSpPr>
            <a:spLocks/>
          </p:cNvSpPr>
          <p:nvPr userDrawn="1"/>
        </p:nvSpPr>
        <p:spPr bwMode="auto">
          <a:xfrm>
            <a:off x="1588" y="6856413"/>
            <a:ext cx="12188825" cy="0"/>
          </a:xfrm>
          <a:custGeom>
            <a:avLst/>
            <a:gdLst>
              <a:gd name="T0" fmla="*/ 7678 w 7678"/>
              <a:gd name="T1" fmla="*/ 0 w 7678"/>
              <a:gd name="T2" fmla="*/ 7678 w 767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678">
                <a:moveTo>
                  <a:pt x="7678" y="0"/>
                </a:moveTo>
                <a:lnTo>
                  <a:pt x="0" y="0"/>
                </a:lnTo>
                <a:lnTo>
                  <a:pt x="767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标题 1"/>
          <p:cNvSpPr>
            <a:spLocks noGrp="1"/>
          </p:cNvSpPr>
          <p:nvPr userDrawn="1">
            <p:ph type="title"/>
          </p:nvPr>
        </p:nvSpPr>
        <p:spPr>
          <a:xfrm>
            <a:off x="675698" y="2657929"/>
            <a:ext cx="5419185" cy="895350"/>
          </a:xfrm>
        </p:spPr>
        <p:txBody>
          <a:bodyPr anchor="b">
            <a:normAutofit/>
          </a:bodyPr>
          <a:lstStyle>
            <a:lvl1pPr algn="l">
              <a:defRPr sz="2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21" name="文本占位符 2"/>
          <p:cNvSpPr>
            <a:spLocks noGrp="1"/>
          </p:cNvSpPr>
          <p:nvPr userDrawn="1">
            <p:ph type="body" idx="1"/>
          </p:nvPr>
        </p:nvSpPr>
        <p:spPr>
          <a:xfrm>
            <a:off x="676814" y="3553279"/>
            <a:ext cx="5419185" cy="1015623"/>
          </a:xfrm>
        </p:spPr>
        <p:txBody>
          <a:bodyPr anchor="t">
            <a:normAutofit/>
          </a:bodyPr>
          <a:lstStyle>
            <a:lvl1pPr marL="0" indent="0" algn="l">
              <a:buNone/>
              <a:defRPr sz="1100">
                <a:solidFill>
                  <a:schemeClr val="tx1"/>
                </a:solidFill>
              </a:defRPr>
            </a:lvl1pPr>
            <a:lvl2pPr marL="4571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30DFF3A-C761-42BB-9FF9-FE75E3173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2023/9/2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31B150D4-CD0A-4CD8-933B-78B4DB4B60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559309E-37A1-47C6-88AD-0A97960F11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5" name="图形 4">
            <a:extLst>
              <a:ext uri="{FF2B5EF4-FFF2-40B4-BE49-F238E27FC236}">
                <a16:creationId xmlns:a16="http://schemas.microsoft.com/office/drawing/2014/main" id="{47A10294-725B-E1C7-C656-368309D7E8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845724" y="556886"/>
            <a:ext cx="2476212" cy="567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3334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9888B6D7-9D3F-49D7-BACE-73A9D1149A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2023/9/2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7AC997A4-1DD8-4731-B9FD-42398A20FF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BA9825E-1876-42AD-ABCF-E0E100F3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id="{D124F9DB-C87A-423F-9657-38C7A290143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8" name="内容占位符 7">
            <a:extLst>
              <a:ext uri="{FF2B5EF4-FFF2-40B4-BE49-F238E27FC236}">
                <a16:creationId xmlns:a16="http://schemas.microsoft.com/office/drawing/2014/main" id="{2070191C-4093-409C-8FD5-7369A79637A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69925" y="1130299"/>
            <a:ext cx="10850563" cy="50069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  <p:pic>
        <p:nvPicPr>
          <p:cNvPr id="2" name="图形 1">
            <a:extLst>
              <a:ext uri="{FF2B5EF4-FFF2-40B4-BE49-F238E27FC236}">
                <a16:creationId xmlns:a16="http://schemas.microsoft.com/office/drawing/2014/main" id="{4C3CED16-C3C2-E4D3-31A3-1CE2470990A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633546" y="720726"/>
            <a:ext cx="1873302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593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userDrawn="1">
  <p:cSld name="仅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1C7A1C-3684-4AAF-A408-C63B6CB641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86EA5F-D77D-4318-90E9-C04AA8ADC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2023/9/2</a:t>
            </a:fld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832621-D9D9-445E-BFF9-F8348FA1E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71151B-F790-4A9F-962F-B8718A956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pic>
        <p:nvPicPr>
          <p:cNvPr id="6" name="图形 5">
            <a:extLst>
              <a:ext uri="{FF2B5EF4-FFF2-40B4-BE49-F238E27FC236}">
                <a16:creationId xmlns:a16="http://schemas.microsoft.com/office/drawing/2014/main" id="{697F6CEC-21A8-B747-08ED-5DFF8836BD4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633546" y="720726"/>
            <a:ext cx="1873302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4176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77286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" name="组合 765"/>
          <p:cNvGrpSpPr/>
          <p:nvPr userDrawn="1"/>
        </p:nvGrpSpPr>
        <p:grpSpPr>
          <a:xfrm>
            <a:off x="1" y="0"/>
            <a:ext cx="12188825" cy="6858000"/>
            <a:chOff x="1" y="0"/>
            <a:chExt cx="12188825" cy="6858000"/>
          </a:xfrm>
        </p:grpSpPr>
        <p:sp>
          <p:nvSpPr>
            <p:cNvPr id="566" name="Rectangle 5"/>
            <p:cNvSpPr>
              <a:spLocks noChangeArrowheads="1"/>
            </p:cNvSpPr>
            <p:nvPr userDrawn="1"/>
          </p:nvSpPr>
          <p:spPr bwMode="auto">
            <a:xfrm>
              <a:off x="1" y="0"/>
              <a:ext cx="12188825" cy="6858000"/>
            </a:xfrm>
            <a:prstGeom prst="rect">
              <a:avLst/>
            </a:prstGeom>
            <a:solidFill>
              <a:srgbClr val="303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6"/>
            <p:cNvSpPr>
              <a:spLocks/>
            </p:cNvSpPr>
            <p:nvPr userDrawn="1"/>
          </p:nvSpPr>
          <p:spPr bwMode="auto">
            <a:xfrm>
              <a:off x="2252664" y="2768600"/>
              <a:ext cx="835025" cy="612775"/>
            </a:xfrm>
            <a:custGeom>
              <a:avLst/>
              <a:gdLst>
                <a:gd name="T0" fmla="*/ 522 w 527"/>
                <a:gd name="T1" fmla="*/ 50 h 386"/>
                <a:gd name="T2" fmla="*/ 504 w 527"/>
                <a:gd name="T3" fmla="*/ 21 h 386"/>
                <a:gd name="T4" fmla="*/ 486 w 527"/>
                <a:gd name="T5" fmla="*/ 8 h 386"/>
                <a:gd name="T6" fmla="*/ 448 w 527"/>
                <a:gd name="T7" fmla="*/ 12 h 386"/>
                <a:gd name="T8" fmla="*/ 20 w 527"/>
                <a:gd name="T9" fmla="*/ 281 h 386"/>
                <a:gd name="T10" fmla="*/ 0 w 527"/>
                <a:gd name="T11" fmla="*/ 309 h 386"/>
                <a:gd name="T12" fmla="*/ 8 w 527"/>
                <a:gd name="T13" fmla="*/ 343 h 386"/>
                <a:gd name="T14" fmla="*/ 29 w 527"/>
                <a:gd name="T15" fmla="*/ 370 h 386"/>
                <a:gd name="T16" fmla="*/ 40 w 527"/>
                <a:gd name="T17" fmla="*/ 378 h 386"/>
                <a:gd name="T18" fmla="*/ 79 w 527"/>
                <a:gd name="T19" fmla="*/ 374 h 386"/>
                <a:gd name="T20" fmla="*/ 506 w 527"/>
                <a:gd name="T21" fmla="*/ 104 h 386"/>
                <a:gd name="T22" fmla="*/ 526 w 527"/>
                <a:gd name="T23" fmla="*/ 72 h 386"/>
                <a:gd name="T24" fmla="*/ 522 w 527"/>
                <a:gd name="T25" fmla="*/ 5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7" h="386">
                  <a:moveTo>
                    <a:pt x="522" y="50"/>
                  </a:moveTo>
                  <a:cubicBezTo>
                    <a:pt x="518" y="40"/>
                    <a:pt x="512" y="30"/>
                    <a:pt x="504" y="21"/>
                  </a:cubicBezTo>
                  <a:cubicBezTo>
                    <a:pt x="499" y="16"/>
                    <a:pt x="493" y="11"/>
                    <a:pt x="486" y="8"/>
                  </a:cubicBezTo>
                  <a:cubicBezTo>
                    <a:pt x="470" y="0"/>
                    <a:pt x="460" y="4"/>
                    <a:pt x="448" y="12"/>
                  </a:cubicBezTo>
                  <a:cubicBezTo>
                    <a:pt x="20" y="281"/>
                    <a:pt x="20" y="281"/>
                    <a:pt x="20" y="281"/>
                  </a:cubicBezTo>
                  <a:cubicBezTo>
                    <a:pt x="2" y="293"/>
                    <a:pt x="0" y="300"/>
                    <a:pt x="0" y="309"/>
                  </a:cubicBezTo>
                  <a:cubicBezTo>
                    <a:pt x="0" y="321"/>
                    <a:pt x="2" y="332"/>
                    <a:pt x="8" y="343"/>
                  </a:cubicBezTo>
                  <a:cubicBezTo>
                    <a:pt x="13" y="354"/>
                    <a:pt x="20" y="363"/>
                    <a:pt x="29" y="370"/>
                  </a:cubicBezTo>
                  <a:cubicBezTo>
                    <a:pt x="33" y="373"/>
                    <a:pt x="36" y="376"/>
                    <a:pt x="40" y="378"/>
                  </a:cubicBezTo>
                  <a:cubicBezTo>
                    <a:pt x="56" y="386"/>
                    <a:pt x="70" y="383"/>
                    <a:pt x="79" y="374"/>
                  </a:cubicBezTo>
                  <a:cubicBezTo>
                    <a:pt x="506" y="104"/>
                    <a:pt x="506" y="104"/>
                    <a:pt x="506" y="104"/>
                  </a:cubicBezTo>
                  <a:cubicBezTo>
                    <a:pt x="519" y="96"/>
                    <a:pt x="525" y="88"/>
                    <a:pt x="526" y="72"/>
                  </a:cubicBezTo>
                  <a:cubicBezTo>
                    <a:pt x="527" y="64"/>
                    <a:pt x="525" y="59"/>
                    <a:pt x="522" y="50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7"/>
            <p:cNvSpPr>
              <a:spLocks/>
            </p:cNvSpPr>
            <p:nvPr userDrawn="1"/>
          </p:nvSpPr>
          <p:spPr bwMode="auto">
            <a:xfrm>
              <a:off x="2868614" y="2825750"/>
              <a:ext cx="127000" cy="166688"/>
            </a:xfrm>
            <a:custGeom>
              <a:avLst/>
              <a:gdLst>
                <a:gd name="T0" fmla="*/ 75 w 80"/>
                <a:gd name="T1" fmla="*/ 51 h 105"/>
                <a:gd name="T2" fmla="*/ 57 w 80"/>
                <a:gd name="T3" fmla="*/ 22 h 105"/>
                <a:gd name="T4" fmla="*/ 39 w 80"/>
                <a:gd name="T5" fmla="*/ 8 h 105"/>
                <a:gd name="T6" fmla="*/ 0 w 80"/>
                <a:gd name="T7" fmla="*/ 12 h 105"/>
                <a:gd name="T8" fmla="*/ 59 w 80"/>
                <a:gd name="T9" fmla="*/ 105 h 105"/>
                <a:gd name="T10" fmla="*/ 79 w 80"/>
                <a:gd name="T11" fmla="*/ 76 h 105"/>
                <a:gd name="T12" fmla="*/ 75 w 80"/>
                <a:gd name="T1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05">
                  <a:moveTo>
                    <a:pt x="75" y="51"/>
                  </a:moveTo>
                  <a:cubicBezTo>
                    <a:pt x="71" y="40"/>
                    <a:pt x="65" y="30"/>
                    <a:pt x="57" y="22"/>
                  </a:cubicBezTo>
                  <a:cubicBezTo>
                    <a:pt x="52" y="16"/>
                    <a:pt x="46" y="11"/>
                    <a:pt x="39" y="8"/>
                  </a:cubicBezTo>
                  <a:cubicBezTo>
                    <a:pt x="23" y="0"/>
                    <a:pt x="13" y="4"/>
                    <a:pt x="0" y="1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72" y="96"/>
                    <a:pt x="78" y="92"/>
                    <a:pt x="79" y="76"/>
                  </a:cubicBezTo>
                  <a:cubicBezTo>
                    <a:pt x="80" y="68"/>
                    <a:pt x="78" y="59"/>
                    <a:pt x="7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8"/>
            <p:cNvSpPr>
              <a:spLocks/>
            </p:cNvSpPr>
            <p:nvPr userDrawn="1"/>
          </p:nvSpPr>
          <p:spPr bwMode="auto">
            <a:xfrm>
              <a:off x="2259014" y="2830513"/>
              <a:ext cx="692150" cy="484188"/>
            </a:xfrm>
            <a:custGeom>
              <a:avLst/>
              <a:gdLst>
                <a:gd name="T0" fmla="*/ 419 w 437"/>
                <a:gd name="T1" fmla="*/ 8 h 305"/>
                <a:gd name="T2" fmla="*/ 382 w 437"/>
                <a:gd name="T3" fmla="*/ 8 h 305"/>
                <a:gd name="T4" fmla="*/ 11 w 437"/>
                <a:gd name="T5" fmla="*/ 246 h 305"/>
                <a:gd name="T6" fmla="*/ 2 w 437"/>
                <a:gd name="T7" fmla="*/ 271 h 305"/>
                <a:gd name="T8" fmla="*/ 9 w 437"/>
                <a:gd name="T9" fmla="*/ 305 h 305"/>
                <a:gd name="T10" fmla="*/ 437 w 437"/>
                <a:gd name="T11" fmla="*/ 21 h 305"/>
                <a:gd name="T12" fmla="*/ 419 w 437"/>
                <a:gd name="T13" fmla="*/ 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305">
                  <a:moveTo>
                    <a:pt x="419" y="8"/>
                  </a:moveTo>
                  <a:cubicBezTo>
                    <a:pt x="403" y="0"/>
                    <a:pt x="395" y="0"/>
                    <a:pt x="382" y="8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0" y="249"/>
                    <a:pt x="3" y="255"/>
                    <a:pt x="2" y="271"/>
                  </a:cubicBezTo>
                  <a:cubicBezTo>
                    <a:pt x="1" y="282"/>
                    <a:pt x="4" y="294"/>
                    <a:pt x="9" y="305"/>
                  </a:cubicBezTo>
                  <a:cubicBezTo>
                    <a:pt x="437" y="21"/>
                    <a:pt x="437" y="21"/>
                    <a:pt x="437" y="21"/>
                  </a:cubicBezTo>
                  <a:cubicBezTo>
                    <a:pt x="431" y="16"/>
                    <a:pt x="425" y="11"/>
                    <a:pt x="419" y="8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9"/>
            <p:cNvSpPr>
              <a:spLocks/>
            </p:cNvSpPr>
            <p:nvPr userDrawn="1"/>
          </p:nvSpPr>
          <p:spPr bwMode="auto">
            <a:xfrm>
              <a:off x="2308226" y="2909888"/>
              <a:ext cx="679450" cy="482600"/>
            </a:xfrm>
            <a:custGeom>
              <a:avLst/>
              <a:gdLst>
                <a:gd name="T0" fmla="*/ 0 w 429"/>
                <a:gd name="T1" fmla="*/ 281 h 304"/>
                <a:gd name="T2" fmla="*/ 11 w 429"/>
                <a:gd name="T3" fmla="*/ 289 h 304"/>
                <a:gd name="T4" fmla="*/ 49 w 429"/>
                <a:gd name="T5" fmla="*/ 285 h 304"/>
                <a:gd name="T6" fmla="*/ 410 w 429"/>
                <a:gd name="T7" fmla="*/ 55 h 304"/>
                <a:gd name="T8" fmla="*/ 428 w 429"/>
                <a:gd name="T9" fmla="*/ 26 h 304"/>
                <a:gd name="T10" fmla="*/ 424 w 429"/>
                <a:gd name="T11" fmla="*/ 0 h 304"/>
                <a:gd name="T12" fmla="*/ 0 w 429"/>
                <a:gd name="T13" fmla="*/ 28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304">
                  <a:moveTo>
                    <a:pt x="0" y="281"/>
                  </a:moveTo>
                  <a:cubicBezTo>
                    <a:pt x="3" y="284"/>
                    <a:pt x="7" y="287"/>
                    <a:pt x="11" y="289"/>
                  </a:cubicBezTo>
                  <a:cubicBezTo>
                    <a:pt x="27" y="297"/>
                    <a:pt x="22" y="304"/>
                    <a:pt x="49" y="285"/>
                  </a:cubicBezTo>
                  <a:cubicBezTo>
                    <a:pt x="410" y="55"/>
                    <a:pt x="410" y="55"/>
                    <a:pt x="410" y="55"/>
                  </a:cubicBezTo>
                  <a:cubicBezTo>
                    <a:pt x="423" y="47"/>
                    <a:pt x="427" y="41"/>
                    <a:pt x="428" y="26"/>
                  </a:cubicBezTo>
                  <a:cubicBezTo>
                    <a:pt x="429" y="17"/>
                    <a:pt x="427" y="9"/>
                    <a:pt x="424" y="0"/>
                  </a:cubicBezTo>
                  <a:lnTo>
                    <a:pt x="0" y="281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0"/>
            <p:cNvSpPr>
              <a:spLocks/>
            </p:cNvSpPr>
            <p:nvPr userDrawn="1"/>
          </p:nvSpPr>
          <p:spPr bwMode="auto">
            <a:xfrm>
              <a:off x="2273301" y="2863850"/>
              <a:ext cx="706438" cy="492125"/>
            </a:xfrm>
            <a:custGeom>
              <a:avLst/>
              <a:gdLst>
                <a:gd name="T0" fmla="*/ 428 w 446"/>
                <a:gd name="T1" fmla="*/ 0 h 310"/>
                <a:gd name="T2" fmla="*/ 0 w 446"/>
                <a:gd name="T3" fmla="*/ 284 h 310"/>
                <a:gd name="T4" fmla="*/ 22 w 446"/>
                <a:gd name="T5" fmla="*/ 310 h 310"/>
                <a:gd name="T6" fmla="*/ 446 w 446"/>
                <a:gd name="T7" fmla="*/ 29 h 310"/>
                <a:gd name="T8" fmla="*/ 428 w 446"/>
                <a:gd name="T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310">
                  <a:moveTo>
                    <a:pt x="428" y="0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6" y="294"/>
                    <a:pt x="13" y="303"/>
                    <a:pt x="22" y="310"/>
                  </a:cubicBezTo>
                  <a:cubicBezTo>
                    <a:pt x="446" y="29"/>
                    <a:pt x="446" y="29"/>
                    <a:pt x="446" y="29"/>
                  </a:cubicBezTo>
                  <a:cubicBezTo>
                    <a:pt x="442" y="18"/>
                    <a:pt x="436" y="8"/>
                    <a:pt x="428" y="0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1"/>
            <p:cNvSpPr>
              <a:spLocks/>
            </p:cNvSpPr>
            <p:nvPr userDrawn="1"/>
          </p:nvSpPr>
          <p:spPr bwMode="auto">
            <a:xfrm>
              <a:off x="2238376" y="3209925"/>
              <a:ext cx="142875" cy="185738"/>
            </a:xfrm>
            <a:custGeom>
              <a:avLst/>
              <a:gdLst>
                <a:gd name="T0" fmla="*/ 48 w 90"/>
                <a:gd name="T1" fmla="*/ 13 h 117"/>
                <a:gd name="T2" fmla="*/ 88 w 90"/>
                <a:gd name="T3" fmla="*/ 81 h 117"/>
                <a:gd name="T4" fmla="*/ 42 w 90"/>
                <a:gd name="T5" fmla="*/ 105 h 117"/>
                <a:gd name="T6" fmla="*/ 2 w 90"/>
                <a:gd name="T7" fmla="*/ 37 h 117"/>
                <a:gd name="T8" fmla="*/ 48 w 90"/>
                <a:gd name="T9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7">
                  <a:moveTo>
                    <a:pt x="48" y="13"/>
                  </a:moveTo>
                  <a:cubicBezTo>
                    <a:pt x="72" y="25"/>
                    <a:pt x="90" y="55"/>
                    <a:pt x="88" y="81"/>
                  </a:cubicBezTo>
                  <a:cubicBezTo>
                    <a:pt x="86" y="106"/>
                    <a:pt x="66" y="117"/>
                    <a:pt x="42" y="105"/>
                  </a:cubicBezTo>
                  <a:cubicBezTo>
                    <a:pt x="18" y="93"/>
                    <a:pt x="0" y="63"/>
                    <a:pt x="2" y="37"/>
                  </a:cubicBezTo>
                  <a:cubicBezTo>
                    <a:pt x="3" y="11"/>
                    <a:pt x="24" y="0"/>
                    <a:pt x="48" y="13"/>
                  </a:cubicBezTo>
                  <a:close/>
                </a:path>
              </a:pathLst>
            </a:custGeom>
            <a:solidFill>
              <a:srgbClr val="FF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2"/>
            <p:cNvSpPr>
              <a:spLocks/>
            </p:cNvSpPr>
            <p:nvPr userDrawn="1"/>
          </p:nvSpPr>
          <p:spPr bwMode="auto">
            <a:xfrm>
              <a:off x="2185989" y="3214688"/>
              <a:ext cx="193675" cy="187325"/>
            </a:xfrm>
            <a:custGeom>
              <a:avLst/>
              <a:gdLst>
                <a:gd name="T0" fmla="*/ 86 w 122"/>
                <a:gd name="T1" fmla="*/ 109 h 118"/>
                <a:gd name="T2" fmla="*/ 88 w 122"/>
                <a:gd name="T3" fmla="*/ 108 h 118"/>
                <a:gd name="T4" fmla="*/ 90 w 122"/>
                <a:gd name="T5" fmla="*/ 108 h 118"/>
                <a:gd name="T6" fmla="*/ 93 w 122"/>
                <a:gd name="T7" fmla="*/ 107 h 118"/>
                <a:gd name="T8" fmla="*/ 95 w 122"/>
                <a:gd name="T9" fmla="*/ 107 h 118"/>
                <a:gd name="T10" fmla="*/ 97 w 122"/>
                <a:gd name="T11" fmla="*/ 107 h 118"/>
                <a:gd name="T12" fmla="*/ 120 w 122"/>
                <a:gd name="T13" fmla="*/ 78 h 118"/>
                <a:gd name="T14" fmla="*/ 80 w 122"/>
                <a:gd name="T15" fmla="*/ 10 h 118"/>
                <a:gd name="T16" fmla="*/ 38 w 122"/>
                <a:gd name="T17" fmla="*/ 18 h 118"/>
                <a:gd name="T18" fmla="*/ 37 w 122"/>
                <a:gd name="T19" fmla="*/ 20 h 118"/>
                <a:gd name="T20" fmla="*/ 36 w 122"/>
                <a:gd name="T21" fmla="*/ 22 h 118"/>
                <a:gd name="T22" fmla="*/ 34 w 122"/>
                <a:gd name="T23" fmla="*/ 24 h 118"/>
                <a:gd name="T24" fmla="*/ 33 w 122"/>
                <a:gd name="T25" fmla="*/ 26 h 118"/>
                <a:gd name="T26" fmla="*/ 32 w 122"/>
                <a:gd name="T27" fmla="*/ 27 h 118"/>
                <a:gd name="T28" fmla="*/ 31 w 122"/>
                <a:gd name="T29" fmla="*/ 29 h 118"/>
                <a:gd name="T30" fmla="*/ 30 w 122"/>
                <a:gd name="T31" fmla="*/ 31 h 118"/>
                <a:gd name="T32" fmla="*/ 28 w 122"/>
                <a:gd name="T33" fmla="*/ 33 h 118"/>
                <a:gd name="T34" fmla="*/ 27 w 122"/>
                <a:gd name="T35" fmla="*/ 35 h 118"/>
                <a:gd name="T36" fmla="*/ 26 w 122"/>
                <a:gd name="T37" fmla="*/ 37 h 118"/>
                <a:gd name="T38" fmla="*/ 25 w 122"/>
                <a:gd name="T39" fmla="*/ 39 h 118"/>
                <a:gd name="T40" fmla="*/ 23 w 122"/>
                <a:gd name="T41" fmla="*/ 41 h 118"/>
                <a:gd name="T42" fmla="*/ 22 w 122"/>
                <a:gd name="T43" fmla="*/ 42 h 118"/>
                <a:gd name="T44" fmla="*/ 21 w 122"/>
                <a:gd name="T45" fmla="*/ 44 h 118"/>
                <a:gd name="T46" fmla="*/ 20 w 122"/>
                <a:gd name="T47" fmla="*/ 46 h 118"/>
                <a:gd name="T48" fmla="*/ 19 w 122"/>
                <a:gd name="T49" fmla="*/ 48 h 118"/>
                <a:gd name="T50" fmla="*/ 17 w 122"/>
                <a:gd name="T51" fmla="*/ 50 h 118"/>
                <a:gd name="T52" fmla="*/ 16 w 122"/>
                <a:gd name="T53" fmla="*/ 52 h 118"/>
                <a:gd name="T54" fmla="*/ 15 w 122"/>
                <a:gd name="T55" fmla="*/ 54 h 118"/>
                <a:gd name="T56" fmla="*/ 14 w 122"/>
                <a:gd name="T57" fmla="*/ 55 h 118"/>
                <a:gd name="T58" fmla="*/ 12 w 122"/>
                <a:gd name="T59" fmla="*/ 57 h 118"/>
                <a:gd name="T60" fmla="*/ 11 w 122"/>
                <a:gd name="T61" fmla="*/ 59 h 118"/>
                <a:gd name="T62" fmla="*/ 10 w 122"/>
                <a:gd name="T63" fmla="*/ 61 h 118"/>
                <a:gd name="T64" fmla="*/ 9 w 122"/>
                <a:gd name="T65" fmla="*/ 63 h 118"/>
                <a:gd name="T66" fmla="*/ 8 w 122"/>
                <a:gd name="T67" fmla="*/ 65 h 118"/>
                <a:gd name="T68" fmla="*/ 6 w 122"/>
                <a:gd name="T69" fmla="*/ 66 h 118"/>
                <a:gd name="T70" fmla="*/ 5 w 122"/>
                <a:gd name="T71" fmla="*/ 68 h 118"/>
                <a:gd name="T72" fmla="*/ 4 w 122"/>
                <a:gd name="T73" fmla="*/ 70 h 118"/>
                <a:gd name="T74" fmla="*/ 1 w 122"/>
                <a:gd name="T75" fmla="*/ 80 h 118"/>
                <a:gd name="T76" fmla="*/ 22 w 122"/>
                <a:gd name="T77" fmla="*/ 115 h 118"/>
                <a:gd name="T78" fmla="*/ 33 w 122"/>
                <a:gd name="T79" fmla="*/ 118 h 118"/>
                <a:gd name="T80" fmla="*/ 35 w 122"/>
                <a:gd name="T81" fmla="*/ 117 h 118"/>
                <a:gd name="T82" fmla="*/ 37 w 122"/>
                <a:gd name="T83" fmla="*/ 117 h 118"/>
                <a:gd name="T84" fmla="*/ 39 w 122"/>
                <a:gd name="T85" fmla="*/ 116 h 118"/>
                <a:gd name="T86" fmla="*/ 41 w 122"/>
                <a:gd name="T87" fmla="*/ 116 h 118"/>
                <a:gd name="T88" fmla="*/ 43 w 122"/>
                <a:gd name="T89" fmla="*/ 116 h 118"/>
                <a:gd name="T90" fmla="*/ 45 w 122"/>
                <a:gd name="T91" fmla="*/ 115 h 118"/>
                <a:gd name="T92" fmla="*/ 47 w 122"/>
                <a:gd name="T93" fmla="*/ 115 h 118"/>
                <a:gd name="T94" fmla="*/ 49 w 122"/>
                <a:gd name="T95" fmla="*/ 115 h 118"/>
                <a:gd name="T96" fmla="*/ 51 w 122"/>
                <a:gd name="T97" fmla="*/ 114 h 118"/>
                <a:gd name="T98" fmla="*/ 53 w 122"/>
                <a:gd name="T99" fmla="*/ 114 h 118"/>
                <a:gd name="T100" fmla="*/ 55 w 122"/>
                <a:gd name="T101" fmla="*/ 113 h 118"/>
                <a:gd name="T102" fmla="*/ 57 w 122"/>
                <a:gd name="T103" fmla="*/ 113 h 118"/>
                <a:gd name="T104" fmla="*/ 60 w 122"/>
                <a:gd name="T105" fmla="*/ 113 h 118"/>
                <a:gd name="T106" fmla="*/ 62 w 122"/>
                <a:gd name="T107" fmla="*/ 112 h 118"/>
                <a:gd name="T108" fmla="*/ 64 w 122"/>
                <a:gd name="T109" fmla="*/ 112 h 118"/>
                <a:gd name="T110" fmla="*/ 66 w 122"/>
                <a:gd name="T111" fmla="*/ 112 h 118"/>
                <a:gd name="T112" fmla="*/ 68 w 122"/>
                <a:gd name="T113" fmla="*/ 111 h 118"/>
                <a:gd name="T114" fmla="*/ 70 w 122"/>
                <a:gd name="T115" fmla="*/ 111 h 118"/>
                <a:gd name="T116" fmla="*/ 72 w 122"/>
                <a:gd name="T117" fmla="*/ 110 h 118"/>
                <a:gd name="T118" fmla="*/ 74 w 122"/>
                <a:gd name="T119" fmla="*/ 110 h 118"/>
                <a:gd name="T120" fmla="*/ 82 w 122"/>
                <a:gd name="T121" fmla="*/ 109 h 118"/>
                <a:gd name="T122" fmla="*/ 84 w 122"/>
                <a:gd name="T123" fmla="*/ 109 h 118"/>
                <a:gd name="T124" fmla="*/ 86 w 122"/>
                <a:gd name="T125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118">
                  <a:moveTo>
                    <a:pt x="86" y="109"/>
                  </a:moveTo>
                  <a:cubicBezTo>
                    <a:pt x="87" y="108"/>
                    <a:pt x="88" y="108"/>
                    <a:pt x="88" y="108"/>
                  </a:cubicBezTo>
                  <a:cubicBezTo>
                    <a:pt x="89" y="108"/>
                    <a:pt x="90" y="108"/>
                    <a:pt x="90" y="108"/>
                  </a:cubicBezTo>
                  <a:cubicBezTo>
                    <a:pt x="91" y="108"/>
                    <a:pt x="92" y="108"/>
                    <a:pt x="93" y="107"/>
                  </a:cubicBezTo>
                  <a:cubicBezTo>
                    <a:pt x="93" y="107"/>
                    <a:pt x="94" y="107"/>
                    <a:pt x="95" y="107"/>
                  </a:cubicBezTo>
                  <a:cubicBezTo>
                    <a:pt x="96" y="107"/>
                    <a:pt x="96" y="107"/>
                    <a:pt x="97" y="107"/>
                  </a:cubicBezTo>
                  <a:cubicBezTo>
                    <a:pt x="110" y="105"/>
                    <a:pt x="119" y="94"/>
                    <a:pt x="120" y="78"/>
                  </a:cubicBezTo>
                  <a:cubicBezTo>
                    <a:pt x="122" y="52"/>
                    <a:pt x="104" y="22"/>
                    <a:pt x="80" y="10"/>
                  </a:cubicBezTo>
                  <a:cubicBezTo>
                    <a:pt x="62" y="0"/>
                    <a:pt x="46" y="5"/>
                    <a:pt x="38" y="18"/>
                  </a:cubicBezTo>
                  <a:cubicBezTo>
                    <a:pt x="38" y="19"/>
                    <a:pt x="37" y="19"/>
                    <a:pt x="37" y="20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4" y="24"/>
                    <a:pt x="34" y="25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1" y="29"/>
                    <a:pt x="31" y="29"/>
                  </a:cubicBezTo>
                  <a:cubicBezTo>
                    <a:pt x="30" y="30"/>
                    <a:pt x="30" y="30"/>
                    <a:pt x="30" y="31"/>
                  </a:cubicBezTo>
                  <a:cubicBezTo>
                    <a:pt x="29" y="32"/>
                    <a:pt x="28" y="33"/>
                    <a:pt x="28" y="33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7" y="36"/>
                    <a:pt x="26" y="36"/>
                    <a:pt x="26" y="37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4" y="39"/>
                    <a:pt x="24" y="40"/>
                    <a:pt x="23" y="41"/>
                  </a:cubicBezTo>
                  <a:cubicBezTo>
                    <a:pt x="23" y="41"/>
                    <a:pt x="23" y="42"/>
                    <a:pt x="22" y="42"/>
                  </a:cubicBezTo>
                  <a:cubicBezTo>
                    <a:pt x="22" y="43"/>
                    <a:pt x="21" y="44"/>
                    <a:pt x="21" y="44"/>
                  </a:cubicBezTo>
                  <a:cubicBezTo>
                    <a:pt x="21" y="45"/>
                    <a:pt x="20" y="46"/>
                    <a:pt x="20" y="46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18" y="49"/>
                    <a:pt x="18" y="49"/>
                    <a:pt x="17" y="50"/>
                  </a:cubicBezTo>
                  <a:cubicBezTo>
                    <a:pt x="17" y="50"/>
                    <a:pt x="16" y="51"/>
                    <a:pt x="16" y="52"/>
                  </a:cubicBezTo>
                  <a:cubicBezTo>
                    <a:pt x="16" y="52"/>
                    <a:pt x="15" y="53"/>
                    <a:pt x="15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7"/>
                    <a:pt x="12" y="57"/>
                  </a:cubicBezTo>
                  <a:cubicBezTo>
                    <a:pt x="12" y="58"/>
                    <a:pt x="12" y="58"/>
                    <a:pt x="11" y="59"/>
                  </a:cubicBezTo>
                  <a:cubicBezTo>
                    <a:pt x="11" y="60"/>
                    <a:pt x="10" y="60"/>
                    <a:pt x="10" y="61"/>
                  </a:cubicBezTo>
                  <a:cubicBezTo>
                    <a:pt x="10" y="61"/>
                    <a:pt x="9" y="62"/>
                    <a:pt x="9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7" y="65"/>
                    <a:pt x="7" y="66"/>
                    <a:pt x="6" y="66"/>
                  </a:cubicBezTo>
                  <a:cubicBezTo>
                    <a:pt x="6" y="67"/>
                    <a:pt x="6" y="68"/>
                    <a:pt x="5" y="68"/>
                  </a:cubicBezTo>
                  <a:cubicBezTo>
                    <a:pt x="5" y="69"/>
                    <a:pt x="4" y="69"/>
                    <a:pt x="4" y="70"/>
                  </a:cubicBezTo>
                  <a:cubicBezTo>
                    <a:pt x="2" y="73"/>
                    <a:pt x="1" y="76"/>
                    <a:pt x="1" y="80"/>
                  </a:cubicBezTo>
                  <a:cubicBezTo>
                    <a:pt x="0" y="93"/>
                    <a:pt x="9" y="109"/>
                    <a:pt x="22" y="115"/>
                  </a:cubicBezTo>
                  <a:cubicBezTo>
                    <a:pt x="26" y="117"/>
                    <a:pt x="29" y="118"/>
                    <a:pt x="33" y="118"/>
                  </a:cubicBezTo>
                  <a:cubicBezTo>
                    <a:pt x="33" y="118"/>
                    <a:pt x="34" y="117"/>
                    <a:pt x="35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7"/>
                    <a:pt x="38" y="116"/>
                    <a:pt x="39" y="116"/>
                  </a:cubicBezTo>
                  <a:cubicBezTo>
                    <a:pt x="40" y="116"/>
                    <a:pt x="40" y="116"/>
                    <a:pt x="41" y="116"/>
                  </a:cubicBezTo>
                  <a:cubicBezTo>
                    <a:pt x="42" y="116"/>
                    <a:pt x="42" y="116"/>
                    <a:pt x="43" y="116"/>
                  </a:cubicBezTo>
                  <a:cubicBezTo>
                    <a:pt x="44" y="116"/>
                    <a:pt x="44" y="115"/>
                    <a:pt x="45" y="115"/>
                  </a:cubicBezTo>
                  <a:cubicBezTo>
                    <a:pt x="46" y="115"/>
                    <a:pt x="46" y="115"/>
                    <a:pt x="47" y="115"/>
                  </a:cubicBezTo>
                  <a:cubicBezTo>
                    <a:pt x="48" y="115"/>
                    <a:pt x="48" y="115"/>
                    <a:pt x="49" y="115"/>
                  </a:cubicBezTo>
                  <a:cubicBezTo>
                    <a:pt x="50" y="115"/>
                    <a:pt x="51" y="114"/>
                    <a:pt x="51" y="114"/>
                  </a:cubicBezTo>
                  <a:cubicBezTo>
                    <a:pt x="52" y="114"/>
                    <a:pt x="53" y="114"/>
                    <a:pt x="53" y="114"/>
                  </a:cubicBezTo>
                  <a:cubicBezTo>
                    <a:pt x="54" y="114"/>
                    <a:pt x="55" y="113"/>
                    <a:pt x="55" y="113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58" y="113"/>
                    <a:pt x="59" y="113"/>
                    <a:pt x="60" y="113"/>
                  </a:cubicBezTo>
                  <a:cubicBezTo>
                    <a:pt x="60" y="113"/>
                    <a:pt x="61" y="112"/>
                    <a:pt x="62" y="112"/>
                  </a:cubicBezTo>
                  <a:cubicBezTo>
                    <a:pt x="62" y="112"/>
                    <a:pt x="63" y="112"/>
                    <a:pt x="64" y="112"/>
                  </a:cubicBezTo>
                  <a:cubicBezTo>
                    <a:pt x="64" y="112"/>
                    <a:pt x="65" y="112"/>
                    <a:pt x="66" y="112"/>
                  </a:cubicBezTo>
                  <a:cubicBezTo>
                    <a:pt x="67" y="112"/>
                    <a:pt x="67" y="111"/>
                    <a:pt x="68" y="111"/>
                  </a:cubicBezTo>
                  <a:cubicBezTo>
                    <a:pt x="69" y="111"/>
                    <a:pt x="69" y="111"/>
                    <a:pt x="70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3" y="110"/>
                    <a:pt x="73" y="110"/>
                    <a:pt x="74" y="110"/>
                  </a:cubicBezTo>
                  <a:cubicBezTo>
                    <a:pt x="77" y="110"/>
                    <a:pt x="79" y="110"/>
                    <a:pt x="82" y="109"/>
                  </a:cubicBezTo>
                  <a:cubicBezTo>
                    <a:pt x="82" y="109"/>
                    <a:pt x="83" y="109"/>
                    <a:pt x="84" y="109"/>
                  </a:cubicBezTo>
                  <a:cubicBezTo>
                    <a:pt x="85" y="109"/>
                    <a:pt x="85" y="109"/>
                    <a:pt x="86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3"/>
            <p:cNvSpPr>
              <a:spLocks/>
            </p:cNvSpPr>
            <p:nvPr userDrawn="1"/>
          </p:nvSpPr>
          <p:spPr bwMode="auto">
            <a:xfrm>
              <a:off x="2146301" y="3316288"/>
              <a:ext cx="109538" cy="100013"/>
            </a:xfrm>
            <a:custGeom>
              <a:avLst/>
              <a:gdLst>
                <a:gd name="T0" fmla="*/ 48 w 69"/>
                <a:gd name="T1" fmla="*/ 5 h 63"/>
                <a:gd name="T2" fmla="*/ 27 w 69"/>
                <a:gd name="T3" fmla="*/ 10 h 63"/>
                <a:gd name="T4" fmla="*/ 3 w 69"/>
                <a:gd name="T5" fmla="*/ 46 h 63"/>
                <a:gd name="T6" fmla="*/ 0 w 69"/>
                <a:gd name="T7" fmla="*/ 50 h 63"/>
                <a:gd name="T8" fmla="*/ 7 w 69"/>
                <a:gd name="T9" fmla="*/ 61 h 63"/>
                <a:gd name="T10" fmla="*/ 13 w 69"/>
                <a:gd name="T11" fmla="*/ 61 h 63"/>
                <a:gd name="T12" fmla="*/ 15 w 69"/>
                <a:gd name="T13" fmla="*/ 61 h 63"/>
                <a:gd name="T14" fmla="*/ 17 w 69"/>
                <a:gd name="T15" fmla="*/ 60 h 63"/>
                <a:gd name="T16" fmla="*/ 20 w 69"/>
                <a:gd name="T17" fmla="*/ 60 h 63"/>
                <a:gd name="T18" fmla="*/ 22 w 69"/>
                <a:gd name="T19" fmla="*/ 60 h 63"/>
                <a:gd name="T20" fmla="*/ 24 w 69"/>
                <a:gd name="T21" fmla="*/ 60 h 63"/>
                <a:gd name="T22" fmla="*/ 49 w 69"/>
                <a:gd name="T23" fmla="*/ 55 h 63"/>
                <a:gd name="T24" fmla="*/ 51 w 69"/>
                <a:gd name="T25" fmla="*/ 55 h 63"/>
                <a:gd name="T26" fmla="*/ 53 w 69"/>
                <a:gd name="T27" fmla="*/ 54 h 63"/>
                <a:gd name="T28" fmla="*/ 68 w 69"/>
                <a:gd name="T29" fmla="*/ 39 h 63"/>
                <a:gd name="T30" fmla="*/ 48 w 69"/>
                <a:gd name="T31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63">
                  <a:moveTo>
                    <a:pt x="48" y="5"/>
                  </a:moveTo>
                  <a:cubicBezTo>
                    <a:pt x="39" y="0"/>
                    <a:pt x="30" y="2"/>
                    <a:pt x="27" y="10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1" y="48"/>
                    <a:pt x="0" y="50"/>
                  </a:cubicBezTo>
                  <a:cubicBezTo>
                    <a:pt x="0" y="54"/>
                    <a:pt x="3" y="59"/>
                    <a:pt x="7" y="61"/>
                  </a:cubicBezTo>
                  <a:cubicBezTo>
                    <a:pt x="9" y="63"/>
                    <a:pt x="11" y="62"/>
                    <a:pt x="13" y="61"/>
                  </a:cubicBezTo>
                  <a:cubicBezTo>
                    <a:pt x="13" y="61"/>
                    <a:pt x="14" y="61"/>
                    <a:pt x="15" y="61"/>
                  </a:cubicBezTo>
                  <a:cubicBezTo>
                    <a:pt x="16" y="61"/>
                    <a:pt x="17" y="61"/>
                    <a:pt x="17" y="60"/>
                  </a:cubicBezTo>
                  <a:cubicBezTo>
                    <a:pt x="18" y="61"/>
                    <a:pt x="19" y="61"/>
                    <a:pt x="20" y="60"/>
                  </a:cubicBezTo>
                  <a:cubicBezTo>
                    <a:pt x="21" y="60"/>
                    <a:pt x="22" y="60"/>
                    <a:pt x="22" y="60"/>
                  </a:cubicBezTo>
                  <a:cubicBezTo>
                    <a:pt x="23" y="60"/>
                    <a:pt x="24" y="60"/>
                    <a:pt x="24" y="60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50" y="55"/>
                    <a:pt x="51" y="55"/>
                    <a:pt x="51" y="55"/>
                  </a:cubicBezTo>
                  <a:cubicBezTo>
                    <a:pt x="52" y="55"/>
                    <a:pt x="53" y="54"/>
                    <a:pt x="53" y="54"/>
                  </a:cubicBezTo>
                  <a:cubicBezTo>
                    <a:pt x="62" y="55"/>
                    <a:pt x="68" y="49"/>
                    <a:pt x="68" y="39"/>
                  </a:cubicBezTo>
                  <a:cubicBezTo>
                    <a:pt x="69" y="26"/>
                    <a:pt x="60" y="11"/>
                    <a:pt x="48" y="5"/>
                  </a:cubicBezTo>
                  <a:close/>
                </a:path>
              </a:pathLst>
            </a:custGeom>
            <a:solidFill>
              <a:srgbClr val="44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4"/>
            <p:cNvSpPr>
              <a:spLocks/>
            </p:cNvSpPr>
            <p:nvPr userDrawn="1"/>
          </p:nvSpPr>
          <p:spPr bwMode="auto">
            <a:xfrm>
              <a:off x="2143126" y="2647950"/>
              <a:ext cx="227013" cy="142875"/>
            </a:xfrm>
            <a:custGeom>
              <a:avLst/>
              <a:gdLst>
                <a:gd name="T0" fmla="*/ 143 w 143"/>
                <a:gd name="T1" fmla="*/ 14 h 90"/>
                <a:gd name="T2" fmla="*/ 30 w 143"/>
                <a:gd name="T3" fmla="*/ 90 h 90"/>
                <a:gd name="T4" fmla="*/ 0 w 143"/>
                <a:gd name="T5" fmla="*/ 77 h 90"/>
                <a:gd name="T6" fmla="*/ 112 w 143"/>
                <a:gd name="T7" fmla="*/ 0 h 90"/>
                <a:gd name="T8" fmla="*/ 143 w 143"/>
                <a:gd name="T9" fmla="*/ 1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90">
                  <a:moveTo>
                    <a:pt x="143" y="14"/>
                  </a:moveTo>
                  <a:lnTo>
                    <a:pt x="30" y="90"/>
                  </a:lnTo>
                  <a:lnTo>
                    <a:pt x="0" y="77"/>
                  </a:lnTo>
                  <a:lnTo>
                    <a:pt x="112" y="0"/>
                  </a:lnTo>
                  <a:lnTo>
                    <a:pt x="143" y="14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5"/>
            <p:cNvSpPr>
              <a:spLocks/>
            </p:cNvSpPr>
            <p:nvPr userDrawn="1"/>
          </p:nvSpPr>
          <p:spPr bwMode="auto">
            <a:xfrm>
              <a:off x="2143126" y="2770188"/>
              <a:ext cx="47625" cy="82550"/>
            </a:xfrm>
            <a:custGeom>
              <a:avLst/>
              <a:gdLst>
                <a:gd name="T0" fmla="*/ 30 w 30"/>
                <a:gd name="T1" fmla="*/ 13 h 52"/>
                <a:gd name="T2" fmla="*/ 30 w 30"/>
                <a:gd name="T3" fmla="*/ 52 h 52"/>
                <a:gd name="T4" fmla="*/ 0 w 30"/>
                <a:gd name="T5" fmla="*/ 39 h 52"/>
                <a:gd name="T6" fmla="*/ 0 w 30"/>
                <a:gd name="T7" fmla="*/ 0 h 52"/>
                <a:gd name="T8" fmla="*/ 30 w 30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30" y="13"/>
                  </a:moveTo>
                  <a:lnTo>
                    <a:pt x="30" y="5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6"/>
            <p:cNvSpPr>
              <a:spLocks/>
            </p:cNvSpPr>
            <p:nvPr userDrawn="1"/>
          </p:nvSpPr>
          <p:spPr bwMode="auto">
            <a:xfrm>
              <a:off x="2190751" y="2668588"/>
              <a:ext cx="239713" cy="150813"/>
            </a:xfrm>
            <a:custGeom>
              <a:avLst/>
              <a:gdLst>
                <a:gd name="T0" fmla="*/ 151 w 151"/>
                <a:gd name="T1" fmla="*/ 16 h 95"/>
                <a:gd name="T2" fmla="*/ 41 w 151"/>
                <a:gd name="T3" fmla="*/ 95 h 95"/>
                <a:gd name="T4" fmla="*/ 0 w 151"/>
                <a:gd name="T5" fmla="*/ 77 h 95"/>
                <a:gd name="T6" fmla="*/ 112 w 151"/>
                <a:gd name="T7" fmla="*/ 0 h 95"/>
                <a:gd name="T8" fmla="*/ 151 w 151"/>
                <a:gd name="T9" fmla="*/ 1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5">
                  <a:moveTo>
                    <a:pt x="151" y="16"/>
                  </a:moveTo>
                  <a:lnTo>
                    <a:pt x="41" y="95"/>
                  </a:lnTo>
                  <a:lnTo>
                    <a:pt x="0" y="77"/>
                  </a:lnTo>
                  <a:lnTo>
                    <a:pt x="112" y="0"/>
                  </a:lnTo>
                  <a:lnTo>
                    <a:pt x="151" y="1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7"/>
            <p:cNvSpPr>
              <a:spLocks/>
            </p:cNvSpPr>
            <p:nvPr userDrawn="1"/>
          </p:nvSpPr>
          <p:spPr bwMode="auto">
            <a:xfrm>
              <a:off x="2190751" y="2790825"/>
              <a:ext cx="65088" cy="90488"/>
            </a:xfrm>
            <a:custGeom>
              <a:avLst/>
              <a:gdLst>
                <a:gd name="T0" fmla="*/ 41 w 41"/>
                <a:gd name="T1" fmla="*/ 18 h 57"/>
                <a:gd name="T2" fmla="*/ 41 w 41"/>
                <a:gd name="T3" fmla="*/ 57 h 57"/>
                <a:gd name="T4" fmla="*/ 0 w 41"/>
                <a:gd name="T5" fmla="*/ 39 h 57"/>
                <a:gd name="T6" fmla="*/ 0 w 41"/>
                <a:gd name="T7" fmla="*/ 0 h 57"/>
                <a:gd name="T8" fmla="*/ 41 w 41"/>
                <a:gd name="T9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7">
                  <a:moveTo>
                    <a:pt x="41" y="18"/>
                  </a:moveTo>
                  <a:lnTo>
                    <a:pt x="41" y="57"/>
                  </a:lnTo>
                  <a:lnTo>
                    <a:pt x="0" y="39"/>
                  </a:lnTo>
                  <a:lnTo>
                    <a:pt x="0" y="0"/>
                  </a:lnTo>
                  <a:lnTo>
                    <a:pt x="41" y="18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8"/>
            <p:cNvSpPr>
              <a:spLocks/>
            </p:cNvSpPr>
            <p:nvPr userDrawn="1"/>
          </p:nvSpPr>
          <p:spPr bwMode="auto">
            <a:xfrm>
              <a:off x="2255839" y="2693988"/>
              <a:ext cx="222250" cy="146050"/>
            </a:xfrm>
            <a:custGeom>
              <a:avLst/>
              <a:gdLst>
                <a:gd name="T0" fmla="*/ 140 w 140"/>
                <a:gd name="T1" fmla="*/ 14 h 92"/>
                <a:gd name="T2" fmla="*/ 30 w 140"/>
                <a:gd name="T3" fmla="*/ 92 h 92"/>
                <a:gd name="T4" fmla="*/ 0 w 140"/>
                <a:gd name="T5" fmla="*/ 79 h 92"/>
                <a:gd name="T6" fmla="*/ 110 w 140"/>
                <a:gd name="T7" fmla="*/ 0 h 92"/>
                <a:gd name="T8" fmla="*/ 140 w 14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92">
                  <a:moveTo>
                    <a:pt x="140" y="14"/>
                  </a:moveTo>
                  <a:lnTo>
                    <a:pt x="30" y="92"/>
                  </a:lnTo>
                  <a:lnTo>
                    <a:pt x="0" y="79"/>
                  </a:lnTo>
                  <a:lnTo>
                    <a:pt x="110" y="0"/>
                  </a:lnTo>
                  <a:lnTo>
                    <a:pt x="140" y="14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9"/>
            <p:cNvSpPr>
              <a:spLocks/>
            </p:cNvSpPr>
            <p:nvPr userDrawn="1"/>
          </p:nvSpPr>
          <p:spPr bwMode="auto">
            <a:xfrm>
              <a:off x="2303464" y="2716213"/>
              <a:ext cx="174625" cy="185738"/>
            </a:xfrm>
            <a:custGeom>
              <a:avLst/>
              <a:gdLst>
                <a:gd name="T0" fmla="*/ 110 w 110"/>
                <a:gd name="T1" fmla="*/ 0 h 117"/>
                <a:gd name="T2" fmla="*/ 109 w 110"/>
                <a:gd name="T3" fmla="*/ 39 h 117"/>
                <a:gd name="T4" fmla="*/ 0 w 110"/>
                <a:gd name="T5" fmla="*/ 117 h 117"/>
                <a:gd name="T6" fmla="*/ 0 w 110"/>
                <a:gd name="T7" fmla="*/ 78 h 117"/>
                <a:gd name="T8" fmla="*/ 110 w 110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110" y="0"/>
                  </a:moveTo>
                  <a:lnTo>
                    <a:pt x="109" y="39"/>
                  </a:lnTo>
                  <a:lnTo>
                    <a:pt x="0" y="117"/>
                  </a:lnTo>
                  <a:lnTo>
                    <a:pt x="0" y="7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0"/>
            <p:cNvSpPr>
              <a:spLocks/>
            </p:cNvSpPr>
            <p:nvPr userDrawn="1"/>
          </p:nvSpPr>
          <p:spPr bwMode="auto">
            <a:xfrm>
              <a:off x="2255839" y="2819400"/>
              <a:ext cx="47625" cy="82550"/>
            </a:xfrm>
            <a:custGeom>
              <a:avLst/>
              <a:gdLst>
                <a:gd name="T0" fmla="*/ 30 w 30"/>
                <a:gd name="T1" fmla="*/ 13 h 52"/>
                <a:gd name="T2" fmla="*/ 30 w 30"/>
                <a:gd name="T3" fmla="*/ 52 h 52"/>
                <a:gd name="T4" fmla="*/ 0 w 30"/>
                <a:gd name="T5" fmla="*/ 39 h 52"/>
                <a:gd name="T6" fmla="*/ 0 w 30"/>
                <a:gd name="T7" fmla="*/ 0 h 52"/>
                <a:gd name="T8" fmla="*/ 30 w 30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30" y="13"/>
                  </a:moveTo>
                  <a:lnTo>
                    <a:pt x="30" y="5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1"/>
            <p:cNvSpPr>
              <a:spLocks/>
            </p:cNvSpPr>
            <p:nvPr userDrawn="1"/>
          </p:nvSpPr>
          <p:spPr bwMode="auto">
            <a:xfrm>
              <a:off x="4138614" y="5375275"/>
              <a:ext cx="311150" cy="255588"/>
            </a:xfrm>
            <a:custGeom>
              <a:avLst/>
              <a:gdLst>
                <a:gd name="T0" fmla="*/ 0 w 196"/>
                <a:gd name="T1" fmla="*/ 0 h 161"/>
                <a:gd name="T2" fmla="*/ 196 w 196"/>
                <a:gd name="T3" fmla="*/ 47 h 161"/>
                <a:gd name="T4" fmla="*/ 1 w 196"/>
                <a:gd name="T5" fmla="*/ 161 h 161"/>
                <a:gd name="T6" fmla="*/ 0 w 196"/>
                <a:gd name="T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61">
                  <a:moveTo>
                    <a:pt x="0" y="0"/>
                  </a:moveTo>
                  <a:cubicBezTo>
                    <a:pt x="71" y="0"/>
                    <a:pt x="142" y="16"/>
                    <a:pt x="196" y="47"/>
                  </a:cubicBezTo>
                  <a:cubicBezTo>
                    <a:pt x="1" y="161"/>
                    <a:pt x="1" y="161"/>
                    <a:pt x="1" y="16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2"/>
            <p:cNvSpPr>
              <a:spLocks/>
            </p:cNvSpPr>
            <p:nvPr userDrawn="1"/>
          </p:nvSpPr>
          <p:spPr bwMode="auto">
            <a:xfrm>
              <a:off x="3829051" y="5375275"/>
              <a:ext cx="311150" cy="255588"/>
            </a:xfrm>
            <a:custGeom>
              <a:avLst/>
              <a:gdLst>
                <a:gd name="T0" fmla="*/ 195 w 196"/>
                <a:gd name="T1" fmla="*/ 0 h 161"/>
                <a:gd name="T2" fmla="*/ 196 w 196"/>
                <a:gd name="T3" fmla="*/ 161 h 161"/>
                <a:gd name="T4" fmla="*/ 0 w 196"/>
                <a:gd name="T5" fmla="*/ 47 h 161"/>
                <a:gd name="T6" fmla="*/ 195 w 196"/>
                <a:gd name="T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61">
                  <a:moveTo>
                    <a:pt x="195" y="0"/>
                  </a:moveTo>
                  <a:cubicBezTo>
                    <a:pt x="196" y="161"/>
                    <a:pt x="196" y="161"/>
                    <a:pt x="196" y="16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3" y="16"/>
                    <a:pt x="124" y="0"/>
                    <a:pt x="195" y="0"/>
                  </a:cubicBez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3"/>
            <p:cNvSpPr>
              <a:spLocks/>
            </p:cNvSpPr>
            <p:nvPr userDrawn="1"/>
          </p:nvSpPr>
          <p:spPr bwMode="auto">
            <a:xfrm>
              <a:off x="3668714" y="5449888"/>
              <a:ext cx="471488" cy="274638"/>
            </a:xfrm>
            <a:custGeom>
              <a:avLst/>
              <a:gdLst>
                <a:gd name="T0" fmla="*/ 101 w 297"/>
                <a:gd name="T1" fmla="*/ 0 h 173"/>
                <a:gd name="T2" fmla="*/ 297 w 297"/>
                <a:gd name="T3" fmla="*/ 114 h 173"/>
                <a:gd name="T4" fmla="*/ 40 w 297"/>
                <a:gd name="T5" fmla="*/ 173 h 173"/>
                <a:gd name="T6" fmla="*/ 101 w 29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173">
                  <a:moveTo>
                    <a:pt x="101" y="0"/>
                  </a:moveTo>
                  <a:cubicBezTo>
                    <a:pt x="297" y="114"/>
                    <a:pt x="297" y="114"/>
                    <a:pt x="297" y="114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0" y="115"/>
                    <a:pt x="20" y="47"/>
                    <a:pt x="101" y="0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4"/>
            <p:cNvSpPr>
              <a:spLocks/>
            </p:cNvSpPr>
            <p:nvPr userDrawn="1"/>
          </p:nvSpPr>
          <p:spPr bwMode="auto">
            <a:xfrm>
              <a:off x="3700464" y="5629275"/>
              <a:ext cx="31750" cy="220663"/>
            </a:xfrm>
            <a:custGeom>
              <a:avLst/>
              <a:gdLst>
                <a:gd name="T0" fmla="*/ 0 w 20"/>
                <a:gd name="T1" fmla="*/ 79 h 139"/>
                <a:gd name="T2" fmla="*/ 0 w 20"/>
                <a:gd name="T3" fmla="*/ 0 h 139"/>
                <a:gd name="T4" fmla="*/ 20 w 20"/>
                <a:gd name="T5" fmla="*/ 60 h 139"/>
                <a:gd name="T6" fmla="*/ 20 w 20"/>
                <a:gd name="T7" fmla="*/ 139 h 139"/>
                <a:gd name="T8" fmla="*/ 0 w 20"/>
                <a:gd name="T9" fmla="*/ 7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9">
                  <a:moveTo>
                    <a:pt x="0" y="7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7" y="41"/>
                    <a:pt x="20" y="60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6" y="120"/>
                    <a:pt x="0" y="99"/>
                    <a:pt x="0" y="79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5"/>
            <p:cNvSpPr>
              <a:spLocks/>
            </p:cNvSpPr>
            <p:nvPr userDrawn="1"/>
          </p:nvSpPr>
          <p:spPr bwMode="auto">
            <a:xfrm>
              <a:off x="3732214" y="5630863"/>
              <a:ext cx="407988" cy="179388"/>
            </a:xfrm>
            <a:custGeom>
              <a:avLst/>
              <a:gdLst>
                <a:gd name="T0" fmla="*/ 257 w 257"/>
                <a:gd name="T1" fmla="*/ 0 h 113"/>
                <a:gd name="T2" fmla="*/ 62 w 257"/>
                <a:gd name="T3" fmla="*/ 113 h 113"/>
                <a:gd name="T4" fmla="*/ 0 w 257"/>
                <a:gd name="T5" fmla="*/ 59 h 113"/>
                <a:gd name="T6" fmla="*/ 257 w 257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113">
                  <a:moveTo>
                    <a:pt x="257" y="0"/>
                  </a:moveTo>
                  <a:cubicBezTo>
                    <a:pt x="62" y="113"/>
                    <a:pt x="62" y="113"/>
                    <a:pt x="62" y="113"/>
                  </a:cubicBezTo>
                  <a:cubicBezTo>
                    <a:pt x="34" y="97"/>
                    <a:pt x="13" y="79"/>
                    <a:pt x="0" y="59"/>
                  </a:cubicBezTo>
                  <a:lnTo>
                    <a:pt x="257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6"/>
            <p:cNvSpPr>
              <a:spLocks/>
            </p:cNvSpPr>
            <p:nvPr userDrawn="1"/>
          </p:nvSpPr>
          <p:spPr bwMode="auto">
            <a:xfrm>
              <a:off x="3732214" y="5724525"/>
              <a:ext cx="98425" cy="211138"/>
            </a:xfrm>
            <a:custGeom>
              <a:avLst/>
              <a:gdLst>
                <a:gd name="T0" fmla="*/ 62 w 62"/>
                <a:gd name="T1" fmla="*/ 54 h 133"/>
                <a:gd name="T2" fmla="*/ 62 w 62"/>
                <a:gd name="T3" fmla="*/ 133 h 133"/>
                <a:gd name="T4" fmla="*/ 0 w 62"/>
                <a:gd name="T5" fmla="*/ 79 h 133"/>
                <a:gd name="T6" fmla="*/ 0 w 62"/>
                <a:gd name="T7" fmla="*/ 0 h 133"/>
                <a:gd name="T8" fmla="*/ 62 w 62"/>
                <a:gd name="T9" fmla="*/ 5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33">
                  <a:moveTo>
                    <a:pt x="62" y="54"/>
                  </a:moveTo>
                  <a:cubicBezTo>
                    <a:pt x="62" y="133"/>
                    <a:pt x="62" y="133"/>
                    <a:pt x="62" y="133"/>
                  </a:cubicBezTo>
                  <a:cubicBezTo>
                    <a:pt x="34" y="117"/>
                    <a:pt x="13" y="99"/>
                    <a:pt x="0" y="7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20"/>
                    <a:pt x="34" y="38"/>
                    <a:pt x="62" y="54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7"/>
            <p:cNvSpPr>
              <a:spLocks/>
            </p:cNvSpPr>
            <p:nvPr userDrawn="1"/>
          </p:nvSpPr>
          <p:spPr bwMode="auto">
            <a:xfrm>
              <a:off x="3830639" y="5632450"/>
              <a:ext cx="749300" cy="377825"/>
            </a:xfrm>
            <a:custGeom>
              <a:avLst/>
              <a:gdLst>
                <a:gd name="T0" fmla="*/ 472 w 472"/>
                <a:gd name="T1" fmla="*/ 0 h 238"/>
                <a:gd name="T2" fmla="*/ 472 w 472"/>
                <a:gd name="T3" fmla="*/ 79 h 238"/>
                <a:gd name="T4" fmla="*/ 391 w 472"/>
                <a:gd name="T5" fmla="*/ 191 h 238"/>
                <a:gd name="T6" fmla="*/ 196 w 472"/>
                <a:gd name="T7" fmla="*/ 238 h 238"/>
                <a:gd name="T8" fmla="*/ 0 w 472"/>
                <a:gd name="T9" fmla="*/ 191 h 238"/>
                <a:gd name="T10" fmla="*/ 0 w 472"/>
                <a:gd name="T11" fmla="*/ 112 h 238"/>
                <a:gd name="T12" fmla="*/ 196 w 472"/>
                <a:gd name="T13" fmla="*/ 159 h 238"/>
                <a:gd name="T14" fmla="*/ 392 w 472"/>
                <a:gd name="T15" fmla="*/ 112 h 238"/>
                <a:gd name="T16" fmla="*/ 472 w 472"/>
                <a:gd name="T1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2" h="238">
                  <a:moveTo>
                    <a:pt x="472" y="0"/>
                  </a:moveTo>
                  <a:cubicBezTo>
                    <a:pt x="472" y="79"/>
                    <a:pt x="472" y="79"/>
                    <a:pt x="472" y="79"/>
                  </a:cubicBezTo>
                  <a:cubicBezTo>
                    <a:pt x="472" y="119"/>
                    <a:pt x="445" y="160"/>
                    <a:pt x="391" y="191"/>
                  </a:cubicBezTo>
                  <a:cubicBezTo>
                    <a:pt x="337" y="223"/>
                    <a:pt x="267" y="238"/>
                    <a:pt x="196" y="238"/>
                  </a:cubicBezTo>
                  <a:cubicBezTo>
                    <a:pt x="125" y="238"/>
                    <a:pt x="54" y="223"/>
                    <a:pt x="0" y="19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54" y="144"/>
                    <a:pt x="125" y="159"/>
                    <a:pt x="196" y="159"/>
                  </a:cubicBezTo>
                  <a:cubicBezTo>
                    <a:pt x="267" y="159"/>
                    <a:pt x="338" y="144"/>
                    <a:pt x="392" y="112"/>
                  </a:cubicBezTo>
                  <a:cubicBezTo>
                    <a:pt x="445" y="81"/>
                    <a:pt x="472" y="40"/>
                    <a:pt x="472" y="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8"/>
            <p:cNvSpPr>
              <a:spLocks/>
            </p:cNvSpPr>
            <p:nvPr userDrawn="1"/>
          </p:nvSpPr>
          <p:spPr bwMode="auto">
            <a:xfrm>
              <a:off x="3830639" y="5449888"/>
              <a:ext cx="781050" cy="434975"/>
            </a:xfrm>
            <a:custGeom>
              <a:avLst/>
              <a:gdLst>
                <a:gd name="T0" fmla="*/ 390 w 492"/>
                <a:gd name="T1" fmla="*/ 0 h 274"/>
                <a:gd name="T2" fmla="*/ 452 w 492"/>
                <a:gd name="T3" fmla="*/ 55 h 274"/>
                <a:gd name="T4" fmla="*/ 392 w 492"/>
                <a:gd name="T5" fmla="*/ 227 h 274"/>
                <a:gd name="T6" fmla="*/ 196 w 492"/>
                <a:gd name="T7" fmla="*/ 274 h 274"/>
                <a:gd name="T8" fmla="*/ 0 w 492"/>
                <a:gd name="T9" fmla="*/ 227 h 274"/>
                <a:gd name="T10" fmla="*/ 195 w 492"/>
                <a:gd name="T11" fmla="*/ 114 h 274"/>
                <a:gd name="T12" fmla="*/ 390 w 492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" h="274">
                  <a:moveTo>
                    <a:pt x="390" y="0"/>
                  </a:moveTo>
                  <a:cubicBezTo>
                    <a:pt x="418" y="16"/>
                    <a:pt x="439" y="35"/>
                    <a:pt x="452" y="55"/>
                  </a:cubicBezTo>
                  <a:cubicBezTo>
                    <a:pt x="492" y="112"/>
                    <a:pt x="472" y="181"/>
                    <a:pt x="392" y="227"/>
                  </a:cubicBezTo>
                  <a:cubicBezTo>
                    <a:pt x="338" y="259"/>
                    <a:pt x="267" y="274"/>
                    <a:pt x="196" y="274"/>
                  </a:cubicBezTo>
                  <a:cubicBezTo>
                    <a:pt x="125" y="274"/>
                    <a:pt x="54" y="259"/>
                    <a:pt x="0" y="227"/>
                  </a:cubicBezTo>
                  <a:cubicBezTo>
                    <a:pt x="195" y="114"/>
                    <a:pt x="195" y="114"/>
                    <a:pt x="195" y="114"/>
                  </a:cubicBezTo>
                  <a:lnTo>
                    <a:pt x="390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9"/>
            <p:cNvSpPr>
              <a:spLocks/>
            </p:cNvSpPr>
            <p:nvPr userDrawn="1"/>
          </p:nvSpPr>
          <p:spPr bwMode="auto">
            <a:xfrm>
              <a:off x="5264151" y="4654550"/>
              <a:ext cx="798513" cy="549275"/>
            </a:xfrm>
            <a:custGeom>
              <a:avLst/>
              <a:gdLst>
                <a:gd name="T0" fmla="*/ 502 w 503"/>
                <a:gd name="T1" fmla="*/ 0 h 346"/>
                <a:gd name="T2" fmla="*/ 503 w 503"/>
                <a:gd name="T3" fmla="*/ 16 h 346"/>
                <a:gd name="T4" fmla="*/ 0 w 503"/>
                <a:gd name="T5" fmla="*/ 346 h 346"/>
                <a:gd name="T6" fmla="*/ 0 w 503"/>
                <a:gd name="T7" fmla="*/ 331 h 346"/>
                <a:gd name="T8" fmla="*/ 502 w 503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346">
                  <a:moveTo>
                    <a:pt x="502" y="0"/>
                  </a:moveTo>
                  <a:lnTo>
                    <a:pt x="503" y="16"/>
                  </a:lnTo>
                  <a:lnTo>
                    <a:pt x="0" y="346"/>
                  </a:lnTo>
                  <a:lnTo>
                    <a:pt x="0" y="3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0"/>
            <p:cNvSpPr>
              <a:spLocks/>
            </p:cNvSpPr>
            <p:nvPr userDrawn="1"/>
          </p:nvSpPr>
          <p:spPr bwMode="auto">
            <a:xfrm>
              <a:off x="4684714" y="4887913"/>
              <a:ext cx="579438" cy="315913"/>
            </a:xfrm>
            <a:custGeom>
              <a:avLst/>
              <a:gdLst>
                <a:gd name="T0" fmla="*/ 365 w 365"/>
                <a:gd name="T1" fmla="*/ 184 h 199"/>
                <a:gd name="T2" fmla="*/ 365 w 365"/>
                <a:gd name="T3" fmla="*/ 199 h 199"/>
                <a:gd name="T4" fmla="*/ 0 w 365"/>
                <a:gd name="T5" fmla="*/ 15 h 199"/>
                <a:gd name="T6" fmla="*/ 0 w 365"/>
                <a:gd name="T7" fmla="*/ 0 h 199"/>
                <a:gd name="T8" fmla="*/ 365 w 365"/>
                <a:gd name="T9" fmla="*/ 18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5" h="199">
                  <a:moveTo>
                    <a:pt x="365" y="184"/>
                  </a:moveTo>
                  <a:lnTo>
                    <a:pt x="365" y="19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365" y="184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1"/>
            <p:cNvSpPr>
              <a:spLocks/>
            </p:cNvSpPr>
            <p:nvPr userDrawn="1"/>
          </p:nvSpPr>
          <p:spPr bwMode="auto">
            <a:xfrm>
              <a:off x="4684714" y="4362450"/>
              <a:ext cx="1376363" cy="817563"/>
            </a:xfrm>
            <a:custGeom>
              <a:avLst/>
              <a:gdLst>
                <a:gd name="T0" fmla="*/ 867 w 867"/>
                <a:gd name="T1" fmla="*/ 184 h 515"/>
                <a:gd name="T2" fmla="*/ 365 w 867"/>
                <a:gd name="T3" fmla="*/ 515 h 515"/>
                <a:gd name="T4" fmla="*/ 0 w 867"/>
                <a:gd name="T5" fmla="*/ 331 h 515"/>
                <a:gd name="T6" fmla="*/ 502 w 867"/>
                <a:gd name="T7" fmla="*/ 0 h 515"/>
                <a:gd name="T8" fmla="*/ 867 w 867"/>
                <a:gd name="T9" fmla="*/ 184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7" h="515">
                  <a:moveTo>
                    <a:pt x="867" y="184"/>
                  </a:moveTo>
                  <a:lnTo>
                    <a:pt x="365" y="515"/>
                  </a:lnTo>
                  <a:lnTo>
                    <a:pt x="0" y="331"/>
                  </a:lnTo>
                  <a:lnTo>
                    <a:pt x="502" y="0"/>
                  </a:lnTo>
                  <a:lnTo>
                    <a:pt x="867" y="18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2"/>
            <p:cNvSpPr>
              <a:spLocks/>
            </p:cNvSpPr>
            <p:nvPr userDrawn="1"/>
          </p:nvSpPr>
          <p:spPr bwMode="auto">
            <a:xfrm>
              <a:off x="4684714" y="4764088"/>
              <a:ext cx="65088" cy="152400"/>
            </a:xfrm>
            <a:custGeom>
              <a:avLst/>
              <a:gdLst>
                <a:gd name="T0" fmla="*/ 36 w 41"/>
                <a:gd name="T1" fmla="*/ 15 h 96"/>
                <a:gd name="T2" fmla="*/ 0 w 41"/>
                <a:gd name="T3" fmla="*/ 0 h 96"/>
                <a:gd name="T4" fmla="*/ 4 w 41"/>
                <a:gd name="T5" fmla="*/ 73 h 96"/>
                <a:gd name="T6" fmla="*/ 41 w 41"/>
                <a:gd name="T7" fmla="*/ 96 h 96"/>
                <a:gd name="T8" fmla="*/ 36 w 41"/>
                <a:gd name="T9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96">
                  <a:moveTo>
                    <a:pt x="36" y="15"/>
                  </a:moveTo>
                  <a:lnTo>
                    <a:pt x="0" y="0"/>
                  </a:lnTo>
                  <a:lnTo>
                    <a:pt x="4" y="73"/>
                  </a:lnTo>
                  <a:lnTo>
                    <a:pt x="41" y="96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3"/>
            <p:cNvSpPr>
              <a:spLocks/>
            </p:cNvSpPr>
            <p:nvPr userDrawn="1"/>
          </p:nvSpPr>
          <p:spPr bwMode="auto">
            <a:xfrm>
              <a:off x="5256214" y="4570413"/>
              <a:ext cx="754063" cy="588963"/>
            </a:xfrm>
            <a:custGeom>
              <a:avLst/>
              <a:gdLst>
                <a:gd name="T0" fmla="*/ 472 w 475"/>
                <a:gd name="T1" fmla="*/ 0 h 371"/>
                <a:gd name="T2" fmla="*/ 475 w 475"/>
                <a:gd name="T3" fmla="*/ 60 h 371"/>
                <a:gd name="T4" fmla="*/ 4 w 475"/>
                <a:gd name="T5" fmla="*/ 371 h 371"/>
                <a:gd name="T6" fmla="*/ 0 w 475"/>
                <a:gd name="T7" fmla="*/ 310 h 371"/>
                <a:gd name="T8" fmla="*/ 472 w 47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371">
                  <a:moveTo>
                    <a:pt x="472" y="0"/>
                  </a:moveTo>
                  <a:lnTo>
                    <a:pt x="475" y="60"/>
                  </a:lnTo>
                  <a:lnTo>
                    <a:pt x="4" y="371"/>
                  </a:lnTo>
                  <a:lnTo>
                    <a:pt x="0" y="31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4"/>
            <p:cNvSpPr>
              <a:spLocks/>
            </p:cNvSpPr>
            <p:nvPr userDrawn="1"/>
          </p:nvSpPr>
          <p:spPr bwMode="auto">
            <a:xfrm>
              <a:off x="4722814" y="4794250"/>
              <a:ext cx="539750" cy="365125"/>
            </a:xfrm>
            <a:custGeom>
              <a:avLst/>
              <a:gdLst>
                <a:gd name="T0" fmla="*/ 0 w 340"/>
                <a:gd name="T1" fmla="*/ 0 h 230"/>
                <a:gd name="T2" fmla="*/ 4 w 340"/>
                <a:gd name="T3" fmla="*/ 61 h 230"/>
                <a:gd name="T4" fmla="*/ 340 w 340"/>
                <a:gd name="T5" fmla="*/ 230 h 230"/>
                <a:gd name="T6" fmla="*/ 336 w 340"/>
                <a:gd name="T7" fmla="*/ 169 h 230"/>
                <a:gd name="T8" fmla="*/ 0 w 340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230">
                  <a:moveTo>
                    <a:pt x="0" y="0"/>
                  </a:moveTo>
                  <a:lnTo>
                    <a:pt x="4" y="61"/>
                  </a:lnTo>
                  <a:lnTo>
                    <a:pt x="340" y="230"/>
                  </a:lnTo>
                  <a:lnTo>
                    <a:pt x="336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5"/>
            <p:cNvSpPr>
              <a:spLocks/>
            </p:cNvSpPr>
            <p:nvPr userDrawn="1"/>
          </p:nvSpPr>
          <p:spPr bwMode="auto">
            <a:xfrm>
              <a:off x="4749801" y="4298950"/>
              <a:ext cx="1255713" cy="763588"/>
            </a:xfrm>
            <a:custGeom>
              <a:avLst/>
              <a:gdLst>
                <a:gd name="T0" fmla="*/ 452 w 791"/>
                <a:gd name="T1" fmla="*/ 0 h 481"/>
                <a:gd name="T2" fmla="*/ 0 w 791"/>
                <a:gd name="T3" fmla="*/ 297 h 481"/>
                <a:gd name="T4" fmla="*/ 1 w 791"/>
                <a:gd name="T5" fmla="*/ 321 h 481"/>
                <a:gd name="T6" fmla="*/ 319 w 791"/>
                <a:gd name="T7" fmla="*/ 481 h 481"/>
                <a:gd name="T8" fmla="*/ 791 w 791"/>
                <a:gd name="T9" fmla="*/ 171 h 481"/>
                <a:gd name="T10" fmla="*/ 452 w 791"/>
                <a:gd name="T1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1" h="481">
                  <a:moveTo>
                    <a:pt x="452" y="0"/>
                  </a:moveTo>
                  <a:lnTo>
                    <a:pt x="0" y="297"/>
                  </a:lnTo>
                  <a:lnTo>
                    <a:pt x="1" y="321"/>
                  </a:lnTo>
                  <a:lnTo>
                    <a:pt x="319" y="481"/>
                  </a:lnTo>
                  <a:lnTo>
                    <a:pt x="791" y="17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6"/>
            <p:cNvSpPr>
              <a:spLocks/>
            </p:cNvSpPr>
            <p:nvPr userDrawn="1"/>
          </p:nvSpPr>
          <p:spPr bwMode="auto">
            <a:xfrm>
              <a:off x="5256214" y="4513263"/>
              <a:ext cx="796925" cy="549275"/>
            </a:xfrm>
            <a:custGeom>
              <a:avLst/>
              <a:gdLst>
                <a:gd name="T0" fmla="*/ 502 w 502"/>
                <a:gd name="T1" fmla="*/ 0 h 346"/>
                <a:gd name="T2" fmla="*/ 502 w 502"/>
                <a:gd name="T3" fmla="*/ 16 h 346"/>
                <a:gd name="T4" fmla="*/ 0 w 502"/>
                <a:gd name="T5" fmla="*/ 346 h 346"/>
                <a:gd name="T6" fmla="*/ 0 w 502"/>
                <a:gd name="T7" fmla="*/ 331 h 346"/>
                <a:gd name="T8" fmla="*/ 502 w 502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346">
                  <a:moveTo>
                    <a:pt x="502" y="0"/>
                  </a:moveTo>
                  <a:lnTo>
                    <a:pt x="502" y="16"/>
                  </a:lnTo>
                  <a:lnTo>
                    <a:pt x="0" y="346"/>
                  </a:lnTo>
                  <a:lnTo>
                    <a:pt x="0" y="3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7"/>
            <p:cNvSpPr>
              <a:spLocks/>
            </p:cNvSpPr>
            <p:nvPr userDrawn="1"/>
          </p:nvSpPr>
          <p:spPr bwMode="auto">
            <a:xfrm>
              <a:off x="4675189" y="4746625"/>
              <a:ext cx="581025" cy="315913"/>
            </a:xfrm>
            <a:custGeom>
              <a:avLst/>
              <a:gdLst>
                <a:gd name="T0" fmla="*/ 366 w 366"/>
                <a:gd name="T1" fmla="*/ 184 h 199"/>
                <a:gd name="T2" fmla="*/ 366 w 366"/>
                <a:gd name="T3" fmla="*/ 199 h 199"/>
                <a:gd name="T4" fmla="*/ 1 w 366"/>
                <a:gd name="T5" fmla="*/ 15 h 199"/>
                <a:gd name="T6" fmla="*/ 0 w 366"/>
                <a:gd name="T7" fmla="*/ 0 h 199"/>
                <a:gd name="T8" fmla="*/ 366 w 366"/>
                <a:gd name="T9" fmla="*/ 18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199">
                  <a:moveTo>
                    <a:pt x="366" y="184"/>
                  </a:moveTo>
                  <a:lnTo>
                    <a:pt x="366" y="199"/>
                  </a:lnTo>
                  <a:lnTo>
                    <a:pt x="1" y="15"/>
                  </a:lnTo>
                  <a:lnTo>
                    <a:pt x="0" y="0"/>
                  </a:lnTo>
                  <a:lnTo>
                    <a:pt x="366" y="184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8"/>
            <p:cNvSpPr>
              <a:spLocks/>
            </p:cNvSpPr>
            <p:nvPr userDrawn="1"/>
          </p:nvSpPr>
          <p:spPr bwMode="auto">
            <a:xfrm>
              <a:off x="4675189" y="4222750"/>
              <a:ext cx="1377950" cy="815975"/>
            </a:xfrm>
            <a:custGeom>
              <a:avLst/>
              <a:gdLst>
                <a:gd name="T0" fmla="*/ 868 w 868"/>
                <a:gd name="T1" fmla="*/ 183 h 514"/>
                <a:gd name="T2" fmla="*/ 366 w 868"/>
                <a:gd name="T3" fmla="*/ 514 h 514"/>
                <a:gd name="T4" fmla="*/ 0 w 868"/>
                <a:gd name="T5" fmla="*/ 330 h 514"/>
                <a:gd name="T6" fmla="*/ 503 w 868"/>
                <a:gd name="T7" fmla="*/ 0 h 514"/>
                <a:gd name="T8" fmla="*/ 868 w 868"/>
                <a:gd name="T9" fmla="*/ 18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514">
                  <a:moveTo>
                    <a:pt x="868" y="183"/>
                  </a:moveTo>
                  <a:lnTo>
                    <a:pt x="366" y="514"/>
                  </a:lnTo>
                  <a:lnTo>
                    <a:pt x="0" y="330"/>
                  </a:lnTo>
                  <a:lnTo>
                    <a:pt x="503" y="0"/>
                  </a:lnTo>
                  <a:lnTo>
                    <a:pt x="868" y="183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9"/>
            <p:cNvSpPr>
              <a:spLocks/>
            </p:cNvSpPr>
            <p:nvPr userDrawn="1"/>
          </p:nvSpPr>
          <p:spPr bwMode="auto">
            <a:xfrm>
              <a:off x="4676776" y="4756150"/>
              <a:ext cx="34925" cy="158750"/>
            </a:xfrm>
            <a:custGeom>
              <a:avLst/>
              <a:gdLst>
                <a:gd name="T0" fmla="*/ 22 w 22"/>
                <a:gd name="T1" fmla="*/ 100 h 100"/>
                <a:gd name="T2" fmla="*/ 5 w 22"/>
                <a:gd name="T3" fmla="*/ 92 h 100"/>
                <a:gd name="T4" fmla="*/ 0 w 22"/>
                <a:gd name="T5" fmla="*/ 0 h 100"/>
                <a:gd name="T6" fmla="*/ 17 w 22"/>
                <a:gd name="T7" fmla="*/ 9 h 100"/>
                <a:gd name="T8" fmla="*/ 22 w 22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0">
                  <a:moveTo>
                    <a:pt x="22" y="100"/>
                  </a:moveTo>
                  <a:lnTo>
                    <a:pt x="5" y="92"/>
                  </a:lnTo>
                  <a:lnTo>
                    <a:pt x="0" y="0"/>
                  </a:lnTo>
                  <a:lnTo>
                    <a:pt x="17" y="9"/>
                  </a:lnTo>
                  <a:lnTo>
                    <a:pt x="22" y="10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40"/>
            <p:cNvSpPr>
              <a:spLocks/>
            </p:cNvSpPr>
            <p:nvPr userDrawn="1"/>
          </p:nvSpPr>
          <p:spPr bwMode="auto">
            <a:xfrm>
              <a:off x="5202239" y="4467225"/>
              <a:ext cx="695325" cy="477838"/>
            </a:xfrm>
            <a:custGeom>
              <a:avLst/>
              <a:gdLst>
                <a:gd name="T0" fmla="*/ 437 w 438"/>
                <a:gd name="T1" fmla="*/ 0 h 301"/>
                <a:gd name="T2" fmla="*/ 438 w 438"/>
                <a:gd name="T3" fmla="*/ 13 h 301"/>
                <a:gd name="T4" fmla="*/ 1 w 438"/>
                <a:gd name="T5" fmla="*/ 301 h 301"/>
                <a:gd name="T6" fmla="*/ 0 w 438"/>
                <a:gd name="T7" fmla="*/ 287 h 301"/>
                <a:gd name="T8" fmla="*/ 437 w 438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301">
                  <a:moveTo>
                    <a:pt x="437" y="0"/>
                  </a:moveTo>
                  <a:lnTo>
                    <a:pt x="438" y="13"/>
                  </a:lnTo>
                  <a:lnTo>
                    <a:pt x="1" y="301"/>
                  </a:lnTo>
                  <a:lnTo>
                    <a:pt x="0" y="287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41"/>
            <p:cNvSpPr>
              <a:spLocks/>
            </p:cNvSpPr>
            <p:nvPr userDrawn="1"/>
          </p:nvSpPr>
          <p:spPr bwMode="auto">
            <a:xfrm>
              <a:off x="4697414" y="4668838"/>
              <a:ext cx="506413" cy="276225"/>
            </a:xfrm>
            <a:custGeom>
              <a:avLst/>
              <a:gdLst>
                <a:gd name="T0" fmla="*/ 318 w 319"/>
                <a:gd name="T1" fmla="*/ 160 h 174"/>
                <a:gd name="T2" fmla="*/ 319 w 319"/>
                <a:gd name="T3" fmla="*/ 174 h 174"/>
                <a:gd name="T4" fmla="*/ 1 w 319"/>
                <a:gd name="T5" fmla="*/ 14 h 174"/>
                <a:gd name="T6" fmla="*/ 0 w 319"/>
                <a:gd name="T7" fmla="*/ 0 h 174"/>
                <a:gd name="T8" fmla="*/ 318 w 319"/>
                <a:gd name="T9" fmla="*/ 16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174">
                  <a:moveTo>
                    <a:pt x="318" y="160"/>
                  </a:moveTo>
                  <a:lnTo>
                    <a:pt x="319" y="174"/>
                  </a:lnTo>
                  <a:lnTo>
                    <a:pt x="1" y="14"/>
                  </a:lnTo>
                  <a:lnTo>
                    <a:pt x="0" y="0"/>
                  </a:lnTo>
                  <a:lnTo>
                    <a:pt x="318" y="16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42"/>
            <p:cNvSpPr>
              <a:spLocks/>
            </p:cNvSpPr>
            <p:nvPr userDrawn="1"/>
          </p:nvSpPr>
          <p:spPr bwMode="auto">
            <a:xfrm>
              <a:off x="4697414" y="4211638"/>
              <a:ext cx="1198563" cy="711200"/>
            </a:xfrm>
            <a:custGeom>
              <a:avLst/>
              <a:gdLst>
                <a:gd name="T0" fmla="*/ 755 w 755"/>
                <a:gd name="T1" fmla="*/ 161 h 448"/>
                <a:gd name="T2" fmla="*/ 318 w 755"/>
                <a:gd name="T3" fmla="*/ 448 h 448"/>
                <a:gd name="T4" fmla="*/ 0 w 755"/>
                <a:gd name="T5" fmla="*/ 288 h 448"/>
                <a:gd name="T6" fmla="*/ 437 w 755"/>
                <a:gd name="T7" fmla="*/ 0 h 448"/>
                <a:gd name="T8" fmla="*/ 755 w 755"/>
                <a:gd name="T9" fmla="*/ 16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448">
                  <a:moveTo>
                    <a:pt x="755" y="161"/>
                  </a:moveTo>
                  <a:lnTo>
                    <a:pt x="318" y="448"/>
                  </a:lnTo>
                  <a:lnTo>
                    <a:pt x="0" y="288"/>
                  </a:lnTo>
                  <a:lnTo>
                    <a:pt x="437" y="0"/>
                  </a:lnTo>
                  <a:lnTo>
                    <a:pt x="755" y="161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43"/>
            <p:cNvSpPr>
              <a:spLocks/>
            </p:cNvSpPr>
            <p:nvPr userDrawn="1"/>
          </p:nvSpPr>
          <p:spPr bwMode="auto">
            <a:xfrm>
              <a:off x="4697414" y="4562475"/>
              <a:ext cx="57150" cy="131763"/>
            </a:xfrm>
            <a:custGeom>
              <a:avLst/>
              <a:gdLst>
                <a:gd name="T0" fmla="*/ 32 w 36"/>
                <a:gd name="T1" fmla="*/ 13 h 83"/>
                <a:gd name="T2" fmla="*/ 0 w 36"/>
                <a:gd name="T3" fmla="*/ 0 h 83"/>
                <a:gd name="T4" fmla="*/ 4 w 36"/>
                <a:gd name="T5" fmla="*/ 63 h 83"/>
                <a:gd name="T6" fmla="*/ 36 w 36"/>
                <a:gd name="T7" fmla="*/ 83 h 83"/>
                <a:gd name="T8" fmla="*/ 32 w 36"/>
                <a:gd name="T9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3">
                  <a:moveTo>
                    <a:pt x="32" y="13"/>
                  </a:moveTo>
                  <a:lnTo>
                    <a:pt x="0" y="0"/>
                  </a:lnTo>
                  <a:lnTo>
                    <a:pt x="4" y="63"/>
                  </a:lnTo>
                  <a:lnTo>
                    <a:pt x="36" y="8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44"/>
            <p:cNvSpPr>
              <a:spLocks/>
            </p:cNvSpPr>
            <p:nvPr userDrawn="1"/>
          </p:nvSpPr>
          <p:spPr bwMode="auto">
            <a:xfrm>
              <a:off x="5195889" y="4392613"/>
              <a:ext cx="657225" cy="512763"/>
            </a:xfrm>
            <a:custGeom>
              <a:avLst/>
              <a:gdLst>
                <a:gd name="T0" fmla="*/ 411 w 414"/>
                <a:gd name="T1" fmla="*/ 0 h 323"/>
                <a:gd name="T2" fmla="*/ 414 w 414"/>
                <a:gd name="T3" fmla="*/ 53 h 323"/>
                <a:gd name="T4" fmla="*/ 3 w 414"/>
                <a:gd name="T5" fmla="*/ 323 h 323"/>
                <a:gd name="T6" fmla="*/ 0 w 414"/>
                <a:gd name="T7" fmla="*/ 270 h 323"/>
                <a:gd name="T8" fmla="*/ 411 w 414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323">
                  <a:moveTo>
                    <a:pt x="411" y="0"/>
                  </a:moveTo>
                  <a:lnTo>
                    <a:pt x="414" y="53"/>
                  </a:lnTo>
                  <a:lnTo>
                    <a:pt x="3" y="323"/>
                  </a:lnTo>
                  <a:lnTo>
                    <a:pt x="0" y="2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45"/>
            <p:cNvSpPr>
              <a:spLocks/>
            </p:cNvSpPr>
            <p:nvPr userDrawn="1"/>
          </p:nvSpPr>
          <p:spPr bwMode="auto">
            <a:xfrm>
              <a:off x="4730751" y="4587875"/>
              <a:ext cx="469900" cy="317500"/>
            </a:xfrm>
            <a:custGeom>
              <a:avLst/>
              <a:gdLst>
                <a:gd name="T0" fmla="*/ 0 w 296"/>
                <a:gd name="T1" fmla="*/ 0 h 200"/>
                <a:gd name="T2" fmla="*/ 3 w 296"/>
                <a:gd name="T3" fmla="*/ 53 h 200"/>
                <a:gd name="T4" fmla="*/ 296 w 296"/>
                <a:gd name="T5" fmla="*/ 200 h 200"/>
                <a:gd name="T6" fmla="*/ 293 w 296"/>
                <a:gd name="T7" fmla="*/ 147 h 200"/>
                <a:gd name="T8" fmla="*/ 0 w 296"/>
                <a:gd name="T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00">
                  <a:moveTo>
                    <a:pt x="0" y="0"/>
                  </a:moveTo>
                  <a:lnTo>
                    <a:pt x="3" y="53"/>
                  </a:lnTo>
                  <a:lnTo>
                    <a:pt x="296" y="200"/>
                  </a:lnTo>
                  <a:lnTo>
                    <a:pt x="293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46"/>
            <p:cNvSpPr>
              <a:spLocks/>
            </p:cNvSpPr>
            <p:nvPr userDrawn="1"/>
          </p:nvSpPr>
          <p:spPr bwMode="auto">
            <a:xfrm>
              <a:off x="4754564" y="4156075"/>
              <a:ext cx="1093788" cy="665163"/>
            </a:xfrm>
            <a:custGeom>
              <a:avLst/>
              <a:gdLst>
                <a:gd name="T0" fmla="*/ 394 w 689"/>
                <a:gd name="T1" fmla="*/ 0 h 419"/>
                <a:gd name="T2" fmla="*/ 0 w 689"/>
                <a:gd name="T3" fmla="*/ 259 h 419"/>
                <a:gd name="T4" fmla="*/ 1 w 689"/>
                <a:gd name="T5" fmla="*/ 280 h 419"/>
                <a:gd name="T6" fmla="*/ 278 w 689"/>
                <a:gd name="T7" fmla="*/ 419 h 419"/>
                <a:gd name="T8" fmla="*/ 689 w 689"/>
                <a:gd name="T9" fmla="*/ 149 h 419"/>
                <a:gd name="T10" fmla="*/ 394 w 689"/>
                <a:gd name="T11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9" h="419">
                  <a:moveTo>
                    <a:pt x="394" y="0"/>
                  </a:moveTo>
                  <a:lnTo>
                    <a:pt x="0" y="259"/>
                  </a:lnTo>
                  <a:lnTo>
                    <a:pt x="1" y="280"/>
                  </a:lnTo>
                  <a:lnTo>
                    <a:pt x="278" y="419"/>
                  </a:lnTo>
                  <a:lnTo>
                    <a:pt x="689" y="14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47"/>
            <p:cNvSpPr>
              <a:spLocks/>
            </p:cNvSpPr>
            <p:nvPr userDrawn="1"/>
          </p:nvSpPr>
          <p:spPr bwMode="auto">
            <a:xfrm>
              <a:off x="5195889" y="4343400"/>
              <a:ext cx="695325" cy="477838"/>
            </a:xfrm>
            <a:custGeom>
              <a:avLst/>
              <a:gdLst>
                <a:gd name="T0" fmla="*/ 437 w 438"/>
                <a:gd name="T1" fmla="*/ 0 h 301"/>
                <a:gd name="T2" fmla="*/ 438 w 438"/>
                <a:gd name="T3" fmla="*/ 14 h 301"/>
                <a:gd name="T4" fmla="*/ 0 w 438"/>
                <a:gd name="T5" fmla="*/ 301 h 301"/>
                <a:gd name="T6" fmla="*/ 0 w 438"/>
                <a:gd name="T7" fmla="*/ 288 h 301"/>
                <a:gd name="T8" fmla="*/ 437 w 438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301">
                  <a:moveTo>
                    <a:pt x="437" y="0"/>
                  </a:moveTo>
                  <a:lnTo>
                    <a:pt x="438" y="14"/>
                  </a:lnTo>
                  <a:lnTo>
                    <a:pt x="0" y="301"/>
                  </a:lnTo>
                  <a:lnTo>
                    <a:pt x="0" y="288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48"/>
            <p:cNvSpPr>
              <a:spLocks/>
            </p:cNvSpPr>
            <p:nvPr userDrawn="1"/>
          </p:nvSpPr>
          <p:spPr bwMode="auto">
            <a:xfrm>
              <a:off x="4691064" y="4546600"/>
              <a:ext cx="504825" cy="274638"/>
            </a:xfrm>
            <a:custGeom>
              <a:avLst/>
              <a:gdLst>
                <a:gd name="T0" fmla="*/ 318 w 318"/>
                <a:gd name="T1" fmla="*/ 160 h 173"/>
                <a:gd name="T2" fmla="*/ 318 w 318"/>
                <a:gd name="T3" fmla="*/ 173 h 173"/>
                <a:gd name="T4" fmla="*/ 0 w 318"/>
                <a:gd name="T5" fmla="*/ 13 h 173"/>
                <a:gd name="T6" fmla="*/ 0 w 318"/>
                <a:gd name="T7" fmla="*/ 0 h 173"/>
                <a:gd name="T8" fmla="*/ 318 w 318"/>
                <a:gd name="T9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73">
                  <a:moveTo>
                    <a:pt x="318" y="160"/>
                  </a:moveTo>
                  <a:lnTo>
                    <a:pt x="318" y="17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318" y="160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49"/>
            <p:cNvSpPr>
              <a:spLocks/>
            </p:cNvSpPr>
            <p:nvPr userDrawn="1"/>
          </p:nvSpPr>
          <p:spPr bwMode="auto">
            <a:xfrm>
              <a:off x="4691064" y="4089400"/>
              <a:ext cx="1198563" cy="711200"/>
            </a:xfrm>
            <a:custGeom>
              <a:avLst/>
              <a:gdLst>
                <a:gd name="T0" fmla="*/ 755 w 755"/>
                <a:gd name="T1" fmla="*/ 160 h 448"/>
                <a:gd name="T2" fmla="*/ 318 w 755"/>
                <a:gd name="T3" fmla="*/ 448 h 448"/>
                <a:gd name="T4" fmla="*/ 0 w 755"/>
                <a:gd name="T5" fmla="*/ 288 h 448"/>
                <a:gd name="T6" fmla="*/ 437 w 755"/>
                <a:gd name="T7" fmla="*/ 0 h 448"/>
                <a:gd name="T8" fmla="*/ 755 w 755"/>
                <a:gd name="T9" fmla="*/ 16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448">
                  <a:moveTo>
                    <a:pt x="755" y="160"/>
                  </a:moveTo>
                  <a:lnTo>
                    <a:pt x="318" y="448"/>
                  </a:lnTo>
                  <a:lnTo>
                    <a:pt x="0" y="288"/>
                  </a:lnTo>
                  <a:lnTo>
                    <a:pt x="437" y="0"/>
                  </a:lnTo>
                  <a:lnTo>
                    <a:pt x="755" y="160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50"/>
            <p:cNvSpPr>
              <a:spLocks/>
            </p:cNvSpPr>
            <p:nvPr userDrawn="1"/>
          </p:nvSpPr>
          <p:spPr bwMode="auto">
            <a:xfrm>
              <a:off x="4691064" y="4554538"/>
              <a:ext cx="30163" cy="138113"/>
            </a:xfrm>
            <a:custGeom>
              <a:avLst/>
              <a:gdLst>
                <a:gd name="T0" fmla="*/ 19 w 19"/>
                <a:gd name="T1" fmla="*/ 87 h 87"/>
                <a:gd name="T2" fmla="*/ 4 w 19"/>
                <a:gd name="T3" fmla="*/ 80 h 87"/>
                <a:gd name="T4" fmla="*/ 0 w 19"/>
                <a:gd name="T5" fmla="*/ 0 h 87"/>
                <a:gd name="T6" fmla="*/ 15 w 19"/>
                <a:gd name="T7" fmla="*/ 8 h 87"/>
                <a:gd name="T8" fmla="*/ 19 w 19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7">
                  <a:moveTo>
                    <a:pt x="19" y="87"/>
                  </a:moveTo>
                  <a:lnTo>
                    <a:pt x="4" y="80"/>
                  </a:lnTo>
                  <a:lnTo>
                    <a:pt x="0" y="0"/>
                  </a:lnTo>
                  <a:lnTo>
                    <a:pt x="15" y="8"/>
                  </a:lnTo>
                  <a:lnTo>
                    <a:pt x="19" y="87"/>
                  </a:ln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51"/>
            <p:cNvSpPr>
              <a:spLocks/>
            </p:cNvSpPr>
            <p:nvPr userDrawn="1"/>
          </p:nvSpPr>
          <p:spPr bwMode="auto">
            <a:xfrm>
              <a:off x="2430464" y="2225675"/>
              <a:ext cx="836613" cy="450850"/>
            </a:xfrm>
            <a:custGeom>
              <a:avLst/>
              <a:gdLst>
                <a:gd name="T0" fmla="*/ 460 w 527"/>
                <a:gd name="T1" fmla="*/ 284 h 284"/>
                <a:gd name="T2" fmla="*/ 527 w 527"/>
                <a:gd name="T3" fmla="*/ 253 h 284"/>
                <a:gd name="T4" fmla="*/ 68 w 527"/>
                <a:gd name="T5" fmla="*/ 0 h 284"/>
                <a:gd name="T6" fmla="*/ 0 w 527"/>
                <a:gd name="T7" fmla="*/ 31 h 284"/>
                <a:gd name="T8" fmla="*/ 460 w 527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284">
                  <a:moveTo>
                    <a:pt x="460" y="284"/>
                  </a:moveTo>
                  <a:lnTo>
                    <a:pt x="527" y="253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460" y="284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52"/>
            <p:cNvSpPr>
              <a:spLocks/>
            </p:cNvSpPr>
            <p:nvPr userDrawn="1"/>
          </p:nvSpPr>
          <p:spPr bwMode="auto">
            <a:xfrm>
              <a:off x="2408239" y="1698625"/>
              <a:ext cx="809625" cy="723900"/>
            </a:xfrm>
            <a:custGeom>
              <a:avLst/>
              <a:gdLst>
                <a:gd name="T0" fmla="*/ 29 w 511"/>
                <a:gd name="T1" fmla="*/ 7 h 456"/>
                <a:gd name="T2" fmla="*/ 7 w 511"/>
                <a:gd name="T3" fmla="*/ 17 h 456"/>
                <a:gd name="T4" fmla="*/ 0 w 511"/>
                <a:gd name="T5" fmla="*/ 158 h 456"/>
                <a:gd name="T6" fmla="*/ 21 w 511"/>
                <a:gd name="T7" fmla="*/ 192 h 456"/>
                <a:gd name="T8" fmla="*/ 482 w 511"/>
                <a:gd name="T9" fmla="*/ 450 h 456"/>
                <a:gd name="T10" fmla="*/ 505 w 511"/>
                <a:gd name="T11" fmla="*/ 439 h 456"/>
                <a:gd name="T12" fmla="*/ 511 w 511"/>
                <a:gd name="T13" fmla="*/ 294 h 456"/>
                <a:gd name="T14" fmla="*/ 490 w 511"/>
                <a:gd name="T15" fmla="*/ 260 h 456"/>
                <a:gd name="T16" fmla="*/ 366 w 511"/>
                <a:gd name="T17" fmla="*/ 192 h 456"/>
                <a:gd name="T18" fmla="*/ 339 w 511"/>
                <a:gd name="T19" fmla="*/ 177 h 456"/>
                <a:gd name="T20" fmla="*/ 181 w 511"/>
                <a:gd name="T21" fmla="*/ 90 h 456"/>
                <a:gd name="T22" fmla="*/ 153 w 511"/>
                <a:gd name="T23" fmla="*/ 75 h 456"/>
                <a:gd name="T24" fmla="*/ 29 w 511"/>
                <a:gd name="T25" fmla="*/ 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1" h="456">
                  <a:moveTo>
                    <a:pt x="29" y="7"/>
                  </a:moveTo>
                  <a:cubicBezTo>
                    <a:pt x="17" y="0"/>
                    <a:pt x="7" y="5"/>
                    <a:pt x="7" y="17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70"/>
                    <a:pt x="9" y="186"/>
                    <a:pt x="21" y="192"/>
                  </a:cubicBezTo>
                  <a:cubicBezTo>
                    <a:pt x="179" y="279"/>
                    <a:pt x="321" y="361"/>
                    <a:pt x="482" y="450"/>
                  </a:cubicBezTo>
                  <a:cubicBezTo>
                    <a:pt x="494" y="456"/>
                    <a:pt x="504" y="452"/>
                    <a:pt x="505" y="439"/>
                  </a:cubicBezTo>
                  <a:cubicBezTo>
                    <a:pt x="511" y="294"/>
                    <a:pt x="511" y="294"/>
                    <a:pt x="511" y="294"/>
                  </a:cubicBezTo>
                  <a:cubicBezTo>
                    <a:pt x="511" y="282"/>
                    <a:pt x="502" y="267"/>
                    <a:pt x="490" y="260"/>
                  </a:cubicBezTo>
                  <a:cubicBezTo>
                    <a:pt x="366" y="192"/>
                    <a:pt x="366" y="192"/>
                    <a:pt x="366" y="192"/>
                  </a:cubicBezTo>
                  <a:cubicBezTo>
                    <a:pt x="339" y="177"/>
                    <a:pt x="339" y="177"/>
                    <a:pt x="339" y="177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53" y="75"/>
                    <a:pt x="153" y="75"/>
                    <a:pt x="153" y="75"/>
                  </a:cubicBezTo>
                  <a:lnTo>
                    <a:pt x="29" y="7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53"/>
            <p:cNvSpPr>
              <a:spLocks/>
            </p:cNvSpPr>
            <p:nvPr userDrawn="1"/>
          </p:nvSpPr>
          <p:spPr bwMode="auto">
            <a:xfrm>
              <a:off x="2430464" y="1654175"/>
              <a:ext cx="131763" cy="55563"/>
            </a:xfrm>
            <a:custGeom>
              <a:avLst/>
              <a:gdLst>
                <a:gd name="T0" fmla="*/ 67 w 83"/>
                <a:gd name="T1" fmla="*/ 2 h 35"/>
                <a:gd name="T2" fmla="*/ 0 w 83"/>
                <a:gd name="T3" fmla="*/ 33 h 35"/>
                <a:gd name="T4" fmla="*/ 15 w 83"/>
                <a:gd name="T5" fmla="*/ 35 h 35"/>
                <a:gd name="T6" fmla="*/ 83 w 83"/>
                <a:gd name="T7" fmla="*/ 4 h 35"/>
                <a:gd name="T8" fmla="*/ 67 w 83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5">
                  <a:moveTo>
                    <a:pt x="67" y="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9" y="32"/>
                    <a:pt x="15" y="3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77" y="1"/>
                    <a:pt x="71" y="0"/>
                    <a:pt x="67" y="2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54"/>
            <p:cNvSpPr>
              <a:spLocks/>
            </p:cNvSpPr>
            <p:nvPr userDrawn="1"/>
          </p:nvSpPr>
          <p:spPr bwMode="auto">
            <a:xfrm>
              <a:off x="2454276" y="1660525"/>
              <a:ext cx="304800" cy="157163"/>
            </a:xfrm>
            <a:custGeom>
              <a:avLst/>
              <a:gdLst>
                <a:gd name="T0" fmla="*/ 124 w 192"/>
                <a:gd name="T1" fmla="*/ 99 h 99"/>
                <a:gd name="T2" fmla="*/ 192 w 192"/>
                <a:gd name="T3" fmla="*/ 68 h 99"/>
                <a:gd name="T4" fmla="*/ 68 w 192"/>
                <a:gd name="T5" fmla="*/ 0 h 99"/>
                <a:gd name="T6" fmla="*/ 0 w 192"/>
                <a:gd name="T7" fmla="*/ 31 h 99"/>
                <a:gd name="T8" fmla="*/ 124 w 192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99">
                  <a:moveTo>
                    <a:pt x="124" y="99"/>
                  </a:moveTo>
                  <a:lnTo>
                    <a:pt x="192" y="68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124" y="99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55"/>
            <p:cNvSpPr>
              <a:spLocks/>
            </p:cNvSpPr>
            <p:nvPr userDrawn="1"/>
          </p:nvSpPr>
          <p:spPr bwMode="auto">
            <a:xfrm>
              <a:off x="3160714" y="2627313"/>
              <a:ext cx="131763" cy="55563"/>
            </a:xfrm>
            <a:custGeom>
              <a:avLst/>
              <a:gdLst>
                <a:gd name="T0" fmla="*/ 15 w 83"/>
                <a:gd name="T1" fmla="*/ 33 h 35"/>
                <a:gd name="T2" fmla="*/ 83 w 83"/>
                <a:gd name="T3" fmla="*/ 2 h 35"/>
                <a:gd name="T4" fmla="*/ 67 w 83"/>
                <a:gd name="T5" fmla="*/ 0 h 35"/>
                <a:gd name="T6" fmla="*/ 0 w 83"/>
                <a:gd name="T7" fmla="*/ 31 h 35"/>
                <a:gd name="T8" fmla="*/ 15 w 83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5">
                  <a:moveTo>
                    <a:pt x="15" y="33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79" y="4"/>
                    <a:pt x="73" y="3"/>
                    <a:pt x="67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4"/>
                    <a:pt x="11" y="35"/>
                    <a:pt x="15" y="33"/>
                  </a:cubicBez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56"/>
            <p:cNvSpPr>
              <a:spLocks/>
            </p:cNvSpPr>
            <p:nvPr userDrawn="1"/>
          </p:nvSpPr>
          <p:spPr bwMode="auto">
            <a:xfrm>
              <a:off x="3184526" y="2660650"/>
              <a:ext cx="12700" cy="19050"/>
            </a:xfrm>
            <a:custGeom>
              <a:avLst/>
              <a:gdLst>
                <a:gd name="T0" fmla="*/ 0 w 8"/>
                <a:gd name="T1" fmla="*/ 12 h 12"/>
                <a:gd name="T2" fmla="*/ 0 w 8"/>
                <a:gd name="T3" fmla="*/ 12 h 12"/>
                <a:gd name="T4" fmla="*/ 8 w 8"/>
                <a:gd name="T5" fmla="*/ 0 h 12"/>
                <a:gd name="T6" fmla="*/ 0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7" y="6"/>
                    <a:pt x="8" y="0"/>
                  </a:cubicBezTo>
                  <a:cubicBezTo>
                    <a:pt x="7" y="2"/>
                    <a:pt x="7" y="9"/>
                    <a:pt x="0" y="12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57"/>
            <p:cNvSpPr>
              <a:spLocks/>
            </p:cNvSpPr>
            <p:nvPr userDrawn="1"/>
          </p:nvSpPr>
          <p:spPr bwMode="auto">
            <a:xfrm>
              <a:off x="3184526" y="2611438"/>
              <a:ext cx="119063" cy="68263"/>
            </a:xfrm>
            <a:custGeom>
              <a:avLst/>
              <a:gdLst>
                <a:gd name="T0" fmla="*/ 68 w 75"/>
                <a:gd name="T1" fmla="*/ 12 h 43"/>
                <a:gd name="T2" fmla="*/ 75 w 75"/>
                <a:gd name="T3" fmla="*/ 0 h 43"/>
                <a:gd name="T4" fmla="*/ 8 w 75"/>
                <a:gd name="T5" fmla="*/ 31 h 43"/>
                <a:gd name="T6" fmla="*/ 0 w 75"/>
                <a:gd name="T7" fmla="*/ 43 h 43"/>
                <a:gd name="T8" fmla="*/ 68 w 75"/>
                <a:gd name="T9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68" y="12"/>
                  </a:moveTo>
                  <a:cubicBezTo>
                    <a:pt x="72" y="10"/>
                    <a:pt x="75" y="6"/>
                    <a:pt x="75" y="0"/>
                  </a:cubicBezTo>
                  <a:cubicBezTo>
                    <a:pt x="55" y="9"/>
                    <a:pt x="28" y="21"/>
                    <a:pt x="8" y="31"/>
                  </a:cubicBezTo>
                  <a:cubicBezTo>
                    <a:pt x="7" y="37"/>
                    <a:pt x="5" y="41"/>
                    <a:pt x="0" y="43"/>
                  </a:cubicBezTo>
                  <a:cubicBezTo>
                    <a:pt x="21" y="34"/>
                    <a:pt x="48" y="21"/>
                    <a:pt x="68" y="12"/>
                  </a:cubicBez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58"/>
            <p:cNvSpPr>
              <a:spLocks/>
            </p:cNvSpPr>
            <p:nvPr userDrawn="1"/>
          </p:nvSpPr>
          <p:spPr bwMode="auto">
            <a:xfrm>
              <a:off x="2651126" y="1768475"/>
              <a:ext cx="150813" cy="73025"/>
            </a:xfrm>
            <a:custGeom>
              <a:avLst/>
              <a:gdLst>
                <a:gd name="T0" fmla="*/ 28 w 95"/>
                <a:gd name="T1" fmla="*/ 46 h 46"/>
                <a:gd name="T2" fmla="*/ 95 w 95"/>
                <a:gd name="T3" fmla="*/ 15 h 46"/>
                <a:gd name="T4" fmla="*/ 68 w 95"/>
                <a:gd name="T5" fmla="*/ 0 h 46"/>
                <a:gd name="T6" fmla="*/ 0 w 95"/>
                <a:gd name="T7" fmla="*/ 31 h 46"/>
                <a:gd name="T8" fmla="*/ 28 w 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6">
                  <a:moveTo>
                    <a:pt x="28" y="46"/>
                  </a:moveTo>
                  <a:lnTo>
                    <a:pt x="95" y="15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59"/>
            <p:cNvSpPr>
              <a:spLocks/>
            </p:cNvSpPr>
            <p:nvPr userDrawn="1"/>
          </p:nvSpPr>
          <p:spPr bwMode="auto">
            <a:xfrm>
              <a:off x="2695576" y="1792288"/>
              <a:ext cx="355600" cy="187325"/>
            </a:xfrm>
            <a:custGeom>
              <a:avLst/>
              <a:gdLst>
                <a:gd name="T0" fmla="*/ 157 w 224"/>
                <a:gd name="T1" fmla="*/ 118 h 118"/>
                <a:gd name="T2" fmla="*/ 224 w 224"/>
                <a:gd name="T3" fmla="*/ 87 h 118"/>
                <a:gd name="T4" fmla="*/ 67 w 224"/>
                <a:gd name="T5" fmla="*/ 0 h 118"/>
                <a:gd name="T6" fmla="*/ 0 w 224"/>
                <a:gd name="T7" fmla="*/ 31 h 118"/>
                <a:gd name="T8" fmla="*/ 157 w 224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118">
                  <a:moveTo>
                    <a:pt x="157" y="118"/>
                  </a:moveTo>
                  <a:lnTo>
                    <a:pt x="224" y="87"/>
                  </a:lnTo>
                  <a:lnTo>
                    <a:pt x="67" y="0"/>
                  </a:lnTo>
                  <a:lnTo>
                    <a:pt x="0" y="31"/>
                  </a:lnTo>
                  <a:lnTo>
                    <a:pt x="157" y="118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0"/>
            <p:cNvSpPr>
              <a:spLocks/>
            </p:cNvSpPr>
            <p:nvPr userDrawn="1"/>
          </p:nvSpPr>
          <p:spPr bwMode="auto">
            <a:xfrm>
              <a:off x="2944814" y="1930400"/>
              <a:ext cx="150813" cy="73025"/>
            </a:xfrm>
            <a:custGeom>
              <a:avLst/>
              <a:gdLst>
                <a:gd name="T0" fmla="*/ 27 w 95"/>
                <a:gd name="T1" fmla="*/ 46 h 46"/>
                <a:gd name="T2" fmla="*/ 95 w 95"/>
                <a:gd name="T3" fmla="*/ 15 h 46"/>
                <a:gd name="T4" fmla="*/ 67 w 95"/>
                <a:gd name="T5" fmla="*/ 0 h 46"/>
                <a:gd name="T6" fmla="*/ 0 w 95"/>
                <a:gd name="T7" fmla="*/ 31 h 46"/>
                <a:gd name="T8" fmla="*/ 27 w 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6">
                  <a:moveTo>
                    <a:pt x="27" y="46"/>
                  </a:moveTo>
                  <a:lnTo>
                    <a:pt x="95" y="15"/>
                  </a:lnTo>
                  <a:lnTo>
                    <a:pt x="67" y="0"/>
                  </a:lnTo>
                  <a:lnTo>
                    <a:pt x="0" y="31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1"/>
            <p:cNvSpPr>
              <a:spLocks/>
            </p:cNvSpPr>
            <p:nvPr userDrawn="1"/>
          </p:nvSpPr>
          <p:spPr bwMode="auto">
            <a:xfrm>
              <a:off x="2397126" y="1949450"/>
              <a:ext cx="820738" cy="736600"/>
            </a:xfrm>
            <a:custGeom>
              <a:avLst/>
              <a:gdLst>
                <a:gd name="T0" fmla="*/ 518 w 518"/>
                <a:gd name="T1" fmla="*/ 136 h 464"/>
                <a:gd name="T2" fmla="*/ 512 w 518"/>
                <a:gd name="T3" fmla="*/ 281 h 464"/>
                <a:gd name="T4" fmla="*/ 489 w 518"/>
                <a:gd name="T5" fmla="*/ 292 h 464"/>
                <a:gd name="T6" fmla="*/ 28 w 518"/>
                <a:gd name="T7" fmla="*/ 34 h 464"/>
                <a:gd name="T8" fmla="*/ 7 w 518"/>
                <a:gd name="T9" fmla="*/ 0 h 464"/>
                <a:gd name="T10" fmla="*/ 0 w 518"/>
                <a:gd name="T11" fmla="*/ 170 h 464"/>
                <a:gd name="T12" fmla="*/ 21 w 518"/>
                <a:gd name="T13" fmla="*/ 205 h 464"/>
                <a:gd name="T14" fmla="*/ 482 w 518"/>
                <a:gd name="T15" fmla="*/ 458 h 464"/>
                <a:gd name="T16" fmla="*/ 505 w 518"/>
                <a:gd name="T17" fmla="*/ 448 h 464"/>
                <a:gd name="T18" fmla="*/ 518 w 518"/>
                <a:gd name="T19" fmla="*/ 136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8" h="464">
                  <a:moveTo>
                    <a:pt x="518" y="136"/>
                  </a:moveTo>
                  <a:cubicBezTo>
                    <a:pt x="512" y="281"/>
                    <a:pt x="512" y="281"/>
                    <a:pt x="512" y="281"/>
                  </a:cubicBezTo>
                  <a:cubicBezTo>
                    <a:pt x="511" y="294"/>
                    <a:pt x="501" y="298"/>
                    <a:pt x="489" y="292"/>
                  </a:cubicBezTo>
                  <a:cubicBezTo>
                    <a:pt x="312" y="195"/>
                    <a:pt x="215" y="137"/>
                    <a:pt x="28" y="34"/>
                  </a:cubicBezTo>
                  <a:cubicBezTo>
                    <a:pt x="16" y="28"/>
                    <a:pt x="7" y="12"/>
                    <a:pt x="7" y="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3"/>
                    <a:pt x="9" y="198"/>
                    <a:pt x="21" y="205"/>
                  </a:cubicBezTo>
                  <a:cubicBezTo>
                    <a:pt x="482" y="458"/>
                    <a:pt x="482" y="458"/>
                    <a:pt x="482" y="458"/>
                  </a:cubicBezTo>
                  <a:cubicBezTo>
                    <a:pt x="494" y="464"/>
                    <a:pt x="504" y="460"/>
                    <a:pt x="505" y="448"/>
                  </a:cubicBezTo>
                  <a:lnTo>
                    <a:pt x="518" y="136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2"/>
            <p:cNvSpPr>
              <a:spLocks/>
            </p:cNvSpPr>
            <p:nvPr userDrawn="1"/>
          </p:nvSpPr>
          <p:spPr bwMode="auto">
            <a:xfrm>
              <a:off x="3197226" y="2117725"/>
              <a:ext cx="127000" cy="542925"/>
            </a:xfrm>
            <a:custGeom>
              <a:avLst/>
              <a:gdLst>
                <a:gd name="T0" fmla="*/ 0 w 80"/>
                <a:gd name="T1" fmla="*/ 342 h 342"/>
                <a:gd name="T2" fmla="*/ 67 w 80"/>
                <a:gd name="T3" fmla="*/ 311 h 342"/>
                <a:gd name="T4" fmla="*/ 80 w 80"/>
                <a:gd name="T5" fmla="*/ 0 h 342"/>
                <a:gd name="T6" fmla="*/ 13 w 80"/>
                <a:gd name="T7" fmla="*/ 30 h 342"/>
                <a:gd name="T8" fmla="*/ 0 w 80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42">
                  <a:moveTo>
                    <a:pt x="0" y="342"/>
                  </a:moveTo>
                  <a:lnTo>
                    <a:pt x="67" y="311"/>
                  </a:lnTo>
                  <a:lnTo>
                    <a:pt x="80" y="0"/>
                  </a:lnTo>
                  <a:lnTo>
                    <a:pt x="13" y="30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63"/>
            <p:cNvSpPr>
              <a:spLocks/>
            </p:cNvSpPr>
            <p:nvPr userDrawn="1"/>
          </p:nvSpPr>
          <p:spPr bwMode="auto">
            <a:xfrm>
              <a:off x="2987676" y="1954213"/>
              <a:ext cx="304800" cy="157163"/>
            </a:xfrm>
            <a:custGeom>
              <a:avLst/>
              <a:gdLst>
                <a:gd name="T0" fmla="*/ 124 w 192"/>
                <a:gd name="T1" fmla="*/ 99 h 99"/>
                <a:gd name="T2" fmla="*/ 192 w 192"/>
                <a:gd name="T3" fmla="*/ 68 h 99"/>
                <a:gd name="T4" fmla="*/ 68 w 192"/>
                <a:gd name="T5" fmla="*/ 0 h 99"/>
                <a:gd name="T6" fmla="*/ 0 w 192"/>
                <a:gd name="T7" fmla="*/ 31 h 99"/>
                <a:gd name="T8" fmla="*/ 124 w 192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99">
                  <a:moveTo>
                    <a:pt x="124" y="99"/>
                  </a:moveTo>
                  <a:lnTo>
                    <a:pt x="192" y="68"/>
                  </a:lnTo>
                  <a:lnTo>
                    <a:pt x="68" y="0"/>
                  </a:lnTo>
                  <a:lnTo>
                    <a:pt x="0" y="31"/>
                  </a:lnTo>
                  <a:lnTo>
                    <a:pt x="124" y="99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64"/>
            <p:cNvSpPr>
              <a:spLocks/>
            </p:cNvSpPr>
            <p:nvPr userDrawn="1"/>
          </p:nvSpPr>
          <p:spPr bwMode="auto">
            <a:xfrm>
              <a:off x="3184526" y="2062163"/>
              <a:ext cx="141288" cy="103188"/>
            </a:xfrm>
            <a:custGeom>
              <a:avLst/>
              <a:gdLst>
                <a:gd name="T0" fmla="*/ 21 w 89"/>
                <a:gd name="T1" fmla="*/ 65 h 65"/>
                <a:gd name="T2" fmla="*/ 88 w 89"/>
                <a:gd name="T3" fmla="*/ 35 h 65"/>
                <a:gd name="T4" fmla="*/ 68 w 89"/>
                <a:gd name="T5" fmla="*/ 0 h 65"/>
                <a:gd name="T6" fmla="*/ 0 w 89"/>
                <a:gd name="T7" fmla="*/ 31 h 65"/>
                <a:gd name="T8" fmla="*/ 21 w 89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5">
                  <a:moveTo>
                    <a:pt x="21" y="65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9" y="22"/>
                    <a:pt x="80" y="7"/>
                    <a:pt x="68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38"/>
                    <a:pt x="21" y="53"/>
                    <a:pt x="21" y="65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65"/>
            <p:cNvSpPr>
              <a:spLocks/>
            </p:cNvSpPr>
            <p:nvPr userDrawn="1"/>
          </p:nvSpPr>
          <p:spPr bwMode="auto">
            <a:xfrm>
              <a:off x="2695576" y="1749425"/>
              <a:ext cx="109538" cy="92075"/>
            </a:xfrm>
            <a:custGeom>
              <a:avLst/>
              <a:gdLst>
                <a:gd name="T0" fmla="*/ 0 w 69"/>
                <a:gd name="T1" fmla="*/ 58 h 58"/>
                <a:gd name="T2" fmla="*/ 67 w 69"/>
                <a:gd name="T3" fmla="*/ 27 h 58"/>
                <a:gd name="T4" fmla="*/ 69 w 69"/>
                <a:gd name="T5" fmla="*/ 0 h 58"/>
                <a:gd name="T6" fmla="*/ 1 w 69"/>
                <a:gd name="T7" fmla="*/ 30 h 58"/>
                <a:gd name="T8" fmla="*/ 0 w 69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8">
                  <a:moveTo>
                    <a:pt x="0" y="58"/>
                  </a:moveTo>
                  <a:lnTo>
                    <a:pt x="67" y="27"/>
                  </a:lnTo>
                  <a:lnTo>
                    <a:pt x="69" y="0"/>
                  </a:lnTo>
                  <a:lnTo>
                    <a:pt x="1" y="3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66"/>
            <p:cNvSpPr>
              <a:spLocks/>
            </p:cNvSpPr>
            <p:nvPr userDrawn="1"/>
          </p:nvSpPr>
          <p:spPr bwMode="auto">
            <a:xfrm>
              <a:off x="2697164" y="1741488"/>
              <a:ext cx="111125" cy="55563"/>
            </a:xfrm>
            <a:custGeom>
              <a:avLst/>
              <a:gdLst>
                <a:gd name="T0" fmla="*/ 70 w 70"/>
                <a:gd name="T1" fmla="*/ 0 h 35"/>
                <a:gd name="T2" fmla="*/ 3 w 70"/>
                <a:gd name="T3" fmla="*/ 31 h 35"/>
                <a:gd name="T4" fmla="*/ 0 w 70"/>
                <a:gd name="T5" fmla="*/ 35 h 35"/>
                <a:gd name="T6" fmla="*/ 68 w 70"/>
                <a:gd name="T7" fmla="*/ 5 h 35"/>
                <a:gd name="T8" fmla="*/ 70 w 7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5">
                  <a:moveTo>
                    <a:pt x="70" y="0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" y="31"/>
                    <a:pt x="0" y="33"/>
                    <a:pt x="0" y="3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2"/>
                    <a:pt x="69" y="1"/>
                    <a:pt x="70" y="0"/>
                  </a:cubicBez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67"/>
            <p:cNvSpPr>
              <a:spLocks/>
            </p:cNvSpPr>
            <p:nvPr userDrawn="1"/>
          </p:nvSpPr>
          <p:spPr bwMode="auto">
            <a:xfrm>
              <a:off x="2651126" y="1730375"/>
              <a:ext cx="339725" cy="273050"/>
            </a:xfrm>
            <a:custGeom>
              <a:avLst/>
              <a:gdLst>
                <a:gd name="T0" fmla="*/ 39 w 215"/>
                <a:gd name="T1" fmla="*/ 11 h 172"/>
                <a:gd name="T2" fmla="*/ 1 w 215"/>
                <a:gd name="T3" fmla="*/ 27 h 172"/>
                <a:gd name="T4" fmla="*/ 0 w 215"/>
                <a:gd name="T5" fmla="*/ 55 h 172"/>
                <a:gd name="T6" fmla="*/ 28 w 215"/>
                <a:gd name="T7" fmla="*/ 70 h 172"/>
                <a:gd name="T8" fmla="*/ 29 w 215"/>
                <a:gd name="T9" fmla="*/ 42 h 172"/>
                <a:gd name="T10" fmla="*/ 37 w 215"/>
                <a:gd name="T11" fmla="*/ 38 h 172"/>
                <a:gd name="T12" fmla="*/ 179 w 215"/>
                <a:gd name="T13" fmla="*/ 116 h 172"/>
                <a:gd name="T14" fmla="*/ 187 w 215"/>
                <a:gd name="T15" fmla="*/ 129 h 172"/>
                <a:gd name="T16" fmla="*/ 186 w 215"/>
                <a:gd name="T17" fmla="*/ 157 h 172"/>
                <a:gd name="T18" fmla="*/ 213 w 215"/>
                <a:gd name="T19" fmla="*/ 172 h 172"/>
                <a:gd name="T20" fmla="*/ 214 w 215"/>
                <a:gd name="T21" fmla="*/ 144 h 172"/>
                <a:gd name="T22" fmla="*/ 180 w 215"/>
                <a:gd name="T23" fmla="*/ 89 h 172"/>
                <a:gd name="T24" fmla="*/ 39 w 215"/>
                <a:gd name="T25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172">
                  <a:moveTo>
                    <a:pt x="39" y="11"/>
                  </a:moveTo>
                  <a:cubicBezTo>
                    <a:pt x="19" y="0"/>
                    <a:pt x="2" y="7"/>
                    <a:pt x="1" y="2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38"/>
                    <a:pt x="33" y="36"/>
                    <a:pt x="37" y="38"/>
                  </a:cubicBezTo>
                  <a:cubicBezTo>
                    <a:pt x="179" y="116"/>
                    <a:pt x="179" y="116"/>
                    <a:pt x="179" y="116"/>
                  </a:cubicBezTo>
                  <a:cubicBezTo>
                    <a:pt x="184" y="119"/>
                    <a:pt x="187" y="124"/>
                    <a:pt x="187" y="129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213" y="172"/>
                    <a:pt x="213" y="172"/>
                    <a:pt x="213" y="172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5" y="124"/>
                    <a:pt x="200" y="99"/>
                    <a:pt x="180" y="89"/>
                  </a:cubicBezTo>
                  <a:lnTo>
                    <a:pt x="39" y="11"/>
                  </a:lnTo>
                  <a:close/>
                </a:path>
              </a:pathLst>
            </a:custGeom>
            <a:solidFill>
              <a:srgbClr val="60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68"/>
            <p:cNvSpPr>
              <a:spLocks/>
            </p:cNvSpPr>
            <p:nvPr userDrawn="1"/>
          </p:nvSpPr>
          <p:spPr bwMode="auto">
            <a:xfrm>
              <a:off x="2671764" y="1689100"/>
              <a:ext cx="427038" cy="314325"/>
            </a:xfrm>
            <a:custGeom>
              <a:avLst/>
              <a:gdLst>
                <a:gd name="T0" fmla="*/ 67 w 270"/>
                <a:gd name="T1" fmla="*/ 3 h 198"/>
                <a:gd name="T2" fmla="*/ 93 w 270"/>
                <a:gd name="T3" fmla="*/ 6 h 198"/>
                <a:gd name="T4" fmla="*/ 235 w 270"/>
                <a:gd name="T5" fmla="*/ 84 h 198"/>
                <a:gd name="T6" fmla="*/ 269 w 270"/>
                <a:gd name="T7" fmla="*/ 139 h 198"/>
                <a:gd name="T8" fmla="*/ 268 w 270"/>
                <a:gd name="T9" fmla="*/ 167 h 198"/>
                <a:gd name="T10" fmla="*/ 200 w 270"/>
                <a:gd name="T11" fmla="*/ 198 h 198"/>
                <a:gd name="T12" fmla="*/ 201 w 270"/>
                <a:gd name="T13" fmla="*/ 170 h 198"/>
                <a:gd name="T14" fmla="*/ 167 w 270"/>
                <a:gd name="T15" fmla="*/ 115 h 198"/>
                <a:gd name="T16" fmla="*/ 26 w 270"/>
                <a:gd name="T17" fmla="*/ 37 h 198"/>
                <a:gd name="T18" fmla="*/ 0 w 270"/>
                <a:gd name="T19" fmla="*/ 34 h 198"/>
                <a:gd name="T20" fmla="*/ 67 w 270"/>
                <a:gd name="T21" fmla="*/ 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198">
                  <a:moveTo>
                    <a:pt x="67" y="3"/>
                  </a:moveTo>
                  <a:cubicBezTo>
                    <a:pt x="74" y="0"/>
                    <a:pt x="83" y="1"/>
                    <a:pt x="93" y="6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54" y="95"/>
                    <a:pt x="270" y="119"/>
                    <a:pt x="269" y="139"/>
                  </a:cubicBezTo>
                  <a:cubicBezTo>
                    <a:pt x="268" y="167"/>
                    <a:pt x="268" y="167"/>
                    <a:pt x="268" y="167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2" y="150"/>
                    <a:pt x="187" y="125"/>
                    <a:pt x="167" y="115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6" y="31"/>
                    <a:pt x="7" y="30"/>
                    <a:pt x="0" y="34"/>
                  </a:cubicBezTo>
                  <a:lnTo>
                    <a:pt x="67" y="3"/>
                  </a:lnTo>
                  <a:close/>
                </a:path>
              </a:pathLst>
            </a:custGeom>
            <a:solidFill>
              <a:srgbClr val="82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9"/>
            <p:cNvSpPr>
              <a:spLocks/>
            </p:cNvSpPr>
            <p:nvPr userDrawn="1"/>
          </p:nvSpPr>
          <p:spPr bwMode="auto">
            <a:xfrm>
              <a:off x="2697164" y="2127250"/>
              <a:ext cx="153988" cy="141288"/>
            </a:xfrm>
            <a:custGeom>
              <a:avLst/>
              <a:gdLst>
                <a:gd name="T0" fmla="*/ 97 w 97"/>
                <a:gd name="T1" fmla="*/ 51 h 89"/>
                <a:gd name="T2" fmla="*/ 3 w 97"/>
                <a:gd name="T3" fmla="*/ 0 h 89"/>
                <a:gd name="T4" fmla="*/ 0 w 97"/>
                <a:gd name="T5" fmla="*/ 38 h 89"/>
                <a:gd name="T6" fmla="*/ 95 w 97"/>
                <a:gd name="T7" fmla="*/ 89 h 89"/>
                <a:gd name="T8" fmla="*/ 97 w 97"/>
                <a:gd name="T9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89">
                  <a:moveTo>
                    <a:pt x="97" y="51"/>
                  </a:moveTo>
                  <a:lnTo>
                    <a:pt x="3" y="0"/>
                  </a:lnTo>
                  <a:lnTo>
                    <a:pt x="0" y="38"/>
                  </a:lnTo>
                  <a:lnTo>
                    <a:pt x="95" y="89"/>
                  </a:lnTo>
                  <a:lnTo>
                    <a:pt x="97" y="51"/>
                  </a:lnTo>
                  <a:close/>
                </a:path>
              </a:pathLst>
            </a:custGeom>
            <a:solidFill>
              <a:srgbClr val="C9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70"/>
            <p:cNvSpPr>
              <a:spLocks/>
            </p:cNvSpPr>
            <p:nvPr userDrawn="1"/>
          </p:nvSpPr>
          <p:spPr bwMode="auto">
            <a:xfrm>
              <a:off x="5262564" y="1885950"/>
              <a:ext cx="635000" cy="874713"/>
            </a:xfrm>
            <a:custGeom>
              <a:avLst/>
              <a:gdLst>
                <a:gd name="T0" fmla="*/ 56 w 400"/>
                <a:gd name="T1" fmla="*/ 16 h 551"/>
                <a:gd name="T2" fmla="*/ 0 w 400"/>
                <a:gd name="T3" fmla="*/ 142 h 551"/>
                <a:gd name="T4" fmla="*/ 200 w 400"/>
                <a:gd name="T5" fmla="*/ 487 h 551"/>
                <a:gd name="T6" fmla="*/ 400 w 400"/>
                <a:gd name="T7" fmla="*/ 373 h 551"/>
                <a:gd name="T8" fmla="*/ 346 w 400"/>
                <a:gd name="T9" fmla="*/ 185 h 551"/>
                <a:gd name="T10" fmla="*/ 303 w 400"/>
                <a:gd name="T11" fmla="*/ 120 h 551"/>
                <a:gd name="T12" fmla="*/ 262 w 400"/>
                <a:gd name="T13" fmla="*/ 75 h 551"/>
                <a:gd name="T14" fmla="*/ 201 w 400"/>
                <a:gd name="T15" fmla="*/ 28 h 551"/>
                <a:gd name="T16" fmla="*/ 139 w 400"/>
                <a:gd name="T17" fmla="*/ 4 h 551"/>
                <a:gd name="T18" fmla="*/ 100 w 400"/>
                <a:gd name="T19" fmla="*/ 2 h 551"/>
                <a:gd name="T20" fmla="*/ 56 w 400"/>
                <a:gd name="T21" fmla="*/ 1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0" h="551">
                  <a:moveTo>
                    <a:pt x="56" y="16"/>
                  </a:moveTo>
                  <a:cubicBezTo>
                    <a:pt x="22" y="38"/>
                    <a:pt x="1" y="81"/>
                    <a:pt x="0" y="142"/>
                  </a:cubicBezTo>
                  <a:cubicBezTo>
                    <a:pt x="0" y="269"/>
                    <a:pt x="89" y="423"/>
                    <a:pt x="200" y="487"/>
                  </a:cubicBezTo>
                  <a:cubicBezTo>
                    <a:pt x="310" y="551"/>
                    <a:pt x="399" y="499"/>
                    <a:pt x="400" y="373"/>
                  </a:cubicBezTo>
                  <a:cubicBezTo>
                    <a:pt x="400" y="312"/>
                    <a:pt x="380" y="246"/>
                    <a:pt x="346" y="185"/>
                  </a:cubicBezTo>
                  <a:cubicBezTo>
                    <a:pt x="334" y="162"/>
                    <a:pt x="319" y="140"/>
                    <a:pt x="303" y="120"/>
                  </a:cubicBezTo>
                  <a:cubicBezTo>
                    <a:pt x="290" y="104"/>
                    <a:pt x="277" y="89"/>
                    <a:pt x="262" y="75"/>
                  </a:cubicBezTo>
                  <a:cubicBezTo>
                    <a:pt x="243" y="57"/>
                    <a:pt x="222" y="41"/>
                    <a:pt x="201" y="28"/>
                  </a:cubicBezTo>
                  <a:cubicBezTo>
                    <a:pt x="179" y="16"/>
                    <a:pt x="159" y="8"/>
                    <a:pt x="139" y="4"/>
                  </a:cubicBezTo>
                  <a:cubicBezTo>
                    <a:pt x="125" y="1"/>
                    <a:pt x="112" y="0"/>
                    <a:pt x="100" y="2"/>
                  </a:cubicBezTo>
                  <a:cubicBezTo>
                    <a:pt x="84" y="3"/>
                    <a:pt x="69" y="8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71"/>
            <p:cNvSpPr>
              <a:spLocks/>
            </p:cNvSpPr>
            <p:nvPr userDrawn="1"/>
          </p:nvSpPr>
          <p:spPr bwMode="auto">
            <a:xfrm>
              <a:off x="5529264" y="2076450"/>
              <a:ext cx="101600" cy="327025"/>
            </a:xfrm>
            <a:custGeom>
              <a:avLst/>
              <a:gdLst>
                <a:gd name="T0" fmla="*/ 19 w 64"/>
                <a:gd name="T1" fmla="*/ 12 h 206"/>
                <a:gd name="T2" fmla="*/ 18 w 64"/>
                <a:gd name="T3" fmla="*/ 117 h 206"/>
                <a:gd name="T4" fmla="*/ 0 w 64"/>
                <a:gd name="T5" fmla="*/ 140 h 206"/>
                <a:gd name="T6" fmla="*/ 2 w 64"/>
                <a:gd name="T7" fmla="*/ 156 h 206"/>
                <a:gd name="T8" fmla="*/ 23 w 64"/>
                <a:gd name="T9" fmla="*/ 189 h 206"/>
                <a:gd name="T10" fmla="*/ 32 w 64"/>
                <a:gd name="T11" fmla="*/ 196 h 206"/>
                <a:gd name="T12" fmla="*/ 64 w 64"/>
                <a:gd name="T13" fmla="*/ 177 h 206"/>
                <a:gd name="T14" fmla="*/ 63 w 64"/>
                <a:gd name="T15" fmla="*/ 166 h 206"/>
                <a:gd name="T16" fmla="*/ 46 w 64"/>
                <a:gd name="T17" fmla="*/ 133 h 206"/>
                <a:gd name="T18" fmla="*/ 46 w 64"/>
                <a:gd name="T19" fmla="*/ 28 h 206"/>
                <a:gd name="T20" fmla="*/ 33 w 64"/>
                <a:gd name="T21" fmla="*/ 4 h 206"/>
                <a:gd name="T22" fmla="*/ 19 w 64"/>
                <a:gd name="T23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206">
                  <a:moveTo>
                    <a:pt x="19" y="12"/>
                  </a:moveTo>
                  <a:cubicBezTo>
                    <a:pt x="18" y="117"/>
                    <a:pt x="18" y="117"/>
                    <a:pt x="18" y="117"/>
                  </a:cubicBezTo>
                  <a:cubicBezTo>
                    <a:pt x="7" y="117"/>
                    <a:pt x="0" y="125"/>
                    <a:pt x="0" y="140"/>
                  </a:cubicBezTo>
                  <a:cubicBezTo>
                    <a:pt x="0" y="145"/>
                    <a:pt x="1" y="151"/>
                    <a:pt x="2" y="156"/>
                  </a:cubicBezTo>
                  <a:cubicBezTo>
                    <a:pt x="6" y="168"/>
                    <a:pt x="14" y="181"/>
                    <a:pt x="23" y="189"/>
                  </a:cubicBezTo>
                  <a:cubicBezTo>
                    <a:pt x="26" y="192"/>
                    <a:pt x="29" y="194"/>
                    <a:pt x="32" y="196"/>
                  </a:cubicBezTo>
                  <a:cubicBezTo>
                    <a:pt x="50" y="206"/>
                    <a:pt x="64" y="198"/>
                    <a:pt x="64" y="177"/>
                  </a:cubicBezTo>
                  <a:cubicBezTo>
                    <a:pt x="64" y="174"/>
                    <a:pt x="64" y="170"/>
                    <a:pt x="63" y="166"/>
                  </a:cubicBezTo>
                  <a:cubicBezTo>
                    <a:pt x="60" y="154"/>
                    <a:pt x="54" y="142"/>
                    <a:pt x="46" y="133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19"/>
                    <a:pt x="40" y="9"/>
                    <a:pt x="33" y="4"/>
                  </a:cubicBezTo>
                  <a:cubicBezTo>
                    <a:pt x="25" y="0"/>
                    <a:pt x="19" y="3"/>
                    <a:pt x="19" y="12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72"/>
            <p:cNvSpPr>
              <a:spLocks/>
            </p:cNvSpPr>
            <p:nvPr userDrawn="1"/>
          </p:nvSpPr>
          <p:spPr bwMode="auto">
            <a:xfrm>
              <a:off x="5353051" y="1863725"/>
              <a:ext cx="590550" cy="820738"/>
            </a:xfrm>
            <a:custGeom>
              <a:avLst/>
              <a:gdLst>
                <a:gd name="T0" fmla="*/ 283 w 372"/>
                <a:gd name="T1" fmla="*/ 517 h 517"/>
                <a:gd name="T2" fmla="*/ 346 w 372"/>
                <a:gd name="T3" fmla="*/ 481 h 517"/>
                <a:gd name="T4" fmla="*/ 372 w 372"/>
                <a:gd name="T5" fmla="*/ 382 h 517"/>
                <a:gd name="T6" fmla="*/ 320 w 372"/>
                <a:gd name="T7" fmla="*/ 189 h 517"/>
                <a:gd name="T8" fmla="*/ 275 w 372"/>
                <a:gd name="T9" fmla="*/ 122 h 517"/>
                <a:gd name="T10" fmla="*/ 233 w 372"/>
                <a:gd name="T11" fmla="*/ 76 h 517"/>
                <a:gd name="T12" fmla="*/ 170 w 372"/>
                <a:gd name="T13" fmla="*/ 28 h 517"/>
                <a:gd name="T14" fmla="*/ 107 w 372"/>
                <a:gd name="T15" fmla="*/ 3 h 517"/>
                <a:gd name="T16" fmla="*/ 67 w 372"/>
                <a:gd name="T17" fmla="*/ 1 h 517"/>
                <a:gd name="T18" fmla="*/ 41 w 372"/>
                <a:gd name="T19" fmla="*/ 6 h 517"/>
                <a:gd name="T20" fmla="*/ 0 w 372"/>
                <a:gd name="T21" fmla="*/ 30 h 517"/>
                <a:gd name="T22" fmla="*/ 41 w 372"/>
                <a:gd name="T23" fmla="*/ 17 h 517"/>
                <a:gd name="T24" fmla="*/ 80 w 372"/>
                <a:gd name="T25" fmla="*/ 20 h 517"/>
                <a:gd name="T26" fmla="*/ 142 w 372"/>
                <a:gd name="T27" fmla="*/ 44 h 517"/>
                <a:gd name="T28" fmla="*/ 204 w 372"/>
                <a:gd name="T29" fmla="*/ 91 h 517"/>
                <a:gd name="T30" fmla="*/ 244 w 372"/>
                <a:gd name="T31" fmla="*/ 135 h 517"/>
                <a:gd name="T32" fmla="*/ 288 w 372"/>
                <a:gd name="T33" fmla="*/ 201 h 517"/>
                <a:gd name="T34" fmla="*/ 341 w 372"/>
                <a:gd name="T35" fmla="*/ 389 h 517"/>
                <a:gd name="T36" fmla="*/ 283 w 372"/>
                <a:gd name="T37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2" h="517">
                  <a:moveTo>
                    <a:pt x="283" y="517"/>
                  </a:moveTo>
                  <a:cubicBezTo>
                    <a:pt x="346" y="481"/>
                    <a:pt x="346" y="481"/>
                    <a:pt x="346" y="481"/>
                  </a:cubicBezTo>
                  <a:cubicBezTo>
                    <a:pt x="361" y="457"/>
                    <a:pt x="372" y="421"/>
                    <a:pt x="372" y="382"/>
                  </a:cubicBezTo>
                  <a:cubicBezTo>
                    <a:pt x="372" y="320"/>
                    <a:pt x="354" y="251"/>
                    <a:pt x="320" y="189"/>
                  </a:cubicBezTo>
                  <a:cubicBezTo>
                    <a:pt x="307" y="166"/>
                    <a:pt x="291" y="143"/>
                    <a:pt x="275" y="122"/>
                  </a:cubicBezTo>
                  <a:cubicBezTo>
                    <a:pt x="262" y="106"/>
                    <a:pt x="248" y="90"/>
                    <a:pt x="233" y="76"/>
                  </a:cubicBezTo>
                  <a:cubicBezTo>
                    <a:pt x="213" y="57"/>
                    <a:pt x="192" y="41"/>
                    <a:pt x="170" y="28"/>
                  </a:cubicBezTo>
                  <a:cubicBezTo>
                    <a:pt x="148" y="16"/>
                    <a:pt x="127" y="7"/>
                    <a:pt x="107" y="3"/>
                  </a:cubicBezTo>
                  <a:cubicBezTo>
                    <a:pt x="93" y="0"/>
                    <a:pt x="79" y="0"/>
                    <a:pt x="67" y="1"/>
                  </a:cubicBezTo>
                  <a:cubicBezTo>
                    <a:pt x="58" y="2"/>
                    <a:pt x="49" y="4"/>
                    <a:pt x="41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3"/>
                    <a:pt x="26" y="19"/>
                    <a:pt x="41" y="17"/>
                  </a:cubicBezTo>
                  <a:cubicBezTo>
                    <a:pt x="53" y="16"/>
                    <a:pt x="67" y="17"/>
                    <a:pt x="80" y="20"/>
                  </a:cubicBezTo>
                  <a:cubicBezTo>
                    <a:pt x="100" y="24"/>
                    <a:pt x="121" y="32"/>
                    <a:pt x="142" y="44"/>
                  </a:cubicBezTo>
                  <a:cubicBezTo>
                    <a:pt x="164" y="57"/>
                    <a:pt x="184" y="73"/>
                    <a:pt x="204" y="91"/>
                  </a:cubicBezTo>
                  <a:cubicBezTo>
                    <a:pt x="218" y="105"/>
                    <a:pt x="231" y="119"/>
                    <a:pt x="244" y="135"/>
                  </a:cubicBezTo>
                  <a:cubicBezTo>
                    <a:pt x="260" y="156"/>
                    <a:pt x="275" y="178"/>
                    <a:pt x="288" y="201"/>
                  </a:cubicBezTo>
                  <a:cubicBezTo>
                    <a:pt x="321" y="261"/>
                    <a:pt x="341" y="328"/>
                    <a:pt x="341" y="389"/>
                  </a:cubicBezTo>
                  <a:cubicBezTo>
                    <a:pt x="341" y="452"/>
                    <a:pt x="319" y="496"/>
                    <a:pt x="283" y="51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73"/>
            <p:cNvSpPr>
              <a:spLocks noEditPoints="1"/>
            </p:cNvSpPr>
            <p:nvPr userDrawn="1"/>
          </p:nvSpPr>
          <p:spPr bwMode="auto">
            <a:xfrm>
              <a:off x="5262564" y="1885950"/>
              <a:ext cx="635000" cy="874713"/>
            </a:xfrm>
            <a:custGeom>
              <a:avLst/>
              <a:gdLst>
                <a:gd name="T0" fmla="*/ 94 w 400"/>
                <a:gd name="T1" fmla="*/ 353 h 551"/>
                <a:gd name="T2" fmla="*/ 28 w 400"/>
                <a:gd name="T3" fmla="*/ 158 h 551"/>
                <a:gd name="T4" fmla="*/ 201 w 400"/>
                <a:gd name="T5" fmla="*/ 60 h 551"/>
                <a:gd name="T6" fmla="*/ 369 w 400"/>
                <a:gd name="T7" fmla="*/ 318 h 551"/>
                <a:gd name="T8" fmla="*/ 372 w 400"/>
                <a:gd name="T9" fmla="*/ 357 h 551"/>
                <a:gd name="T10" fmla="*/ 200 w 400"/>
                <a:gd name="T11" fmla="*/ 456 h 551"/>
                <a:gd name="T12" fmla="*/ 94 w 400"/>
                <a:gd name="T13" fmla="*/ 353 h 551"/>
                <a:gd name="T14" fmla="*/ 94 w 400"/>
                <a:gd name="T15" fmla="*/ 353 h 551"/>
                <a:gd name="T16" fmla="*/ 56 w 400"/>
                <a:gd name="T17" fmla="*/ 16 h 551"/>
                <a:gd name="T18" fmla="*/ 0 w 400"/>
                <a:gd name="T19" fmla="*/ 142 h 551"/>
                <a:gd name="T20" fmla="*/ 200 w 400"/>
                <a:gd name="T21" fmla="*/ 487 h 551"/>
                <a:gd name="T22" fmla="*/ 400 w 400"/>
                <a:gd name="T23" fmla="*/ 373 h 551"/>
                <a:gd name="T24" fmla="*/ 346 w 400"/>
                <a:gd name="T25" fmla="*/ 185 h 551"/>
                <a:gd name="T26" fmla="*/ 303 w 400"/>
                <a:gd name="T27" fmla="*/ 120 h 551"/>
                <a:gd name="T28" fmla="*/ 262 w 400"/>
                <a:gd name="T29" fmla="*/ 75 h 551"/>
                <a:gd name="T30" fmla="*/ 201 w 400"/>
                <a:gd name="T31" fmla="*/ 28 h 551"/>
                <a:gd name="T32" fmla="*/ 139 w 400"/>
                <a:gd name="T33" fmla="*/ 4 h 551"/>
                <a:gd name="T34" fmla="*/ 100 w 400"/>
                <a:gd name="T35" fmla="*/ 2 h 551"/>
                <a:gd name="T36" fmla="*/ 56 w 400"/>
                <a:gd name="T37" fmla="*/ 1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0" h="551">
                  <a:moveTo>
                    <a:pt x="94" y="353"/>
                  </a:moveTo>
                  <a:cubicBezTo>
                    <a:pt x="54" y="293"/>
                    <a:pt x="28" y="222"/>
                    <a:pt x="28" y="158"/>
                  </a:cubicBezTo>
                  <a:cubicBezTo>
                    <a:pt x="28" y="49"/>
                    <a:pt x="106" y="5"/>
                    <a:pt x="201" y="60"/>
                  </a:cubicBezTo>
                  <a:cubicBezTo>
                    <a:pt x="285" y="108"/>
                    <a:pt x="354" y="218"/>
                    <a:pt x="369" y="318"/>
                  </a:cubicBezTo>
                  <a:cubicBezTo>
                    <a:pt x="371" y="331"/>
                    <a:pt x="372" y="344"/>
                    <a:pt x="372" y="357"/>
                  </a:cubicBezTo>
                  <a:cubicBezTo>
                    <a:pt x="372" y="466"/>
                    <a:pt x="295" y="510"/>
                    <a:pt x="200" y="456"/>
                  </a:cubicBezTo>
                  <a:cubicBezTo>
                    <a:pt x="160" y="433"/>
                    <a:pt x="123" y="396"/>
                    <a:pt x="94" y="353"/>
                  </a:cubicBezTo>
                  <a:cubicBezTo>
                    <a:pt x="94" y="353"/>
                    <a:pt x="94" y="353"/>
                    <a:pt x="94" y="353"/>
                  </a:cubicBezTo>
                  <a:close/>
                  <a:moveTo>
                    <a:pt x="56" y="16"/>
                  </a:moveTo>
                  <a:cubicBezTo>
                    <a:pt x="22" y="38"/>
                    <a:pt x="1" y="81"/>
                    <a:pt x="0" y="142"/>
                  </a:cubicBezTo>
                  <a:cubicBezTo>
                    <a:pt x="0" y="269"/>
                    <a:pt x="89" y="423"/>
                    <a:pt x="200" y="487"/>
                  </a:cubicBezTo>
                  <a:cubicBezTo>
                    <a:pt x="310" y="551"/>
                    <a:pt x="399" y="499"/>
                    <a:pt x="400" y="373"/>
                  </a:cubicBezTo>
                  <a:cubicBezTo>
                    <a:pt x="400" y="312"/>
                    <a:pt x="380" y="246"/>
                    <a:pt x="346" y="185"/>
                  </a:cubicBezTo>
                  <a:cubicBezTo>
                    <a:pt x="334" y="162"/>
                    <a:pt x="319" y="140"/>
                    <a:pt x="303" y="120"/>
                  </a:cubicBezTo>
                  <a:cubicBezTo>
                    <a:pt x="290" y="104"/>
                    <a:pt x="277" y="89"/>
                    <a:pt x="262" y="75"/>
                  </a:cubicBezTo>
                  <a:cubicBezTo>
                    <a:pt x="243" y="57"/>
                    <a:pt x="222" y="41"/>
                    <a:pt x="201" y="28"/>
                  </a:cubicBezTo>
                  <a:cubicBezTo>
                    <a:pt x="179" y="16"/>
                    <a:pt x="159" y="8"/>
                    <a:pt x="139" y="4"/>
                  </a:cubicBezTo>
                  <a:cubicBezTo>
                    <a:pt x="125" y="1"/>
                    <a:pt x="112" y="0"/>
                    <a:pt x="100" y="2"/>
                  </a:cubicBezTo>
                  <a:cubicBezTo>
                    <a:pt x="84" y="3"/>
                    <a:pt x="69" y="8"/>
                    <a:pt x="56" y="1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74"/>
            <p:cNvSpPr>
              <a:spLocks/>
            </p:cNvSpPr>
            <p:nvPr userDrawn="1"/>
          </p:nvSpPr>
          <p:spPr bwMode="auto">
            <a:xfrm>
              <a:off x="5567364" y="2176463"/>
              <a:ext cx="106363" cy="204788"/>
            </a:xfrm>
            <a:custGeom>
              <a:avLst/>
              <a:gdLst>
                <a:gd name="T0" fmla="*/ 45 w 67"/>
                <a:gd name="T1" fmla="*/ 8 h 129"/>
                <a:gd name="T2" fmla="*/ 0 w 67"/>
                <a:gd name="T3" fmla="*/ 103 h 129"/>
                <a:gd name="T4" fmla="*/ 10 w 67"/>
                <a:gd name="T5" fmla="*/ 113 h 129"/>
                <a:gd name="T6" fmla="*/ 18 w 67"/>
                <a:gd name="T7" fmla="*/ 129 h 129"/>
                <a:gd name="T8" fmla="*/ 63 w 67"/>
                <a:gd name="T9" fmla="*/ 34 h 129"/>
                <a:gd name="T10" fmla="*/ 61 w 67"/>
                <a:gd name="T11" fmla="*/ 7 h 129"/>
                <a:gd name="T12" fmla="*/ 45 w 67"/>
                <a:gd name="T1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29">
                  <a:moveTo>
                    <a:pt x="45" y="8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4" y="105"/>
                    <a:pt x="7" y="108"/>
                    <a:pt x="10" y="113"/>
                  </a:cubicBezTo>
                  <a:cubicBezTo>
                    <a:pt x="14" y="117"/>
                    <a:pt x="16" y="123"/>
                    <a:pt x="18" y="129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7" y="26"/>
                    <a:pt x="66" y="14"/>
                    <a:pt x="61" y="7"/>
                  </a:cubicBezTo>
                  <a:cubicBezTo>
                    <a:pt x="56" y="0"/>
                    <a:pt x="49" y="0"/>
                    <a:pt x="45" y="8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75"/>
            <p:cNvSpPr>
              <a:spLocks/>
            </p:cNvSpPr>
            <p:nvPr userDrawn="1"/>
          </p:nvSpPr>
          <p:spPr bwMode="auto">
            <a:xfrm>
              <a:off x="1047751" y="1592263"/>
              <a:ext cx="942975" cy="1517650"/>
            </a:xfrm>
            <a:custGeom>
              <a:avLst/>
              <a:gdLst>
                <a:gd name="T0" fmla="*/ 594 w 594"/>
                <a:gd name="T1" fmla="*/ 550 h 956"/>
                <a:gd name="T2" fmla="*/ 3 w 594"/>
                <a:gd name="T3" fmla="*/ 956 h 956"/>
                <a:gd name="T4" fmla="*/ 0 w 594"/>
                <a:gd name="T5" fmla="*/ 405 h 956"/>
                <a:gd name="T6" fmla="*/ 592 w 594"/>
                <a:gd name="T7" fmla="*/ 0 h 956"/>
                <a:gd name="T8" fmla="*/ 594 w 594"/>
                <a:gd name="T9" fmla="*/ 55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956">
                  <a:moveTo>
                    <a:pt x="594" y="550"/>
                  </a:moveTo>
                  <a:lnTo>
                    <a:pt x="3" y="956"/>
                  </a:lnTo>
                  <a:lnTo>
                    <a:pt x="0" y="405"/>
                  </a:lnTo>
                  <a:lnTo>
                    <a:pt x="592" y="0"/>
                  </a:lnTo>
                  <a:lnTo>
                    <a:pt x="594" y="5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76"/>
            <p:cNvSpPr>
              <a:spLocks/>
            </p:cNvSpPr>
            <p:nvPr userDrawn="1"/>
          </p:nvSpPr>
          <p:spPr bwMode="auto">
            <a:xfrm>
              <a:off x="996951" y="1566863"/>
              <a:ext cx="990600" cy="668338"/>
            </a:xfrm>
            <a:custGeom>
              <a:avLst/>
              <a:gdLst>
                <a:gd name="T0" fmla="*/ 624 w 624"/>
                <a:gd name="T1" fmla="*/ 16 h 421"/>
                <a:gd name="T2" fmla="*/ 589 w 624"/>
                <a:gd name="T3" fmla="*/ 0 h 421"/>
                <a:gd name="T4" fmla="*/ 0 w 624"/>
                <a:gd name="T5" fmla="*/ 403 h 421"/>
                <a:gd name="T6" fmla="*/ 32 w 624"/>
                <a:gd name="T7" fmla="*/ 421 h 421"/>
                <a:gd name="T8" fmla="*/ 32 w 624"/>
                <a:gd name="T9" fmla="*/ 421 h 421"/>
                <a:gd name="T10" fmla="*/ 624 w 624"/>
                <a:gd name="T11" fmla="*/ 1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4" h="421">
                  <a:moveTo>
                    <a:pt x="624" y="16"/>
                  </a:moveTo>
                  <a:lnTo>
                    <a:pt x="589" y="0"/>
                  </a:lnTo>
                  <a:lnTo>
                    <a:pt x="0" y="403"/>
                  </a:lnTo>
                  <a:lnTo>
                    <a:pt x="32" y="421"/>
                  </a:lnTo>
                  <a:lnTo>
                    <a:pt x="32" y="421"/>
                  </a:lnTo>
                  <a:lnTo>
                    <a:pt x="624" y="16"/>
                  </a:ln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77"/>
            <p:cNvSpPr>
              <a:spLocks/>
            </p:cNvSpPr>
            <p:nvPr userDrawn="1"/>
          </p:nvSpPr>
          <p:spPr bwMode="auto">
            <a:xfrm>
              <a:off x="996951" y="2206625"/>
              <a:ext cx="55563" cy="903288"/>
            </a:xfrm>
            <a:custGeom>
              <a:avLst/>
              <a:gdLst>
                <a:gd name="T0" fmla="*/ 0 w 35"/>
                <a:gd name="T1" fmla="*/ 0 h 569"/>
                <a:gd name="T2" fmla="*/ 3 w 35"/>
                <a:gd name="T3" fmla="*/ 551 h 569"/>
                <a:gd name="T4" fmla="*/ 35 w 35"/>
                <a:gd name="T5" fmla="*/ 569 h 569"/>
                <a:gd name="T6" fmla="*/ 32 w 35"/>
                <a:gd name="T7" fmla="*/ 18 h 569"/>
                <a:gd name="T8" fmla="*/ 0 w 35"/>
                <a:gd name="T9" fmla="*/ 0 h 569"/>
                <a:gd name="T10" fmla="*/ 0 w 35"/>
                <a:gd name="T11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569">
                  <a:moveTo>
                    <a:pt x="0" y="0"/>
                  </a:moveTo>
                  <a:lnTo>
                    <a:pt x="3" y="551"/>
                  </a:lnTo>
                  <a:lnTo>
                    <a:pt x="35" y="569"/>
                  </a:lnTo>
                  <a:lnTo>
                    <a:pt x="32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78"/>
            <p:cNvSpPr>
              <a:spLocks/>
            </p:cNvSpPr>
            <p:nvPr userDrawn="1"/>
          </p:nvSpPr>
          <p:spPr bwMode="auto">
            <a:xfrm>
              <a:off x="1098551" y="1687513"/>
              <a:ext cx="842963" cy="1325563"/>
            </a:xfrm>
            <a:custGeom>
              <a:avLst/>
              <a:gdLst>
                <a:gd name="T0" fmla="*/ 0 w 531"/>
                <a:gd name="T1" fmla="*/ 361 h 835"/>
                <a:gd name="T2" fmla="*/ 529 w 531"/>
                <a:gd name="T3" fmla="*/ 0 h 835"/>
                <a:gd name="T4" fmla="*/ 531 w 531"/>
                <a:gd name="T5" fmla="*/ 474 h 835"/>
                <a:gd name="T6" fmla="*/ 2 w 531"/>
                <a:gd name="T7" fmla="*/ 835 h 835"/>
                <a:gd name="T8" fmla="*/ 0 w 531"/>
                <a:gd name="T9" fmla="*/ 361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1" h="835">
                  <a:moveTo>
                    <a:pt x="0" y="361"/>
                  </a:moveTo>
                  <a:lnTo>
                    <a:pt x="529" y="0"/>
                  </a:lnTo>
                  <a:lnTo>
                    <a:pt x="531" y="474"/>
                  </a:lnTo>
                  <a:lnTo>
                    <a:pt x="2" y="83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79"/>
            <p:cNvSpPr>
              <a:spLocks/>
            </p:cNvSpPr>
            <p:nvPr userDrawn="1"/>
          </p:nvSpPr>
          <p:spPr bwMode="auto">
            <a:xfrm>
              <a:off x="1098551" y="1700213"/>
              <a:ext cx="823913" cy="1287463"/>
            </a:xfrm>
            <a:custGeom>
              <a:avLst/>
              <a:gdLst>
                <a:gd name="T0" fmla="*/ 517 w 519"/>
                <a:gd name="T1" fmla="*/ 0 h 811"/>
                <a:gd name="T2" fmla="*/ 0 w 519"/>
                <a:gd name="T3" fmla="*/ 353 h 811"/>
                <a:gd name="T4" fmla="*/ 2 w 519"/>
                <a:gd name="T5" fmla="*/ 811 h 811"/>
                <a:gd name="T6" fmla="*/ 519 w 519"/>
                <a:gd name="T7" fmla="*/ 458 h 811"/>
                <a:gd name="T8" fmla="*/ 517 w 519"/>
                <a:gd name="T9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811">
                  <a:moveTo>
                    <a:pt x="517" y="0"/>
                  </a:moveTo>
                  <a:lnTo>
                    <a:pt x="0" y="353"/>
                  </a:lnTo>
                  <a:lnTo>
                    <a:pt x="2" y="811"/>
                  </a:lnTo>
                  <a:lnTo>
                    <a:pt x="519" y="45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80"/>
            <p:cNvSpPr>
              <a:spLocks/>
            </p:cNvSpPr>
            <p:nvPr userDrawn="1"/>
          </p:nvSpPr>
          <p:spPr bwMode="auto">
            <a:xfrm>
              <a:off x="1919289" y="1687513"/>
              <a:ext cx="22225" cy="752475"/>
            </a:xfrm>
            <a:custGeom>
              <a:avLst/>
              <a:gdLst>
                <a:gd name="T0" fmla="*/ 12 w 14"/>
                <a:gd name="T1" fmla="*/ 0 h 474"/>
                <a:gd name="T2" fmla="*/ 0 w 14"/>
                <a:gd name="T3" fmla="*/ 8 h 474"/>
                <a:gd name="T4" fmla="*/ 2 w 14"/>
                <a:gd name="T5" fmla="*/ 465 h 474"/>
                <a:gd name="T6" fmla="*/ 14 w 14"/>
                <a:gd name="T7" fmla="*/ 474 h 474"/>
                <a:gd name="T8" fmla="*/ 12 w 14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74">
                  <a:moveTo>
                    <a:pt x="12" y="0"/>
                  </a:moveTo>
                  <a:lnTo>
                    <a:pt x="0" y="8"/>
                  </a:lnTo>
                  <a:lnTo>
                    <a:pt x="2" y="465"/>
                  </a:lnTo>
                  <a:lnTo>
                    <a:pt x="14" y="47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81"/>
            <p:cNvSpPr>
              <a:spLocks/>
            </p:cNvSpPr>
            <p:nvPr userDrawn="1"/>
          </p:nvSpPr>
          <p:spPr bwMode="auto">
            <a:xfrm>
              <a:off x="1101726" y="2425700"/>
              <a:ext cx="839788" cy="587375"/>
            </a:xfrm>
            <a:custGeom>
              <a:avLst/>
              <a:gdLst>
                <a:gd name="T0" fmla="*/ 517 w 529"/>
                <a:gd name="T1" fmla="*/ 0 h 370"/>
                <a:gd name="T2" fmla="*/ 517 w 529"/>
                <a:gd name="T3" fmla="*/ 1 h 370"/>
                <a:gd name="T4" fmla="*/ 0 w 529"/>
                <a:gd name="T5" fmla="*/ 354 h 370"/>
                <a:gd name="T6" fmla="*/ 0 w 529"/>
                <a:gd name="T7" fmla="*/ 370 h 370"/>
                <a:gd name="T8" fmla="*/ 529 w 529"/>
                <a:gd name="T9" fmla="*/ 9 h 370"/>
                <a:gd name="T10" fmla="*/ 529 w 529"/>
                <a:gd name="T11" fmla="*/ 9 h 370"/>
                <a:gd name="T12" fmla="*/ 517 w 52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9" h="370">
                  <a:moveTo>
                    <a:pt x="517" y="0"/>
                  </a:moveTo>
                  <a:lnTo>
                    <a:pt x="517" y="1"/>
                  </a:lnTo>
                  <a:lnTo>
                    <a:pt x="0" y="354"/>
                  </a:lnTo>
                  <a:lnTo>
                    <a:pt x="0" y="370"/>
                  </a:lnTo>
                  <a:lnTo>
                    <a:pt x="529" y="9"/>
                  </a:lnTo>
                  <a:lnTo>
                    <a:pt x="529" y="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82"/>
            <p:cNvSpPr>
              <a:spLocks/>
            </p:cNvSpPr>
            <p:nvPr userDrawn="1"/>
          </p:nvSpPr>
          <p:spPr bwMode="auto">
            <a:xfrm>
              <a:off x="1579564" y="2090738"/>
              <a:ext cx="11113" cy="17463"/>
            </a:xfrm>
            <a:custGeom>
              <a:avLst/>
              <a:gdLst>
                <a:gd name="T0" fmla="*/ 7 w 7"/>
                <a:gd name="T1" fmla="*/ 9 h 11"/>
                <a:gd name="T2" fmla="*/ 7 w 7"/>
                <a:gd name="T3" fmla="*/ 4 h 11"/>
                <a:gd name="T4" fmla="*/ 0 w 7"/>
                <a:gd name="T5" fmla="*/ 0 h 11"/>
                <a:gd name="T6" fmla="*/ 0 w 7"/>
                <a:gd name="T7" fmla="*/ 8 h 11"/>
                <a:gd name="T8" fmla="*/ 3 w 7"/>
                <a:gd name="T9" fmla="*/ 9 h 11"/>
                <a:gd name="T10" fmla="*/ 7 w 7"/>
                <a:gd name="T11" fmla="*/ 9 h 11"/>
                <a:gd name="T12" fmla="*/ 7 w 7"/>
                <a:gd name="T13" fmla="*/ 11 h 11"/>
                <a:gd name="T14" fmla="*/ 3 w 7"/>
                <a:gd name="T15" fmla="*/ 9 h 11"/>
                <a:gd name="T16" fmla="*/ 7 w 7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7" y="9"/>
                  </a:moveTo>
                  <a:cubicBezTo>
                    <a:pt x="7" y="7"/>
                    <a:pt x="7" y="6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379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83"/>
            <p:cNvSpPr>
              <a:spLocks/>
            </p:cNvSpPr>
            <p:nvPr userDrawn="1"/>
          </p:nvSpPr>
          <p:spPr bwMode="auto">
            <a:xfrm>
              <a:off x="1484314" y="2103438"/>
              <a:ext cx="106363" cy="165100"/>
            </a:xfrm>
            <a:custGeom>
              <a:avLst/>
              <a:gdLst>
                <a:gd name="T0" fmla="*/ 16 w 67"/>
                <a:gd name="T1" fmla="*/ 104 h 104"/>
                <a:gd name="T2" fmla="*/ 0 w 67"/>
                <a:gd name="T3" fmla="*/ 96 h 104"/>
                <a:gd name="T4" fmla="*/ 51 w 67"/>
                <a:gd name="T5" fmla="*/ 0 h 104"/>
                <a:gd name="T6" fmla="*/ 67 w 67"/>
                <a:gd name="T7" fmla="*/ 8 h 104"/>
                <a:gd name="T8" fmla="*/ 16 w 67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04">
                  <a:moveTo>
                    <a:pt x="16" y="104"/>
                  </a:moveTo>
                  <a:lnTo>
                    <a:pt x="0" y="96"/>
                  </a:lnTo>
                  <a:lnTo>
                    <a:pt x="51" y="0"/>
                  </a:lnTo>
                  <a:lnTo>
                    <a:pt x="67" y="8"/>
                  </a:lnTo>
                  <a:lnTo>
                    <a:pt x="16" y="10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84"/>
            <p:cNvSpPr>
              <a:spLocks/>
            </p:cNvSpPr>
            <p:nvPr userDrawn="1"/>
          </p:nvSpPr>
          <p:spPr bwMode="auto">
            <a:xfrm>
              <a:off x="1538289" y="2001838"/>
              <a:ext cx="117475" cy="101600"/>
            </a:xfrm>
            <a:custGeom>
              <a:avLst/>
              <a:gdLst>
                <a:gd name="T0" fmla="*/ 16 w 74"/>
                <a:gd name="T1" fmla="*/ 64 h 64"/>
                <a:gd name="T2" fmla="*/ 0 w 74"/>
                <a:gd name="T3" fmla="*/ 55 h 64"/>
                <a:gd name="T4" fmla="*/ 58 w 74"/>
                <a:gd name="T5" fmla="*/ 0 h 64"/>
                <a:gd name="T6" fmla="*/ 74 w 74"/>
                <a:gd name="T7" fmla="*/ 8 h 64"/>
                <a:gd name="T8" fmla="*/ 16 w 74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4">
                  <a:moveTo>
                    <a:pt x="16" y="64"/>
                  </a:moveTo>
                  <a:lnTo>
                    <a:pt x="0" y="55"/>
                  </a:lnTo>
                  <a:lnTo>
                    <a:pt x="58" y="0"/>
                  </a:lnTo>
                  <a:lnTo>
                    <a:pt x="74" y="8"/>
                  </a:lnTo>
                  <a:lnTo>
                    <a:pt x="16" y="6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85"/>
            <p:cNvSpPr>
              <a:spLocks/>
            </p:cNvSpPr>
            <p:nvPr userDrawn="1"/>
          </p:nvSpPr>
          <p:spPr bwMode="auto">
            <a:xfrm>
              <a:off x="1366839" y="2255838"/>
              <a:ext cx="142875" cy="30163"/>
            </a:xfrm>
            <a:custGeom>
              <a:avLst/>
              <a:gdLst>
                <a:gd name="T0" fmla="*/ 16 w 90"/>
                <a:gd name="T1" fmla="*/ 19 h 19"/>
                <a:gd name="T2" fmla="*/ 0 w 90"/>
                <a:gd name="T3" fmla="*/ 11 h 19"/>
                <a:gd name="T4" fmla="*/ 74 w 90"/>
                <a:gd name="T5" fmla="*/ 0 h 19"/>
                <a:gd name="T6" fmla="*/ 90 w 90"/>
                <a:gd name="T7" fmla="*/ 8 h 19"/>
                <a:gd name="T8" fmla="*/ 16 w 9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9">
                  <a:moveTo>
                    <a:pt x="16" y="19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90" y="8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86"/>
            <p:cNvSpPr>
              <a:spLocks/>
            </p:cNvSpPr>
            <p:nvPr userDrawn="1"/>
          </p:nvSpPr>
          <p:spPr bwMode="auto">
            <a:xfrm>
              <a:off x="1214439" y="2273300"/>
              <a:ext cx="177800" cy="300038"/>
            </a:xfrm>
            <a:custGeom>
              <a:avLst/>
              <a:gdLst>
                <a:gd name="T0" fmla="*/ 16 w 112"/>
                <a:gd name="T1" fmla="*/ 189 h 189"/>
                <a:gd name="T2" fmla="*/ 0 w 112"/>
                <a:gd name="T3" fmla="*/ 181 h 189"/>
                <a:gd name="T4" fmla="*/ 96 w 112"/>
                <a:gd name="T5" fmla="*/ 0 h 189"/>
                <a:gd name="T6" fmla="*/ 112 w 112"/>
                <a:gd name="T7" fmla="*/ 8 h 189"/>
                <a:gd name="T8" fmla="*/ 16 w 112"/>
                <a:gd name="T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89">
                  <a:moveTo>
                    <a:pt x="16" y="189"/>
                  </a:moveTo>
                  <a:lnTo>
                    <a:pt x="0" y="181"/>
                  </a:lnTo>
                  <a:lnTo>
                    <a:pt x="96" y="0"/>
                  </a:lnTo>
                  <a:lnTo>
                    <a:pt x="112" y="8"/>
                  </a:lnTo>
                  <a:lnTo>
                    <a:pt x="16" y="18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87"/>
            <p:cNvSpPr>
              <a:spLocks/>
            </p:cNvSpPr>
            <p:nvPr userDrawn="1"/>
          </p:nvSpPr>
          <p:spPr bwMode="auto">
            <a:xfrm>
              <a:off x="1239839" y="2014538"/>
              <a:ext cx="415925" cy="568325"/>
            </a:xfrm>
            <a:custGeom>
              <a:avLst/>
              <a:gdLst>
                <a:gd name="T0" fmla="*/ 204 w 262"/>
                <a:gd name="T1" fmla="*/ 56 h 358"/>
                <a:gd name="T2" fmla="*/ 262 w 262"/>
                <a:gd name="T3" fmla="*/ 0 h 358"/>
                <a:gd name="T4" fmla="*/ 249 w 262"/>
                <a:gd name="T5" fmla="*/ 79 h 358"/>
                <a:gd name="T6" fmla="*/ 232 w 262"/>
                <a:gd name="T7" fmla="*/ 70 h 358"/>
                <a:gd name="T8" fmla="*/ 175 w 262"/>
                <a:gd name="T9" fmla="*/ 179 h 358"/>
                <a:gd name="T10" fmla="*/ 100 w 262"/>
                <a:gd name="T11" fmla="*/ 190 h 358"/>
                <a:gd name="T12" fmla="*/ 11 w 262"/>
                <a:gd name="T13" fmla="*/ 358 h 358"/>
                <a:gd name="T14" fmla="*/ 0 w 262"/>
                <a:gd name="T15" fmla="*/ 352 h 358"/>
                <a:gd name="T16" fmla="*/ 96 w 262"/>
                <a:gd name="T17" fmla="*/ 171 h 358"/>
                <a:gd name="T18" fmla="*/ 170 w 262"/>
                <a:gd name="T19" fmla="*/ 160 h 358"/>
                <a:gd name="T20" fmla="*/ 221 w 262"/>
                <a:gd name="T21" fmla="*/ 64 h 358"/>
                <a:gd name="T22" fmla="*/ 204 w 262"/>
                <a:gd name="T23" fmla="*/ 5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358">
                  <a:moveTo>
                    <a:pt x="204" y="56"/>
                  </a:moveTo>
                  <a:lnTo>
                    <a:pt x="262" y="0"/>
                  </a:lnTo>
                  <a:lnTo>
                    <a:pt x="249" y="79"/>
                  </a:lnTo>
                  <a:lnTo>
                    <a:pt x="232" y="70"/>
                  </a:lnTo>
                  <a:lnTo>
                    <a:pt x="175" y="179"/>
                  </a:lnTo>
                  <a:lnTo>
                    <a:pt x="100" y="190"/>
                  </a:lnTo>
                  <a:lnTo>
                    <a:pt x="11" y="358"/>
                  </a:lnTo>
                  <a:lnTo>
                    <a:pt x="0" y="352"/>
                  </a:lnTo>
                  <a:lnTo>
                    <a:pt x="96" y="171"/>
                  </a:lnTo>
                  <a:lnTo>
                    <a:pt x="170" y="160"/>
                  </a:lnTo>
                  <a:lnTo>
                    <a:pt x="221" y="64"/>
                  </a:lnTo>
                  <a:lnTo>
                    <a:pt x="204" y="5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88"/>
            <p:cNvSpPr>
              <a:spLocks/>
            </p:cNvSpPr>
            <p:nvPr userDrawn="1"/>
          </p:nvSpPr>
          <p:spPr bwMode="auto">
            <a:xfrm>
              <a:off x="1597026" y="2216150"/>
              <a:ext cx="85725" cy="314325"/>
            </a:xfrm>
            <a:custGeom>
              <a:avLst/>
              <a:gdLst>
                <a:gd name="T0" fmla="*/ 54 w 54"/>
                <a:gd name="T1" fmla="*/ 198 h 198"/>
                <a:gd name="T2" fmla="*/ 7 w 54"/>
                <a:gd name="T3" fmla="*/ 173 h 198"/>
                <a:gd name="T4" fmla="*/ 0 w 54"/>
                <a:gd name="T5" fmla="*/ 0 h 198"/>
                <a:gd name="T6" fmla="*/ 52 w 54"/>
                <a:gd name="T7" fmla="*/ 26 h 198"/>
                <a:gd name="T8" fmla="*/ 54 w 54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98">
                  <a:moveTo>
                    <a:pt x="54" y="198"/>
                  </a:moveTo>
                  <a:lnTo>
                    <a:pt x="7" y="173"/>
                  </a:lnTo>
                  <a:lnTo>
                    <a:pt x="0" y="0"/>
                  </a:lnTo>
                  <a:lnTo>
                    <a:pt x="52" y="26"/>
                  </a:lnTo>
                  <a:lnTo>
                    <a:pt x="54" y="198"/>
                  </a:lnTo>
                  <a:close/>
                </a:path>
              </a:pathLst>
            </a:custGeom>
            <a:solidFill>
              <a:srgbClr val="8AB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89"/>
            <p:cNvSpPr>
              <a:spLocks/>
            </p:cNvSpPr>
            <p:nvPr userDrawn="1"/>
          </p:nvSpPr>
          <p:spPr bwMode="auto">
            <a:xfrm>
              <a:off x="1597026" y="2166938"/>
              <a:ext cx="163513" cy="92075"/>
            </a:xfrm>
            <a:custGeom>
              <a:avLst/>
              <a:gdLst>
                <a:gd name="T0" fmla="*/ 52 w 103"/>
                <a:gd name="T1" fmla="*/ 58 h 58"/>
                <a:gd name="T2" fmla="*/ 0 w 103"/>
                <a:gd name="T3" fmla="*/ 31 h 58"/>
                <a:gd name="T4" fmla="*/ 49 w 103"/>
                <a:gd name="T5" fmla="*/ 0 h 58"/>
                <a:gd name="T6" fmla="*/ 103 w 103"/>
                <a:gd name="T7" fmla="*/ 25 h 58"/>
                <a:gd name="T8" fmla="*/ 52 w 10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8">
                  <a:moveTo>
                    <a:pt x="52" y="58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103" y="25"/>
                  </a:lnTo>
                  <a:lnTo>
                    <a:pt x="52" y="58"/>
                  </a:lnTo>
                  <a:close/>
                </a:path>
              </a:pathLst>
            </a:custGeom>
            <a:solidFill>
              <a:srgbClr val="E1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90"/>
            <p:cNvSpPr>
              <a:spLocks/>
            </p:cNvSpPr>
            <p:nvPr userDrawn="1"/>
          </p:nvSpPr>
          <p:spPr bwMode="auto">
            <a:xfrm>
              <a:off x="1679576" y="2206625"/>
              <a:ext cx="82550" cy="323850"/>
            </a:xfrm>
            <a:custGeom>
              <a:avLst/>
              <a:gdLst>
                <a:gd name="T0" fmla="*/ 50 w 52"/>
                <a:gd name="T1" fmla="*/ 0 h 204"/>
                <a:gd name="T2" fmla="*/ 52 w 52"/>
                <a:gd name="T3" fmla="*/ 173 h 204"/>
                <a:gd name="T4" fmla="*/ 2 w 52"/>
                <a:gd name="T5" fmla="*/ 204 h 204"/>
                <a:gd name="T6" fmla="*/ 0 w 52"/>
                <a:gd name="T7" fmla="*/ 31 h 204"/>
                <a:gd name="T8" fmla="*/ 50 w 52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04">
                  <a:moveTo>
                    <a:pt x="50" y="0"/>
                  </a:moveTo>
                  <a:lnTo>
                    <a:pt x="52" y="173"/>
                  </a:lnTo>
                  <a:lnTo>
                    <a:pt x="2" y="204"/>
                  </a:lnTo>
                  <a:lnTo>
                    <a:pt x="0" y="3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2D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91"/>
            <p:cNvSpPr>
              <a:spLocks/>
            </p:cNvSpPr>
            <p:nvPr userDrawn="1"/>
          </p:nvSpPr>
          <p:spPr bwMode="auto">
            <a:xfrm>
              <a:off x="1503364" y="2384425"/>
              <a:ext cx="80963" cy="207963"/>
            </a:xfrm>
            <a:custGeom>
              <a:avLst/>
              <a:gdLst>
                <a:gd name="T0" fmla="*/ 51 w 51"/>
                <a:gd name="T1" fmla="*/ 131 h 131"/>
                <a:gd name="T2" fmla="*/ 4 w 51"/>
                <a:gd name="T3" fmla="*/ 106 h 131"/>
                <a:gd name="T4" fmla="*/ 0 w 51"/>
                <a:gd name="T5" fmla="*/ 0 h 131"/>
                <a:gd name="T6" fmla="*/ 47 w 51"/>
                <a:gd name="T7" fmla="*/ 25 h 131"/>
                <a:gd name="T8" fmla="*/ 51 w 51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31">
                  <a:moveTo>
                    <a:pt x="51" y="131"/>
                  </a:moveTo>
                  <a:lnTo>
                    <a:pt x="4" y="106"/>
                  </a:lnTo>
                  <a:lnTo>
                    <a:pt x="0" y="0"/>
                  </a:lnTo>
                  <a:lnTo>
                    <a:pt x="47" y="25"/>
                  </a:lnTo>
                  <a:lnTo>
                    <a:pt x="51" y="131"/>
                  </a:lnTo>
                  <a:close/>
                </a:path>
              </a:pathLst>
            </a:custGeom>
            <a:solidFill>
              <a:srgbClr val="2F9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92"/>
            <p:cNvSpPr>
              <a:spLocks/>
            </p:cNvSpPr>
            <p:nvPr userDrawn="1"/>
          </p:nvSpPr>
          <p:spPr bwMode="auto">
            <a:xfrm>
              <a:off x="1503364" y="2335213"/>
              <a:ext cx="152400" cy="88900"/>
            </a:xfrm>
            <a:custGeom>
              <a:avLst/>
              <a:gdLst>
                <a:gd name="T0" fmla="*/ 47 w 96"/>
                <a:gd name="T1" fmla="*/ 56 h 56"/>
                <a:gd name="T2" fmla="*/ 0 w 96"/>
                <a:gd name="T3" fmla="*/ 31 h 56"/>
                <a:gd name="T4" fmla="*/ 49 w 96"/>
                <a:gd name="T5" fmla="*/ 0 h 56"/>
                <a:gd name="T6" fmla="*/ 96 w 96"/>
                <a:gd name="T7" fmla="*/ 26 h 56"/>
                <a:gd name="T8" fmla="*/ 47 w 9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6">
                  <a:moveTo>
                    <a:pt x="47" y="56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96" y="26"/>
                  </a:lnTo>
                  <a:lnTo>
                    <a:pt x="47" y="56"/>
                  </a:lnTo>
                  <a:close/>
                </a:path>
              </a:pathLst>
            </a:custGeom>
            <a:solidFill>
              <a:srgbClr val="5DB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93"/>
            <p:cNvSpPr>
              <a:spLocks/>
            </p:cNvSpPr>
            <p:nvPr userDrawn="1"/>
          </p:nvSpPr>
          <p:spPr bwMode="auto">
            <a:xfrm>
              <a:off x="1577976" y="2376488"/>
              <a:ext cx="82550" cy="215900"/>
            </a:xfrm>
            <a:custGeom>
              <a:avLst/>
              <a:gdLst>
                <a:gd name="T0" fmla="*/ 49 w 52"/>
                <a:gd name="T1" fmla="*/ 0 h 136"/>
                <a:gd name="T2" fmla="*/ 52 w 52"/>
                <a:gd name="T3" fmla="*/ 105 h 136"/>
                <a:gd name="T4" fmla="*/ 4 w 52"/>
                <a:gd name="T5" fmla="*/ 136 h 136"/>
                <a:gd name="T6" fmla="*/ 0 w 52"/>
                <a:gd name="T7" fmla="*/ 30 h 136"/>
                <a:gd name="T8" fmla="*/ 49 w 52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36">
                  <a:moveTo>
                    <a:pt x="49" y="0"/>
                  </a:moveTo>
                  <a:lnTo>
                    <a:pt x="52" y="105"/>
                  </a:lnTo>
                  <a:lnTo>
                    <a:pt x="4" y="136"/>
                  </a:lnTo>
                  <a:lnTo>
                    <a:pt x="0" y="3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7A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94"/>
            <p:cNvSpPr>
              <a:spLocks/>
            </p:cNvSpPr>
            <p:nvPr userDrawn="1"/>
          </p:nvSpPr>
          <p:spPr bwMode="auto">
            <a:xfrm>
              <a:off x="1401764" y="2401888"/>
              <a:ext cx="84138" cy="252413"/>
            </a:xfrm>
            <a:custGeom>
              <a:avLst/>
              <a:gdLst>
                <a:gd name="T0" fmla="*/ 53 w 53"/>
                <a:gd name="T1" fmla="*/ 159 h 159"/>
                <a:gd name="T2" fmla="*/ 5 w 53"/>
                <a:gd name="T3" fmla="*/ 134 h 159"/>
                <a:gd name="T4" fmla="*/ 0 w 53"/>
                <a:gd name="T5" fmla="*/ 0 h 159"/>
                <a:gd name="T6" fmla="*/ 48 w 53"/>
                <a:gd name="T7" fmla="*/ 25 h 159"/>
                <a:gd name="T8" fmla="*/ 53 w 53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9">
                  <a:moveTo>
                    <a:pt x="53" y="159"/>
                  </a:moveTo>
                  <a:lnTo>
                    <a:pt x="5" y="134"/>
                  </a:lnTo>
                  <a:lnTo>
                    <a:pt x="0" y="0"/>
                  </a:lnTo>
                  <a:lnTo>
                    <a:pt x="48" y="25"/>
                  </a:lnTo>
                  <a:lnTo>
                    <a:pt x="53" y="15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95"/>
            <p:cNvSpPr>
              <a:spLocks/>
            </p:cNvSpPr>
            <p:nvPr userDrawn="1"/>
          </p:nvSpPr>
          <p:spPr bwMode="auto">
            <a:xfrm>
              <a:off x="1401764" y="2352675"/>
              <a:ext cx="153988" cy="88900"/>
            </a:xfrm>
            <a:custGeom>
              <a:avLst/>
              <a:gdLst>
                <a:gd name="T0" fmla="*/ 48 w 97"/>
                <a:gd name="T1" fmla="*/ 56 h 56"/>
                <a:gd name="T2" fmla="*/ 0 w 97"/>
                <a:gd name="T3" fmla="*/ 31 h 56"/>
                <a:gd name="T4" fmla="*/ 49 w 97"/>
                <a:gd name="T5" fmla="*/ 0 h 56"/>
                <a:gd name="T6" fmla="*/ 97 w 97"/>
                <a:gd name="T7" fmla="*/ 25 h 56"/>
                <a:gd name="T8" fmla="*/ 48 w 97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6">
                  <a:moveTo>
                    <a:pt x="48" y="56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97" y="25"/>
                  </a:lnTo>
                  <a:lnTo>
                    <a:pt x="48" y="5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96"/>
            <p:cNvSpPr>
              <a:spLocks/>
            </p:cNvSpPr>
            <p:nvPr userDrawn="1"/>
          </p:nvSpPr>
          <p:spPr bwMode="auto">
            <a:xfrm>
              <a:off x="1477964" y="2392363"/>
              <a:ext cx="85725" cy="261938"/>
            </a:xfrm>
            <a:custGeom>
              <a:avLst/>
              <a:gdLst>
                <a:gd name="T0" fmla="*/ 49 w 54"/>
                <a:gd name="T1" fmla="*/ 0 h 165"/>
                <a:gd name="T2" fmla="*/ 54 w 54"/>
                <a:gd name="T3" fmla="*/ 134 h 165"/>
                <a:gd name="T4" fmla="*/ 5 w 54"/>
                <a:gd name="T5" fmla="*/ 165 h 165"/>
                <a:gd name="T6" fmla="*/ 0 w 54"/>
                <a:gd name="T7" fmla="*/ 31 h 165"/>
                <a:gd name="T8" fmla="*/ 49 w 54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65">
                  <a:moveTo>
                    <a:pt x="49" y="0"/>
                  </a:moveTo>
                  <a:lnTo>
                    <a:pt x="54" y="134"/>
                  </a:lnTo>
                  <a:lnTo>
                    <a:pt x="5" y="165"/>
                  </a:lnTo>
                  <a:lnTo>
                    <a:pt x="0" y="3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97"/>
            <p:cNvSpPr>
              <a:spLocks/>
            </p:cNvSpPr>
            <p:nvPr userDrawn="1"/>
          </p:nvSpPr>
          <p:spPr bwMode="auto">
            <a:xfrm>
              <a:off x="1306514" y="2557463"/>
              <a:ext cx="79375" cy="157163"/>
            </a:xfrm>
            <a:custGeom>
              <a:avLst/>
              <a:gdLst>
                <a:gd name="T0" fmla="*/ 50 w 50"/>
                <a:gd name="T1" fmla="*/ 99 h 99"/>
                <a:gd name="T2" fmla="*/ 3 w 50"/>
                <a:gd name="T3" fmla="*/ 74 h 99"/>
                <a:gd name="T4" fmla="*/ 0 w 50"/>
                <a:gd name="T5" fmla="*/ 0 h 99"/>
                <a:gd name="T6" fmla="*/ 48 w 50"/>
                <a:gd name="T7" fmla="*/ 26 h 99"/>
                <a:gd name="T8" fmla="*/ 50 w 50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9">
                  <a:moveTo>
                    <a:pt x="50" y="99"/>
                  </a:moveTo>
                  <a:lnTo>
                    <a:pt x="3" y="74"/>
                  </a:lnTo>
                  <a:lnTo>
                    <a:pt x="0" y="0"/>
                  </a:lnTo>
                  <a:lnTo>
                    <a:pt x="48" y="26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98"/>
            <p:cNvSpPr>
              <a:spLocks/>
            </p:cNvSpPr>
            <p:nvPr userDrawn="1"/>
          </p:nvSpPr>
          <p:spPr bwMode="auto">
            <a:xfrm>
              <a:off x="1306514" y="2508250"/>
              <a:ext cx="153988" cy="90488"/>
            </a:xfrm>
            <a:custGeom>
              <a:avLst/>
              <a:gdLst>
                <a:gd name="T0" fmla="*/ 48 w 97"/>
                <a:gd name="T1" fmla="*/ 57 h 57"/>
                <a:gd name="T2" fmla="*/ 0 w 97"/>
                <a:gd name="T3" fmla="*/ 31 h 57"/>
                <a:gd name="T4" fmla="*/ 49 w 97"/>
                <a:gd name="T5" fmla="*/ 0 h 57"/>
                <a:gd name="T6" fmla="*/ 97 w 97"/>
                <a:gd name="T7" fmla="*/ 26 h 57"/>
                <a:gd name="T8" fmla="*/ 48 w 9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7">
                  <a:moveTo>
                    <a:pt x="48" y="57"/>
                  </a:moveTo>
                  <a:lnTo>
                    <a:pt x="0" y="31"/>
                  </a:lnTo>
                  <a:lnTo>
                    <a:pt x="49" y="0"/>
                  </a:lnTo>
                  <a:lnTo>
                    <a:pt x="97" y="26"/>
                  </a:lnTo>
                  <a:lnTo>
                    <a:pt x="48" y="57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99"/>
            <p:cNvSpPr>
              <a:spLocks/>
            </p:cNvSpPr>
            <p:nvPr userDrawn="1"/>
          </p:nvSpPr>
          <p:spPr bwMode="auto">
            <a:xfrm>
              <a:off x="1382714" y="2549525"/>
              <a:ext cx="82550" cy="165100"/>
            </a:xfrm>
            <a:custGeom>
              <a:avLst/>
              <a:gdLst>
                <a:gd name="T0" fmla="*/ 49 w 52"/>
                <a:gd name="T1" fmla="*/ 0 h 104"/>
                <a:gd name="T2" fmla="*/ 52 w 52"/>
                <a:gd name="T3" fmla="*/ 74 h 104"/>
                <a:gd name="T4" fmla="*/ 2 w 52"/>
                <a:gd name="T5" fmla="*/ 104 h 104"/>
                <a:gd name="T6" fmla="*/ 0 w 52"/>
                <a:gd name="T7" fmla="*/ 31 h 104"/>
                <a:gd name="T8" fmla="*/ 49 w 52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4">
                  <a:moveTo>
                    <a:pt x="49" y="0"/>
                  </a:moveTo>
                  <a:lnTo>
                    <a:pt x="52" y="74"/>
                  </a:lnTo>
                  <a:lnTo>
                    <a:pt x="2" y="104"/>
                  </a:lnTo>
                  <a:lnTo>
                    <a:pt x="0" y="3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00"/>
            <p:cNvSpPr>
              <a:spLocks/>
            </p:cNvSpPr>
            <p:nvPr userDrawn="1"/>
          </p:nvSpPr>
          <p:spPr bwMode="auto">
            <a:xfrm>
              <a:off x="4241801" y="2890838"/>
              <a:ext cx="954088" cy="665163"/>
            </a:xfrm>
            <a:custGeom>
              <a:avLst/>
              <a:gdLst>
                <a:gd name="T0" fmla="*/ 584 w 601"/>
                <a:gd name="T1" fmla="*/ 419 h 419"/>
                <a:gd name="T2" fmla="*/ 0 w 601"/>
                <a:gd name="T3" fmla="*/ 9 h 419"/>
                <a:gd name="T4" fmla="*/ 17 w 601"/>
                <a:gd name="T5" fmla="*/ 0 h 419"/>
                <a:gd name="T6" fmla="*/ 601 w 601"/>
                <a:gd name="T7" fmla="*/ 410 h 419"/>
                <a:gd name="T8" fmla="*/ 584 w 601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419">
                  <a:moveTo>
                    <a:pt x="584" y="419"/>
                  </a:moveTo>
                  <a:lnTo>
                    <a:pt x="0" y="9"/>
                  </a:lnTo>
                  <a:lnTo>
                    <a:pt x="17" y="0"/>
                  </a:lnTo>
                  <a:lnTo>
                    <a:pt x="601" y="410"/>
                  </a:lnTo>
                  <a:lnTo>
                    <a:pt x="584" y="419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01"/>
            <p:cNvSpPr>
              <a:spLocks/>
            </p:cNvSpPr>
            <p:nvPr userDrawn="1"/>
          </p:nvSpPr>
          <p:spPr bwMode="auto">
            <a:xfrm>
              <a:off x="3870326" y="392747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02"/>
            <p:cNvSpPr>
              <a:spLocks/>
            </p:cNvSpPr>
            <p:nvPr userDrawn="1"/>
          </p:nvSpPr>
          <p:spPr bwMode="auto">
            <a:xfrm>
              <a:off x="3870326" y="392747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Rectangle 103"/>
            <p:cNvSpPr>
              <a:spLocks noChangeArrowheads="1"/>
            </p:cNvSpPr>
            <p:nvPr userDrawn="1"/>
          </p:nvSpPr>
          <p:spPr bwMode="auto">
            <a:xfrm>
              <a:off x="5189539" y="3584575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04"/>
            <p:cNvSpPr>
              <a:spLocks/>
            </p:cNvSpPr>
            <p:nvPr userDrawn="1"/>
          </p:nvSpPr>
          <p:spPr bwMode="auto">
            <a:xfrm>
              <a:off x="5049839" y="3613150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05"/>
            <p:cNvSpPr>
              <a:spLocks/>
            </p:cNvSpPr>
            <p:nvPr userDrawn="1"/>
          </p:nvSpPr>
          <p:spPr bwMode="auto">
            <a:xfrm>
              <a:off x="5049839" y="36131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06"/>
            <p:cNvSpPr>
              <a:spLocks/>
            </p:cNvSpPr>
            <p:nvPr userDrawn="1"/>
          </p:nvSpPr>
          <p:spPr bwMode="auto">
            <a:xfrm>
              <a:off x="4500564" y="3319463"/>
              <a:ext cx="661988" cy="569913"/>
            </a:xfrm>
            <a:custGeom>
              <a:avLst/>
              <a:gdLst>
                <a:gd name="T0" fmla="*/ 404 w 417"/>
                <a:gd name="T1" fmla="*/ 115 h 359"/>
                <a:gd name="T2" fmla="*/ 417 w 417"/>
                <a:gd name="T3" fmla="*/ 0 h 359"/>
                <a:gd name="T4" fmla="*/ 348 w 417"/>
                <a:gd name="T5" fmla="*/ 39 h 359"/>
                <a:gd name="T6" fmla="*/ 63 w 417"/>
                <a:gd name="T7" fmla="*/ 205 h 359"/>
                <a:gd name="T8" fmla="*/ 33 w 417"/>
                <a:gd name="T9" fmla="*/ 331 h 359"/>
                <a:gd name="T10" fmla="*/ 63 w 417"/>
                <a:gd name="T11" fmla="*/ 351 h 359"/>
                <a:gd name="T12" fmla="*/ 349 w 417"/>
                <a:gd name="T13" fmla="*/ 185 h 359"/>
                <a:gd name="T14" fmla="*/ 417 w 417"/>
                <a:gd name="T15" fmla="*/ 145 h 359"/>
                <a:gd name="T16" fmla="*/ 404 w 417"/>
                <a:gd name="T17" fmla="*/ 11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59">
                  <a:moveTo>
                    <a:pt x="404" y="115"/>
                  </a:moveTo>
                  <a:cubicBezTo>
                    <a:pt x="402" y="95"/>
                    <a:pt x="403" y="20"/>
                    <a:pt x="417" y="0"/>
                  </a:cubicBezTo>
                  <a:cubicBezTo>
                    <a:pt x="348" y="39"/>
                    <a:pt x="348" y="39"/>
                    <a:pt x="348" y="39"/>
                  </a:cubicBezTo>
                  <a:cubicBezTo>
                    <a:pt x="348" y="40"/>
                    <a:pt x="64" y="205"/>
                    <a:pt x="63" y="205"/>
                  </a:cubicBezTo>
                  <a:cubicBezTo>
                    <a:pt x="0" y="220"/>
                    <a:pt x="32" y="311"/>
                    <a:pt x="33" y="331"/>
                  </a:cubicBezTo>
                  <a:cubicBezTo>
                    <a:pt x="33" y="350"/>
                    <a:pt x="46" y="359"/>
                    <a:pt x="63" y="351"/>
                  </a:cubicBezTo>
                  <a:cubicBezTo>
                    <a:pt x="64" y="350"/>
                    <a:pt x="348" y="185"/>
                    <a:pt x="349" y="185"/>
                  </a:cubicBezTo>
                  <a:cubicBezTo>
                    <a:pt x="417" y="145"/>
                    <a:pt x="417" y="145"/>
                    <a:pt x="417" y="145"/>
                  </a:cubicBezTo>
                  <a:cubicBezTo>
                    <a:pt x="409" y="140"/>
                    <a:pt x="406" y="130"/>
                    <a:pt x="404" y="115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07"/>
            <p:cNvSpPr>
              <a:spLocks/>
            </p:cNvSpPr>
            <p:nvPr userDrawn="1"/>
          </p:nvSpPr>
          <p:spPr bwMode="auto">
            <a:xfrm>
              <a:off x="3689351" y="2743200"/>
              <a:ext cx="1508125" cy="863600"/>
            </a:xfrm>
            <a:custGeom>
              <a:avLst/>
              <a:gdLst>
                <a:gd name="T0" fmla="*/ 383 w 950"/>
                <a:gd name="T1" fmla="*/ 6 h 544"/>
                <a:gd name="T2" fmla="*/ 341 w 950"/>
                <a:gd name="T3" fmla="*/ 9 h 544"/>
                <a:gd name="T4" fmla="*/ 49 w 950"/>
                <a:gd name="T5" fmla="*/ 177 h 544"/>
                <a:gd name="T6" fmla="*/ 0 w 950"/>
                <a:gd name="T7" fmla="*/ 205 h 544"/>
                <a:gd name="T8" fmla="*/ 583 w 950"/>
                <a:gd name="T9" fmla="*/ 544 h 544"/>
                <a:gd name="T10" fmla="*/ 633 w 950"/>
                <a:gd name="T11" fmla="*/ 516 h 544"/>
                <a:gd name="T12" fmla="*/ 893 w 950"/>
                <a:gd name="T13" fmla="*/ 367 h 544"/>
                <a:gd name="T14" fmla="*/ 892 w 950"/>
                <a:gd name="T15" fmla="*/ 366 h 544"/>
                <a:gd name="T16" fmla="*/ 918 w 950"/>
                <a:gd name="T17" fmla="*/ 352 h 544"/>
                <a:gd name="T18" fmla="*/ 945 w 950"/>
                <a:gd name="T19" fmla="*/ 336 h 544"/>
                <a:gd name="T20" fmla="*/ 950 w 950"/>
                <a:gd name="T21" fmla="*/ 336 h 544"/>
                <a:gd name="T22" fmla="*/ 383 w 950"/>
                <a:gd name="T23" fmla="*/ 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0" h="544">
                  <a:moveTo>
                    <a:pt x="383" y="6"/>
                  </a:moveTo>
                  <a:cubicBezTo>
                    <a:pt x="374" y="1"/>
                    <a:pt x="355" y="0"/>
                    <a:pt x="341" y="9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583" y="544"/>
                    <a:pt x="583" y="544"/>
                    <a:pt x="583" y="544"/>
                  </a:cubicBezTo>
                  <a:cubicBezTo>
                    <a:pt x="633" y="516"/>
                    <a:pt x="633" y="516"/>
                    <a:pt x="633" y="516"/>
                  </a:cubicBezTo>
                  <a:cubicBezTo>
                    <a:pt x="893" y="367"/>
                    <a:pt x="893" y="367"/>
                    <a:pt x="893" y="367"/>
                  </a:cubicBezTo>
                  <a:cubicBezTo>
                    <a:pt x="892" y="366"/>
                    <a:pt x="892" y="366"/>
                    <a:pt x="892" y="366"/>
                  </a:cubicBezTo>
                  <a:cubicBezTo>
                    <a:pt x="918" y="352"/>
                    <a:pt x="918" y="352"/>
                    <a:pt x="918" y="352"/>
                  </a:cubicBezTo>
                  <a:cubicBezTo>
                    <a:pt x="945" y="336"/>
                    <a:pt x="945" y="336"/>
                    <a:pt x="945" y="336"/>
                  </a:cubicBezTo>
                  <a:cubicBezTo>
                    <a:pt x="947" y="335"/>
                    <a:pt x="948" y="335"/>
                    <a:pt x="950" y="336"/>
                  </a:cubicBezTo>
                  <a:lnTo>
                    <a:pt x="383" y="6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08"/>
            <p:cNvSpPr>
              <a:spLocks/>
            </p:cNvSpPr>
            <p:nvPr userDrawn="1"/>
          </p:nvSpPr>
          <p:spPr bwMode="auto">
            <a:xfrm>
              <a:off x="3609976" y="3068638"/>
              <a:ext cx="1006475" cy="828675"/>
            </a:xfrm>
            <a:custGeom>
              <a:avLst/>
              <a:gdLst>
                <a:gd name="T0" fmla="*/ 598 w 634"/>
                <a:gd name="T1" fmla="*/ 522 h 522"/>
                <a:gd name="T2" fmla="*/ 32 w 634"/>
                <a:gd name="T3" fmla="*/ 193 h 522"/>
                <a:gd name="T4" fmla="*/ 1 w 634"/>
                <a:gd name="T5" fmla="*/ 136 h 522"/>
                <a:gd name="T6" fmla="*/ 1 w 634"/>
                <a:gd name="T7" fmla="*/ 67 h 522"/>
                <a:gd name="T8" fmla="*/ 50 w 634"/>
                <a:gd name="T9" fmla="*/ 0 h 522"/>
                <a:gd name="T10" fmla="*/ 634 w 634"/>
                <a:gd name="T11" fmla="*/ 339 h 522"/>
                <a:gd name="T12" fmla="*/ 585 w 634"/>
                <a:gd name="T13" fmla="*/ 397 h 522"/>
                <a:gd name="T14" fmla="*/ 585 w 634"/>
                <a:gd name="T15" fmla="*/ 492 h 522"/>
                <a:gd name="T16" fmla="*/ 598 w 634"/>
                <a:gd name="T1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4" h="522">
                  <a:moveTo>
                    <a:pt x="598" y="522"/>
                  </a:moveTo>
                  <a:cubicBezTo>
                    <a:pt x="32" y="193"/>
                    <a:pt x="32" y="193"/>
                    <a:pt x="32" y="193"/>
                  </a:cubicBezTo>
                  <a:cubicBezTo>
                    <a:pt x="4" y="177"/>
                    <a:pt x="1" y="151"/>
                    <a:pt x="1" y="136"/>
                  </a:cubicBezTo>
                  <a:cubicBezTo>
                    <a:pt x="0" y="85"/>
                    <a:pt x="1" y="96"/>
                    <a:pt x="1" y="67"/>
                  </a:cubicBezTo>
                  <a:cubicBezTo>
                    <a:pt x="1" y="20"/>
                    <a:pt x="35" y="9"/>
                    <a:pt x="50" y="0"/>
                  </a:cubicBezTo>
                  <a:cubicBezTo>
                    <a:pt x="634" y="339"/>
                    <a:pt x="634" y="339"/>
                    <a:pt x="634" y="339"/>
                  </a:cubicBezTo>
                  <a:cubicBezTo>
                    <a:pt x="622" y="346"/>
                    <a:pt x="593" y="362"/>
                    <a:pt x="585" y="397"/>
                  </a:cubicBezTo>
                  <a:cubicBezTo>
                    <a:pt x="576" y="432"/>
                    <a:pt x="585" y="476"/>
                    <a:pt x="585" y="492"/>
                  </a:cubicBezTo>
                  <a:cubicBezTo>
                    <a:pt x="585" y="507"/>
                    <a:pt x="590" y="517"/>
                    <a:pt x="598" y="522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09"/>
            <p:cNvSpPr>
              <a:spLocks/>
            </p:cNvSpPr>
            <p:nvPr userDrawn="1"/>
          </p:nvSpPr>
          <p:spPr bwMode="auto">
            <a:xfrm>
              <a:off x="4530726" y="3273425"/>
              <a:ext cx="669925" cy="641350"/>
            </a:xfrm>
            <a:custGeom>
              <a:avLst/>
              <a:gdLst>
                <a:gd name="T0" fmla="*/ 415 w 422"/>
                <a:gd name="T1" fmla="*/ 2 h 404"/>
                <a:gd name="T2" fmla="*/ 422 w 422"/>
                <a:gd name="T3" fmla="*/ 6 h 404"/>
                <a:gd name="T4" fmla="*/ 415 w 422"/>
                <a:gd name="T5" fmla="*/ 19 h 404"/>
                <a:gd name="T6" fmla="*/ 398 w 422"/>
                <a:gd name="T7" fmla="*/ 29 h 404"/>
                <a:gd name="T8" fmla="*/ 53 w 422"/>
                <a:gd name="T9" fmla="*/ 230 h 404"/>
                <a:gd name="T10" fmla="*/ 51 w 422"/>
                <a:gd name="T11" fmla="*/ 231 h 404"/>
                <a:gd name="T12" fmla="*/ 17 w 422"/>
                <a:gd name="T13" fmla="*/ 284 h 404"/>
                <a:gd name="T14" fmla="*/ 17 w 422"/>
                <a:gd name="T15" fmla="*/ 358 h 404"/>
                <a:gd name="T16" fmla="*/ 58 w 422"/>
                <a:gd name="T17" fmla="*/ 371 h 404"/>
                <a:gd name="T18" fmla="*/ 398 w 422"/>
                <a:gd name="T19" fmla="*/ 174 h 404"/>
                <a:gd name="T20" fmla="*/ 415 w 422"/>
                <a:gd name="T21" fmla="*/ 164 h 404"/>
                <a:gd name="T22" fmla="*/ 422 w 422"/>
                <a:gd name="T23" fmla="*/ 168 h 404"/>
                <a:gd name="T24" fmla="*/ 415 w 422"/>
                <a:gd name="T25" fmla="*/ 181 h 404"/>
                <a:gd name="T26" fmla="*/ 354 w 422"/>
                <a:gd name="T27" fmla="*/ 216 h 404"/>
                <a:gd name="T28" fmla="*/ 104 w 422"/>
                <a:gd name="T29" fmla="*/ 361 h 404"/>
                <a:gd name="T30" fmla="*/ 54 w 422"/>
                <a:gd name="T31" fmla="*/ 389 h 404"/>
                <a:gd name="T32" fmla="*/ 49 w 422"/>
                <a:gd name="T33" fmla="*/ 391 h 404"/>
                <a:gd name="T34" fmla="*/ 2 w 422"/>
                <a:gd name="T35" fmla="*/ 365 h 404"/>
                <a:gd name="T36" fmla="*/ 0 w 422"/>
                <a:gd name="T37" fmla="*/ 279 h 404"/>
                <a:gd name="T38" fmla="*/ 61 w 422"/>
                <a:gd name="T39" fmla="*/ 205 h 404"/>
                <a:gd name="T40" fmla="*/ 415 w 422"/>
                <a:gd name="T41" fmla="*/ 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2" h="404">
                  <a:moveTo>
                    <a:pt x="415" y="2"/>
                  </a:moveTo>
                  <a:cubicBezTo>
                    <a:pt x="419" y="0"/>
                    <a:pt x="422" y="2"/>
                    <a:pt x="422" y="6"/>
                  </a:cubicBezTo>
                  <a:cubicBezTo>
                    <a:pt x="422" y="11"/>
                    <a:pt x="419" y="17"/>
                    <a:pt x="415" y="1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53" y="230"/>
                    <a:pt x="53" y="230"/>
                    <a:pt x="53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45" y="234"/>
                    <a:pt x="17" y="246"/>
                    <a:pt x="17" y="284"/>
                  </a:cubicBezTo>
                  <a:cubicBezTo>
                    <a:pt x="17" y="314"/>
                    <a:pt x="17" y="344"/>
                    <a:pt x="17" y="358"/>
                  </a:cubicBezTo>
                  <a:cubicBezTo>
                    <a:pt x="17" y="377"/>
                    <a:pt x="31" y="387"/>
                    <a:pt x="58" y="371"/>
                  </a:cubicBezTo>
                  <a:cubicBezTo>
                    <a:pt x="398" y="174"/>
                    <a:pt x="398" y="174"/>
                    <a:pt x="398" y="174"/>
                  </a:cubicBezTo>
                  <a:cubicBezTo>
                    <a:pt x="415" y="164"/>
                    <a:pt x="415" y="164"/>
                    <a:pt x="415" y="164"/>
                  </a:cubicBezTo>
                  <a:cubicBezTo>
                    <a:pt x="419" y="162"/>
                    <a:pt x="422" y="164"/>
                    <a:pt x="422" y="168"/>
                  </a:cubicBezTo>
                  <a:cubicBezTo>
                    <a:pt x="422" y="173"/>
                    <a:pt x="419" y="179"/>
                    <a:pt x="415" y="181"/>
                  </a:cubicBezTo>
                  <a:cubicBezTo>
                    <a:pt x="354" y="216"/>
                    <a:pt x="354" y="216"/>
                    <a:pt x="354" y="216"/>
                  </a:cubicBezTo>
                  <a:cubicBezTo>
                    <a:pt x="104" y="361"/>
                    <a:pt x="104" y="361"/>
                    <a:pt x="104" y="361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2" y="390"/>
                    <a:pt x="51" y="391"/>
                    <a:pt x="49" y="391"/>
                  </a:cubicBezTo>
                  <a:cubicBezTo>
                    <a:pt x="25" y="404"/>
                    <a:pt x="3" y="393"/>
                    <a:pt x="2" y="365"/>
                  </a:cubicBezTo>
                  <a:cubicBezTo>
                    <a:pt x="0" y="341"/>
                    <a:pt x="0" y="307"/>
                    <a:pt x="0" y="279"/>
                  </a:cubicBezTo>
                  <a:cubicBezTo>
                    <a:pt x="0" y="235"/>
                    <a:pt x="47" y="214"/>
                    <a:pt x="61" y="205"/>
                  </a:cubicBezTo>
                  <a:lnTo>
                    <a:pt x="415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10"/>
            <p:cNvSpPr>
              <a:spLocks/>
            </p:cNvSpPr>
            <p:nvPr userDrawn="1"/>
          </p:nvSpPr>
          <p:spPr bwMode="auto">
            <a:xfrm>
              <a:off x="4470401" y="3521075"/>
              <a:ext cx="69850" cy="41275"/>
            </a:xfrm>
            <a:custGeom>
              <a:avLst/>
              <a:gdLst>
                <a:gd name="T0" fmla="*/ 44 w 44"/>
                <a:gd name="T1" fmla="*/ 26 h 26"/>
                <a:gd name="T2" fmla="*/ 0 w 44"/>
                <a:gd name="T3" fmla="*/ 0 h 26"/>
                <a:gd name="T4" fmla="*/ 44 w 44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0" y="0"/>
                  </a:lnTo>
                  <a:lnTo>
                    <a:pt x="44" y="26"/>
                  </a:lnTo>
                  <a:close/>
                </a:path>
              </a:pathLst>
            </a:custGeom>
            <a:solidFill>
              <a:srgbClr val="3B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11"/>
            <p:cNvSpPr>
              <a:spLocks/>
            </p:cNvSpPr>
            <p:nvPr userDrawn="1"/>
          </p:nvSpPr>
          <p:spPr bwMode="auto">
            <a:xfrm>
              <a:off x="4357689" y="3502025"/>
              <a:ext cx="139700" cy="338138"/>
            </a:xfrm>
            <a:custGeom>
              <a:avLst/>
              <a:gdLst>
                <a:gd name="T0" fmla="*/ 39 w 88"/>
                <a:gd name="T1" fmla="*/ 159 h 213"/>
                <a:gd name="T2" fmla="*/ 39 w 88"/>
                <a:gd name="T3" fmla="*/ 90 h 213"/>
                <a:gd name="T4" fmla="*/ 88 w 88"/>
                <a:gd name="T5" fmla="*/ 23 h 213"/>
                <a:gd name="T6" fmla="*/ 50 w 88"/>
                <a:gd name="T7" fmla="*/ 0 h 213"/>
                <a:gd name="T8" fmla="*/ 1 w 88"/>
                <a:gd name="T9" fmla="*/ 67 h 213"/>
                <a:gd name="T10" fmla="*/ 1 w 88"/>
                <a:gd name="T11" fmla="*/ 136 h 213"/>
                <a:gd name="T12" fmla="*/ 32 w 88"/>
                <a:gd name="T13" fmla="*/ 193 h 213"/>
                <a:gd name="T14" fmla="*/ 66 w 88"/>
                <a:gd name="T15" fmla="*/ 213 h 213"/>
                <a:gd name="T16" fmla="*/ 39 w 88"/>
                <a:gd name="T17" fmla="*/ 15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213">
                  <a:moveTo>
                    <a:pt x="39" y="159"/>
                  </a:moveTo>
                  <a:cubicBezTo>
                    <a:pt x="38" y="108"/>
                    <a:pt x="39" y="118"/>
                    <a:pt x="39" y="90"/>
                  </a:cubicBezTo>
                  <a:cubicBezTo>
                    <a:pt x="39" y="43"/>
                    <a:pt x="73" y="31"/>
                    <a:pt x="88" y="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9"/>
                    <a:pt x="1" y="21"/>
                    <a:pt x="1" y="67"/>
                  </a:cubicBezTo>
                  <a:cubicBezTo>
                    <a:pt x="1" y="96"/>
                    <a:pt x="0" y="85"/>
                    <a:pt x="1" y="136"/>
                  </a:cubicBezTo>
                  <a:cubicBezTo>
                    <a:pt x="1" y="151"/>
                    <a:pt x="4" y="177"/>
                    <a:pt x="32" y="193"/>
                  </a:cubicBezTo>
                  <a:cubicBezTo>
                    <a:pt x="66" y="213"/>
                    <a:pt x="66" y="213"/>
                    <a:pt x="66" y="213"/>
                  </a:cubicBezTo>
                  <a:cubicBezTo>
                    <a:pt x="42" y="197"/>
                    <a:pt x="39" y="173"/>
                    <a:pt x="39" y="15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12"/>
            <p:cNvSpPr>
              <a:spLocks/>
            </p:cNvSpPr>
            <p:nvPr userDrawn="1"/>
          </p:nvSpPr>
          <p:spPr bwMode="auto">
            <a:xfrm>
              <a:off x="4371976" y="2590800"/>
              <a:ext cx="747713" cy="668338"/>
            </a:xfrm>
            <a:custGeom>
              <a:avLst/>
              <a:gdLst>
                <a:gd name="T0" fmla="*/ 4 w 471"/>
                <a:gd name="T1" fmla="*/ 0 h 421"/>
                <a:gd name="T2" fmla="*/ 0 w 471"/>
                <a:gd name="T3" fmla="*/ 109 h 421"/>
                <a:gd name="T4" fmla="*/ 462 w 471"/>
                <a:gd name="T5" fmla="*/ 421 h 421"/>
                <a:gd name="T6" fmla="*/ 471 w 471"/>
                <a:gd name="T7" fmla="*/ 371 h 421"/>
                <a:gd name="T8" fmla="*/ 464 w 471"/>
                <a:gd name="T9" fmla="*/ 320 h 421"/>
                <a:gd name="T10" fmla="*/ 4 w 471"/>
                <a:gd name="T1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1" h="421">
                  <a:moveTo>
                    <a:pt x="4" y="0"/>
                  </a:moveTo>
                  <a:lnTo>
                    <a:pt x="0" y="109"/>
                  </a:lnTo>
                  <a:lnTo>
                    <a:pt x="462" y="421"/>
                  </a:lnTo>
                  <a:lnTo>
                    <a:pt x="471" y="371"/>
                  </a:lnTo>
                  <a:lnTo>
                    <a:pt x="464" y="3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13"/>
            <p:cNvSpPr>
              <a:spLocks/>
            </p:cNvSpPr>
            <p:nvPr userDrawn="1"/>
          </p:nvSpPr>
          <p:spPr bwMode="auto">
            <a:xfrm>
              <a:off x="4378326" y="2579688"/>
              <a:ext cx="762000" cy="520700"/>
            </a:xfrm>
            <a:custGeom>
              <a:avLst/>
              <a:gdLst>
                <a:gd name="T0" fmla="*/ 0 w 480"/>
                <a:gd name="T1" fmla="*/ 7 h 328"/>
                <a:gd name="T2" fmla="*/ 459 w 480"/>
                <a:gd name="T3" fmla="*/ 328 h 328"/>
                <a:gd name="T4" fmla="*/ 474 w 480"/>
                <a:gd name="T5" fmla="*/ 324 h 328"/>
                <a:gd name="T6" fmla="*/ 480 w 480"/>
                <a:gd name="T7" fmla="*/ 324 h 328"/>
                <a:gd name="T8" fmla="*/ 24 w 480"/>
                <a:gd name="T9" fmla="*/ 5 h 328"/>
                <a:gd name="T10" fmla="*/ 5 w 480"/>
                <a:gd name="T11" fmla="*/ 3 h 328"/>
                <a:gd name="T12" fmla="*/ 0 w 480"/>
                <a:gd name="T13" fmla="*/ 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0" h="328">
                  <a:moveTo>
                    <a:pt x="0" y="7"/>
                  </a:moveTo>
                  <a:cubicBezTo>
                    <a:pt x="459" y="328"/>
                    <a:pt x="459" y="328"/>
                    <a:pt x="459" y="328"/>
                  </a:cubicBezTo>
                  <a:cubicBezTo>
                    <a:pt x="474" y="324"/>
                    <a:pt x="474" y="324"/>
                    <a:pt x="474" y="324"/>
                  </a:cubicBezTo>
                  <a:cubicBezTo>
                    <a:pt x="476" y="323"/>
                    <a:pt x="480" y="324"/>
                    <a:pt x="480" y="32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8" y="1"/>
                    <a:pt x="10" y="0"/>
                    <a:pt x="5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14"/>
            <p:cNvSpPr>
              <a:spLocks/>
            </p:cNvSpPr>
            <p:nvPr userDrawn="1"/>
          </p:nvSpPr>
          <p:spPr bwMode="auto">
            <a:xfrm>
              <a:off x="4829176" y="35861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15"/>
            <p:cNvSpPr>
              <a:spLocks/>
            </p:cNvSpPr>
            <p:nvPr userDrawn="1"/>
          </p:nvSpPr>
          <p:spPr bwMode="auto">
            <a:xfrm>
              <a:off x="4829176" y="35861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16"/>
            <p:cNvSpPr>
              <a:spLocks/>
            </p:cNvSpPr>
            <p:nvPr userDrawn="1"/>
          </p:nvSpPr>
          <p:spPr bwMode="auto">
            <a:xfrm>
              <a:off x="4837114" y="33845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17"/>
            <p:cNvSpPr>
              <a:spLocks/>
            </p:cNvSpPr>
            <p:nvPr userDrawn="1"/>
          </p:nvSpPr>
          <p:spPr bwMode="auto">
            <a:xfrm>
              <a:off x="3776664" y="3084513"/>
              <a:ext cx="738188" cy="528638"/>
            </a:xfrm>
            <a:custGeom>
              <a:avLst/>
              <a:gdLst>
                <a:gd name="T0" fmla="*/ 5 w 465"/>
                <a:gd name="T1" fmla="*/ 8 h 333"/>
                <a:gd name="T2" fmla="*/ 441 w 465"/>
                <a:gd name="T3" fmla="*/ 312 h 333"/>
                <a:gd name="T4" fmla="*/ 452 w 465"/>
                <a:gd name="T5" fmla="*/ 316 h 333"/>
                <a:gd name="T6" fmla="*/ 463 w 465"/>
                <a:gd name="T7" fmla="*/ 313 h 333"/>
                <a:gd name="T8" fmla="*/ 463 w 465"/>
                <a:gd name="T9" fmla="*/ 313 h 333"/>
                <a:gd name="T10" fmla="*/ 463 w 465"/>
                <a:gd name="T11" fmla="*/ 313 h 333"/>
                <a:gd name="T12" fmla="*/ 465 w 465"/>
                <a:gd name="T13" fmla="*/ 329 h 333"/>
                <a:gd name="T14" fmla="*/ 442 w 465"/>
                <a:gd name="T15" fmla="*/ 328 h 333"/>
                <a:gd name="T16" fmla="*/ 6 w 465"/>
                <a:gd name="T17" fmla="*/ 23 h 333"/>
                <a:gd name="T18" fmla="*/ 2 w 465"/>
                <a:gd name="T19" fmla="*/ 16 h 333"/>
                <a:gd name="T20" fmla="*/ 1 w 465"/>
                <a:gd name="T21" fmla="*/ 0 h 333"/>
                <a:gd name="T22" fmla="*/ 5 w 465"/>
                <a:gd name="T23" fmla="*/ 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5" h="333">
                  <a:moveTo>
                    <a:pt x="5" y="8"/>
                  </a:moveTo>
                  <a:cubicBezTo>
                    <a:pt x="441" y="312"/>
                    <a:pt x="441" y="312"/>
                    <a:pt x="441" y="312"/>
                  </a:cubicBezTo>
                  <a:cubicBezTo>
                    <a:pt x="444" y="315"/>
                    <a:pt x="448" y="316"/>
                    <a:pt x="452" y="316"/>
                  </a:cubicBezTo>
                  <a:cubicBezTo>
                    <a:pt x="456" y="316"/>
                    <a:pt x="460" y="315"/>
                    <a:pt x="463" y="313"/>
                  </a:cubicBezTo>
                  <a:cubicBezTo>
                    <a:pt x="463" y="313"/>
                    <a:pt x="463" y="313"/>
                    <a:pt x="463" y="313"/>
                  </a:cubicBezTo>
                  <a:cubicBezTo>
                    <a:pt x="463" y="313"/>
                    <a:pt x="463" y="313"/>
                    <a:pt x="463" y="313"/>
                  </a:cubicBezTo>
                  <a:cubicBezTo>
                    <a:pt x="465" y="329"/>
                    <a:pt x="465" y="329"/>
                    <a:pt x="465" y="329"/>
                  </a:cubicBezTo>
                  <a:cubicBezTo>
                    <a:pt x="458" y="333"/>
                    <a:pt x="448" y="332"/>
                    <a:pt x="442" y="328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3" y="21"/>
                    <a:pt x="2" y="19"/>
                    <a:pt x="2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2" y="5"/>
                    <a:pt x="5" y="8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18"/>
            <p:cNvSpPr>
              <a:spLocks/>
            </p:cNvSpPr>
            <p:nvPr userDrawn="1"/>
          </p:nvSpPr>
          <p:spPr bwMode="auto">
            <a:xfrm>
              <a:off x="3775076" y="2727325"/>
              <a:ext cx="1325563" cy="860425"/>
            </a:xfrm>
            <a:custGeom>
              <a:avLst/>
              <a:gdLst>
                <a:gd name="T0" fmla="*/ 7 w 835"/>
                <a:gd name="T1" fmla="*/ 218 h 542"/>
                <a:gd name="T2" fmla="*/ 6 w 835"/>
                <a:gd name="T3" fmla="*/ 233 h 542"/>
                <a:gd name="T4" fmla="*/ 442 w 835"/>
                <a:gd name="T5" fmla="*/ 537 h 542"/>
                <a:gd name="T6" fmla="*/ 464 w 835"/>
                <a:gd name="T7" fmla="*/ 538 h 542"/>
                <a:gd name="T8" fmla="*/ 835 w 835"/>
                <a:gd name="T9" fmla="*/ 320 h 542"/>
                <a:gd name="T10" fmla="*/ 377 w 835"/>
                <a:gd name="T11" fmla="*/ 0 h 542"/>
                <a:gd name="T12" fmla="*/ 7 w 835"/>
                <a:gd name="T13" fmla="*/ 21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5" h="542">
                  <a:moveTo>
                    <a:pt x="7" y="218"/>
                  </a:moveTo>
                  <a:cubicBezTo>
                    <a:pt x="0" y="222"/>
                    <a:pt x="0" y="228"/>
                    <a:pt x="6" y="233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42"/>
                    <a:pt x="458" y="542"/>
                    <a:pt x="464" y="538"/>
                  </a:cubicBezTo>
                  <a:cubicBezTo>
                    <a:pt x="835" y="320"/>
                    <a:pt x="835" y="320"/>
                    <a:pt x="835" y="320"/>
                  </a:cubicBezTo>
                  <a:cubicBezTo>
                    <a:pt x="377" y="0"/>
                    <a:pt x="377" y="0"/>
                    <a:pt x="377" y="0"/>
                  </a:cubicBezTo>
                  <a:lnTo>
                    <a:pt x="7" y="218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19"/>
            <p:cNvSpPr>
              <a:spLocks/>
            </p:cNvSpPr>
            <p:nvPr userDrawn="1"/>
          </p:nvSpPr>
          <p:spPr bwMode="auto">
            <a:xfrm>
              <a:off x="4497389" y="3090863"/>
              <a:ext cx="588963" cy="481013"/>
            </a:xfrm>
            <a:custGeom>
              <a:avLst/>
              <a:gdLst>
                <a:gd name="T0" fmla="*/ 3 w 371"/>
                <a:gd name="T1" fmla="*/ 220 h 303"/>
                <a:gd name="T2" fmla="*/ 0 w 371"/>
                <a:gd name="T3" fmla="*/ 303 h 303"/>
                <a:gd name="T4" fmla="*/ 368 w 371"/>
                <a:gd name="T5" fmla="*/ 83 h 303"/>
                <a:gd name="T6" fmla="*/ 371 w 371"/>
                <a:gd name="T7" fmla="*/ 0 h 303"/>
                <a:gd name="T8" fmla="*/ 3 w 371"/>
                <a:gd name="T9" fmla="*/ 22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303">
                  <a:moveTo>
                    <a:pt x="3" y="220"/>
                  </a:moveTo>
                  <a:lnTo>
                    <a:pt x="0" y="303"/>
                  </a:lnTo>
                  <a:lnTo>
                    <a:pt x="368" y="83"/>
                  </a:lnTo>
                  <a:lnTo>
                    <a:pt x="371" y="0"/>
                  </a:lnTo>
                  <a:lnTo>
                    <a:pt x="3" y="220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20"/>
            <p:cNvSpPr>
              <a:spLocks/>
            </p:cNvSpPr>
            <p:nvPr userDrawn="1"/>
          </p:nvSpPr>
          <p:spPr bwMode="auto">
            <a:xfrm>
              <a:off x="3814764" y="2978150"/>
              <a:ext cx="687388" cy="593725"/>
            </a:xfrm>
            <a:custGeom>
              <a:avLst/>
              <a:gdLst>
                <a:gd name="T0" fmla="*/ 3 w 433"/>
                <a:gd name="T1" fmla="*/ 0 h 374"/>
                <a:gd name="T2" fmla="*/ 0 w 433"/>
                <a:gd name="T3" fmla="*/ 74 h 374"/>
                <a:gd name="T4" fmla="*/ 430 w 433"/>
                <a:gd name="T5" fmla="*/ 374 h 374"/>
                <a:gd name="T6" fmla="*/ 433 w 433"/>
                <a:gd name="T7" fmla="*/ 291 h 374"/>
                <a:gd name="T8" fmla="*/ 3 w 433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374">
                  <a:moveTo>
                    <a:pt x="3" y="0"/>
                  </a:moveTo>
                  <a:lnTo>
                    <a:pt x="0" y="74"/>
                  </a:lnTo>
                  <a:lnTo>
                    <a:pt x="430" y="374"/>
                  </a:lnTo>
                  <a:lnTo>
                    <a:pt x="433" y="29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21"/>
            <p:cNvSpPr>
              <a:spLocks/>
            </p:cNvSpPr>
            <p:nvPr userDrawn="1"/>
          </p:nvSpPr>
          <p:spPr bwMode="auto">
            <a:xfrm>
              <a:off x="4511676" y="3084513"/>
              <a:ext cx="644525" cy="522288"/>
            </a:xfrm>
            <a:custGeom>
              <a:avLst/>
              <a:gdLst>
                <a:gd name="T0" fmla="*/ 396 w 406"/>
                <a:gd name="T1" fmla="*/ 6 h 329"/>
                <a:gd name="T2" fmla="*/ 374 w 406"/>
                <a:gd name="T3" fmla="*/ 9 h 329"/>
                <a:gd name="T4" fmla="*/ 4 w 406"/>
                <a:gd name="T5" fmla="*/ 227 h 329"/>
                <a:gd name="T6" fmla="*/ 3 w 406"/>
                <a:gd name="T7" fmla="*/ 243 h 329"/>
                <a:gd name="T8" fmla="*/ 360 w 406"/>
                <a:gd name="T9" fmla="*/ 31 h 329"/>
                <a:gd name="T10" fmla="*/ 379 w 406"/>
                <a:gd name="T11" fmla="*/ 40 h 329"/>
                <a:gd name="T12" fmla="*/ 378 w 406"/>
                <a:gd name="T13" fmla="*/ 77 h 329"/>
                <a:gd name="T14" fmla="*/ 365 w 406"/>
                <a:gd name="T15" fmla="*/ 99 h 329"/>
                <a:gd name="T16" fmla="*/ 0 w 406"/>
                <a:gd name="T17" fmla="*/ 313 h 329"/>
                <a:gd name="T18" fmla="*/ 2 w 406"/>
                <a:gd name="T19" fmla="*/ 329 h 329"/>
                <a:gd name="T20" fmla="*/ 371 w 406"/>
                <a:gd name="T21" fmla="*/ 111 h 329"/>
                <a:gd name="T22" fmla="*/ 402 w 406"/>
                <a:gd name="T23" fmla="*/ 63 h 329"/>
                <a:gd name="T24" fmla="*/ 404 w 406"/>
                <a:gd name="T25" fmla="*/ 28 h 329"/>
                <a:gd name="T26" fmla="*/ 396 w 406"/>
                <a:gd name="T27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6" h="329">
                  <a:moveTo>
                    <a:pt x="396" y="6"/>
                  </a:moveTo>
                  <a:cubicBezTo>
                    <a:pt x="387" y="0"/>
                    <a:pt x="374" y="9"/>
                    <a:pt x="374" y="9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3" y="243"/>
                    <a:pt x="3" y="243"/>
                    <a:pt x="3" y="243"/>
                  </a:cubicBezTo>
                  <a:cubicBezTo>
                    <a:pt x="360" y="31"/>
                    <a:pt x="360" y="31"/>
                    <a:pt x="360" y="31"/>
                  </a:cubicBezTo>
                  <a:cubicBezTo>
                    <a:pt x="362" y="30"/>
                    <a:pt x="380" y="20"/>
                    <a:pt x="379" y="40"/>
                  </a:cubicBezTo>
                  <a:cubicBezTo>
                    <a:pt x="378" y="77"/>
                    <a:pt x="378" y="77"/>
                    <a:pt x="378" y="77"/>
                  </a:cubicBezTo>
                  <a:cubicBezTo>
                    <a:pt x="378" y="80"/>
                    <a:pt x="375" y="93"/>
                    <a:pt x="365" y="9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2" y="329"/>
                    <a:pt x="2" y="329"/>
                    <a:pt x="2" y="329"/>
                  </a:cubicBezTo>
                  <a:cubicBezTo>
                    <a:pt x="371" y="111"/>
                    <a:pt x="371" y="111"/>
                    <a:pt x="371" y="111"/>
                  </a:cubicBezTo>
                  <a:cubicBezTo>
                    <a:pt x="382" y="105"/>
                    <a:pt x="401" y="98"/>
                    <a:pt x="402" y="63"/>
                  </a:cubicBezTo>
                  <a:cubicBezTo>
                    <a:pt x="404" y="28"/>
                    <a:pt x="404" y="28"/>
                    <a:pt x="404" y="28"/>
                  </a:cubicBezTo>
                  <a:cubicBezTo>
                    <a:pt x="404" y="28"/>
                    <a:pt x="406" y="14"/>
                    <a:pt x="396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22"/>
            <p:cNvSpPr>
              <a:spLocks/>
            </p:cNvSpPr>
            <p:nvPr userDrawn="1"/>
          </p:nvSpPr>
          <p:spPr bwMode="auto">
            <a:xfrm>
              <a:off x="3781426" y="2947988"/>
              <a:ext cx="736600" cy="525463"/>
            </a:xfrm>
            <a:custGeom>
              <a:avLst/>
              <a:gdLst>
                <a:gd name="T0" fmla="*/ 5 w 464"/>
                <a:gd name="T1" fmla="*/ 7 h 331"/>
                <a:gd name="T2" fmla="*/ 441 w 464"/>
                <a:gd name="T3" fmla="*/ 312 h 331"/>
                <a:gd name="T4" fmla="*/ 441 w 464"/>
                <a:gd name="T5" fmla="*/ 312 h 331"/>
                <a:gd name="T6" fmla="*/ 464 w 464"/>
                <a:gd name="T7" fmla="*/ 313 h 331"/>
                <a:gd name="T8" fmla="*/ 463 w 464"/>
                <a:gd name="T9" fmla="*/ 329 h 331"/>
                <a:gd name="T10" fmla="*/ 452 w 464"/>
                <a:gd name="T11" fmla="*/ 331 h 331"/>
                <a:gd name="T12" fmla="*/ 441 w 464"/>
                <a:gd name="T13" fmla="*/ 328 h 331"/>
                <a:gd name="T14" fmla="*/ 441 w 464"/>
                <a:gd name="T15" fmla="*/ 328 h 331"/>
                <a:gd name="T16" fmla="*/ 5 w 464"/>
                <a:gd name="T17" fmla="*/ 23 h 331"/>
                <a:gd name="T18" fmla="*/ 0 w 464"/>
                <a:gd name="T19" fmla="*/ 16 h 331"/>
                <a:gd name="T20" fmla="*/ 1 w 464"/>
                <a:gd name="T21" fmla="*/ 0 h 331"/>
                <a:gd name="T22" fmla="*/ 5 w 464"/>
                <a:gd name="T23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4" h="331">
                  <a:moveTo>
                    <a:pt x="5" y="7"/>
                  </a:moveTo>
                  <a:cubicBezTo>
                    <a:pt x="441" y="312"/>
                    <a:pt x="441" y="312"/>
                    <a:pt x="441" y="312"/>
                  </a:cubicBezTo>
                  <a:cubicBezTo>
                    <a:pt x="441" y="312"/>
                    <a:pt x="441" y="312"/>
                    <a:pt x="441" y="312"/>
                  </a:cubicBezTo>
                  <a:cubicBezTo>
                    <a:pt x="447" y="316"/>
                    <a:pt x="457" y="317"/>
                    <a:pt x="464" y="313"/>
                  </a:cubicBezTo>
                  <a:cubicBezTo>
                    <a:pt x="463" y="329"/>
                    <a:pt x="463" y="329"/>
                    <a:pt x="463" y="329"/>
                  </a:cubicBezTo>
                  <a:cubicBezTo>
                    <a:pt x="460" y="330"/>
                    <a:pt x="456" y="331"/>
                    <a:pt x="452" y="331"/>
                  </a:cubicBezTo>
                  <a:cubicBezTo>
                    <a:pt x="448" y="331"/>
                    <a:pt x="444" y="330"/>
                    <a:pt x="441" y="328"/>
                  </a:cubicBezTo>
                  <a:cubicBezTo>
                    <a:pt x="441" y="328"/>
                    <a:pt x="441" y="328"/>
                    <a:pt x="441" y="32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8"/>
                    <a:pt x="0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23"/>
            <p:cNvSpPr>
              <a:spLocks/>
            </p:cNvSpPr>
            <p:nvPr userDrawn="1"/>
          </p:nvSpPr>
          <p:spPr bwMode="auto">
            <a:xfrm>
              <a:off x="3779839" y="2590800"/>
              <a:ext cx="1330325" cy="860425"/>
            </a:xfrm>
            <a:custGeom>
              <a:avLst/>
              <a:gdLst>
                <a:gd name="T0" fmla="*/ 7 w 838"/>
                <a:gd name="T1" fmla="*/ 218 h 542"/>
                <a:gd name="T2" fmla="*/ 6 w 838"/>
                <a:gd name="T3" fmla="*/ 232 h 542"/>
                <a:gd name="T4" fmla="*/ 442 w 838"/>
                <a:gd name="T5" fmla="*/ 537 h 542"/>
                <a:gd name="T6" fmla="*/ 465 w 838"/>
                <a:gd name="T7" fmla="*/ 538 h 542"/>
                <a:gd name="T8" fmla="*/ 838 w 838"/>
                <a:gd name="T9" fmla="*/ 318 h 542"/>
                <a:gd name="T10" fmla="*/ 377 w 838"/>
                <a:gd name="T11" fmla="*/ 0 h 542"/>
                <a:gd name="T12" fmla="*/ 7 w 838"/>
                <a:gd name="T13" fmla="*/ 21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8" h="542">
                  <a:moveTo>
                    <a:pt x="7" y="218"/>
                  </a:moveTo>
                  <a:cubicBezTo>
                    <a:pt x="0" y="222"/>
                    <a:pt x="0" y="228"/>
                    <a:pt x="6" y="232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41"/>
                    <a:pt x="458" y="542"/>
                    <a:pt x="465" y="538"/>
                  </a:cubicBezTo>
                  <a:cubicBezTo>
                    <a:pt x="838" y="318"/>
                    <a:pt x="838" y="318"/>
                    <a:pt x="838" y="318"/>
                  </a:cubicBezTo>
                  <a:cubicBezTo>
                    <a:pt x="377" y="0"/>
                    <a:pt x="377" y="0"/>
                    <a:pt x="377" y="0"/>
                  </a:cubicBezTo>
                  <a:lnTo>
                    <a:pt x="7" y="218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24"/>
            <p:cNvSpPr>
              <a:spLocks/>
            </p:cNvSpPr>
            <p:nvPr userDrawn="1"/>
          </p:nvSpPr>
          <p:spPr bwMode="auto">
            <a:xfrm>
              <a:off x="4303714" y="2547938"/>
              <a:ext cx="812800" cy="515938"/>
            </a:xfrm>
            <a:custGeom>
              <a:avLst/>
              <a:gdLst>
                <a:gd name="T0" fmla="*/ 18 w 512"/>
                <a:gd name="T1" fmla="*/ 0 h 325"/>
                <a:gd name="T2" fmla="*/ 13 w 512"/>
                <a:gd name="T3" fmla="*/ 1 h 325"/>
                <a:gd name="T4" fmla="*/ 0 w 512"/>
                <a:gd name="T5" fmla="*/ 8 h 325"/>
                <a:gd name="T6" fmla="*/ 495 w 512"/>
                <a:gd name="T7" fmla="*/ 325 h 325"/>
                <a:gd name="T8" fmla="*/ 508 w 512"/>
                <a:gd name="T9" fmla="*/ 317 h 325"/>
                <a:gd name="T10" fmla="*/ 512 w 512"/>
                <a:gd name="T11" fmla="*/ 317 h 325"/>
                <a:gd name="T12" fmla="*/ 18 w 512"/>
                <a:gd name="T1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2" h="325">
                  <a:moveTo>
                    <a:pt x="18" y="0"/>
                  </a:moveTo>
                  <a:cubicBezTo>
                    <a:pt x="16" y="0"/>
                    <a:pt x="15" y="0"/>
                    <a:pt x="13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508" y="317"/>
                    <a:pt x="508" y="317"/>
                    <a:pt x="508" y="317"/>
                  </a:cubicBezTo>
                  <a:cubicBezTo>
                    <a:pt x="510" y="316"/>
                    <a:pt x="511" y="316"/>
                    <a:pt x="512" y="31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25"/>
            <p:cNvSpPr>
              <a:spLocks/>
            </p:cNvSpPr>
            <p:nvPr userDrawn="1"/>
          </p:nvSpPr>
          <p:spPr bwMode="auto">
            <a:xfrm>
              <a:off x="4999039" y="31146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26"/>
            <p:cNvSpPr>
              <a:spLocks/>
            </p:cNvSpPr>
            <p:nvPr userDrawn="1"/>
          </p:nvSpPr>
          <p:spPr bwMode="auto">
            <a:xfrm>
              <a:off x="4999039" y="31146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27"/>
            <p:cNvSpPr>
              <a:spLocks/>
            </p:cNvSpPr>
            <p:nvPr userDrawn="1"/>
          </p:nvSpPr>
          <p:spPr bwMode="auto">
            <a:xfrm>
              <a:off x="4440239" y="2878138"/>
              <a:ext cx="649288" cy="522288"/>
            </a:xfrm>
            <a:custGeom>
              <a:avLst/>
              <a:gdLst>
                <a:gd name="T0" fmla="*/ 398 w 409"/>
                <a:gd name="T1" fmla="*/ 93 h 329"/>
                <a:gd name="T2" fmla="*/ 409 w 409"/>
                <a:gd name="T3" fmla="*/ 0 h 329"/>
                <a:gd name="T4" fmla="*/ 354 w 409"/>
                <a:gd name="T5" fmla="*/ 32 h 329"/>
                <a:gd name="T6" fmla="*/ 51 w 409"/>
                <a:gd name="T7" fmla="*/ 205 h 329"/>
                <a:gd name="T8" fmla="*/ 27 w 409"/>
                <a:gd name="T9" fmla="*/ 306 h 329"/>
                <a:gd name="T10" fmla="*/ 51 w 409"/>
                <a:gd name="T11" fmla="*/ 322 h 329"/>
                <a:gd name="T12" fmla="*/ 354 w 409"/>
                <a:gd name="T13" fmla="*/ 149 h 329"/>
                <a:gd name="T14" fmla="*/ 409 w 409"/>
                <a:gd name="T15" fmla="*/ 117 h 329"/>
                <a:gd name="T16" fmla="*/ 398 w 409"/>
                <a:gd name="T17" fmla="*/ 9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9" h="329">
                  <a:moveTo>
                    <a:pt x="398" y="93"/>
                  </a:moveTo>
                  <a:cubicBezTo>
                    <a:pt x="397" y="77"/>
                    <a:pt x="398" y="16"/>
                    <a:pt x="409" y="0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3" y="32"/>
                    <a:pt x="52" y="205"/>
                    <a:pt x="51" y="205"/>
                  </a:cubicBezTo>
                  <a:cubicBezTo>
                    <a:pt x="0" y="218"/>
                    <a:pt x="27" y="290"/>
                    <a:pt x="27" y="306"/>
                  </a:cubicBezTo>
                  <a:cubicBezTo>
                    <a:pt x="27" y="322"/>
                    <a:pt x="37" y="329"/>
                    <a:pt x="51" y="322"/>
                  </a:cubicBezTo>
                  <a:cubicBezTo>
                    <a:pt x="52" y="322"/>
                    <a:pt x="353" y="149"/>
                    <a:pt x="354" y="149"/>
                  </a:cubicBezTo>
                  <a:cubicBezTo>
                    <a:pt x="409" y="117"/>
                    <a:pt x="409" y="117"/>
                    <a:pt x="409" y="117"/>
                  </a:cubicBezTo>
                  <a:cubicBezTo>
                    <a:pt x="402" y="113"/>
                    <a:pt x="399" y="105"/>
                    <a:pt x="398" y="93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28"/>
            <p:cNvSpPr>
              <a:spLocks/>
            </p:cNvSpPr>
            <p:nvPr userDrawn="1"/>
          </p:nvSpPr>
          <p:spPr bwMode="auto">
            <a:xfrm>
              <a:off x="3787776" y="2416175"/>
              <a:ext cx="1328738" cy="757238"/>
            </a:xfrm>
            <a:custGeom>
              <a:avLst/>
              <a:gdLst>
                <a:gd name="T0" fmla="*/ 381 w 837"/>
                <a:gd name="T1" fmla="*/ 4 h 477"/>
                <a:gd name="T2" fmla="*/ 347 w 837"/>
                <a:gd name="T3" fmla="*/ 7 h 477"/>
                <a:gd name="T4" fmla="*/ 40 w 837"/>
                <a:gd name="T5" fmla="*/ 181 h 477"/>
                <a:gd name="T6" fmla="*/ 0 w 837"/>
                <a:gd name="T7" fmla="*/ 204 h 477"/>
                <a:gd name="T8" fmla="*/ 470 w 837"/>
                <a:gd name="T9" fmla="*/ 477 h 477"/>
                <a:gd name="T10" fmla="*/ 510 w 837"/>
                <a:gd name="T11" fmla="*/ 454 h 477"/>
                <a:gd name="T12" fmla="*/ 792 w 837"/>
                <a:gd name="T13" fmla="*/ 295 h 477"/>
                <a:gd name="T14" fmla="*/ 791 w 837"/>
                <a:gd name="T15" fmla="*/ 294 h 477"/>
                <a:gd name="T16" fmla="*/ 812 w 837"/>
                <a:gd name="T17" fmla="*/ 282 h 477"/>
                <a:gd name="T18" fmla="*/ 833 w 837"/>
                <a:gd name="T19" fmla="*/ 270 h 477"/>
                <a:gd name="T20" fmla="*/ 837 w 837"/>
                <a:gd name="T21" fmla="*/ 270 h 477"/>
                <a:gd name="T22" fmla="*/ 381 w 837"/>
                <a:gd name="T23" fmla="*/ 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477">
                  <a:moveTo>
                    <a:pt x="381" y="4"/>
                  </a:moveTo>
                  <a:cubicBezTo>
                    <a:pt x="374" y="0"/>
                    <a:pt x="359" y="0"/>
                    <a:pt x="347" y="7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470" y="477"/>
                    <a:pt x="470" y="477"/>
                    <a:pt x="470" y="477"/>
                  </a:cubicBezTo>
                  <a:cubicBezTo>
                    <a:pt x="510" y="454"/>
                    <a:pt x="510" y="454"/>
                    <a:pt x="510" y="454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1" y="294"/>
                    <a:pt x="791" y="294"/>
                    <a:pt x="791" y="294"/>
                  </a:cubicBezTo>
                  <a:cubicBezTo>
                    <a:pt x="812" y="282"/>
                    <a:pt x="812" y="282"/>
                    <a:pt x="812" y="282"/>
                  </a:cubicBezTo>
                  <a:cubicBezTo>
                    <a:pt x="833" y="270"/>
                    <a:pt x="833" y="270"/>
                    <a:pt x="833" y="270"/>
                  </a:cubicBezTo>
                  <a:cubicBezTo>
                    <a:pt x="835" y="269"/>
                    <a:pt x="836" y="269"/>
                    <a:pt x="837" y="270"/>
                  </a:cubicBezTo>
                  <a:lnTo>
                    <a:pt x="381" y="4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29"/>
            <p:cNvSpPr>
              <a:spLocks/>
            </p:cNvSpPr>
            <p:nvPr userDrawn="1"/>
          </p:nvSpPr>
          <p:spPr bwMode="auto">
            <a:xfrm>
              <a:off x="3725864" y="2740025"/>
              <a:ext cx="814388" cy="666750"/>
            </a:xfrm>
            <a:custGeom>
              <a:avLst/>
              <a:gdLst>
                <a:gd name="T0" fmla="*/ 480 w 513"/>
                <a:gd name="T1" fmla="*/ 420 h 420"/>
                <a:gd name="T2" fmla="*/ 25 w 513"/>
                <a:gd name="T3" fmla="*/ 155 h 420"/>
                <a:gd name="T4" fmla="*/ 0 w 513"/>
                <a:gd name="T5" fmla="*/ 110 h 420"/>
                <a:gd name="T6" fmla="*/ 0 w 513"/>
                <a:gd name="T7" fmla="*/ 54 h 420"/>
                <a:gd name="T8" fmla="*/ 39 w 513"/>
                <a:gd name="T9" fmla="*/ 0 h 420"/>
                <a:gd name="T10" fmla="*/ 513 w 513"/>
                <a:gd name="T11" fmla="*/ 271 h 420"/>
                <a:gd name="T12" fmla="*/ 470 w 513"/>
                <a:gd name="T13" fmla="*/ 319 h 420"/>
                <a:gd name="T14" fmla="*/ 470 w 513"/>
                <a:gd name="T15" fmla="*/ 396 h 420"/>
                <a:gd name="T16" fmla="*/ 480 w 513"/>
                <a:gd name="T17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3" h="420">
                  <a:moveTo>
                    <a:pt x="480" y="420"/>
                  </a:moveTo>
                  <a:cubicBezTo>
                    <a:pt x="25" y="155"/>
                    <a:pt x="25" y="155"/>
                    <a:pt x="25" y="155"/>
                  </a:cubicBezTo>
                  <a:cubicBezTo>
                    <a:pt x="3" y="143"/>
                    <a:pt x="0" y="122"/>
                    <a:pt x="0" y="110"/>
                  </a:cubicBezTo>
                  <a:cubicBezTo>
                    <a:pt x="0" y="69"/>
                    <a:pt x="0" y="77"/>
                    <a:pt x="0" y="54"/>
                  </a:cubicBezTo>
                  <a:cubicBezTo>
                    <a:pt x="0" y="17"/>
                    <a:pt x="27" y="7"/>
                    <a:pt x="39" y="0"/>
                  </a:cubicBezTo>
                  <a:cubicBezTo>
                    <a:pt x="513" y="271"/>
                    <a:pt x="513" y="271"/>
                    <a:pt x="513" y="271"/>
                  </a:cubicBezTo>
                  <a:cubicBezTo>
                    <a:pt x="503" y="276"/>
                    <a:pt x="476" y="292"/>
                    <a:pt x="470" y="319"/>
                  </a:cubicBezTo>
                  <a:cubicBezTo>
                    <a:pt x="463" y="348"/>
                    <a:pt x="470" y="383"/>
                    <a:pt x="470" y="396"/>
                  </a:cubicBezTo>
                  <a:cubicBezTo>
                    <a:pt x="470" y="408"/>
                    <a:pt x="474" y="417"/>
                    <a:pt x="480" y="420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30"/>
            <p:cNvSpPr>
              <a:spLocks/>
            </p:cNvSpPr>
            <p:nvPr userDrawn="1"/>
          </p:nvSpPr>
          <p:spPr bwMode="auto">
            <a:xfrm>
              <a:off x="4465639" y="2841625"/>
              <a:ext cx="654050" cy="579438"/>
            </a:xfrm>
            <a:custGeom>
              <a:avLst/>
              <a:gdLst>
                <a:gd name="T0" fmla="*/ 406 w 412"/>
                <a:gd name="T1" fmla="*/ 2 h 365"/>
                <a:gd name="T2" fmla="*/ 412 w 412"/>
                <a:gd name="T3" fmla="*/ 5 h 365"/>
                <a:gd name="T4" fmla="*/ 406 w 412"/>
                <a:gd name="T5" fmla="*/ 15 h 365"/>
                <a:gd name="T6" fmla="*/ 393 w 412"/>
                <a:gd name="T7" fmla="*/ 23 h 365"/>
                <a:gd name="T8" fmla="*/ 42 w 412"/>
                <a:gd name="T9" fmla="*/ 225 h 365"/>
                <a:gd name="T10" fmla="*/ 41 w 412"/>
                <a:gd name="T11" fmla="*/ 226 h 365"/>
                <a:gd name="T12" fmla="*/ 13 w 412"/>
                <a:gd name="T13" fmla="*/ 269 h 365"/>
                <a:gd name="T14" fmla="*/ 14 w 412"/>
                <a:gd name="T15" fmla="*/ 328 h 365"/>
                <a:gd name="T16" fmla="*/ 46 w 412"/>
                <a:gd name="T17" fmla="*/ 339 h 365"/>
                <a:gd name="T18" fmla="*/ 393 w 412"/>
                <a:gd name="T19" fmla="*/ 140 h 365"/>
                <a:gd name="T20" fmla="*/ 406 w 412"/>
                <a:gd name="T21" fmla="*/ 132 h 365"/>
                <a:gd name="T22" fmla="*/ 412 w 412"/>
                <a:gd name="T23" fmla="*/ 136 h 365"/>
                <a:gd name="T24" fmla="*/ 406 w 412"/>
                <a:gd name="T25" fmla="*/ 146 h 365"/>
                <a:gd name="T26" fmla="*/ 357 w 412"/>
                <a:gd name="T27" fmla="*/ 174 h 365"/>
                <a:gd name="T28" fmla="*/ 83 w 412"/>
                <a:gd name="T29" fmla="*/ 330 h 365"/>
                <a:gd name="T30" fmla="*/ 43 w 412"/>
                <a:gd name="T31" fmla="*/ 353 h 365"/>
                <a:gd name="T32" fmla="*/ 40 w 412"/>
                <a:gd name="T33" fmla="*/ 355 h 365"/>
                <a:gd name="T34" fmla="*/ 1 w 412"/>
                <a:gd name="T35" fmla="*/ 333 h 365"/>
                <a:gd name="T36" fmla="*/ 0 w 412"/>
                <a:gd name="T37" fmla="*/ 265 h 365"/>
                <a:gd name="T38" fmla="*/ 49 w 412"/>
                <a:gd name="T39" fmla="*/ 205 h 365"/>
                <a:gd name="T40" fmla="*/ 37 w 412"/>
                <a:gd name="T41" fmla="*/ 213 h 365"/>
                <a:gd name="T42" fmla="*/ 406 w 412"/>
                <a:gd name="T43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2" h="365">
                  <a:moveTo>
                    <a:pt x="406" y="2"/>
                  </a:moveTo>
                  <a:cubicBezTo>
                    <a:pt x="409" y="0"/>
                    <a:pt x="412" y="2"/>
                    <a:pt x="412" y="5"/>
                  </a:cubicBezTo>
                  <a:cubicBezTo>
                    <a:pt x="412" y="9"/>
                    <a:pt x="409" y="14"/>
                    <a:pt x="406" y="15"/>
                  </a:cubicBezTo>
                  <a:cubicBezTo>
                    <a:pt x="393" y="23"/>
                    <a:pt x="393" y="23"/>
                    <a:pt x="393" y="23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36" y="229"/>
                    <a:pt x="13" y="238"/>
                    <a:pt x="13" y="269"/>
                  </a:cubicBezTo>
                  <a:cubicBezTo>
                    <a:pt x="13" y="293"/>
                    <a:pt x="14" y="317"/>
                    <a:pt x="14" y="328"/>
                  </a:cubicBezTo>
                  <a:cubicBezTo>
                    <a:pt x="14" y="343"/>
                    <a:pt x="24" y="352"/>
                    <a:pt x="46" y="339"/>
                  </a:cubicBezTo>
                  <a:cubicBezTo>
                    <a:pt x="393" y="140"/>
                    <a:pt x="393" y="140"/>
                    <a:pt x="393" y="140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9" y="130"/>
                    <a:pt x="412" y="132"/>
                    <a:pt x="412" y="136"/>
                  </a:cubicBezTo>
                  <a:cubicBezTo>
                    <a:pt x="412" y="139"/>
                    <a:pt x="410" y="144"/>
                    <a:pt x="406" y="146"/>
                  </a:cubicBezTo>
                  <a:cubicBezTo>
                    <a:pt x="357" y="174"/>
                    <a:pt x="357" y="174"/>
                    <a:pt x="357" y="174"/>
                  </a:cubicBezTo>
                  <a:cubicBezTo>
                    <a:pt x="83" y="330"/>
                    <a:pt x="83" y="330"/>
                    <a:pt x="83" y="330"/>
                  </a:cubicBezTo>
                  <a:cubicBezTo>
                    <a:pt x="43" y="353"/>
                    <a:pt x="43" y="353"/>
                    <a:pt x="43" y="353"/>
                  </a:cubicBezTo>
                  <a:cubicBezTo>
                    <a:pt x="42" y="354"/>
                    <a:pt x="41" y="355"/>
                    <a:pt x="40" y="355"/>
                  </a:cubicBezTo>
                  <a:cubicBezTo>
                    <a:pt x="20" y="365"/>
                    <a:pt x="2" y="357"/>
                    <a:pt x="1" y="333"/>
                  </a:cubicBezTo>
                  <a:cubicBezTo>
                    <a:pt x="0" y="314"/>
                    <a:pt x="0" y="287"/>
                    <a:pt x="0" y="265"/>
                  </a:cubicBezTo>
                  <a:cubicBezTo>
                    <a:pt x="0" y="229"/>
                    <a:pt x="37" y="212"/>
                    <a:pt x="49" y="205"/>
                  </a:cubicBezTo>
                  <a:cubicBezTo>
                    <a:pt x="37" y="213"/>
                    <a:pt x="37" y="213"/>
                    <a:pt x="37" y="213"/>
                  </a:cubicBezTo>
                  <a:lnTo>
                    <a:pt x="406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31"/>
            <p:cNvSpPr>
              <a:spLocks noEditPoints="1"/>
            </p:cNvSpPr>
            <p:nvPr userDrawn="1"/>
          </p:nvSpPr>
          <p:spPr bwMode="auto">
            <a:xfrm>
              <a:off x="5073651" y="2886075"/>
              <a:ext cx="11113" cy="68263"/>
            </a:xfrm>
            <a:custGeom>
              <a:avLst/>
              <a:gdLst>
                <a:gd name="T0" fmla="*/ 0 w 7"/>
                <a:gd name="T1" fmla="*/ 43 h 43"/>
                <a:gd name="T2" fmla="*/ 1 w 7"/>
                <a:gd name="T3" fmla="*/ 27 h 43"/>
                <a:gd name="T4" fmla="*/ 1 w 7"/>
                <a:gd name="T5" fmla="*/ 27 h 43"/>
                <a:gd name="T6" fmla="*/ 0 w 7"/>
                <a:gd name="T7" fmla="*/ 43 h 43"/>
                <a:gd name="T8" fmla="*/ 0 w 7"/>
                <a:gd name="T9" fmla="*/ 43 h 43"/>
                <a:gd name="T10" fmla="*/ 1 w 7"/>
                <a:gd name="T11" fmla="*/ 27 h 43"/>
                <a:gd name="T12" fmla="*/ 7 w 7"/>
                <a:gd name="T13" fmla="*/ 0 h 43"/>
                <a:gd name="T14" fmla="*/ 7 w 7"/>
                <a:gd name="T15" fmla="*/ 0 h 43"/>
                <a:gd name="T16" fmla="*/ 1 w 7"/>
                <a:gd name="T17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3">
                  <a:moveTo>
                    <a:pt x="0" y="43"/>
                  </a:moveTo>
                  <a:cubicBezTo>
                    <a:pt x="0" y="38"/>
                    <a:pt x="0" y="33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3"/>
                    <a:pt x="0" y="3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lose/>
                  <a:moveTo>
                    <a:pt x="1" y="27"/>
                  </a:moveTo>
                  <a:cubicBezTo>
                    <a:pt x="3" y="16"/>
                    <a:pt x="4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6"/>
                    <a:pt x="3" y="16"/>
                    <a:pt x="1" y="27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32"/>
            <p:cNvSpPr>
              <a:spLocks/>
            </p:cNvSpPr>
            <p:nvPr userDrawn="1"/>
          </p:nvSpPr>
          <p:spPr bwMode="auto">
            <a:xfrm>
              <a:off x="4602164" y="3125788"/>
              <a:ext cx="57150" cy="31750"/>
            </a:xfrm>
            <a:custGeom>
              <a:avLst/>
              <a:gdLst>
                <a:gd name="T0" fmla="*/ 1 w 36"/>
                <a:gd name="T1" fmla="*/ 20 h 20"/>
                <a:gd name="T2" fmla="*/ 0 w 36"/>
                <a:gd name="T3" fmla="*/ 20 h 20"/>
                <a:gd name="T4" fmla="*/ 36 w 36"/>
                <a:gd name="T5" fmla="*/ 0 h 20"/>
                <a:gd name="T6" fmla="*/ 36 w 36"/>
                <a:gd name="T7" fmla="*/ 0 h 20"/>
                <a:gd name="T8" fmla="*/ 36 w 36"/>
                <a:gd name="T9" fmla="*/ 0 h 20"/>
                <a:gd name="T10" fmla="*/ 1 w 3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0">
                  <a:moveTo>
                    <a:pt x="1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1" y="14"/>
                    <a:pt x="23" y="7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33"/>
            <p:cNvSpPr>
              <a:spLocks/>
            </p:cNvSpPr>
            <p:nvPr userDrawn="1"/>
          </p:nvSpPr>
          <p:spPr bwMode="auto">
            <a:xfrm>
              <a:off x="3548064" y="3432175"/>
              <a:ext cx="890588" cy="565150"/>
            </a:xfrm>
            <a:custGeom>
              <a:avLst/>
              <a:gdLst>
                <a:gd name="T0" fmla="*/ 20 w 561"/>
                <a:gd name="T1" fmla="*/ 0 h 356"/>
                <a:gd name="T2" fmla="*/ 15 w 561"/>
                <a:gd name="T3" fmla="*/ 1 h 356"/>
                <a:gd name="T4" fmla="*/ 0 w 561"/>
                <a:gd name="T5" fmla="*/ 9 h 356"/>
                <a:gd name="T6" fmla="*/ 541 w 561"/>
                <a:gd name="T7" fmla="*/ 356 h 356"/>
                <a:gd name="T8" fmla="*/ 556 w 561"/>
                <a:gd name="T9" fmla="*/ 347 h 356"/>
                <a:gd name="T10" fmla="*/ 561 w 561"/>
                <a:gd name="T11" fmla="*/ 347 h 356"/>
                <a:gd name="T12" fmla="*/ 20 w 561"/>
                <a:gd name="T13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1" h="356">
                  <a:moveTo>
                    <a:pt x="20" y="0"/>
                  </a:moveTo>
                  <a:cubicBezTo>
                    <a:pt x="18" y="0"/>
                    <a:pt x="17" y="0"/>
                    <a:pt x="15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41" y="356"/>
                    <a:pt x="541" y="356"/>
                    <a:pt x="541" y="356"/>
                  </a:cubicBezTo>
                  <a:cubicBezTo>
                    <a:pt x="556" y="347"/>
                    <a:pt x="556" y="347"/>
                    <a:pt x="556" y="347"/>
                  </a:cubicBezTo>
                  <a:cubicBezTo>
                    <a:pt x="558" y="346"/>
                    <a:pt x="559" y="346"/>
                    <a:pt x="561" y="347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34"/>
            <p:cNvSpPr>
              <a:spLocks/>
            </p:cNvSpPr>
            <p:nvPr userDrawn="1"/>
          </p:nvSpPr>
          <p:spPr bwMode="auto">
            <a:xfrm>
              <a:off x="4308476" y="40513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35"/>
            <p:cNvSpPr>
              <a:spLocks/>
            </p:cNvSpPr>
            <p:nvPr userDrawn="1"/>
          </p:nvSpPr>
          <p:spPr bwMode="auto">
            <a:xfrm>
              <a:off x="4308476" y="40513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36"/>
            <p:cNvSpPr>
              <a:spLocks/>
            </p:cNvSpPr>
            <p:nvPr userDrawn="1"/>
          </p:nvSpPr>
          <p:spPr bwMode="auto">
            <a:xfrm>
              <a:off x="3698876" y="3794125"/>
              <a:ext cx="708025" cy="569913"/>
            </a:xfrm>
            <a:custGeom>
              <a:avLst/>
              <a:gdLst>
                <a:gd name="T0" fmla="*/ 435 w 446"/>
                <a:gd name="T1" fmla="*/ 101 h 359"/>
                <a:gd name="T2" fmla="*/ 446 w 446"/>
                <a:gd name="T3" fmla="*/ 0 h 359"/>
                <a:gd name="T4" fmla="*/ 386 w 446"/>
                <a:gd name="T5" fmla="*/ 34 h 359"/>
                <a:gd name="T6" fmla="*/ 55 w 446"/>
                <a:gd name="T7" fmla="*/ 224 h 359"/>
                <a:gd name="T8" fmla="*/ 29 w 446"/>
                <a:gd name="T9" fmla="*/ 334 h 359"/>
                <a:gd name="T10" fmla="*/ 55 w 446"/>
                <a:gd name="T11" fmla="*/ 352 h 359"/>
                <a:gd name="T12" fmla="*/ 386 w 446"/>
                <a:gd name="T13" fmla="*/ 162 h 359"/>
                <a:gd name="T14" fmla="*/ 446 w 446"/>
                <a:gd name="T15" fmla="*/ 128 h 359"/>
                <a:gd name="T16" fmla="*/ 435 w 446"/>
                <a:gd name="T17" fmla="*/ 10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6" h="359">
                  <a:moveTo>
                    <a:pt x="435" y="101"/>
                  </a:moveTo>
                  <a:cubicBezTo>
                    <a:pt x="433" y="84"/>
                    <a:pt x="434" y="17"/>
                    <a:pt x="446" y="0"/>
                  </a:cubicBezTo>
                  <a:cubicBezTo>
                    <a:pt x="386" y="34"/>
                    <a:pt x="386" y="34"/>
                    <a:pt x="386" y="34"/>
                  </a:cubicBezTo>
                  <a:cubicBezTo>
                    <a:pt x="385" y="35"/>
                    <a:pt x="56" y="224"/>
                    <a:pt x="55" y="224"/>
                  </a:cubicBezTo>
                  <a:cubicBezTo>
                    <a:pt x="0" y="237"/>
                    <a:pt x="28" y="317"/>
                    <a:pt x="29" y="334"/>
                  </a:cubicBezTo>
                  <a:cubicBezTo>
                    <a:pt x="29" y="352"/>
                    <a:pt x="40" y="359"/>
                    <a:pt x="55" y="352"/>
                  </a:cubicBezTo>
                  <a:cubicBezTo>
                    <a:pt x="56" y="352"/>
                    <a:pt x="385" y="163"/>
                    <a:pt x="386" y="162"/>
                  </a:cubicBezTo>
                  <a:cubicBezTo>
                    <a:pt x="446" y="128"/>
                    <a:pt x="446" y="128"/>
                    <a:pt x="446" y="128"/>
                  </a:cubicBezTo>
                  <a:cubicBezTo>
                    <a:pt x="439" y="123"/>
                    <a:pt x="436" y="114"/>
                    <a:pt x="435" y="101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37"/>
            <p:cNvSpPr>
              <a:spLocks/>
            </p:cNvSpPr>
            <p:nvPr userDrawn="1"/>
          </p:nvSpPr>
          <p:spPr bwMode="auto">
            <a:xfrm>
              <a:off x="2986089" y="3287713"/>
              <a:ext cx="1450975" cy="828675"/>
            </a:xfrm>
            <a:custGeom>
              <a:avLst/>
              <a:gdLst>
                <a:gd name="T0" fmla="*/ 416 w 914"/>
                <a:gd name="T1" fmla="*/ 5 h 522"/>
                <a:gd name="T2" fmla="*/ 379 w 914"/>
                <a:gd name="T3" fmla="*/ 8 h 522"/>
                <a:gd name="T4" fmla="*/ 43 w 914"/>
                <a:gd name="T5" fmla="*/ 199 h 522"/>
                <a:gd name="T6" fmla="*/ 0 w 914"/>
                <a:gd name="T7" fmla="*/ 224 h 522"/>
                <a:gd name="T8" fmla="*/ 513 w 914"/>
                <a:gd name="T9" fmla="*/ 522 h 522"/>
                <a:gd name="T10" fmla="*/ 556 w 914"/>
                <a:gd name="T11" fmla="*/ 497 h 522"/>
                <a:gd name="T12" fmla="*/ 865 w 914"/>
                <a:gd name="T13" fmla="*/ 322 h 522"/>
                <a:gd name="T14" fmla="*/ 864 w 914"/>
                <a:gd name="T15" fmla="*/ 322 h 522"/>
                <a:gd name="T16" fmla="*/ 886 w 914"/>
                <a:gd name="T17" fmla="*/ 309 h 522"/>
                <a:gd name="T18" fmla="*/ 910 w 914"/>
                <a:gd name="T19" fmla="*/ 295 h 522"/>
                <a:gd name="T20" fmla="*/ 914 w 914"/>
                <a:gd name="T21" fmla="*/ 295 h 522"/>
                <a:gd name="T22" fmla="*/ 416 w 914"/>
                <a:gd name="T23" fmla="*/ 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4" h="522">
                  <a:moveTo>
                    <a:pt x="416" y="5"/>
                  </a:moveTo>
                  <a:cubicBezTo>
                    <a:pt x="408" y="1"/>
                    <a:pt x="391" y="0"/>
                    <a:pt x="379" y="8"/>
                  </a:cubicBezTo>
                  <a:cubicBezTo>
                    <a:pt x="43" y="199"/>
                    <a:pt x="43" y="199"/>
                    <a:pt x="43" y="199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513" y="522"/>
                    <a:pt x="513" y="522"/>
                    <a:pt x="513" y="522"/>
                  </a:cubicBezTo>
                  <a:cubicBezTo>
                    <a:pt x="556" y="497"/>
                    <a:pt x="556" y="497"/>
                    <a:pt x="556" y="497"/>
                  </a:cubicBezTo>
                  <a:cubicBezTo>
                    <a:pt x="865" y="322"/>
                    <a:pt x="865" y="322"/>
                    <a:pt x="865" y="322"/>
                  </a:cubicBezTo>
                  <a:cubicBezTo>
                    <a:pt x="864" y="322"/>
                    <a:pt x="864" y="322"/>
                    <a:pt x="864" y="322"/>
                  </a:cubicBezTo>
                  <a:cubicBezTo>
                    <a:pt x="886" y="309"/>
                    <a:pt x="886" y="309"/>
                    <a:pt x="886" y="309"/>
                  </a:cubicBezTo>
                  <a:cubicBezTo>
                    <a:pt x="910" y="295"/>
                    <a:pt x="910" y="295"/>
                    <a:pt x="910" y="295"/>
                  </a:cubicBezTo>
                  <a:cubicBezTo>
                    <a:pt x="912" y="294"/>
                    <a:pt x="913" y="294"/>
                    <a:pt x="914" y="295"/>
                  </a:cubicBezTo>
                  <a:lnTo>
                    <a:pt x="416" y="5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38"/>
            <p:cNvSpPr>
              <a:spLocks/>
            </p:cNvSpPr>
            <p:nvPr userDrawn="1"/>
          </p:nvSpPr>
          <p:spPr bwMode="auto">
            <a:xfrm>
              <a:off x="2916239" y="3643313"/>
              <a:ext cx="890588" cy="728663"/>
            </a:xfrm>
            <a:custGeom>
              <a:avLst/>
              <a:gdLst>
                <a:gd name="T0" fmla="*/ 526 w 561"/>
                <a:gd name="T1" fmla="*/ 459 h 459"/>
                <a:gd name="T2" fmla="*/ 28 w 561"/>
                <a:gd name="T3" fmla="*/ 169 h 459"/>
                <a:gd name="T4" fmla="*/ 0 w 561"/>
                <a:gd name="T5" fmla="*/ 120 h 459"/>
                <a:gd name="T6" fmla="*/ 0 w 561"/>
                <a:gd name="T7" fmla="*/ 59 h 459"/>
                <a:gd name="T8" fmla="*/ 44 w 561"/>
                <a:gd name="T9" fmla="*/ 0 h 459"/>
                <a:gd name="T10" fmla="*/ 561 w 561"/>
                <a:gd name="T11" fmla="*/ 295 h 459"/>
                <a:gd name="T12" fmla="*/ 514 w 561"/>
                <a:gd name="T13" fmla="*/ 348 h 459"/>
                <a:gd name="T14" fmla="*/ 514 w 561"/>
                <a:gd name="T15" fmla="*/ 433 h 459"/>
                <a:gd name="T16" fmla="*/ 526 w 561"/>
                <a:gd name="T1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1" h="459">
                  <a:moveTo>
                    <a:pt x="526" y="459"/>
                  </a:moveTo>
                  <a:cubicBezTo>
                    <a:pt x="28" y="169"/>
                    <a:pt x="28" y="169"/>
                    <a:pt x="28" y="169"/>
                  </a:cubicBezTo>
                  <a:cubicBezTo>
                    <a:pt x="3" y="155"/>
                    <a:pt x="0" y="133"/>
                    <a:pt x="0" y="120"/>
                  </a:cubicBezTo>
                  <a:cubicBezTo>
                    <a:pt x="0" y="74"/>
                    <a:pt x="0" y="84"/>
                    <a:pt x="0" y="59"/>
                  </a:cubicBezTo>
                  <a:cubicBezTo>
                    <a:pt x="0" y="18"/>
                    <a:pt x="31" y="7"/>
                    <a:pt x="44" y="0"/>
                  </a:cubicBezTo>
                  <a:cubicBezTo>
                    <a:pt x="561" y="295"/>
                    <a:pt x="561" y="295"/>
                    <a:pt x="561" y="295"/>
                  </a:cubicBezTo>
                  <a:cubicBezTo>
                    <a:pt x="551" y="301"/>
                    <a:pt x="521" y="318"/>
                    <a:pt x="514" y="348"/>
                  </a:cubicBezTo>
                  <a:cubicBezTo>
                    <a:pt x="506" y="380"/>
                    <a:pt x="514" y="418"/>
                    <a:pt x="514" y="433"/>
                  </a:cubicBezTo>
                  <a:cubicBezTo>
                    <a:pt x="514" y="446"/>
                    <a:pt x="518" y="455"/>
                    <a:pt x="526" y="459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39"/>
            <p:cNvSpPr>
              <a:spLocks/>
            </p:cNvSpPr>
            <p:nvPr userDrawn="1"/>
          </p:nvSpPr>
          <p:spPr bwMode="auto">
            <a:xfrm>
              <a:off x="3725864" y="3752850"/>
              <a:ext cx="714375" cy="635000"/>
            </a:xfrm>
            <a:custGeom>
              <a:avLst/>
              <a:gdLst>
                <a:gd name="T0" fmla="*/ 444 w 450"/>
                <a:gd name="T1" fmla="*/ 2 h 400"/>
                <a:gd name="T2" fmla="*/ 450 w 450"/>
                <a:gd name="T3" fmla="*/ 6 h 400"/>
                <a:gd name="T4" fmla="*/ 444 w 450"/>
                <a:gd name="T5" fmla="*/ 17 h 400"/>
                <a:gd name="T6" fmla="*/ 429 w 450"/>
                <a:gd name="T7" fmla="*/ 26 h 400"/>
                <a:gd name="T8" fmla="*/ 46 w 450"/>
                <a:gd name="T9" fmla="*/ 246 h 400"/>
                <a:gd name="T10" fmla="*/ 44 w 450"/>
                <a:gd name="T11" fmla="*/ 247 h 400"/>
                <a:gd name="T12" fmla="*/ 14 w 450"/>
                <a:gd name="T13" fmla="*/ 294 h 400"/>
                <a:gd name="T14" fmla="*/ 15 w 450"/>
                <a:gd name="T15" fmla="*/ 359 h 400"/>
                <a:gd name="T16" fmla="*/ 51 w 450"/>
                <a:gd name="T17" fmla="*/ 371 h 400"/>
                <a:gd name="T18" fmla="*/ 429 w 450"/>
                <a:gd name="T19" fmla="*/ 154 h 400"/>
                <a:gd name="T20" fmla="*/ 444 w 450"/>
                <a:gd name="T21" fmla="*/ 145 h 400"/>
                <a:gd name="T22" fmla="*/ 450 w 450"/>
                <a:gd name="T23" fmla="*/ 149 h 400"/>
                <a:gd name="T24" fmla="*/ 444 w 450"/>
                <a:gd name="T25" fmla="*/ 160 h 400"/>
                <a:gd name="T26" fmla="*/ 390 w 450"/>
                <a:gd name="T27" fmla="*/ 191 h 400"/>
                <a:gd name="T28" fmla="*/ 91 w 450"/>
                <a:gd name="T29" fmla="*/ 361 h 400"/>
                <a:gd name="T30" fmla="*/ 47 w 450"/>
                <a:gd name="T31" fmla="*/ 386 h 400"/>
                <a:gd name="T32" fmla="*/ 43 w 450"/>
                <a:gd name="T33" fmla="*/ 388 h 400"/>
                <a:gd name="T34" fmla="*/ 1 w 450"/>
                <a:gd name="T35" fmla="*/ 365 h 400"/>
                <a:gd name="T36" fmla="*/ 0 w 450"/>
                <a:gd name="T37" fmla="*/ 290 h 400"/>
                <a:gd name="T38" fmla="*/ 54 w 450"/>
                <a:gd name="T39" fmla="*/ 225 h 400"/>
                <a:gd name="T40" fmla="*/ 41 w 450"/>
                <a:gd name="T41" fmla="*/ 233 h 400"/>
                <a:gd name="T42" fmla="*/ 444 w 450"/>
                <a:gd name="T43" fmla="*/ 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0" h="400">
                  <a:moveTo>
                    <a:pt x="444" y="2"/>
                  </a:moveTo>
                  <a:cubicBezTo>
                    <a:pt x="447" y="0"/>
                    <a:pt x="450" y="2"/>
                    <a:pt x="450" y="6"/>
                  </a:cubicBezTo>
                  <a:cubicBezTo>
                    <a:pt x="450" y="10"/>
                    <a:pt x="447" y="15"/>
                    <a:pt x="444" y="17"/>
                  </a:cubicBezTo>
                  <a:cubicBezTo>
                    <a:pt x="429" y="26"/>
                    <a:pt x="429" y="26"/>
                    <a:pt x="429" y="26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0" y="250"/>
                    <a:pt x="14" y="261"/>
                    <a:pt x="14" y="294"/>
                  </a:cubicBezTo>
                  <a:cubicBezTo>
                    <a:pt x="14" y="320"/>
                    <a:pt x="15" y="346"/>
                    <a:pt x="15" y="359"/>
                  </a:cubicBezTo>
                  <a:cubicBezTo>
                    <a:pt x="15" y="376"/>
                    <a:pt x="27" y="385"/>
                    <a:pt x="51" y="371"/>
                  </a:cubicBezTo>
                  <a:cubicBezTo>
                    <a:pt x="429" y="154"/>
                    <a:pt x="429" y="154"/>
                    <a:pt x="429" y="154"/>
                  </a:cubicBezTo>
                  <a:cubicBezTo>
                    <a:pt x="444" y="145"/>
                    <a:pt x="444" y="145"/>
                    <a:pt x="444" y="145"/>
                  </a:cubicBezTo>
                  <a:cubicBezTo>
                    <a:pt x="448" y="143"/>
                    <a:pt x="450" y="145"/>
                    <a:pt x="450" y="149"/>
                  </a:cubicBezTo>
                  <a:cubicBezTo>
                    <a:pt x="450" y="153"/>
                    <a:pt x="448" y="158"/>
                    <a:pt x="444" y="160"/>
                  </a:cubicBezTo>
                  <a:cubicBezTo>
                    <a:pt x="390" y="191"/>
                    <a:pt x="390" y="191"/>
                    <a:pt x="390" y="19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46" y="387"/>
                    <a:pt x="44" y="388"/>
                    <a:pt x="43" y="388"/>
                  </a:cubicBezTo>
                  <a:cubicBezTo>
                    <a:pt x="21" y="400"/>
                    <a:pt x="2" y="390"/>
                    <a:pt x="1" y="365"/>
                  </a:cubicBezTo>
                  <a:cubicBezTo>
                    <a:pt x="0" y="344"/>
                    <a:pt x="0" y="314"/>
                    <a:pt x="0" y="290"/>
                  </a:cubicBezTo>
                  <a:cubicBezTo>
                    <a:pt x="0" y="251"/>
                    <a:pt x="41" y="233"/>
                    <a:pt x="54" y="225"/>
                  </a:cubicBezTo>
                  <a:cubicBezTo>
                    <a:pt x="41" y="233"/>
                    <a:pt x="41" y="233"/>
                    <a:pt x="41" y="233"/>
                  </a:cubicBezTo>
                  <a:lnTo>
                    <a:pt x="444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40"/>
            <p:cNvSpPr>
              <a:spLocks noEditPoints="1"/>
            </p:cNvSpPr>
            <p:nvPr userDrawn="1"/>
          </p:nvSpPr>
          <p:spPr bwMode="auto">
            <a:xfrm>
              <a:off x="4389439" y="3802063"/>
              <a:ext cx="14288" cy="74613"/>
            </a:xfrm>
            <a:custGeom>
              <a:avLst/>
              <a:gdLst>
                <a:gd name="T0" fmla="*/ 0 w 9"/>
                <a:gd name="T1" fmla="*/ 47 h 47"/>
                <a:gd name="T2" fmla="*/ 2 w 9"/>
                <a:gd name="T3" fmla="*/ 30 h 47"/>
                <a:gd name="T4" fmla="*/ 2 w 9"/>
                <a:gd name="T5" fmla="*/ 30 h 47"/>
                <a:gd name="T6" fmla="*/ 0 w 9"/>
                <a:gd name="T7" fmla="*/ 47 h 47"/>
                <a:gd name="T8" fmla="*/ 0 w 9"/>
                <a:gd name="T9" fmla="*/ 47 h 47"/>
                <a:gd name="T10" fmla="*/ 2 w 9"/>
                <a:gd name="T11" fmla="*/ 30 h 47"/>
                <a:gd name="T12" fmla="*/ 9 w 9"/>
                <a:gd name="T13" fmla="*/ 0 h 47"/>
                <a:gd name="T14" fmla="*/ 9 w 9"/>
                <a:gd name="T15" fmla="*/ 0 h 47"/>
                <a:gd name="T16" fmla="*/ 2 w 9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0" y="47"/>
                  </a:moveTo>
                  <a:cubicBezTo>
                    <a:pt x="1" y="41"/>
                    <a:pt x="1" y="36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6"/>
                    <a:pt x="1" y="41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  <a:moveTo>
                    <a:pt x="2" y="30"/>
                  </a:moveTo>
                  <a:cubicBezTo>
                    <a:pt x="3" y="18"/>
                    <a:pt x="5" y="7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3" y="18"/>
                    <a:pt x="2" y="30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41"/>
            <p:cNvSpPr>
              <a:spLocks/>
            </p:cNvSpPr>
            <p:nvPr userDrawn="1"/>
          </p:nvSpPr>
          <p:spPr bwMode="auto">
            <a:xfrm>
              <a:off x="3875089" y="4064000"/>
              <a:ext cx="63500" cy="34925"/>
            </a:xfrm>
            <a:custGeom>
              <a:avLst/>
              <a:gdLst>
                <a:gd name="T0" fmla="*/ 1 w 40"/>
                <a:gd name="T1" fmla="*/ 22 h 22"/>
                <a:gd name="T2" fmla="*/ 0 w 40"/>
                <a:gd name="T3" fmla="*/ 22 h 22"/>
                <a:gd name="T4" fmla="*/ 39 w 40"/>
                <a:gd name="T5" fmla="*/ 0 h 22"/>
                <a:gd name="T6" fmla="*/ 39 w 40"/>
                <a:gd name="T7" fmla="*/ 0 h 22"/>
                <a:gd name="T8" fmla="*/ 40 w 40"/>
                <a:gd name="T9" fmla="*/ 0 h 22"/>
                <a:gd name="T10" fmla="*/ 1 w 40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2">
                  <a:moveTo>
                    <a:pt x="1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2" y="15"/>
                    <a:pt x="25" y="8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40" y="0"/>
                  </a:cubicBezTo>
                  <a:lnTo>
                    <a:pt x="1" y="22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42"/>
            <p:cNvSpPr>
              <a:spLocks/>
            </p:cNvSpPr>
            <p:nvPr userDrawn="1"/>
          </p:nvSpPr>
          <p:spPr bwMode="auto">
            <a:xfrm>
              <a:off x="3508376" y="3160713"/>
              <a:ext cx="890588" cy="565150"/>
            </a:xfrm>
            <a:custGeom>
              <a:avLst/>
              <a:gdLst>
                <a:gd name="T0" fmla="*/ 20 w 561"/>
                <a:gd name="T1" fmla="*/ 1 h 356"/>
                <a:gd name="T2" fmla="*/ 15 w 561"/>
                <a:gd name="T3" fmla="*/ 1 h 356"/>
                <a:gd name="T4" fmla="*/ 0 w 561"/>
                <a:gd name="T5" fmla="*/ 10 h 356"/>
                <a:gd name="T6" fmla="*/ 541 w 561"/>
                <a:gd name="T7" fmla="*/ 356 h 356"/>
                <a:gd name="T8" fmla="*/ 556 w 561"/>
                <a:gd name="T9" fmla="*/ 348 h 356"/>
                <a:gd name="T10" fmla="*/ 561 w 561"/>
                <a:gd name="T11" fmla="*/ 347 h 356"/>
                <a:gd name="T12" fmla="*/ 20 w 561"/>
                <a:gd name="T13" fmla="*/ 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1" h="356">
                  <a:moveTo>
                    <a:pt x="20" y="1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41" y="356"/>
                    <a:pt x="541" y="356"/>
                    <a:pt x="541" y="356"/>
                  </a:cubicBezTo>
                  <a:cubicBezTo>
                    <a:pt x="556" y="348"/>
                    <a:pt x="556" y="348"/>
                    <a:pt x="556" y="348"/>
                  </a:cubicBezTo>
                  <a:cubicBezTo>
                    <a:pt x="558" y="347"/>
                    <a:pt x="560" y="346"/>
                    <a:pt x="561" y="347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43"/>
            <p:cNvSpPr>
              <a:spLocks/>
            </p:cNvSpPr>
            <p:nvPr userDrawn="1"/>
          </p:nvSpPr>
          <p:spPr bwMode="auto">
            <a:xfrm>
              <a:off x="4268789" y="3781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44"/>
            <p:cNvSpPr>
              <a:spLocks/>
            </p:cNvSpPr>
            <p:nvPr userDrawn="1"/>
          </p:nvSpPr>
          <p:spPr bwMode="auto">
            <a:xfrm>
              <a:off x="4268789" y="3781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45"/>
            <p:cNvSpPr>
              <a:spLocks/>
            </p:cNvSpPr>
            <p:nvPr userDrawn="1"/>
          </p:nvSpPr>
          <p:spPr bwMode="auto">
            <a:xfrm>
              <a:off x="3659189" y="3522663"/>
              <a:ext cx="708025" cy="571500"/>
            </a:xfrm>
            <a:custGeom>
              <a:avLst/>
              <a:gdLst>
                <a:gd name="T0" fmla="*/ 435 w 446"/>
                <a:gd name="T1" fmla="*/ 102 h 360"/>
                <a:gd name="T2" fmla="*/ 446 w 446"/>
                <a:gd name="T3" fmla="*/ 0 h 360"/>
                <a:gd name="T4" fmla="*/ 386 w 446"/>
                <a:gd name="T5" fmla="*/ 35 h 360"/>
                <a:gd name="T6" fmla="*/ 56 w 446"/>
                <a:gd name="T7" fmla="*/ 225 h 360"/>
                <a:gd name="T8" fmla="*/ 29 w 446"/>
                <a:gd name="T9" fmla="*/ 335 h 360"/>
                <a:gd name="T10" fmla="*/ 55 w 446"/>
                <a:gd name="T11" fmla="*/ 353 h 360"/>
                <a:gd name="T12" fmla="*/ 386 w 446"/>
                <a:gd name="T13" fmla="*/ 163 h 360"/>
                <a:gd name="T14" fmla="*/ 446 w 446"/>
                <a:gd name="T15" fmla="*/ 128 h 360"/>
                <a:gd name="T16" fmla="*/ 435 w 446"/>
                <a:gd name="T17" fmla="*/ 10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6" h="360">
                  <a:moveTo>
                    <a:pt x="435" y="102"/>
                  </a:moveTo>
                  <a:cubicBezTo>
                    <a:pt x="433" y="85"/>
                    <a:pt x="434" y="18"/>
                    <a:pt x="446" y="0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56" y="224"/>
                    <a:pt x="56" y="225"/>
                  </a:cubicBezTo>
                  <a:cubicBezTo>
                    <a:pt x="0" y="238"/>
                    <a:pt x="29" y="318"/>
                    <a:pt x="29" y="335"/>
                  </a:cubicBezTo>
                  <a:cubicBezTo>
                    <a:pt x="29" y="352"/>
                    <a:pt x="40" y="360"/>
                    <a:pt x="55" y="353"/>
                  </a:cubicBezTo>
                  <a:cubicBezTo>
                    <a:pt x="56" y="352"/>
                    <a:pt x="385" y="163"/>
                    <a:pt x="386" y="163"/>
                  </a:cubicBezTo>
                  <a:cubicBezTo>
                    <a:pt x="446" y="128"/>
                    <a:pt x="446" y="128"/>
                    <a:pt x="446" y="128"/>
                  </a:cubicBezTo>
                  <a:cubicBezTo>
                    <a:pt x="439" y="124"/>
                    <a:pt x="436" y="115"/>
                    <a:pt x="435" y="102"/>
                  </a:cubicBez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46"/>
            <p:cNvSpPr>
              <a:spLocks/>
            </p:cNvSpPr>
            <p:nvPr userDrawn="1"/>
          </p:nvSpPr>
          <p:spPr bwMode="auto">
            <a:xfrm>
              <a:off x="2946401" y="3017838"/>
              <a:ext cx="1450975" cy="828675"/>
            </a:xfrm>
            <a:custGeom>
              <a:avLst/>
              <a:gdLst>
                <a:gd name="T0" fmla="*/ 416 w 914"/>
                <a:gd name="T1" fmla="*/ 5 h 522"/>
                <a:gd name="T2" fmla="*/ 379 w 914"/>
                <a:gd name="T3" fmla="*/ 7 h 522"/>
                <a:gd name="T4" fmla="*/ 43 w 914"/>
                <a:gd name="T5" fmla="*/ 198 h 522"/>
                <a:gd name="T6" fmla="*/ 0 w 914"/>
                <a:gd name="T7" fmla="*/ 223 h 522"/>
                <a:gd name="T8" fmla="*/ 513 w 914"/>
                <a:gd name="T9" fmla="*/ 522 h 522"/>
                <a:gd name="T10" fmla="*/ 557 w 914"/>
                <a:gd name="T11" fmla="*/ 497 h 522"/>
                <a:gd name="T12" fmla="*/ 865 w 914"/>
                <a:gd name="T13" fmla="*/ 322 h 522"/>
                <a:gd name="T14" fmla="*/ 864 w 914"/>
                <a:gd name="T15" fmla="*/ 322 h 522"/>
                <a:gd name="T16" fmla="*/ 887 w 914"/>
                <a:gd name="T17" fmla="*/ 309 h 522"/>
                <a:gd name="T18" fmla="*/ 910 w 914"/>
                <a:gd name="T19" fmla="*/ 295 h 522"/>
                <a:gd name="T20" fmla="*/ 914 w 914"/>
                <a:gd name="T21" fmla="*/ 295 h 522"/>
                <a:gd name="T22" fmla="*/ 416 w 914"/>
                <a:gd name="T23" fmla="*/ 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4" h="522">
                  <a:moveTo>
                    <a:pt x="416" y="5"/>
                  </a:moveTo>
                  <a:cubicBezTo>
                    <a:pt x="408" y="0"/>
                    <a:pt x="392" y="0"/>
                    <a:pt x="379" y="7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513" y="522"/>
                    <a:pt x="513" y="522"/>
                    <a:pt x="513" y="522"/>
                  </a:cubicBezTo>
                  <a:cubicBezTo>
                    <a:pt x="557" y="497"/>
                    <a:pt x="557" y="497"/>
                    <a:pt x="557" y="497"/>
                  </a:cubicBezTo>
                  <a:cubicBezTo>
                    <a:pt x="865" y="322"/>
                    <a:pt x="865" y="322"/>
                    <a:pt x="865" y="322"/>
                  </a:cubicBezTo>
                  <a:cubicBezTo>
                    <a:pt x="864" y="322"/>
                    <a:pt x="864" y="322"/>
                    <a:pt x="864" y="322"/>
                  </a:cubicBezTo>
                  <a:cubicBezTo>
                    <a:pt x="887" y="309"/>
                    <a:pt x="887" y="309"/>
                    <a:pt x="887" y="309"/>
                  </a:cubicBezTo>
                  <a:cubicBezTo>
                    <a:pt x="910" y="295"/>
                    <a:pt x="910" y="295"/>
                    <a:pt x="910" y="295"/>
                  </a:cubicBezTo>
                  <a:cubicBezTo>
                    <a:pt x="912" y="294"/>
                    <a:pt x="913" y="294"/>
                    <a:pt x="914" y="295"/>
                  </a:cubicBezTo>
                  <a:lnTo>
                    <a:pt x="416" y="5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47"/>
            <p:cNvSpPr>
              <a:spLocks/>
            </p:cNvSpPr>
            <p:nvPr userDrawn="1"/>
          </p:nvSpPr>
          <p:spPr bwMode="auto">
            <a:xfrm>
              <a:off x="2876551" y="3371850"/>
              <a:ext cx="890588" cy="730250"/>
            </a:xfrm>
            <a:custGeom>
              <a:avLst/>
              <a:gdLst>
                <a:gd name="T0" fmla="*/ 526 w 561"/>
                <a:gd name="T1" fmla="*/ 460 h 460"/>
                <a:gd name="T2" fmla="*/ 28 w 561"/>
                <a:gd name="T3" fmla="*/ 170 h 460"/>
                <a:gd name="T4" fmla="*/ 0 w 561"/>
                <a:gd name="T5" fmla="*/ 120 h 460"/>
                <a:gd name="T6" fmla="*/ 0 w 561"/>
                <a:gd name="T7" fmla="*/ 59 h 460"/>
                <a:gd name="T8" fmla="*/ 44 w 561"/>
                <a:gd name="T9" fmla="*/ 0 h 460"/>
                <a:gd name="T10" fmla="*/ 561 w 561"/>
                <a:gd name="T11" fmla="*/ 296 h 460"/>
                <a:gd name="T12" fmla="*/ 514 w 561"/>
                <a:gd name="T13" fmla="*/ 349 h 460"/>
                <a:gd name="T14" fmla="*/ 514 w 561"/>
                <a:gd name="T15" fmla="*/ 433 h 460"/>
                <a:gd name="T16" fmla="*/ 526 w 561"/>
                <a:gd name="T17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1" h="460">
                  <a:moveTo>
                    <a:pt x="526" y="460"/>
                  </a:moveTo>
                  <a:cubicBezTo>
                    <a:pt x="28" y="170"/>
                    <a:pt x="28" y="170"/>
                    <a:pt x="28" y="170"/>
                  </a:cubicBezTo>
                  <a:cubicBezTo>
                    <a:pt x="4" y="156"/>
                    <a:pt x="1" y="133"/>
                    <a:pt x="0" y="120"/>
                  </a:cubicBezTo>
                  <a:cubicBezTo>
                    <a:pt x="0" y="75"/>
                    <a:pt x="0" y="84"/>
                    <a:pt x="0" y="59"/>
                  </a:cubicBezTo>
                  <a:cubicBezTo>
                    <a:pt x="0" y="18"/>
                    <a:pt x="31" y="8"/>
                    <a:pt x="44" y="0"/>
                  </a:cubicBezTo>
                  <a:cubicBezTo>
                    <a:pt x="561" y="296"/>
                    <a:pt x="561" y="296"/>
                    <a:pt x="561" y="296"/>
                  </a:cubicBezTo>
                  <a:cubicBezTo>
                    <a:pt x="551" y="302"/>
                    <a:pt x="521" y="319"/>
                    <a:pt x="514" y="349"/>
                  </a:cubicBezTo>
                  <a:cubicBezTo>
                    <a:pt x="506" y="380"/>
                    <a:pt x="514" y="419"/>
                    <a:pt x="514" y="433"/>
                  </a:cubicBezTo>
                  <a:cubicBezTo>
                    <a:pt x="514" y="446"/>
                    <a:pt x="519" y="455"/>
                    <a:pt x="526" y="460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48"/>
            <p:cNvSpPr>
              <a:spLocks/>
            </p:cNvSpPr>
            <p:nvPr userDrawn="1"/>
          </p:nvSpPr>
          <p:spPr bwMode="auto">
            <a:xfrm>
              <a:off x="3686176" y="3482975"/>
              <a:ext cx="715963" cy="633413"/>
            </a:xfrm>
            <a:custGeom>
              <a:avLst/>
              <a:gdLst>
                <a:gd name="T0" fmla="*/ 444 w 451"/>
                <a:gd name="T1" fmla="*/ 2 h 399"/>
                <a:gd name="T2" fmla="*/ 450 w 451"/>
                <a:gd name="T3" fmla="*/ 6 h 399"/>
                <a:gd name="T4" fmla="*/ 444 w 451"/>
                <a:gd name="T5" fmla="*/ 17 h 399"/>
                <a:gd name="T6" fmla="*/ 429 w 451"/>
                <a:gd name="T7" fmla="*/ 25 h 399"/>
                <a:gd name="T8" fmla="*/ 46 w 451"/>
                <a:gd name="T9" fmla="*/ 246 h 399"/>
                <a:gd name="T10" fmla="*/ 44 w 451"/>
                <a:gd name="T11" fmla="*/ 247 h 399"/>
                <a:gd name="T12" fmla="*/ 14 w 451"/>
                <a:gd name="T13" fmla="*/ 294 h 399"/>
                <a:gd name="T14" fmla="*/ 15 w 451"/>
                <a:gd name="T15" fmla="*/ 358 h 399"/>
                <a:gd name="T16" fmla="*/ 51 w 451"/>
                <a:gd name="T17" fmla="*/ 370 h 399"/>
                <a:gd name="T18" fmla="*/ 429 w 451"/>
                <a:gd name="T19" fmla="*/ 153 h 399"/>
                <a:gd name="T20" fmla="*/ 444 w 451"/>
                <a:gd name="T21" fmla="*/ 145 h 399"/>
                <a:gd name="T22" fmla="*/ 451 w 451"/>
                <a:gd name="T23" fmla="*/ 148 h 399"/>
                <a:gd name="T24" fmla="*/ 444 w 451"/>
                <a:gd name="T25" fmla="*/ 159 h 399"/>
                <a:gd name="T26" fmla="*/ 390 w 451"/>
                <a:gd name="T27" fmla="*/ 190 h 399"/>
                <a:gd name="T28" fmla="*/ 91 w 451"/>
                <a:gd name="T29" fmla="*/ 361 h 399"/>
                <a:gd name="T30" fmla="*/ 47 w 451"/>
                <a:gd name="T31" fmla="*/ 386 h 399"/>
                <a:gd name="T32" fmla="*/ 43 w 451"/>
                <a:gd name="T33" fmla="*/ 388 h 399"/>
                <a:gd name="T34" fmla="*/ 1 w 451"/>
                <a:gd name="T35" fmla="*/ 364 h 399"/>
                <a:gd name="T36" fmla="*/ 0 w 451"/>
                <a:gd name="T37" fmla="*/ 289 h 399"/>
                <a:gd name="T38" fmla="*/ 54 w 451"/>
                <a:gd name="T39" fmla="*/ 225 h 399"/>
                <a:gd name="T40" fmla="*/ 41 w 451"/>
                <a:gd name="T41" fmla="*/ 233 h 399"/>
                <a:gd name="T42" fmla="*/ 444 w 451"/>
                <a:gd name="T43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1" h="399">
                  <a:moveTo>
                    <a:pt x="444" y="2"/>
                  </a:moveTo>
                  <a:cubicBezTo>
                    <a:pt x="447" y="0"/>
                    <a:pt x="450" y="2"/>
                    <a:pt x="450" y="6"/>
                  </a:cubicBezTo>
                  <a:cubicBezTo>
                    <a:pt x="450" y="10"/>
                    <a:pt x="447" y="15"/>
                    <a:pt x="444" y="17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0" y="250"/>
                    <a:pt x="14" y="260"/>
                    <a:pt x="14" y="294"/>
                  </a:cubicBezTo>
                  <a:cubicBezTo>
                    <a:pt x="14" y="320"/>
                    <a:pt x="15" y="346"/>
                    <a:pt x="15" y="358"/>
                  </a:cubicBezTo>
                  <a:cubicBezTo>
                    <a:pt x="15" y="375"/>
                    <a:pt x="27" y="384"/>
                    <a:pt x="51" y="370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44" y="145"/>
                    <a:pt x="444" y="145"/>
                    <a:pt x="444" y="145"/>
                  </a:cubicBezTo>
                  <a:cubicBezTo>
                    <a:pt x="448" y="143"/>
                    <a:pt x="451" y="144"/>
                    <a:pt x="451" y="148"/>
                  </a:cubicBezTo>
                  <a:cubicBezTo>
                    <a:pt x="451" y="152"/>
                    <a:pt x="448" y="157"/>
                    <a:pt x="444" y="159"/>
                  </a:cubicBezTo>
                  <a:cubicBezTo>
                    <a:pt x="390" y="190"/>
                    <a:pt x="390" y="190"/>
                    <a:pt x="390" y="190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46" y="387"/>
                    <a:pt x="44" y="387"/>
                    <a:pt x="43" y="388"/>
                  </a:cubicBezTo>
                  <a:cubicBezTo>
                    <a:pt x="21" y="399"/>
                    <a:pt x="3" y="390"/>
                    <a:pt x="1" y="364"/>
                  </a:cubicBezTo>
                  <a:cubicBezTo>
                    <a:pt x="0" y="343"/>
                    <a:pt x="0" y="314"/>
                    <a:pt x="0" y="289"/>
                  </a:cubicBezTo>
                  <a:cubicBezTo>
                    <a:pt x="0" y="250"/>
                    <a:pt x="41" y="232"/>
                    <a:pt x="54" y="225"/>
                  </a:cubicBezTo>
                  <a:cubicBezTo>
                    <a:pt x="41" y="233"/>
                    <a:pt x="41" y="233"/>
                    <a:pt x="41" y="233"/>
                  </a:cubicBezTo>
                  <a:lnTo>
                    <a:pt x="444" y="2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49"/>
            <p:cNvSpPr>
              <a:spLocks noEditPoints="1"/>
            </p:cNvSpPr>
            <p:nvPr userDrawn="1"/>
          </p:nvSpPr>
          <p:spPr bwMode="auto">
            <a:xfrm>
              <a:off x="4349751" y="3530600"/>
              <a:ext cx="14288" cy="76200"/>
            </a:xfrm>
            <a:custGeom>
              <a:avLst/>
              <a:gdLst>
                <a:gd name="T0" fmla="*/ 0 w 9"/>
                <a:gd name="T1" fmla="*/ 48 h 48"/>
                <a:gd name="T2" fmla="*/ 2 w 9"/>
                <a:gd name="T3" fmla="*/ 31 h 48"/>
                <a:gd name="T4" fmla="*/ 2 w 9"/>
                <a:gd name="T5" fmla="*/ 31 h 48"/>
                <a:gd name="T6" fmla="*/ 0 w 9"/>
                <a:gd name="T7" fmla="*/ 48 h 48"/>
                <a:gd name="T8" fmla="*/ 0 w 9"/>
                <a:gd name="T9" fmla="*/ 48 h 48"/>
                <a:gd name="T10" fmla="*/ 2 w 9"/>
                <a:gd name="T11" fmla="*/ 30 h 48"/>
                <a:gd name="T12" fmla="*/ 9 w 9"/>
                <a:gd name="T13" fmla="*/ 0 h 48"/>
                <a:gd name="T14" fmla="*/ 9 w 9"/>
                <a:gd name="T15" fmla="*/ 0 h 48"/>
                <a:gd name="T16" fmla="*/ 2 w 9"/>
                <a:gd name="T17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8">
                  <a:moveTo>
                    <a:pt x="0" y="48"/>
                  </a:moveTo>
                  <a:cubicBezTo>
                    <a:pt x="1" y="42"/>
                    <a:pt x="1" y="36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6"/>
                    <a:pt x="1" y="4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lose/>
                  <a:moveTo>
                    <a:pt x="2" y="30"/>
                  </a:moveTo>
                  <a:cubicBezTo>
                    <a:pt x="3" y="18"/>
                    <a:pt x="6" y="7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7"/>
                    <a:pt x="3" y="18"/>
                    <a:pt x="2" y="30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50"/>
            <p:cNvSpPr>
              <a:spLocks/>
            </p:cNvSpPr>
            <p:nvPr userDrawn="1"/>
          </p:nvSpPr>
          <p:spPr bwMode="auto">
            <a:xfrm>
              <a:off x="3836989" y="3792538"/>
              <a:ext cx="61913" cy="36513"/>
            </a:xfrm>
            <a:custGeom>
              <a:avLst/>
              <a:gdLst>
                <a:gd name="T0" fmla="*/ 0 w 39"/>
                <a:gd name="T1" fmla="*/ 23 h 23"/>
                <a:gd name="T2" fmla="*/ 0 w 39"/>
                <a:gd name="T3" fmla="*/ 23 h 23"/>
                <a:gd name="T4" fmla="*/ 38 w 39"/>
                <a:gd name="T5" fmla="*/ 0 h 23"/>
                <a:gd name="T6" fmla="*/ 38 w 39"/>
                <a:gd name="T7" fmla="*/ 0 h 23"/>
                <a:gd name="T8" fmla="*/ 39 w 39"/>
                <a:gd name="T9" fmla="*/ 0 h 23"/>
                <a:gd name="T10" fmla="*/ 0 w 39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3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1" y="16"/>
                    <a:pt x="24" y="8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763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51"/>
            <p:cNvSpPr>
              <a:spLocks/>
            </p:cNvSpPr>
            <p:nvPr userDrawn="1"/>
          </p:nvSpPr>
          <p:spPr bwMode="auto">
            <a:xfrm>
              <a:off x="2800351" y="3862388"/>
              <a:ext cx="844550" cy="639763"/>
            </a:xfrm>
            <a:custGeom>
              <a:avLst/>
              <a:gdLst>
                <a:gd name="T0" fmla="*/ 0 w 532"/>
                <a:gd name="T1" fmla="*/ 0 h 403"/>
                <a:gd name="T2" fmla="*/ 0 w 532"/>
                <a:gd name="T3" fmla="*/ 110 h 403"/>
                <a:gd name="T4" fmla="*/ 523 w 532"/>
                <a:gd name="T5" fmla="*/ 403 h 403"/>
                <a:gd name="T6" fmla="*/ 532 w 532"/>
                <a:gd name="T7" fmla="*/ 353 h 403"/>
                <a:gd name="T8" fmla="*/ 522 w 532"/>
                <a:gd name="T9" fmla="*/ 302 h 403"/>
                <a:gd name="T10" fmla="*/ 0 w 532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403">
                  <a:moveTo>
                    <a:pt x="0" y="0"/>
                  </a:moveTo>
                  <a:lnTo>
                    <a:pt x="0" y="110"/>
                  </a:lnTo>
                  <a:lnTo>
                    <a:pt x="523" y="403"/>
                  </a:lnTo>
                  <a:lnTo>
                    <a:pt x="532" y="353"/>
                  </a:lnTo>
                  <a:lnTo>
                    <a:pt x="522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52"/>
            <p:cNvSpPr>
              <a:spLocks/>
            </p:cNvSpPr>
            <p:nvPr userDrawn="1"/>
          </p:nvSpPr>
          <p:spPr bwMode="auto">
            <a:xfrm>
              <a:off x="2800351" y="3851275"/>
              <a:ext cx="863600" cy="492125"/>
            </a:xfrm>
            <a:custGeom>
              <a:avLst/>
              <a:gdLst>
                <a:gd name="T0" fmla="*/ 0 w 545"/>
                <a:gd name="T1" fmla="*/ 7 h 310"/>
                <a:gd name="T2" fmla="*/ 522 w 545"/>
                <a:gd name="T3" fmla="*/ 310 h 310"/>
                <a:gd name="T4" fmla="*/ 538 w 545"/>
                <a:gd name="T5" fmla="*/ 306 h 310"/>
                <a:gd name="T6" fmla="*/ 545 w 545"/>
                <a:gd name="T7" fmla="*/ 306 h 310"/>
                <a:gd name="T8" fmla="*/ 26 w 545"/>
                <a:gd name="T9" fmla="*/ 4 h 310"/>
                <a:gd name="T10" fmla="*/ 5 w 545"/>
                <a:gd name="T11" fmla="*/ 3 h 310"/>
                <a:gd name="T12" fmla="*/ 0 w 545"/>
                <a:gd name="T13" fmla="*/ 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7"/>
                  </a:moveTo>
                  <a:cubicBezTo>
                    <a:pt x="522" y="310"/>
                    <a:pt x="522" y="310"/>
                    <a:pt x="522" y="310"/>
                  </a:cubicBezTo>
                  <a:cubicBezTo>
                    <a:pt x="538" y="306"/>
                    <a:pt x="538" y="306"/>
                    <a:pt x="538" y="306"/>
                  </a:cubicBezTo>
                  <a:cubicBezTo>
                    <a:pt x="540" y="305"/>
                    <a:pt x="545" y="306"/>
                    <a:pt x="545" y="30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9" y="0"/>
                    <a:pt x="11" y="0"/>
                    <a:pt x="5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145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53"/>
            <p:cNvSpPr>
              <a:spLocks/>
            </p:cNvSpPr>
            <p:nvPr userDrawn="1"/>
          </p:nvSpPr>
          <p:spPr bwMode="auto">
            <a:xfrm>
              <a:off x="3338514" y="48402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54"/>
            <p:cNvSpPr>
              <a:spLocks/>
            </p:cNvSpPr>
            <p:nvPr userDrawn="1"/>
          </p:nvSpPr>
          <p:spPr bwMode="auto">
            <a:xfrm>
              <a:off x="3338514" y="48402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55"/>
            <p:cNvSpPr>
              <a:spLocks/>
            </p:cNvSpPr>
            <p:nvPr userDrawn="1"/>
          </p:nvSpPr>
          <p:spPr bwMode="auto">
            <a:xfrm>
              <a:off x="3340101" y="46370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56"/>
            <p:cNvSpPr>
              <a:spLocks/>
            </p:cNvSpPr>
            <p:nvPr userDrawn="1"/>
          </p:nvSpPr>
          <p:spPr bwMode="auto">
            <a:xfrm>
              <a:off x="2154239" y="4378325"/>
              <a:ext cx="836613" cy="500063"/>
            </a:xfrm>
            <a:custGeom>
              <a:avLst/>
              <a:gdLst>
                <a:gd name="T0" fmla="*/ 5 w 528"/>
                <a:gd name="T1" fmla="*/ 7 h 315"/>
                <a:gd name="T2" fmla="*/ 501 w 528"/>
                <a:gd name="T3" fmla="*/ 296 h 315"/>
                <a:gd name="T4" fmla="*/ 514 w 528"/>
                <a:gd name="T5" fmla="*/ 299 h 315"/>
                <a:gd name="T6" fmla="*/ 526 w 528"/>
                <a:gd name="T7" fmla="*/ 296 h 315"/>
                <a:gd name="T8" fmla="*/ 526 w 528"/>
                <a:gd name="T9" fmla="*/ 296 h 315"/>
                <a:gd name="T10" fmla="*/ 526 w 528"/>
                <a:gd name="T11" fmla="*/ 296 h 315"/>
                <a:gd name="T12" fmla="*/ 528 w 528"/>
                <a:gd name="T13" fmla="*/ 311 h 315"/>
                <a:gd name="T14" fmla="*/ 503 w 528"/>
                <a:gd name="T15" fmla="*/ 311 h 315"/>
                <a:gd name="T16" fmla="*/ 7 w 528"/>
                <a:gd name="T17" fmla="*/ 23 h 315"/>
                <a:gd name="T18" fmla="*/ 2 w 528"/>
                <a:gd name="T19" fmla="*/ 16 h 315"/>
                <a:gd name="T20" fmla="*/ 0 w 528"/>
                <a:gd name="T21" fmla="*/ 0 h 315"/>
                <a:gd name="T22" fmla="*/ 5 w 528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5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5" y="298"/>
                    <a:pt x="509" y="299"/>
                    <a:pt x="514" y="299"/>
                  </a:cubicBezTo>
                  <a:cubicBezTo>
                    <a:pt x="518" y="299"/>
                    <a:pt x="523" y="298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8" y="311"/>
                    <a:pt x="528" y="311"/>
                    <a:pt x="528" y="311"/>
                  </a:cubicBezTo>
                  <a:cubicBezTo>
                    <a:pt x="521" y="315"/>
                    <a:pt x="510" y="315"/>
                    <a:pt x="503" y="31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8"/>
                    <a:pt x="2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57"/>
            <p:cNvSpPr>
              <a:spLocks/>
            </p:cNvSpPr>
            <p:nvPr userDrawn="1"/>
          </p:nvSpPr>
          <p:spPr bwMode="auto">
            <a:xfrm>
              <a:off x="2151064" y="3998913"/>
              <a:ext cx="1474788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6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58"/>
            <p:cNvSpPr>
              <a:spLocks/>
            </p:cNvSpPr>
            <p:nvPr userDrawn="1"/>
          </p:nvSpPr>
          <p:spPr bwMode="auto">
            <a:xfrm>
              <a:off x="2971801" y="4335463"/>
              <a:ext cx="633413" cy="501650"/>
            </a:xfrm>
            <a:custGeom>
              <a:avLst/>
              <a:gdLst>
                <a:gd name="T0" fmla="*/ 0 w 399"/>
                <a:gd name="T1" fmla="*/ 233 h 316"/>
                <a:gd name="T2" fmla="*/ 0 w 399"/>
                <a:gd name="T3" fmla="*/ 316 h 316"/>
                <a:gd name="T4" fmla="*/ 399 w 399"/>
                <a:gd name="T5" fmla="*/ 83 h 316"/>
                <a:gd name="T6" fmla="*/ 399 w 399"/>
                <a:gd name="T7" fmla="*/ 0 h 316"/>
                <a:gd name="T8" fmla="*/ 0 w 399"/>
                <a:gd name="T9" fmla="*/ 23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6">
                  <a:moveTo>
                    <a:pt x="0" y="233"/>
                  </a:moveTo>
                  <a:lnTo>
                    <a:pt x="0" y="316"/>
                  </a:lnTo>
                  <a:lnTo>
                    <a:pt x="399" y="83"/>
                  </a:lnTo>
                  <a:lnTo>
                    <a:pt x="399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59"/>
            <p:cNvSpPr>
              <a:spLocks/>
            </p:cNvSpPr>
            <p:nvPr userDrawn="1"/>
          </p:nvSpPr>
          <p:spPr bwMode="auto">
            <a:xfrm>
              <a:off x="2197101" y="4270375"/>
              <a:ext cx="774700" cy="566738"/>
            </a:xfrm>
            <a:custGeom>
              <a:avLst/>
              <a:gdLst>
                <a:gd name="T0" fmla="*/ 0 w 488"/>
                <a:gd name="T1" fmla="*/ 0 h 357"/>
                <a:gd name="T2" fmla="*/ 0 w 488"/>
                <a:gd name="T3" fmla="*/ 74 h 357"/>
                <a:gd name="T4" fmla="*/ 488 w 488"/>
                <a:gd name="T5" fmla="*/ 357 h 357"/>
                <a:gd name="T6" fmla="*/ 488 w 488"/>
                <a:gd name="T7" fmla="*/ 274 h 357"/>
                <a:gd name="T8" fmla="*/ 0 w 488"/>
                <a:gd name="T9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357">
                  <a:moveTo>
                    <a:pt x="0" y="0"/>
                  </a:moveTo>
                  <a:lnTo>
                    <a:pt x="0" y="74"/>
                  </a:lnTo>
                  <a:lnTo>
                    <a:pt x="488" y="357"/>
                  </a:lnTo>
                  <a:lnTo>
                    <a:pt x="488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60"/>
            <p:cNvSpPr>
              <a:spLocks/>
            </p:cNvSpPr>
            <p:nvPr userDrawn="1"/>
          </p:nvSpPr>
          <p:spPr bwMode="auto">
            <a:xfrm>
              <a:off x="2987676" y="4327525"/>
              <a:ext cx="693738" cy="544513"/>
            </a:xfrm>
            <a:custGeom>
              <a:avLst/>
              <a:gdLst>
                <a:gd name="T0" fmla="*/ 426 w 437"/>
                <a:gd name="T1" fmla="*/ 6 h 343"/>
                <a:gd name="T2" fmla="*/ 401 w 437"/>
                <a:gd name="T3" fmla="*/ 10 h 343"/>
                <a:gd name="T4" fmla="*/ 0 w 437"/>
                <a:gd name="T5" fmla="*/ 242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1 h 343"/>
                <a:gd name="T12" fmla="*/ 409 w 437"/>
                <a:gd name="T13" fmla="*/ 78 h 343"/>
                <a:gd name="T14" fmla="*/ 395 w 437"/>
                <a:gd name="T15" fmla="*/ 100 h 343"/>
                <a:gd name="T16" fmla="*/ 0 w 437"/>
                <a:gd name="T17" fmla="*/ 328 h 343"/>
                <a:gd name="T18" fmla="*/ 2 w 437"/>
                <a:gd name="T19" fmla="*/ 343 h 343"/>
                <a:gd name="T20" fmla="*/ 402 w 437"/>
                <a:gd name="T21" fmla="*/ 112 h 343"/>
                <a:gd name="T22" fmla="*/ 435 w 437"/>
                <a:gd name="T23" fmla="*/ 63 h 343"/>
                <a:gd name="T24" fmla="*/ 435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2" y="9"/>
                    <a:pt x="401" y="10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90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4"/>
                    <a:pt x="395" y="10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5" y="106"/>
                    <a:pt x="435" y="97"/>
                    <a:pt x="435" y="63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61"/>
            <p:cNvSpPr>
              <a:spLocks/>
            </p:cNvSpPr>
            <p:nvPr userDrawn="1"/>
          </p:nvSpPr>
          <p:spPr bwMode="auto">
            <a:xfrm>
              <a:off x="2154239" y="4241800"/>
              <a:ext cx="833438" cy="498475"/>
            </a:xfrm>
            <a:custGeom>
              <a:avLst/>
              <a:gdLst>
                <a:gd name="T0" fmla="*/ 5 w 526"/>
                <a:gd name="T1" fmla="*/ 7 h 314"/>
                <a:gd name="T2" fmla="*/ 501 w 526"/>
                <a:gd name="T3" fmla="*/ 296 h 314"/>
                <a:gd name="T4" fmla="*/ 501 w 526"/>
                <a:gd name="T5" fmla="*/ 295 h 314"/>
                <a:gd name="T6" fmla="*/ 526 w 526"/>
                <a:gd name="T7" fmla="*/ 295 h 314"/>
                <a:gd name="T8" fmla="*/ 526 w 526"/>
                <a:gd name="T9" fmla="*/ 311 h 314"/>
                <a:gd name="T10" fmla="*/ 514 w 526"/>
                <a:gd name="T11" fmla="*/ 314 h 314"/>
                <a:gd name="T12" fmla="*/ 501 w 526"/>
                <a:gd name="T13" fmla="*/ 311 h 314"/>
                <a:gd name="T14" fmla="*/ 501 w 526"/>
                <a:gd name="T15" fmla="*/ 311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1" y="295"/>
                    <a:pt x="501" y="295"/>
                    <a:pt x="501" y="295"/>
                  </a:cubicBezTo>
                  <a:cubicBezTo>
                    <a:pt x="508" y="299"/>
                    <a:pt x="519" y="299"/>
                    <a:pt x="526" y="295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09" y="314"/>
                    <a:pt x="505" y="313"/>
                    <a:pt x="501" y="311"/>
                  </a:cubicBezTo>
                  <a:cubicBezTo>
                    <a:pt x="501" y="311"/>
                    <a:pt x="501" y="311"/>
                    <a:pt x="501" y="31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1"/>
                    <a:pt x="0" y="18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5"/>
                    <a:pt x="5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62"/>
            <p:cNvSpPr>
              <a:spLocks/>
            </p:cNvSpPr>
            <p:nvPr userDrawn="1"/>
          </p:nvSpPr>
          <p:spPr bwMode="auto">
            <a:xfrm>
              <a:off x="2151064" y="3862388"/>
              <a:ext cx="1479550" cy="854075"/>
            </a:xfrm>
            <a:custGeom>
              <a:avLst/>
              <a:gdLst>
                <a:gd name="T0" fmla="*/ 7 w 933"/>
                <a:gd name="T1" fmla="*/ 232 h 538"/>
                <a:gd name="T2" fmla="*/ 7 w 933"/>
                <a:gd name="T3" fmla="*/ 246 h 538"/>
                <a:gd name="T4" fmla="*/ 503 w 933"/>
                <a:gd name="T5" fmla="*/ 535 h 538"/>
                <a:gd name="T6" fmla="*/ 528 w 933"/>
                <a:gd name="T7" fmla="*/ 535 h 538"/>
                <a:gd name="T8" fmla="*/ 933 w 933"/>
                <a:gd name="T9" fmla="*/ 301 h 538"/>
                <a:gd name="T10" fmla="*/ 409 w 933"/>
                <a:gd name="T11" fmla="*/ 0 h 538"/>
                <a:gd name="T12" fmla="*/ 7 w 933"/>
                <a:gd name="T13" fmla="*/ 2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8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8"/>
                    <a:pt x="521" y="538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2C8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63"/>
            <p:cNvSpPr>
              <a:spLocks/>
            </p:cNvSpPr>
            <p:nvPr userDrawn="1"/>
          </p:nvSpPr>
          <p:spPr bwMode="auto">
            <a:xfrm>
              <a:off x="2803526" y="3694113"/>
              <a:ext cx="842963" cy="639763"/>
            </a:xfrm>
            <a:custGeom>
              <a:avLst/>
              <a:gdLst>
                <a:gd name="T0" fmla="*/ 0 w 531"/>
                <a:gd name="T1" fmla="*/ 0 h 403"/>
                <a:gd name="T2" fmla="*/ 0 w 531"/>
                <a:gd name="T3" fmla="*/ 109 h 403"/>
                <a:gd name="T4" fmla="*/ 523 w 531"/>
                <a:gd name="T5" fmla="*/ 403 h 403"/>
                <a:gd name="T6" fmla="*/ 531 w 531"/>
                <a:gd name="T7" fmla="*/ 353 h 403"/>
                <a:gd name="T8" fmla="*/ 521 w 531"/>
                <a:gd name="T9" fmla="*/ 302 h 403"/>
                <a:gd name="T10" fmla="*/ 0 w 531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1" h="403">
                  <a:moveTo>
                    <a:pt x="0" y="0"/>
                  </a:moveTo>
                  <a:lnTo>
                    <a:pt x="0" y="109"/>
                  </a:lnTo>
                  <a:lnTo>
                    <a:pt x="523" y="403"/>
                  </a:lnTo>
                  <a:lnTo>
                    <a:pt x="531" y="353"/>
                  </a:lnTo>
                  <a:lnTo>
                    <a:pt x="52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64"/>
            <p:cNvSpPr>
              <a:spLocks/>
            </p:cNvSpPr>
            <p:nvPr userDrawn="1"/>
          </p:nvSpPr>
          <p:spPr bwMode="auto">
            <a:xfrm>
              <a:off x="2803526" y="3683000"/>
              <a:ext cx="863600" cy="492125"/>
            </a:xfrm>
            <a:custGeom>
              <a:avLst/>
              <a:gdLst>
                <a:gd name="T0" fmla="*/ 0 w 545"/>
                <a:gd name="T1" fmla="*/ 6 h 310"/>
                <a:gd name="T2" fmla="*/ 522 w 545"/>
                <a:gd name="T3" fmla="*/ 310 h 310"/>
                <a:gd name="T4" fmla="*/ 538 w 545"/>
                <a:gd name="T5" fmla="*/ 305 h 310"/>
                <a:gd name="T6" fmla="*/ 545 w 545"/>
                <a:gd name="T7" fmla="*/ 306 h 310"/>
                <a:gd name="T8" fmla="*/ 26 w 545"/>
                <a:gd name="T9" fmla="*/ 3 h 310"/>
                <a:gd name="T10" fmla="*/ 5 w 545"/>
                <a:gd name="T11" fmla="*/ 3 h 310"/>
                <a:gd name="T12" fmla="*/ 0 w 545"/>
                <a:gd name="T13" fmla="*/ 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6"/>
                  </a:moveTo>
                  <a:cubicBezTo>
                    <a:pt x="522" y="310"/>
                    <a:pt x="522" y="310"/>
                    <a:pt x="522" y="310"/>
                  </a:cubicBezTo>
                  <a:cubicBezTo>
                    <a:pt x="538" y="305"/>
                    <a:pt x="538" y="305"/>
                    <a:pt x="538" y="305"/>
                  </a:cubicBezTo>
                  <a:cubicBezTo>
                    <a:pt x="540" y="305"/>
                    <a:pt x="545" y="306"/>
                    <a:pt x="545" y="30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0"/>
                    <a:pt x="11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65"/>
            <p:cNvSpPr>
              <a:spLocks/>
            </p:cNvSpPr>
            <p:nvPr userDrawn="1"/>
          </p:nvSpPr>
          <p:spPr bwMode="auto">
            <a:xfrm>
              <a:off x="3341689" y="4672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66"/>
            <p:cNvSpPr>
              <a:spLocks/>
            </p:cNvSpPr>
            <p:nvPr userDrawn="1"/>
          </p:nvSpPr>
          <p:spPr bwMode="auto">
            <a:xfrm>
              <a:off x="3341689" y="4672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67"/>
            <p:cNvSpPr>
              <a:spLocks/>
            </p:cNvSpPr>
            <p:nvPr userDrawn="1"/>
          </p:nvSpPr>
          <p:spPr bwMode="auto">
            <a:xfrm>
              <a:off x="3341689" y="446881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68"/>
            <p:cNvSpPr>
              <a:spLocks/>
            </p:cNvSpPr>
            <p:nvPr userDrawn="1"/>
          </p:nvSpPr>
          <p:spPr bwMode="auto">
            <a:xfrm>
              <a:off x="2157414" y="4210050"/>
              <a:ext cx="836613" cy="500063"/>
            </a:xfrm>
            <a:custGeom>
              <a:avLst/>
              <a:gdLst>
                <a:gd name="T0" fmla="*/ 5 w 528"/>
                <a:gd name="T1" fmla="*/ 7 h 315"/>
                <a:gd name="T2" fmla="*/ 501 w 528"/>
                <a:gd name="T3" fmla="*/ 295 h 315"/>
                <a:gd name="T4" fmla="*/ 513 w 528"/>
                <a:gd name="T5" fmla="*/ 298 h 315"/>
                <a:gd name="T6" fmla="*/ 526 w 528"/>
                <a:gd name="T7" fmla="*/ 295 h 315"/>
                <a:gd name="T8" fmla="*/ 526 w 528"/>
                <a:gd name="T9" fmla="*/ 295 h 315"/>
                <a:gd name="T10" fmla="*/ 526 w 528"/>
                <a:gd name="T11" fmla="*/ 295 h 315"/>
                <a:gd name="T12" fmla="*/ 528 w 528"/>
                <a:gd name="T13" fmla="*/ 311 h 315"/>
                <a:gd name="T14" fmla="*/ 503 w 528"/>
                <a:gd name="T15" fmla="*/ 311 h 315"/>
                <a:gd name="T16" fmla="*/ 7 w 528"/>
                <a:gd name="T17" fmla="*/ 22 h 315"/>
                <a:gd name="T18" fmla="*/ 2 w 528"/>
                <a:gd name="T19" fmla="*/ 15 h 315"/>
                <a:gd name="T20" fmla="*/ 0 w 528"/>
                <a:gd name="T21" fmla="*/ 0 h 315"/>
                <a:gd name="T22" fmla="*/ 5 w 528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5">
                  <a:moveTo>
                    <a:pt x="5" y="7"/>
                  </a:moveTo>
                  <a:cubicBezTo>
                    <a:pt x="501" y="295"/>
                    <a:pt x="501" y="295"/>
                    <a:pt x="501" y="295"/>
                  </a:cubicBezTo>
                  <a:cubicBezTo>
                    <a:pt x="504" y="297"/>
                    <a:pt x="509" y="298"/>
                    <a:pt x="513" y="298"/>
                  </a:cubicBezTo>
                  <a:cubicBezTo>
                    <a:pt x="518" y="298"/>
                    <a:pt x="522" y="297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6" y="295"/>
                    <a:pt x="526" y="295"/>
                    <a:pt x="526" y="295"/>
                  </a:cubicBezTo>
                  <a:cubicBezTo>
                    <a:pt x="528" y="311"/>
                    <a:pt x="528" y="311"/>
                    <a:pt x="528" y="311"/>
                  </a:cubicBezTo>
                  <a:cubicBezTo>
                    <a:pt x="521" y="315"/>
                    <a:pt x="510" y="315"/>
                    <a:pt x="503" y="31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0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69"/>
            <p:cNvSpPr>
              <a:spLocks/>
            </p:cNvSpPr>
            <p:nvPr userDrawn="1"/>
          </p:nvSpPr>
          <p:spPr bwMode="auto">
            <a:xfrm>
              <a:off x="2154239" y="3829050"/>
              <a:ext cx="1474788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7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70"/>
            <p:cNvSpPr>
              <a:spLocks/>
            </p:cNvSpPr>
            <p:nvPr userDrawn="1"/>
          </p:nvSpPr>
          <p:spPr bwMode="auto">
            <a:xfrm>
              <a:off x="2973389" y="4165600"/>
              <a:ext cx="633413" cy="503238"/>
            </a:xfrm>
            <a:custGeom>
              <a:avLst/>
              <a:gdLst>
                <a:gd name="T0" fmla="*/ 0 w 399"/>
                <a:gd name="T1" fmla="*/ 234 h 317"/>
                <a:gd name="T2" fmla="*/ 0 w 399"/>
                <a:gd name="T3" fmla="*/ 317 h 317"/>
                <a:gd name="T4" fmla="*/ 399 w 399"/>
                <a:gd name="T5" fmla="*/ 84 h 317"/>
                <a:gd name="T6" fmla="*/ 399 w 399"/>
                <a:gd name="T7" fmla="*/ 0 h 317"/>
                <a:gd name="T8" fmla="*/ 0 w 399"/>
                <a:gd name="T9" fmla="*/ 23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7">
                  <a:moveTo>
                    <a:pt x="0" y="234"/>
                  </a:moveTo>
                  <a:lnTo>
                    <a:pt x="0" y="317"/>
                  </a:lnTo>
                  <a:lnTo>
                    <a:pt x="399" y="84"/>
                  </a:lnTo>
                  <a:lnTo>
                    <a:pt x="399" y="0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71"/>
            <p:cNvSpPr>
              <a:spLocks/>
            </p:cNvSpPr>
            <p:nvPr userDrawn="1"/>
          </p:nvSpPr>
          <p:spPr bwMode="auto">
            <a:xfrm>
              <a:off x="2198689" y="4100513"/>
              <a:ext cx="774700" cy="568325"/>
            </a:xfrm>
            <a:custGeom>
              <a:avLst/>
              <a:gdLst>
                <a:gd name="T0" fmla="*/ 0 w 488"/>
                <a:gd name="T1" fmla="*/ 0 h 358"/>
                <a:gd name="T2" fmla="*/ 0 w 488"/>
                <a:gd name="T3" fmla="*/ 75 h 358"/>
                <a:gd name="T4" fmla="*/ 488 w 488"/>
                <a:gd name="T5" fmla="*/ 358 h 358"/>
                <a:gd name="T6" fmla="*/ 488 w 488"/>
                <a:gd name="T7" fmla="*/ 275 h 358"/>
                <a:gd name="T8" fmla="*/ 0 w 488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358">
                  <a:moveTo>
                    <a:pt x="0" y="0"/>
                  </a:moveTo>
                  <a:lnTo>
                    <a:pt x="0" y="75"/>
                  </a:lnTo>
                  <a:lnTo>
                    <a:pt x="488" y="358"/>
                  </a:lnTo>
                  <a:lnTo>
                    <a:pt x="488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72"/>
            <p:cNvSpPr>
              <a:spLocks/>
            </p:cNvSpPr>
            <p:nvPr userDrawn="1"/>
          </p:nvSpPr>
          <p:spPr bwMode="auto">
            <a:xfrm>
              <a:off x="2990851" y="4159250"/>
              <a:ext cx="693738" cy="544513"/>
            </a:xfrm>
            <a:custGeom>
              <a:avLst/>
              <a:gdLst>
                <a:gd name="T0" fmla="*/ 426 w 437"/>
                <a:gd name="T1" fmla="*/ 6 h 343"/>
                <a:gd name="T2" fmla="*/ 401 w 437"/>
                <a:gd name="T3" fmla="*/ 9 h 343"/>
                <a:gd name="T4" fmla="*/ 0 w 437"/>
                <a:gd name="T5" fmla="*/ 241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0 h 343"/>
                <a:gd name="T12" fmla="*/ 409 w 437"/>
                <a:gd name="T13" fmla="*/ 77 h 343"/>
                <a:gd name="T14" fmla="*/ 395 w 437"/>
                <a:gd name="T15" fmla="*/ 99 h 343"/>
                <a:gd name="T16" fmla="*/ 0 w 437"/>
                <a:gd name="T17" fmla="*/ 327 h 343"/>
                <a:gd name="T18" fmla="*/ 2 w 437"/>
                <a:gd name="T19" fmla="*/ 343 h 343"/>
                <a:gd name="T20" fmla="*/ 402 w 437"/>
                <a:gd name="T21" fmla="*/ 112 h 343"/>
                <a:gd name="T22" fmla="*/ 435 w 437"/>
                <a:gd name="T23" fmla="*/ 62 h 343"/>
                <a:gd name="T24" fmla="*/ 435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1" y="9"/>
                    <a:pt x="401" y="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89" y="30"/>
                    <a:pt x="409" y="20"/>
                    <a:pt x="409" y="40"/>
                  </a:cubicBezTo>
                  <a:cubicBezTo>
                    <a:pt x="409" y="77"/>
                    <a:pt x="409" y="77"/>
                    <a:pt x="409" y="77"/>
                  </a:cubicBezTo>
                  <a:cubicBezTo>
                    <a:pt x="409" y="80"/>
                    <a:pt x="406" y="93"/>
                    <a:pt x="395" y="99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5" y="105"/>
                    <a:pt x="435" y="97"/>
                    <a:pt x="435" y="62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73"/>
            <p:cNvSpPr>
              <a:spLocks/>
            </p:cNvSpPr>
            <p:nvPr userDrawn="1"/>
          </p:nvSpPr>
          <p:spPr bwMode="auto">
            <a:xfrm>
              <a:off x="2157414" y="4071938"/>
              <a:ext cx="833438" cy="498475"/>
            </a:xfrm>
            <a:custGeom>
              <a:avLst/>
              <a:gdLst>
                <a:gd name="T0" fmla="*/ 5 w 526"/>
                <a:gd name="T1" fmla="*/ 8 h 314"/>
                <a:gd name="T2" fmla="*/ 501 w 526"/>
                <a:gd name="T3" fmla="*/ 296 h 314"/>
                <a:gd name="T4" fmla="*/ 501 w 526"/>
                <a:gd name="T5" fmla="*/ 296 h 314"/>
                <a:gd name="T6" fmla="*/ 526 w 526"/>
                <a:gd name="T7" fmla="*/ 296 h 314"/>
                <a:gd name="T8" fmla="*/ 526 w 526"/>
                <a:gd name="T9" fmla="*/ 311 h 314"/>
                <a:gd name="T10" fmla="*/ 513 w 526"/>
                <a:gd name="T11" fmla="*/ 314 h 314"/>
                <a:gd name="T12" fmla="*/ 501 w 526"/>
                <a:gd name="T13" fmla="*/ 312 h 314"/>
                <a:gd name="T14" fmla="*/ 501 w 526"/>
                <a:gd name="T15" fmla="*/ 312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8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1" y="296"/>
                    <a:pt x="501" y="296"/>
                    <a:pt x="501" y="296"/>
                  </a:cubicBezTo>
                  <a:cubicBezTo>
                    <a:pt x="508" y="300"/>
                    <a:pt x="519" y="300"/>
                    <a:pt x="526" y="296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2" y="313"/>
                    <a:pt x="518" y="314"/>
                    <a:pt x="513" y="314"/>
                  </a:cubicBezTo>
                  <a:cubicBezTo>
                    <a:pt x="509" y="314"/>
                    <a:pt x="505" y="313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" y="21"/>
                    <a:pt x="0" y="19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5" y="8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74"/>
            <p:cNvSpPr>
              <a:spLocks/>
            </p:cNvSpPr>
            <p:nvPr userDrawn="1"/>
          </p:nvSpPr>
          <p:spPr bwMode="auto">
            <a:xfrm>
              <a:off x="2154239" y="3692525"/>
              <a:ext cx="1477963" cy="855663"/>
            </a:xfrm>
            <a:custGeom>
              <a:avLst/>
              <a:gdLst>
                <a:gd name="T0" fmla="*/ 7 w 932"/>
                <a:gd name="T1" fmla="*/ 232 h 539"/>
                <a:gd name="T2" fmla="*/ 7 w 932"/>
                <a:gd name="T3" fmla="*/ 247 h 539"/>
                <a:gd name="T4" fmla="*/ 503 w 932"/>
                <a:gd name="T5" fmla="*/ 535 h 539"/>
                <a:gd name="T6" fmla="*/ 528 w 932"/>
                <a:gd name="T7" fmla="*/ 535 h 539"/>
                <a:gd name="T8" fmla="*/ 932 w 932"/>
                <a:gd name="T9" fmla="*/ 301 h 539"/>
                <a:gd name="T10" fmla="*/ 409 w 932"/>
                <a:gd name="T11" fmla="*/ 0 h 539"/>
                <a:gd name="T12" fmla="*/ 7 w 932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2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2" y="301"/>
                    <a:pt x="932" y="301"/>
                    <a:pt x="932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75"/>
            <p:cNvSpPr>
              <a:spLocks/>
            </p:cNvSpPr>
            <p:nvPr userDrawn="1"/>
          </p:nvSpPr>
          <p:spPr bwMode="auto">
            <a:xfrm>
              <a:off x="2000251" y="4335463"/>
              <a:ext cx="846138" cy="641350"/>
            </a:xfrm>
            <a:custGeom>
              <a:avLst/>
              <a:gdLst>
                <a:gd name="T0" fmla="*/ 0 w 533"/>
                <a:gd name="T1" fmla="*/ 0 h 404"/>
                <a:gd name="T2" fmla="*/ 0 w 533"/>
                <a:gd name="T3" fmla="*/ 110 h 404"/>
                <a:gd name="T4" fmla="*/ 524 w 533"/>
                <a:gd name="T5" fmla="*/ 404 h 404"/>
                <a:gd name="T6" fmla="*/ 533 w 533"/>
                <a:gd name="T7" fmla="*/ 354 h 404"/>
                <a:gd name="T8" fmla="*/ 522 w 533"/>
                <a:gd name="T9" fmla="*/ 303 h 404"/>
                <a:gd name="T10" fmla="*/ 0 w 533"/>
                <a:gd name="T11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3" h="404">
                  <a:moveTo>
                    <a:pt x="0" y="0"/>
                  </a:moveTo>
                  <a:lnTo>
                    <a:pt x="0" y="110"/>
                  </a:lnTo>
                  <a:lnTo>
                    <a:pt x="524" y="404"/>
                  </a:lnTo>
                  <a:lnTo>
                    <a:pt x="533" y="354"/>
                  </a:lnTo>
                  <a:lnTo>
                    <a:pt x="522" y="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76"/>
            <p:cNvSpPr>
              <a:spLocks/>
            </p:cNvSpPr>
            <p:nvPr userDrawn="1"/>
          </p:nvSpPr>
          <p:spPr bwMode="auto">
            <a:xfrm>
              <a:off x="2000251" y="4324350"/>
              <a:ext cx="863600" cy="493713"/>
            </a:xfrm>
            <a:custGeom>
              <a:avLst/>
              <a:gdLst>
                <a:gd name="T0" fmla="*/ 0 w 545"/>
                <a:gd name="T1" fmla="*/ 7 h 311"/>
                <a:gd name="T2" fmla="*/ 522 w 545"/>
                <a:gd name="T3" fmla="*/ 311 h 311"/>
                <a:gd name="T4" fmla="*/ 538 w 545"/>
                <a:gd name="T5" fmla="*/ 306 h 311"/>
                <a:gd name="T6" fmla="*/ 545 w 545"/>
                <a:gd name="T7" fmla="*/ 307 h 311"/>
                <a:gd name="T8" fmla="*/ 26 w 545"/>
                <a:gd name="T9" fmla="*/ 4 h 311"/>
                <a:gd name="T10" fmla="*/ 5 w 545"/>
                <a:gd name="T11" fmla="*/ 4 h 311"/>
                <a:gd name="T12" fmla="*/ 0 w 545"/>
                <a:gd name="T13" fmla="*/ 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1">
                  <a:moveTo>
                    <a:pt x="0" y="7"/>
                  </a:moveTo>
                  <a:cubicBezTo>
                    <a:pt x="522" y="311"/>
                    <a:pt x="522" y="311"/>
                    <a:pt x="522" y="311"/>
                  </a:cubicBezTo>
                  <a:cubicBezTo>
                    <a:pt x="538" y="306"/>
                    <a:pt x="538" y="306"/>
                    <a:pt x="538" y="306"/>
                  </a:cubicBezTo>
                  <a:cubicBezTo>
                    <a:pt x="540" y="306"/>
                    <a:pt x="545" y="307"/>
                    <a:pt x="545" y="30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9" y="0"/>
                    <a:pt x="11" y="0"/>
                    <a:pt x="5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145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77"/>
            <p:cNvSpPr>
              <a:spLocks/>
            </p:cNvSpPr>
            <p:nvPr userDrawn="1"/>
          </p:nvSpPr>
          <p:spPr bwMode="auto">
            <a:xfrm>
              <a:off x="2540001" y="511175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78"/>
            <p:cNvSpPr>
              <a:spLocks/>
            </p:cNvSpPr>
            <p:nvPr userDrawn="1"/>
          </p:nvSpPr>
          <p:spPr bwMode="auto">
            <a:xfrm>
              <a:off x="1354139" y="4851400"/>
              <a:ext cx="838200" cy="501650"/>
            </a:xfrm>
            <a:custGeom>
              <a:avLst/>
              <a:gdLst>
                <a:gd name="T0" fmla="*/ 5 w 528"/>
                <a:gd name="T1" fmla="*/ 7 h 316"/>
                <a:gd name="T2" fmla="*/ 501 w 528"/>
                <a:gd name="T3" fmla="*/ 296 h 316"/>
                <a:gd name="T4" fmla="*/ 514 w 528"/>
                <a:gd name="T5" fmla="*/ 299 h 316"/>
                <a:gd name="T6" fmla="*/ 526 w 528"/>
                <a:gd name="T7" fmla="*/ 296 h 316"/>
                <a:gd name="T8" fmla="*/ 526 w 528"/>
                <a:gd name="T9" fmla="*/ 296 h 316"/>
                <a:gd name="T10" fmla="*/ 526 w 528"/>
                <a:gd name="T11" fmla="*/ 296 h 316"/>
                <a:gd name="T12" fmla="*/ 528 w 528"/>
                <a:gd name="T13" fmla="*/ 312 h 316"/>
                <a:gd name="T14" fmla="*/ 503 w 528"/>
                <a:gd name="T15" fmla="*/ 312 h 316"/>
                <a:gd name="T16" fmla="*/ 7 w 528"/>
                <a:gd name="T17" fmla="*/ 23 h 316"/>
                <a:gd name="T18" fmla="*/ 2 w 528"/>
                <a:gd name="T19" fmla="*/ 16 h 316"/>
                <a:gd name="T20" fmla="*/ 0 w 528"/>
                <a:gd name="T21" fmla="*/ 0 h 316"/>
                <a:gd name="T22" fmla="*/ 5 w 528"/>
                <a:gd name="T23" fmla="*/ 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8" h="316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5" y="298"/>
                    <a:pt x="509" y="299"/>
                    <a:pt x="514" y="299"/>
                  </a:cubicBezTo>
                  <a:cubicBezTo>
                    <a:pt x="518" y="299"/>
                    <a:pt x="522" y="298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6" y="296"/>
                    <a:pt x="526" y="296"/>
                    <a:pt x="526" y="296"/>
                  </a:cubicBezTo>
                  <a:cubicBezTo>
                    <a:pt x="528" y="312"/>
                    <a:pt x="528" y="312"/>
                    <a:pt x="528" y="312"/>
                  </a:cubicBezTo>
                  <a:cubicBezTo>
                    <a:pt x="521" y="316"/>
                    <a:pt x="510" y="316"/>
                    <a:pt x="503" y="31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1"/>
                    <a:pt x="2" y="19"/>
                    <a:pt x="2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5" y="7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79"/>
            <p:cNvSpPr>
              <a:spLocks/>
            </p:cNvSpPr>
            <p:nvPr userDrawn="1"/>
          </p:nvSpPr>
          <p:spPr bwMode="auto">
            <a:xfrm>
              <a:off x="1350964" y="4471988"/>
              <a:ext cx="1476375" cy="855663"/>
            </a:xfrm>
            <a:custGeom>
              <a:avLst/>
              <a:gdLst>
                <a:gd name="T0" fmla="*/ 7 w 930"/>
                <a:gd name="T1" fmla="*/ 232 h 539"/>
                <a:gd name="T2" fmla="*/ 7 w 930"/>
                <a:gd name="T3" fmla="*/ 246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2"/>
                  </a:moveTo>
                  <a:cubicBezTo>
                    <a:pt x="0" y="236"/>
                    <a:pt x="0" y="243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80"/>
            <p:cNvSpPr>
              <a:spLocks/>
            </p:cNvSpPr>
            <p:nvPr userDrawn="1"/>
          </p:nvSpPr>
          <p:spPr bwMode="auto">
            <a:xfrm>
              <a:off x="2173289" y="4808538"/>
              <a:ext cx="631825" cy="503238"/>
            </a:xfrm>
            <a:custGeom>
              <a:avLst/>
              <a:gdLst>
                <a:gd name="T0" fmla="*/ 0 w 398"/>
                <a:gd name="T1" fmla="*/ 233 h 317"/>
                <a:gd name="T2" fmla="*/ 0 w 398"/>
                <a:gd name="T3" fmla="*/ 317 h 317"/>
                <a:gd name="T4" fmla="*/ 398 w 398"/>
                <a:gd name="T5" fmla="*/ 83 h 317"/>
                <a:gd name="T6" fmla="*/ 398 w 398"/>
                <a:gd name="T7" fmla="*/ 0 h 317"/>
                <a:gd name="T8" fmla="*/ 0 w 398"/>
                <a:gd name="T9" fmla="*/ 2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317">
                  <a:moveTo>
                    <a:pt x="0" y="233"/>
                  </a:moveTo>
                  <a:lnTo>
                    <a:pt x="0" y="317"/>
                  </a:lnTo>
                  <a:lnTo>
                    <a:pt x="398" y="83"/>
                  </a:lnTo>
                  <a:lnTo>
                    <a:pt x="398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F7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81"/>
            <p:cNvSpPr>
              <a:spLocks/>
            </p:cNvSpPr>
            <p:nvPr userDrawn="1"/>
          </p:nvSpPr>
          <p:spPr bwMode="auto">
            <a:xfrm>
              <a:off x="1395414" y="4743450"/>
              <a:ext cx="777875" cy="568325"/>
            </a:xfrm>
            <a:custGeom>
              <a:avLst/>
              <a:gdLst>
                <a:gd name="T0" fmla="*/ 0 w 490"/>
                <a:gd name="T1" fmla="*/ 0 h 358"/>
                <a:gd name="T2" fmla="*/ 0 w 490"/>
                <a:gd name="T3" fmla="*/ 75 h 358"/>
                <a:gd name="T4" fmla="*/ 490 w 490"/>
                <a:gd name="T5" fmla="*/ 358 h 358"/>
                <a:gd name="T6" fmla="*/ 490 w 490"/>
                <a:gd name="T7" fmla="*/ 274 h 358"/>
                <a:gd name="T8" fmla="*/ 0 w 490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358">
                  <a:moveTo>
                    <a:pt x="0" y="0"/>
                  </a:moveTo>
                  <a:lnTo>
                    <a:pt x="0" y="75"/>
                  </a:lnTo>
                  <a:lnTo>
                    <a:pt x="490" y="358"/>
                  </a:lnTo>
                  <a:lnTo>
                    <a:pt x="490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82"/>
            <p:cNvSpPr>
              <a:spLocks/>
            </p:cNvSpPr>
            <p:nvPr userDrawn="1"/>
          </p:nvSpPr>
          <p:spPr bwMode="auto">
            <a:xfrm>
              <a:off x="2189164" y="4800600"/>
              <a:ext cx="692150" cy="546100"/>
            </a:xfrm>
            <a:custGeom>
              <a:avLst/>
              <a:gdLst>
                <a:gd name="T0" fmla="*/ 426 w 437"/>
                <a:gd name="T1" fmla="*/ 6 h 344"/>
                <a:gd name="T2" fmla="*/ 401 w 437"/>
                <a:gd name="T3" fmla="*/ 10 h 344"/>
                <a:gd name="T4" fmla="*/ 0 w 437"/>
                <a:gd name="T5" fmla="*/ 242 h 344"/>
                <a:gd name="T6" fmla="*/ 0 w 437"/>
                <a:gd name="T7" fmla="*/ 257 h 344"/>
                <a:gd name="T8" fmla="*/ 387 w 437"/>
                <a:gd name="T9" fmla="*/ 33 h 344"/>
                <a:gd name="T10" fmla="*/ 409 w 437"/>
                <a:gd name="T11" fmla="*/ 41 h 344"/>
                <a:gd name="T12" fmla="*/ 409 w 437"/>
                <a:gd name="T13" fmla="*/ 78 h 344"/>
                <a:gd name="T14" fmla="*/ 395 w 437"/>
                <a:gd name="T15" fmla="*/ 100 h 344"/>
                <a:gd name="T16" fmla="*/ 0 w 437"/>
                <a:gd name="T17" fmla="*/ 328 h 344"/>
                <a:gd name="T18" fmla="*/ 2 w 437"/>
                <a:gd name="T19" fmla="*/ 344 h 344"/>
                <a:gd name="T20" fmla="*/ 402 w 437"/>
                <a:gd name="T21" fmla="*/ 112 h 344"/>
                <a:gd name="T22" fmla="*/ 435 w 437"/>
                <a:gd name="T23" fmla="*/ 63 h 344"/>
                <a:gd name="T24" fmla="*/ 435 w 437"/>
                <a:gd name="T25" fmla="*/ 28 h 344"/>
                <a:gd name="T26" fmla="*/ 426 w 437"/>
                <a:gd name="T27" fmla="*/ 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4">
                  <a:moveTo>
                    <a:pt x="426" y="6"/>
                  </a:moveTo>
                  <a:cubicBezTo>
                    <a:pt x="416" y="0"/>
                    <a:pt x="402" y="10"/>
                    <a:pt x="401" y="10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3"/>
                    <a:pt x="387" y="33"/>
                    <a:pt x="387" y="33"/>
                  </a:cubicBezTo>
                  <a:cubicBezTo>
                    <a:pt x="390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4"/>
                    <a:pt x="395" y="10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" y="344"/>
                    <a:pt x="2" y="344"/>
                    <a:pt x="2" y="344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5" y="106"/>
                    <a:pt x="435" y="97"/>
                    <a:pt x="435" y="63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83"/>
            <p:cNvSpPr>
              <a:spLocks/>
            </p:cNvSpPr>
            <p:nvPr userDrawn="1"/>
          </p:nvSpPr>
          <p:spPr bwMode="auto">
            <a:xfrm>
              <a:off x="1354139" y="4714875"/>
              <a:ext cx="835025" cy="498475"/>
            </a:xfrm>
            <a:custGeom>
              <a:avLst/>
              <a:gdLst>
                <a:gd name="T0" fmla="*/ 5 w 526"/>
                <a:gd name="T1" fmla="*/ 7 h 314"/>
                <a:gd name="T2" fmla="*/ 501 w 526"/>
                <a:gd name="T3" fmla="*/ 296 h 314"/>
                <a:gd name="T4" fmla="*/ 501 w 526"/>
                <a:gd name="T5" fmla="*/ 296 h 314"/>
                <a:gd name="T6" fmla="*/ 526 w 526"/>
                <a:gd name="T7" fmla="*/ 296 h 314"/>
                <a:gd name="T8" fmla="*/ 526 w 526"/>
                <a:gd name="T9" fmla="*/ 311 h 314"/>
                <a:gd name="T10" fmla="*/ 514 w 526"/>
                <a:gd name="T11" fmla="*/ 314 h 314"/>
                <a:gd name="T12" fmla="*/ 501 w 526"/>
                <a:gd name="T13" fmla="*/ 311 h 314"/>
                <a:gd name="T14" fmla="*/ 501 w 526"/>
                <a:gd name="T15" fmla="*/ 311 h 314"/>
                <a:gd name="T16" fmla="*/ 5 w 526"/>
                <a:gd name="T17" fmla="*/ 23 h 314"/>
                <a:gd name="T18" fmla="*/ 0 w 526"/>
                <a:gd name="T19" fmla="*/ 16 h 314"/>
                <a:gd name="T20" fmla="*/ 0 w 526"/>
                <a:gd name="T21" fmla="*/ 0 h 314"/>
                <a:gd name="T22" fmla="*/ 5 w 526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6" h="314">
                  <a:moveTo>
                    <a:pt x="5" y="7"/>
                  </a:moveTo>
                  <a:cubicBezTo>
                    <a:pt x="501" y="296"/>
                    <a:pt x="501" y="296"/>
                    <a:pt x="501" y="296"/>
                  </a:cubicBezTo>
                  <a:cubicBezTo>
                    <a:pt x="501" y="296"/>
                    <a:pt x="501" y="296"/>
                    <a:pt x="501" y="296"/>
                  </a:cubicBezTo>
                  <a:cubicBezTo>
                    <a:pt x="508" y="300"/>
                    <a:pt x="519" y="300"/>
                    <a:pt x="526" y="296"/>
                  </a:cubicBezTo>
                  <a:cubicBezTo>
                    <a:pt x="526" y="311"/>
                    <a:pt x="526" y="311"/>
                    <a:pt x="526" y="311"/>
                  </a:cubicBezTo>
                  <a:cubicBezTo>
                    <a:pt x="523" y="313"/>
                    <a:pt x="518" y="314"/>
                    <a:pt x="514" y="314"/>
                  </a:cubicBezTo>
                  <a:cubicBezTo>
                    <a:pt x="509" y="314"/>
                    <a:pt x="505" y="313"/>
                    <a:pt x="501" y="311"/>
                  </a:cubicBezTo>
                  <a:cubicBezTo>
                    <a:pt x="501" y="311"/>
                    <a:pt x="501" y="311"/>
                    <a:pt x="501" y="31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84"/>
            <p:cNvSpPr>
              <a:spLocks/>
            </p:cNvSpPr>
            <p:nvPr userDrawn="1"/>
          </p:nvSpPr>
          <p:spPr bwMode="auto">
            <a:xfrm>
              <a:off x="1350964" y="4335463"/>
              <a:ext cx="1481138" cy="855663"/>
            </a:xfrm>
            <a:custGeom>
              <a:avLst/>
              <a:gdLst>
                <a:gd name="T0" fmla="*/ 7 w 933"/>
                <a:gd name="T1" fmla="*/ 232 h 539"/>
                <a:gd name="T2" fmla="*/ 7 w 933"/>
                <a:gd name="T3" fmla="*/ 246 h 539"/>
                <a:gd name="T4" fmla="*/ 503 w 933"/>
                <a:gd name="T5" fmla="*/ 535 h 539"/>
                <a:gd name="T6" fmla="*/ 528 w 933"/>
                <a:gd name="T7" fmla="*/ 535 h 539"/>
                <a:gd name="T8" fmla="*/ 933 w 933"/>
                <a:gd name="T9" fmla="*/ 301 h 539"/>
                <a:gd name="T10" fmla="*/ 409 w 933"/>
                <a:gd name="T11" fmla="*/ 0 h 539"/>
                <a:gd name="T12" fmla="*/ 7 w 933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3" h="539">
                  <a:moveTo>
                    <a:pt x="7" y="232"/>
                  </a:moveTo>
                  <a:cubicBezTo>
                    <a:pt x="0" y="236"/>
                    <a:pt x="0" y="242"/>
                    <a:pt x="7" y="246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3" y="301"/>
                    <a:pt x="933" y="301"/>
                    <a:pt x="933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85"/>
            <p:cNvSpPr>
              <a:spLocks/>
            </p:cNvSpPr>
            <p:nvPr userDrawn="1"/>
          </p:nvSpPr>
          <p:spPr bwMode="auto">
            <a:xfrm>
              <a:off x="2684464" y="3576638"/>
              <a:ext cx="871538" cy="609600"/>
            </a:xfrm>
            <a:custGeom>
              <a:avLst/>
              <a:gdLst>
                <a:gd name="T0" fmla="*/ 533 w 549"/>
                <a:gd name="T1" fmla="*/ 384 h 384"/>
                <a:gd name="T2" fmla="*/ 0 w 549"/>
                <a:gd name="T3" fmla="*/ 9 h 384"/>
                <a:gd name="T4" fmla="*/ 16 w 549"/>
                <a:gd name="T5" fmla="*/ 0 h 384"/>
                <a:gd name="T6" fmla="*/ 549 w 549"/>
                <a:gd name="T7" fmla="*/ 375 h 384"/>
                <a:gd name="T8" fmla="*/ 533 w 549"/>
                <a:gd name="T9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384">
                  <a:moveTo>
                    <a:pt x="533" y="384"/>
                  </a:moveTo>
                  <a:lnTo>
                    <a:pt x="0" y="9"/>
                  </a:lnTo>
                  <a:lnTo>
                    <a:pt x="16" y="0"/>
                  </a:lnTo>
                  <a:lnTo>
                    <a:pt x="549" y="375"/>
                  </a:lnTo>
                  <a:lnTo>
                    <a:pt x="533" y="384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86"/>
            <p:cNvSpPr>
              <a:spLocks/>
            </p:cNvSpPr>
            <p:nvPr userDrawn="1"/>
          </p:nvSpPr>
          <p:spPr bwMode="auto">
            <a:xfrm>
              <a:off x="2346326" y="45259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87"/>
            <p:cNvSpPr>
              <a:spLocks/>
            </p:cNvSpPr>
            <p:nvPr userDrawn="1"/>
          </p:nvSpPr>
          <p:spPr bwMode="auto">
            <a:xfrm>
              <a:off x="2346326" y="45259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Rectangle 188"/>
            <p:cNvSpPr>
              <a:spLocks noChangeArrowheads="1"/>
            </p:cNvSpPr>
            <p:nvPr userDrawn="1"/>
          </p:nvSpPr>
          <p:spPr bwMode="auto">
            <a:xfrm>
              <a:off x="3551239" y="4211638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89"/>
            <p:cNvSpPr>
              <a:spLocks/>
            </p:cNvSpPr>
            <p:nvPr userDrawn="1"/>
          </p:nvSpPr>
          <p:spPr bwMode="auto">
            <a:xfrm>
              <a:off x="3422651" y="423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90"/>
            <p:cNvSpPr>
              <a:spLocks/>
            </p:cNvSpPr>
            <p:nvPr userDrawn="1"/>
          </p:nvSpPr>
          <p:spPr bwMode="auto">
            <a:xfrm>
              <a:off x="3422651" y="423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91"/>
            <p:cNvSpPr>
              <a:spLocks/>
            </p:cNvSpPr>
            <p:nvPr userDrawn="1"/>
          </p:nvSpPr>
          <p:spPr bwMode="auto">
            <a:xfrm>
              <a:off x="2919414" y="3968750"/>
              <a:ext cx="606425" cy="520700"/>
            </a:xfrm>
            <a:custGeom>
              <a:avLst/>
              <a:gdLst>
                <a:gd name="T0" fmla="*/ 370 w 382"/>
                <a:gd name="T1" fmla="*/ 106 h 328"/>
                <a:gd name="T2" fmla="*/ 382 w 382"/>
                <a:gd name="T3" fmla="*/ 0 h 328"/>
                <a:gd name="T4" fmla="*/ 319 w 382"/>
                <a:gd name="T5" fmla="*/ 36 h 328"/>
                <a:gd name="T6" fmla="*/ 58 w 382"/>
                <a:gd name="T7" fmla="*/ 188 h 328"/>
                <a:gd name="T8" fmla="*/ 30 w 382"/>
                <a:gd name="T9" fmla="*/ 303 h 328"/>
                <a:gd name="T10" fmla="*/ 58 w 382"/>
                <a:gd name="T11" fmla="*/ 321 h 328"/>
                <a:gd name="T12" fmla="*/ 319 w 382"/>
                <a:gd name="T13" fmla="*/ 169 h 328"/>
                <a:gd name="T14" fmla="*/ 382 w 382"/>
                <a:gd name="T15" fmla="*/ 133 h 328"/>
                <a:gd name="T16" fmla="*/ 370 w 382"/>
                <a:gd name="T17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2" h="328">
                  <a:moveTo>
                    <a:pt x="370" y="106"/>
                  </a:moveTo>
                  <a:cubicBezTo>
                    <a:pt x="368" y="88"/>
                    <a:pt x="369" y="18"/>
                    <a:pt x="382" y="0"/>
                  </a:cubicBezTo>
                  <a:cubicBezTo>
                    <a:pt x="319" y="36"/>
                    <a:pt x="319" y="36"/>
                    <a:pt x="319" y="36"/>
                  </a:cubicBezTo>
                  <a:cubicBezTo>
                    <a:pt x="318" y="36"/>
                    <a:pt x="59" y="188"/>
                    <a:pt x="58" y="188"/>
                  </a:cubicBezTo>
                  <a:cubicBezTo>
                    <a:pt x="0" y="202"/>
                    <a:pt x="30" y="284"/>
                    <a:pt x="30" y="303"/>
                  </a:cubicBezTo>
                  <a:cubicBezTo>
                    <a:pt x="30" y="321"/>
                    <a:pt x="42" y="328"/>
                    <a:pt x="58" y="321"/>
                  </a:cubicBezTo>
                  <a:cubicBezTo>
                    <a:pt x="59" y="320"/>
                    <a:pt x="318" y="169"/>
                    <a:pt x="319" y="169"/>
                  </a:cubicBezTo>
                  <a:cubicBezTo>
                    <a:pt x="382" y="133"/>
                    <a:pt x="382" y="133"/>
                    <a:pt x="382" y="133"/>
                  </a:cubicBezTo>
                  <a:cubicBezTo>
                    <a:pt x="374" y="128"/>
                    <a:pt x="371" y="119"/>
                    <a:pt x="370" y="106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92"/>
            <p:cNvSpPr>
              <a:spLocks/>
            </p:cNvSpPr>
            <p:nvPr userDrawn="1"/>
          </p:nvSpPr>
          <p:spPr bwMode="auto">
            <a:xfrm>
              <a:off x="2179639" y="3443288"/>
              <a:ext cx="1377950" cy="788988"/>
            </a:xfrm>
            <a:custGeom>
              <a:avLst/>
              <a:gdLst>
                <a:gd name="T0" fmla="*/ 350 w 869"/>
                <a:gd name="T1" fmla="*/ 5 h 497"/>
                <a:gd name="T2" fmla="*/ 312 w 869"/>
                <a:gd name="T3" fmla="*/ 7 h 497"/>
                <a:gd name="T4" fmla="*/ 45 w 869"/>
                <a:gd name="T5" fmla="*/ 161 h 497"/>
                <a:gd name="T6" fmla="*/ 0 w 869"/>
                <a:gd name="T7" fmla="*/ 187 h 497"/>
                <a:gd name="T8" fmla="*/ 534 w 869"/>
                <a:gd name="T9" fmla="*/ 497 h 497"/>
                <a:gd name="T10" fmla="*/ 579 w 869"/>
                <a:gd name="T11" fmla="*/ 471 h 497"/>
                <a:gd name="T12" fmla="*/ 817 w 869"/>
                <a:gd name="T13" fmla="*/ 335 h 497"/>
                <a:gd name="T14" fmla="*/ 816 w 869"/>
                <a:gd name="T15" fmla="*/ 334 h 497"/>
                <a:gd name="T16" fmla="*/ 840 w 869"/>
                <a:gd name="T17" fmla="*/ 321 h 497"/>
                <a:gd name="T18" fmla="*/ 864 w 869"/>
                <a:gd name="T19" fmla="*/ 307 h 497"/>
                <a:gd name="T20" fmla="*/ 869 w 869"/>
                <a:gd name="T21" fmla="*/ 306 h 497"/>
                <a:gd name="T22" fmla="*/ 350 w 869"/>
                <a:gd name="T23" fmla="*/ 5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9" h="497">
                  <a:moveTo>
                    <a:pt x="350" y="5"/>
                  </a:moveTo>
                  <a:cubicBezTo>
                    <a:pt x="342" y="0"/>
                    <a:pt x="325" y="0"/>
                    <a:pt x="312" y="7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534" y="497"/>
                    <a:pt x="534" y="497"/>
                    <a:pt x="534" y="497"/>
                  </a:cubicBezTo>
                  <a:cubicBezTo>
                    <a:pt x="579" y="471"/>
                    <a:pt x="579" y="471"/>
                    <a:pt x="579" y="471"/>
                  </a:cubicBezTo>
                  <a:cubicBezTo>
                    <a:pt x="817" y="335"/>
                    <a:pt x="817" y="335"/>
                    <a:pt x="817" y="335"/>
                  </a:cubicBezTo>
                  <a:cubicBezTo>
                    <a:pt x="816" y="334"/>
                    <a:pt x="816" y="334"/>
                    <a:pt x="816" y="334"/>
                  </a:cubicBezTo>
                  <a:cubicBezTo>
                    <a:pt x="840" y="321"/>
                    <a:pt x="840" y="321"/>
                    <a:pt x="840" y="321"/>
                  </a:cubicBezTo>
                  <a:cubicBezTo>
                    <a:pt x="864" y="307"/>
                    <a:pt x="864" y="307"/>
                    <a:pt x="864" y="307"/>
                  </a:cubicBezTo>
                  <a:cubicBezTo>
                    <a:pt x="866" y="306"/>
                    <a:pt x="867" y="306"/>
                    <a:pt x="869" y="306"/>
                  </a:cubicBezTo>
                  <a:lnTo>
                    <a:pt x="350" y="5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93"/>
            <p:cNvSpPr>
              <a:spLocks/>
            </p:cNvSpPr>
            <p:nvPr userDrawn="1"/>
          </p:nvSpPr>
          <p:spPr bwMode="auto">
            <a:xfrm>
              <a:off x="2108201" y="3740150"/>
              <a:ext cx="917575" cy="757238"/>
            </a:xfrm>
            <a:custGeom>
              <a:avLst/>
              <a:gdLst>
                <a:gd name="T0" fmla="*/ 547 w 579"/>
                <a:gd name="T1" fmla="*/ 477 h 477"/>
                <a:gd name="T2" fmla="*/ 29 w 579"/>
                <a:gd name="T3" fmla="*/ 176 h 477"/>
                <a:gd name="T4" fmla="*/ 0 w 579"/>
                <a:gd name="T5" fmla="*/ 124 h 477"/>
                <a:gd name="T6" fmla="*/ 0 w 579"/>
                <a:gd name="T7" fmla="*/ 61 h 477"/>
                <a:gd name="T8" fmla="*/ 45 w 579"/>
                <a:gd name="T9" fmla="*/ 0 h 477"/>
                <a:gd name="T10" fmla="*/ 579 w 579"/>
                <a:gd name="T11" fmla="*/ 310 h 477"/>
                <a:gd name="T12" fmla="*/ 534 w 579"/>
                <a:gd name="T13" fmla="*/ 362 h 477"/>
                <a:gd name="T14" fmla="*/ 534 w 579"/>
                <a:gd name="T15" fmla="*/ 450 h 477"/>
                <a:gd name="T16" fmla="*/ 547 w 579"/>
                <a:gd name="T17" fmla="*/ 47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9" h="477">
                  <a:moveTo>
                    <a:pt x="547" y="477"/>
                  </a:moveTo>
                  <a:cubicBezTo>
                    <a:pt x="29" y="176"/>
                    <a:pt x="29" y="176"/>
                    <a:pt x="29" y="176"/>
                  </a:cubicBezTo>
                  <a:cubicBezTo>
                    <a:pt x="3" y="162"/>
                    <a:pt x="0" y="138"/>
                    <a:pt x="0" y="124"/>
                  </a:cubicBezTo>
                  <a:cubicBezTo>
                    <a:pt x="0" y="77"/>
                    <a:pt x="0" y="87"/>
                    <a:pt x="0" y="61"/>
                  </a:cubicBezTo>
                  <a:cubicBezTo>
                    <a:pt x="0" y="18"/>
                    <a:pt x="31" y="8"/>
                    <a:pt x="45" y="0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68" y="316"/>
                    <a:pt x="542" y="331"/>
                    <a:pt x="534" y="362"/>
                  </a:cubicBezTo>
                  <a:cubicBezTo>
                    <a:pt x="526" y="395"/>
                    <a:pt x="534" y="435"/>
                    <a:pt x="534" y="450"/>
                  </a:cubicBezTo>
                  <a:cubicBezTo>
                    <a:pt x="534" y="464"/>
                    <a:pt x="539" y="473"/>
                    <a:pt x="547" y="477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94"/>
            <p:cNvSpPr>
              <a:spLocks/>
            </p:cNvSpPr>
            <p:nvPr userDrawn="1"/>
          </p:nvSpPr>
          <p:spPr bwMode="auto">
            <a:xfrm>
              <a:off x="2947989" y="3927475"/>
              <a:ext cx="612775" cy="585788"/>
            </a:xfrm>
            <a:custGeom>
              <a:avLst/>
              <a:gdLst>
                <a:gd name="T0" fmla="*/ 379 w 386"/>
                <a:gd name="T1" fmla="*/ 2 h 369"/>
                <a:gd name="T2" fmla="*/ 386 w 386"/>
                <a:gd name="T3" fmla="*/ 6 h 369"/>
                <a:gd name="T4" fmla="*/ 379 w 386"/>
                <a:gd name="T5" fmla="*/ 17 h 369"/>
                <a:gd name="T6" fmla="*/ 364 w 386"/>
                <a:gd name="T7" fmla="*/ 26 h 369"/>
                <a:gd name="T8" fmla="*/ 48 w 386"/>
                <a:gd name="T9" fmla="*/ 210 h 369"/>
                <a:gd name="T10" fmla="*/ 46 w 386"/>
                <a:gd name="T11" fmla="*/ 211 h 369"/>
                <a:gd name="T12" fmla="*/ 15 w 386"/>
                <a:gd name="T13" fmla="*/ 260 h 369"/>
                <a:gd name="T14" fmla="*/ 16 w 386"/>
                <a:gd name="T15" fmla="*/ 327 h 369"/>
                <a:gd name="T16" fmla="*/ 53 w 386"/>
                <a:gd name="T17" fmla="*/ 339 h 369"/>
                <a:gd name="T18" fmla="*/ 364 w 386"/>
                <a:gd name="T19" fmla="*/ 159 h 369"/>
                <a:gd name="T20" fmla="*/ 379 w 386"/>
                <a:gd name="T21" fmla="*/ 150 h 369"/>
                <a:gd name="T22" fmla="*/ 386 w 386"/>
                <a:gd name="T23" fmla="*/ 154 h 369"/>
                <a:gd name="T24" fmla="*/ 379 w 386"/>
                <a:gd name="T25" fmla="*/ 165 h 369"/>
                <a:gd name="T26" fmla="*/ 323 w 386"/>
                <a:gd name="T27" fmla="*/ 198 h 369"/>
                <a:gd name="T28" fmla="*/ 95 w 386"/>
                <a:gd name="T29" fmla="*/ 330 h 369"/>
                <a:gd name="T30" fmla="*/ 49 w 386"/>
                <a:gd name="T31" fmla="*/ 356 h 369"/>
                <a:gd name="T32" fmla="*/ 45 w 386"/>
                <a:gd name="T33" fmla="*/ 357 h 369"/>
                <a:gd name="T34" fmla="*/ 1 w 386"/>
                <a:gd name="T35" fmla="*/ 333 h 369"/>
                <a:gd name="T36" fmla="*/ 0 w 386"/>
                <a:gd name="T37" fmla="*/ 255 h 369"/>
                <a:gd name="T38" fmla="*/ 56 w 386"/>
                <a:gd name="T39" fmla="*/ 188 h 369"/>
                <a:gd name="T40" fmla="*/ 379 w 386"/>
                <a:gd name="T41" fmla="*/ 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6" h="369">
                  <a:moveTo>
                    <a:pt x="379" y="2"/>
                  </a:moveTo>
                  <a:cubicBezTo>
                    <a:pt x="383" y="0"/>
                    <a:pt x="386" y="1"/>
                    <a:pt x="386" y="6"/>
                  </a:cubicBezTo>
                  <a:cubicBezTo>
                    <a:pt x="386" y="10"/>
                    <a:pt x="383" y="15"/>
                    <a:pt x="379" y="17"/>
                  </a:cubicBezTo>
                  <a:cubicBezTo>
                    <a:pt x="364" y="26"/>
                    <a:pt x="364" y="26"/>
                    <a:pt x="364" y="26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1" y="214"/>
                    <a:pt x="15" y="225"/>
                    <a:pt x="15" y="260"/>
                  </a:cubicBezTo>
                  <a:cubicBezTo>
                    <a:pt x="15" y="287"/>
                    <a:pt x="15" y="314"/>
                    <a:pt x="16" y="327"/>
                  </a:cubicBezTo>
                  <a:cubicBezTo>
                    <a:pt x="16" y="345"/>
                    <a:pt x="28" y="354"/>
                    <a:pt x="53" y="339"/>
                  </a:cubicBezTo>
                  <a:cubicBezTo>
                    <a:pt x="364" y="159"/>
                    <a:pt x="364" y="159"/>
                    <a:pt x="364" y="159"/>
                  </a:cubicBezTo>
                  <a:cubicBezTo>
                    <a:pt x="379" y="150"/>
                    <a:pt x="379" y="150"/>
                    <a:pt x="379" y="150"/>
                  </a:cubicBezTo>
                  <a:cubicBezTo>
                    <a:pt x="383" y="148"/>
                    <a:pt x="386" y="150"/>
                    <a:pt x="386" y="154"/>
                  </a:cubicBezTo>
                  <a:cubicBezTo>
                    <a:pt x="386" y="158"/>
                    <a:pt x="383" y="163"/>
                    <a:pt x="379" y="165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49" y="356"/>
                    <a:pt x="49" y="356"/>
                    <a:pt x="49" y="356"/>
                  </a:cubicBezTo>
                  <a:cubicBezTo>
                    <a:pt x="48" y="357"/>
                    <a:pt x="46" y="357"/>
                    <a:pt x="45" y="357"/>
                  </a:cubicBezTo>
                  <a:cubicBezTo>
                    <a:pt x="22" y="369"/>
                    <a:pt x="3" y="360"/>
                    <a:pt x="1" y="333"/>
                  </a:cubicBezTo>
                  <a:cubicBezTo>
                    <a:pt x="0" y="311"/>
                    <a:pt x="0" y="281"/>
                    <a:pt x="0" y="255"/>
                  </a:cubicBezTo>
                  <a:cubicBezTo>
                    <a:pt x="0" y="214"/>
                    <a:pt x="42" y="195"/>
                    <a:pt x="56" y="188"/>
                  </a:cubicBezTo>
                  <a:lnTo>
                    <a:pt x="379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95"/>
            <p:cNvSpPr>
              <a:spLocks/>
            </p:cNvSpPr>
            <p:nvPr userDrawn="1"/>
          </p:nvSpPr>
          <p:spPr bwMode="auto">
            <a:xfrm>
              <a:off x="2792414" y="4137025"/>
              <a:ext cx="123825" cy="307975"/>
            </a:xfrm>
            <a:custGeom>
              <a:avLst/>
              <a:gdLst>
                <a:gd name="T0" fmla="*/ 34 w 79"/>
                <a:gd name="T1" fmla="*/ 145 h 194"/>
                <a:gd name="T2" fmla="*/ 34 w 79"/>
                <a:gd name="T3" fmla="*/ 81 h 194"/>
                <a:gd name="T4" fmla="*/ 79 w 79"/>
                <a:gd name="T5" fmla="*/ 20 h 194"/>
                <a:gd name="T6" fmla="*/ 45 w 79"/>
                <a:gd name="T7" fmla="*/ 0 h 194"/>
                <a:gd name="T8" fmla="*/ 0 w 79"/>
                <a:gd name="T9" fmla="*/ 61 h 194"/>
                <a:gd name="T10" fmla="*/ 0 w 79"/>
                <a:gd name="T11" fmla="*/ 124 h 194"/>
                <a:gd name="T12" fmla="*/ 28 w 79"/>
                <a:gd name="T13" fmla="*/ 176 h 194"/>
                <a:gd name="T14" fmla="*/ 60 w 79"/>
                <a:gd name="T15" fmla="*/ 194 h 194"/>
                <a:gd name="T16" fmla="*/ 34 w 79"/>
                <a:gd name="T17" fmla="*/ 14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94">
                  <a:moveTo>
                    <a:pt x="34" y="145"/>
                  </a:moveTo>
                  <a:cubicBezTo>
                    <a:pt x="34" y="98"/>
                    <a:pt x="34" y="107"/>
                    <a:pt x="34" y="81"/>
                  </a:cubicBezTo>
                  <a:cubicBezTo>
                    <a:pt x="34" y="39"/>
                    <a:pt x="66" y="28"/>
                    <a:pt x="79" y="2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1" y="7"/>
                    <a:pt x="0" y="18"/>
                    <a:pt x="0" y="61"/>
                  </a:cubicBezTo>
                  <a:cubicBezTo>
                    <a:pt x="0" y="87"/>
                    <a:pt x="0" y="77"/>
                    <a:pt x="0" y="124"/>
                  </a:cubicBezTo>
                  <a:cubicBezTo>
                    <a:pt x="0" y="138"/>
                    <a:pt x="3" y="161"/>
                    <a:pt x="28" y="176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38" y="180"/>
                    <a:pt x="35" y="157"/>
                    <a:pt x="34" y="145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96"/>
            <p:cNvSpPr>
              <a:spLocks/>
            </p:cNvSpPr>
            <p:nvPr userDrawn="1"/>
          </p:nvSpPr>
          <p:spPr bwMode="auto">
            <a:xfrm>
              <a:off x="2003426" y="4167188"/>
              <a:ext cx="844550" cy="639763"/>
            </a:xfrm>
            <a:custGeom>
              <a:avLst/>
              <a:gdLst>
                <a:gd name="T0" fmla="*/ 0 w 532"/>
                <a:gd name="T1" fmla="*/ 0 h 403"/>
                <a:gd name="T2" fmla="*/ 0 w 532"/>
                <a:gd name="T3" fmla="*/ 109 h 403"/>
                <a:gd name="T4" fmla="*/ 524 w 532"/>
                <a:gd name="T5" fmla="*/ 403 h 403"/>
                <a:gd name="T6" fmla="*/ 532 w 532"/>
                <a:gd name="T7" fmla="*/ 353 h 403"/>
                <a:gd name="T8" fmla="*/ 522 w 532"/>
                <a:gd name="T9" fmla="*/ 302 h 403"/>
                <a:gd name="T10" fmla="*/ 0 w 532"/>
                <a:gd name="T1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403">
                  <a:moveTo>
                    <a:pt x="0" y="0"/>
                  </a:moveTo>
                  <a:lnTo>
                    <a:pt x="0" y="109"/>
                  </a:lnTo>
                  <a:lnTo>
                    <a:pt x="524" y="403"/>
                  </a:lnTo>
                  <a:lnTo>
                    <a:pt x="532" y="353"/>
                  </a:lnTo>
                  <a:lnTo>
                    <a:pt x="522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97"/>
            <p:cNvSpPr>
              <a:spLocks/>
            </p:cNvSpPr>
            <p:nvPr userDrawn="1"/>
          </p:nvSpPr>
          <p:spPr bwMode="auto">
            <a:xfrm>
              <a:off x="2003426" y="4156075"/>
              <a:ext cx="863600" cy="492125"/>
            </a:xfrm>
            <a:custGeom>
              <a:avLst/>
              <a:gdLst>
                <a:gd name="T0" fmla="*/ 0 w 545"/>
                <a:gd name="T1" fmla="*/ 6 h 310"/>
                <a:gd name="T2" fmla="*/ 522 w 545"/>
                <a:gd name="T3" fmla="*/ 310 h 310"/>
                <a:gd name="T4" fmla="*/ 538 w 545"/>
                <a:gd name="T5" fmla="*/ 306 h 310"/>
                <a:gd name="T6" fmla="*/ 545 w 545"/>
                <a:gd name="T7" fmla="*/ 306 h 310"/>
                <a:gd name="T8" fmla="*/ 26 w 545"/>
                <a:gd name="T9" fmla="*/ 4 h 310"/>
                <a:gd name="T10" fmla="*/ 5 w 545"/>
                <a:gd name="T11" fmla="*/ 3 h 310"/>
                <a:gd name="T12" fmla="*/ 0 w 545"/>
                <a:gd name="T13" fmla="*/ 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310">
                  <a:moveTo>
                    <a:pt x="0" y="6"/>
                  </a:moveTo>
                  <a:cubicBezTo>
                    <a:pt x="522" y="310"/>
                    <a:pt x="522" y="310"/>
                    <a:pt x="522" y="310"/>
                  </a:cubicBezTo>
                  <a:cubicBezTo>
                    <a:pt x="538" y="306"/>
                    <a:pt x="538" y="306"/>
                    <a:pt x="538" y="306"/>
                  </a:cubicBezTo>
                  <a:cubicBezTo>
                    <a:pt x="540" y="305"/>
                    <a:pt x="545" y="306"/>
                    <a:pt x="545" y="30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9" y="0"/>
                    <a:pt x="11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98"/>
            <p:cNvSpPr>
              <a:spLocks/>
            </p:cNvSpPr>
            <p:nvPr userDrawn="1"/>
          </p:nvSpPr>
          <p:spPr bwMode="auto">
            <a:xfrm>
              <a:off x="2543176" y="514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99"/>
            <p:cNvSpPr>
              <a:spLocks/>
            </p:cNvSpPr>
            <p:nvPr userDrawn="1"/>
          </p:nvSpPr>
          <p:spPr bwMode="auto">
            <a:xfrm>
              <a:off x="2543176" y="514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00"/>
            <p:cNvSpPr>
              <a:spLocks/>
            </p:cNvSpPr>
            <p:nvPr userDrawn="1"/>
          </p:nvSpPr>
          <p:spPr bwMode="auto">
            <a:xfrm>
              <a:off x="2543176" y="494188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01"/>
            <p:cNvSpPr>
              <a:spLocks/>
            </p:cNvSpPr>
            <p:nvPr userDrawn="1"/>
          </p:nvSpPr>
          <p:spPr bwMode="auto">
            <a:xfrm>
              <a:off x="1355726" y="4683125"/>
              <a:ext cx="839788" cy="500063"/>
            </a:xfrm>
            <a:custGeom>
              <a:avLst/>
              <a:gdLst>
                <a:gd name="T0" fmla="*/ 6 w 529"/>
                <a:gd name="T1" fmla="*/ 7 h 315"/>
                <a:gd name="T2" fmla="*/ 502 w 529"/>
                <a:gd name="T3" fmla="*/ 295 h 315"/>
                <a:gd name="T4" fmla="*/ 514 w 529"/>
                <a:gd name="T5" fmla="*/ 298 h 315"/>
                <a:gd name="T6" fmla="*/ 527 w 529"/>
                <a:gd name="T7" fmla="*/ 295 h 315"/>
                <a:gd name="T8" fmla="*/ 527 w 529"/>
                <a:gd name="T9" fmla="*/ 295 h 315"/>
                <a:gd name="T10" fmla="*/ 527 w 529"/>
                <a:gd name="T11" fmla="*/ 295 h 315"/>
                <a:gd name="T12" fmla="*/ 529 w 529"/>
                <a:gd name="T13" fmla="*/ 311 h 315"/>
                <a:gd name="T14" fmla="*/ 504 w 529"/>
                <a:gd name="T15" fmla="*/ 311 h 315"/>
                <a:gd name="T16" fmla="*/ 8 w 529"/>
                <a:gd name="T17" fmla="*/ 23 h 315"/>
                <a:gd name="T18" fmla="*/ 2 w 529"/>
                <a:gd name="T19" fmla="*/ 15 h 315"/>
                <a:gd name="T20" fmla="*/ 0 w 529"/>
                <a:gd name="T21" fmla="*/ 0 h 315"/>
                <a:gd name="T22" fmla="*/ 6 w 529"/>
                <a:gd name="T23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9" h="315">
                  <a:moveTo>
                    <a:pt x="6" y="7"/>
                  </a:moveTo>
                  <a:cubicBezTo>
                    <a:pt x="502" y="295"/>
                    <a:pt x="502" y="295"/>
                    <a:pt x="502" y="295"/>
                  </a:cubicBezTo>
                  <a:cubicBezTo>
                    <a:pt x="505" y="297"/>
                    <a:pt x="510" y="298"/>
                    <a:pt x="514" y="298"/>
                  </a:cubicBezTo>
                  <a:cubicBezTo>
                    <a:pt x="519" y="298"/>
                    <a:pt x="523" y="297"/>
                    <a:pt x="527" y="295"/>
                  </a:cubicBezTo>
                  <a:cubicBezTo>
                    <a:pt x="527" y="295"/>
                    <a:pt x="527" y="295"/>
                    <a:pt x="527" y="295"/>
                  </a:cubicBezTo>
                  <a:cubicBezTo>
                    <a:pt x="527" y="295"/>
                    <a:pt x="527" y="295"/>
                    <a:pt x="527" y="295"/>
                  </a:cubicBezTo>
                  <a:cubicBezTo>
                    <a:pt x="529" y="311"/>
                    <a:pt x="529" y="311"/>
                    <a:pt x="529" y="311"/>
                  </a:cubicBezTo>
                  <a:cubicBezTo>
                    <a:pt x="522" y="315"/>
                    <a:pt x="511" y="315"/>
                    <a:pt x="504" y="3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4" y="21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5"/>
                    <a:pt x="6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02"/>
            <p:cNvSpPr>
              <a:spLocks/>
            </p:cNvSpPr>
            <p:nvPr userDrawn="1"/>
          </p:nvSpPr>
          <p:spPr bwMode="auto">
            <a:xfrm>
              <a:off x="1354139" y="4302125"/>
              <a:ext cx="1476375" cy="855663"/>
            </a:xfrm>
            <a:custGeom>
              <a:avLst/>
              <a:gdLst>
                <a:gd name="T0" fmla="*/ 7 w 930"/>
                <a:gd name="T1" fmla="*/ 233 h 539"/>
                <a:gd name="T2" fmla="*/ 7 w 930"/>
                <a:gd name="T3" fmla="*/ 247 h 539"/>
                <a:gd name="T4" fmla="*/ 503 w 930"/>
                <a:gd name="T5" fmla="*/ 535 h 539"/>
                <a:gd name="T6" fmla="*/ 528 w 930"/>
                <a:gd name="T7" fmla="*/ 535 h 539"/>
                <a:gd name="T8" fmla="*/ 930 w 930"/>
                <a:gd name="T9" fmla="*/ 303 h 539"/>
                <a:gd name="T10" fmla="*/ 409 w 930"/>
                <a:gd name="T11" fmla="*/ 0 h 539"/>
                <a:gd name="T12" fmla="*/ 7 w 930"/>
                <a:gd name="T13" fmla="*/ 233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0" h="539">
                  <a:moveTo>
                    <a:pt x="7" y="233"/>
                  </a:moveTo>
                  <a:cubicBezTo>
                    <a:pt x="0" y="237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0" y="303"/>
                    <a:pt x="930" y="303"/>
                    <a:pt x="930" y="303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3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03"/>
            <p:cNvSpPr>
              <a:spLocks/>
            </p:cNvSpPr>
            <p:nvPr userDrawn="1"/>
          </p:nvSpPr>
          <p:spPr bwMode="auto">
            <a:xfrm>
              <a:off x="2174876" y="4640263"/>
              <a:ext cx="633413" cy="501650"/>
            </a:xfrm>
            <a:custGeom>
              <a:avLst/>
              <a:gdLst>
                <a:gd name="T0" fmla="*/ 0 w 399"/>
                <a:gd name="T1" fmla="*/ 233 h 316"/>
                <a:gd name="T2" fmla="*/ 0 w 399"/>
                <a:gd name="T3" fmla="*/ 316 h 316"/>
                <a:gd name="T4" fmla="*/ 399 w 399"/>
                <a:gd name="T5" fmla="*/ 83 h 316"/>
                <a:gd name="T6" fmla="*/ 399 w 399"/>
                <a:gd name="T7" fmla="*/ 0 h 316"/>
                <a:gd name="T8" fmla="*/ 0 w 399"/>
                <a:gd name="T9" fmla="*/ 23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316">
                  <a:moveTo>
                    <a:pt x="0" y="233"/>
                  </a:moveTo>
                  <a:lnTo>
                    <a:pt x="0" y="316"/>
                  </a:lnTo>
                  <a:lnTo>
                    <a:pt x="399" y="83"/>
                  </a:lnTo>
                  <a:lnTo>
                    <a:pt x="399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04"/>
            <p:cNvSpPr>
              <a:spLocks/>
            </p:cNvSpPr>
            <p:nvPr userDrawn="1"/>
          </p:nvSpPr>
          <p:spPr bwMode="auto">
            <a:xfrm>
              <a:off x="1398589" y="4573588"/>
              <a:ext cx="776288" cy="568325"/>
            </a:xfrm>
            <a:custGeom>
              <a:avLst/>
              <a:gdLst>
                <a:gd name="T0" fmla="*/ 0 w 489"/>
                <a:gd name="T1" fmla="*/ 0 h 358"/>
                <a:gd name="T2" fmla="*/ 0 w 489"/>
                <a:gd name="T3" fmla="*/ 75 h 358"/>
                <a:gd name="T4" fmla="*/ 489 w 489"/>
                <a:gd name="T5" fmla="*/ 358 h 358"/>
                <a:gd name="T6" fmla="*/ 489 w 489"/>
                <a:gd name="T7" fmla="*/ 275 h 358"/>
                <a:gd name="T8" fmla="*/ 0 w 489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358">
                  <a:moveTo>
                    <a:pt x="0" y="0"/>
                  </a:moveTo>
                  <a:lnTo>
                    <a:pt x="0" y="75"/>
                  </a:lnTo>
                  <a:lnTo>
                    <a:pt x="489" y="358"/>
                  </a:lnTo>
                  <a:lnTo>
                    <a:pt x="489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06"/>
            <p:cNvSpPr>
              <a:spLocks/>
            </p:cNvSpPr>
            <p:nvPr userDrawn="1"/>
          </p:nvSpPr>
          <p:spPr bwMode="auto">
            <a:xfrm>
              <a:off x="2192338" y="4632325"/>
              <a:ext cx="692150" cy="544513"/>
            </a:xfrm>
            <a:custGeom>
              <a:avLst/>
              <a:gdLst>
                <a:gd name="T0" fmla="*/ 426 w 437"/>
                <a:gd name="T1" fmla="*/ 6 h 343"/>
                <a:gd name="T2" fmla="*/ 401 w 437"/>
                <a:gd name="T3" fmla="*/ 9 h 343"/>
                <a:gd name="T4" fmla="*/ 0 w 437"/>
                <a:gd name="T5" fmla="*/ 241 h 343"/>
                <a:gd name="T6" fmla="*/ 0 w 437"/>
                <a:gd name="T7" fmla="*/ 257 h 343"/>
                <a:gd name="T8" fmla="*/ 387 w 437"/>
                <a:gd name="T9" fmla="*/ 32 h 343"/>
                <a:gd name="T10" fmla="*/ 409 w 437"/>
                <a:gd name="T11" fmla="*/ 41 h 343"/>
                <a:gd name="T12" fmla="*/ 409 w 437"/>
                <a:gd name="T13" fmla="*/ 78 h 343"/>
                <a:gd name="T14" fmla="*/ 395 w 437"/>
                <a:gd name="T15" fmla="*/ 100 h 343"/>
                <a:gd name="T16" fmla="*/ 0 w 437"/>
                <a:gd name="T17" fmla="*/ 327 h 343"/>
                <a:gd name="T18" fmla="*/ 2 w 437"/>
                <a:gd name="T19" fmla="*/ 343 h 343"/>
                <a:gd name="T20" fmla="*/ 402 w 437"/>
                <a:gd name="T21" fmla="*/ 112 h 343"/>
                <a:gd name="T22" fmla="*/ 435 w 437"/>
                <a:gd name="T23" fmla="*/ 62 h 343"/>
                <a:gd name="T24" fmla="*/ 435 w 437"/>
                <a:gd name="T25" fmla="*/ 28 h 343"/>
                <a:gd name="T26" fmla="*/ 426 w 437"/>
                <a:gd name="T27" fmla="*/ 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7" h="343">
                  <a:moveTo>
                    <a:pt x="426" y="6"/>
                  </a:moveTo>
                  <a:cubicBezTo>
                    <a:pt x="416" y="0"/>
                    <a:pt x="401" y="9"/>
                    <a:pt x="401" y="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89" y="31"/>
                    <a:pt x="409" y="20"/>
                    <a:pt x="409" y="41"/>
                  </a:cubicBezTo>
                  <a:cubicBezTo>
                    <a:pt x="409" y="78"/>
                    <a:pt x="409" y="78"/>
                    <a:pt x="409" y="78"/>
                  </a:cubicBezTo>
                  <a:cubicBezTo>
                    <a:pt x="409" y="80"/>
                    <a:pt x="406" y="93"/>
                    <a:pt x="395" y="100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414" y="105"/>
                    <a:pt x="435" y="97"/>
                    <a:pt x="435" y="62"/>
                  </a:cubicBezTo>
                  <a:cubicBezTo>
                    <a:pt x="435" y="28"/>
                    <a:pt x="435" y="28"/>
                    <a:pt x="435" y="28"/>
                  </a:cubicBezTo>
                  <a:cubicBezTo>
                    <a:pt x="435" y="28"/>
                    <a:pt x="437" y="13"/>
                    <a:pt x="426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07"/>
            <p:cNvSpPr>
              <a:spLocks/>
            </p:cNvSpPr>
            <p:nvPr userDrawn="1"/>
          </p:nvSpPr>
          <p:spPr bwMode="auto">
            <a:xfrm>
              <a:off x="1355726" y="4546600"/>
              <a:ext cx="836613" cy="498475"/>
            </a:xfrm>
            <a:custGeom>
              <a:avLst/>
              <a:gdLst>
                <a:gd name="T0" fmla="*/ 6 w 527"/>
                <a:gd name="T1" fmla="*/ 7 h 314"/>
                <a:gd name="T2" fmla="*/ 502 w 527"/>
                <a:gd name="T3" fmla="*/ 295 h 314"/>
                <a:gd name="T4" fmla="*/ 502 w 527"/>
                <a:gd name="T5" fmla="*/ 295 h 314"/>
                <a:gd name="T6" fmla="*/ 527 w 527"/>
                <a:gd name="T7" fmla="*/ 295 h 314"/>
                <a:gd name="T8" fmla="*/ 527 w 527"/>
                <a:gd name="T9" fmla="*/ 311 h 314"/>
                <a:gd name="T10" fmla="*/ 514 w 527"/>
                <a:gd name="T11" fmla="*/ 314 h 314"/>
                <a:gd name="T12" fmla="*/ 502 w 527"/>
                <a:gd name="T13" fmla="*/ 311 h 314"/>
                <a:gd name="T14" fmla="*/ 502 w 527"/>
                <a:gd name="T15" fmla="*/ 311 h 314"/>
                <a:gd name="T16" fmla="*/ 6 w 527"/>
                <a:gd name="T17" fmla="*/ 22 h 314"/>
                <a:gd name="T18" fmla="*/ 0 w 527"/>
                <a:gd name="T19" fmla="*/ 15 h 314"/>
                <a:gd name="T20" fmla="*/ 0 w 527"/>
                <a:gd name="T21" fmla="*/ 0 h 314"/>
                <a:gd name="T22" fmla="*/ 6 w 527"/>
                <a:gd name="T23" fmla="*/ 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7" h="314">
                  <a:moveTo>
                    <a:pt x="6" y="7"/>
                  </a:moveTo>
                  <a:cubicBezTo>
                    <a:pt x="502" y="295"/>
                    <a:pt x="502" y="295"/>
                    <a:pt x="502" y="295"/>
                  </a:cubicBezTo>
                  <a:cubicBezTo>
                    <a:pt x="502" y="295"/>
                    <a:pt x="502" y="295"/>
                    <a:pt x="502" y="295"/>
                  </a:cubicBezTo>
                  <a:cubicBezTo>
                    <a:pt x="509" y="299"/>
                    <a:pt x="520" y="299"/>
                    <a:pt x="527" y="295"/>
                  </a:cubicBezTo>
                  <a:cubicBezTo>
                    <a:pt x="527" y="311"/>
                    <a:pt x="527" y="311"/>
                    <a:pt x="527" y="311"/>
                  </a:cubicBezTo>
                  <a:cubicBezTo>
                    <a:pt x="523" y="313"/>
                    <a:pt x="519" y="314"/>
                    <a:pt x="514" y="314"/>
                  </a:cubicBezTo>
                  <a:cubicBezTo>
                    <a:pt x="510" y="314"/>
                    <a:pt x="506" y="313"/>
                    <a:pt x="502" y="311"/>
                  </a:cubicBezTo>
                  <a:cubicBezTo>
                    <a:pt x="502" y="311"/>
                    <a:pt x="502" y="311"/>
                    <a:pt x="502" y="31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" y="5"/>
                    <a:pt x="6" y="7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08"/>
            <p:cNvSpPr>
              <a:spLocks/>
            </p:cNvSpPr>
            <p:nvPr userDrawn="1"/>
          </p:nvSpPr>
          <p:spPr bwMode="auto">
            <a:xfrm>
              <a:off x="1354138" y="4165600"/>
              <a:ext cx="1479550" cy="855663"/>
            </a:xfrm>
            <a:custGeom>
              <a:avLst/>
              <a:gdLst>
                <a:gd name="T0" fmla="*/ 7 w 932"/>
                <a:gd name="T1" fmla="*/ 232 h 539"/>
                <a:gd name="T2" fmla="*/ 7 w 932"/>
                <a:gd name="T3" fmla="*/ 247 h 539"/>
                <a:gd name="T4" fmla="*/ 503 w 932"/>
                <a:gd name="T5" fmla="*/ 535 h 539"/>
                <a:gd name="T6" fmla="*/ 528 w 932"/>
                <a:gd name="T7" fmla="*/ 535 h 539"/>
                <a:gd name="T8" fmla="*/ 932 w 932"/>
                <a:gd name="T9" fmla="*/ 301 h 539"/>
                <a:gd name="T10" fmla="*/ 409 w 932"/>
                <a:gd name="T11" fmla="*/ 0 h 539"/>
                <a:gd name="T12" fmla="*/ 7 w 932"/>
                <a:gd name="T13" fmla="*/ 23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2" h="539">
                  <a:moveTo>
                    <a:pt x="7" y="232"/>
                  </a:moveTo>
                  <a:cubicBezTo>
                    <a:pt x="0" y="236"/>
                    <a:pt x="0" y="243"/>
                    <a:pt x="7" y="247"/>
                  </a:cubicBezTo>
                  <a:cubicBezTo>
                    <a:pt x="503" y="535"/>
                    <a:pt x="503" y="535"/>
                    <a:pt x="503" y="535"/>
                  </a:cubicBezTo>
                  <a:cubicBezTo>
                    <a:pt x="510" y="539"/>
                    <a:pt x="521" y="539"/>
                    <a:pt x="528" y="535"/>
                  </a:cubicBezTo>
                  <a:cubicBezTo>
                    <a:pt x="932" y="301"/>
                    <a:pt x="932" y="301"/>
                    <a:pt x="932" y="301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7" y="232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09"/>
            <p:cNvSpPr>
              <a:spLocks/>
            </p:cNvSpPr>
            <p:nvPr userDrawn="1"/>
          </p:nvSpPr>
          <p:spPr bwMode="auto">
            <a:xfrm>
              <a:off x="3533776" y="2847975"/>
              <a:ext cx="820738" cy="622300"/>
            </a:xfrm>
            <a:custGeom>
              <a:avLst/>
              <a:gdLst>
                <a:gd name="T0" fmla="*/ 0 w 517"/>
                <a:gd name="T1" fmla="*/ 0 h 392"/>
                <a:gd name="T2" fmla="*/ 0 w 517"/>
                <a:gd name="T3" fmla="*/ 106 h 392"/>
                <a:gd name="T4" fmla="*/ 510 w 517"/>
                <a:gd name="T5" fmla="*/ 392 h 392"/>
                <a:gd name="T6" fmla="*/ 517 w 517"/>
                <a:gd name="T7" fmla="*/ 343 h 392"/>
                <a:gd name="T8" fmla="*/ 508 w 517"/>
                <a:gd name="T9" fmla="*/ 294 h 392"/>
                <a:gd name="T10" fmla="*/ 0 w 517"/>
                <a:gd name="T1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7" h="392">
                  <a:moveTo>
                    <a:pt x="0" y="0"/>
                  </a:moveTo>
                  <a:lnTo>
                    <a:pt x="0" y="106"/>
                  </a:lnTo>
                  <a:lnTo>
                    <a:pt x="510" y="392"/>
                  </a:lnTo>
                  <a:lnTo>
                    <a:pt x="517" y="343"/>
                  </a:lnTo>
                  <a:lnTo>
                    <a:pt x="508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10"/>
            <p:cNvSpPr>
              <a:spLocks/>
            </p:cNvSpPr>
            <p:nvPr userDrawn="1"/>
          </p:nvSpPr>
          <p:spPr bwMode="auto">
            <a:xfrm>
              <a:off x="3533776" y="2836863"/>
              <a:ext cx="841375" cy="479425"/>
            </a:xfrm>
            <a:custGeom>
              <a:avLst/>
              <a:gdLst>
                <a:gd name="T0" fmla="*/ 0 w 530"/>
                <a:gd name="T1" fmla="*/ 6 h 302"/>
                <a:gd name="T2" fmla="*/ 507 w 530"/>
                <a:gd name="T3" fmla="*/ 302 h 302"/>
                <a:gd name="T4" fmla="*/ 523 w 530"/>
                <a:gd name="T5" fmla="*/ 297 h 302"/>
                <a:gd name="T6" fmla="*/ 530 w 530"/>
                <a:gd name="T7" fmla="*/ 298 h 302"/>
                <a:gd name="T8" fmla="*/ 25 w 530"/>
                <a:gd name="T9" fmla="*/ 4 h 302"/>
                <a:gd name="T10" fmla="*/ 5 w 530"/>
                <a:gd name="T11" fmla="*/ 3 h 302"/>
                <a:gd name="T12" fmla="*/ 0 w 530"/>
                <a:gd name="T13" fmla="*/ 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302">
                  <a:moveTo>
                    <a:pt x="0" y="6"/>
                  </a:moveTo>
                  <a:cubicBezTo>
                    <a:pt x="507" y="302"/>
                    <a:pt x="507" y="302"/>
                    <a:pt x="507" y="302"/>
                  </a:cubicBezTo>
                  <a:cubicBezTo>
                    <a:pt x="523" y="297"/>
                    <a:pt x="523" y="297"/>
                    <a:pt x="523" y="297"/>
                  </a:cubicBezTo>
                  <a:cubicBezTo>
                    <a:pt x="525" y="297"/>
                    <a:pt x="529" y="298"/>
                    <a:pt x="530" y="298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0"/>
                    <a:pt x="10" y="0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11"/>
            <p:cNvSpPr>
              <a:spLocks/>
            </p:cNvSpPr>
            <p:nvPr userDrawn="1"/>
          </p:nvSpPr>
          <p:spPr bwMode="auto">
            <a:xfrm>
              <a:off x="4057651" y="3798888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12"/>
            <p:cNvSpPr>
              <a:spLocks/>
            </p:cNvSpPr>
            <p:nvPr userDrawn="1"/>
          </p:nvSpPr>
          <p:spPr bwMode="auto">
            <a:xfrm>
              <a:off x="4057651" y="37988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13"/>
            <p:cNvSpPr>
              <a:spLocks/>
            </p:cNvSpPr>
            <p:nvPr userDrawn="1"/>
          </p:nvSpPr>
          <p:spPr bwMode="auto">
            <a:xfrm>
              <a:off x="4059238" y="360203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14"/>
            <p:cNvSpPr>
              <a:spLocks/>
            </p:cNvSpPr>
            <p:nvPr userDrawn="1"/>
          </p:nvSpPr>
          <p:spPr bwMode="auto">
            <a:xfrm>
              <a:off x="2905126" y="3349625"/>
              <a:ext cx="814388" cy="485775"/>
            </a:xfrm>
            <a:custGeom>
              <a:avLst/>
              <a:gdLst>
                <a:gd name="T0" fmla="*/ 5 w 513"/>
                <a:gd name="T1" fmla="*/ 7 h 306"/>
                <a:gd name="T2" fmla="*/ 487 w 513"/>
                <a:gd name="T3" fmla="*/ 287 h 306"/>
                <a:gd name="T4" fmla="*/ 499 w 513"/>
                <a:gd name="T5" fmla="*/ 290 h 306"/>
                <a:gd name="T6" fmla="*/ 511 w 513"/>
                <a:gd name="T7" fmla="*/ 287 h 306"/>
                <a:gd name="T8" fmla="*/ 511 w 513"/>
                <a:gd name="T9" fmla="*/ 287 h 306"/>
                <a:gd name="T10" fmla="*/ 511 w 513"/>
                <a:gd name="T11" fmla="*/ 287 h 306"/>
                <a:gd name="T12" fmla="*/ 513 w 513"/>
                <a:gd name="T13" fmla="*/ 303 h 306"/>
                <a:gd name="T14" fmla="*/ 489 w 513"/>
                <a:gd name="T15" fmla="*/ 303 h 306"/>
                <a:gd name="T16" fmla="*/ 7 w 513"/>
                <a:gd name="T17" fmla="*/ 22 h 306"/>
                <a:gd name="T18" fmla="*/ 2 w 513"/>
                <a:gd name="T19" fmla="*/ 15 h 306"/>
                <a:gd name="T20" fmla="*/ 0 w 513"/>
                <a:gd name="T21" fmla="*/ 0 h 306"/>
                <a:gd name="T22" fmla="*/ 5 w 513"/>
                <a:gd name="T23" fmla="*/ 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3" h="306">
                  <a:moveTo>
                    <a:pt x="5" y="7"/>
                  </a:moveTo>
                  <a:cubicBezTo>
                    <a:pt x="487" y="287"/>
                    <a:pt x="487" y="287"/>
                    <a:pt x="487" y="287"/>
                  </a:cubicBezTo>
                  <a:cubicBezTo>
                    <a:pt x="491" y="289"/>
                    <a:pt x="495" y="290"/>
                    <a:pt x="499" y="290"/>
                  </a:cubicBezTo>
                  <a:cubicBezTo>
                    <a:pt x="504" y="290"/>
                    <a:pt x="508" y="289"/>
                    <a:pt x="511" y="287"/>
                  </a:cubicBezTo>
                  <a:cubicBezTo>
                    <a:pt x="511" y="287"/>
                    <a:pt x="511" y="287"/>
                    <a:pt x="511" y="287"/>
                  </a:cubicBezTo>
                  <a:cubicBezTo>
                    <a:pt x="511" y="287"/>
                    <a:pt x="511" y="287"/>
                    <a:pt x="511" y="287"/>
                  </a:cubicBezTo>
                  <a:cubicBezTo>
                    <a:pt x="513" y="303"/>
                    <a:pt x="513" y="303"/>
                    <a:pt x="513" y="303"/>
                  </a:cubicBezTo>
                  <a:cubicBezTo>
                    <a:pt x="507" y="306"/>
                    <a:pt x="496" y="306"/>
                    <a:pt x="489" y="30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0"/>
                    <a:pt x="2" y="18"/>
                    <a:pt x="2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15"/>
            <p:cNvSpPr>
              <a:spLocks/>
            </p:cNvSpPr>
            <p:nvPr userDrawn="1"/>
          </p:nvSpPr>
          <p:spPr bwMode="auto">
            <a:xfrm>
              <a:off x="2901951" y="2979738"/>
              <a:ext cx="1436688" cy="831850"/>
            </a:xfrm>
            <a:custGeom>
              <a:avLst/>
              <a:gdLst>
                <a:gd name="T0" fmla="*/ 7 w 905"/>
                <a:gd name="T1" fmla="*/ 226 h 524"/>
                <a:gd name="T2" fmla="*/ 7 w 905"/>
                <a:gd name="T3" fmla="*/ 240 h 524"/>
                <a:gd name="T4" fmla="*/ 489 w 905"/>
                <a:gd name="T5" fmla="*/ 520 h 524"/>
                <a:gd name="T6" fmla="*/ 513 w 905"/>
                <a:gd name="T7" fmla="*/ 520 h 524"/>
                <a:gd name="T8" fmla="*/ 905 w 905"/>
                <a:gd name="T9" fmla="*/ 298 h 524"/>
                <a:gd name="T10" fmla="*/ 398 w 905"/>
                <a:gd name="T11" fmla="*/ 0 h 524"/>
                <a:gd name="T12" fmla="*/ 7 w 905"/>
                <a:gd name="T13" fmla="*/ 226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524">
                  <a:moveTo>
                    <a:pt x="7" y="226"/>
                  </a:moveTo>
                  <a:cubicBezTo>
                    <a:pt x="0" y="230"/>
                    <a:pt x="0" y="236"/>
                    <a:pt x="7" y="240"/>
                  </a:cubicBezTo>
                  <a:cubicBezTo>
                    <a:pt x="489" y="520"/>
                    <a:pt x="489" y="520"/>
                    <a:pt x="489" y="520"/>
                  </a:cubicBezTo>
                  <a:cubicBezTo>
                    <a:pt x="496" y="524"/>
                    <a:pt x="507" y="524"/>
                    <a:pt x="513" y="520"/>
                  </a:cubicBezTo>
                  <a:cubicBezTo>
                    <a:pt x="905" y="298"/>
                    <a:pt x="905" y="298"/>
                    <a:pt x="905" y="298"/>
                  </a:cubicBezTo>
                  <a:cubicBezTo>
                    <a:pt x="398" y="0"/>
                    <a:pt x="398" y="0"/>
                    <a:pt x="398" y="0"/>
                  </a:cubicBezTo>
                  <a:lnTo>
                    <a:pt x="7" y="226"/>
                  </a:ln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16"/>
            <p:cNvSpPr>
              <a:spLocks/>
            </p:cNvSpPr>
            <p:nvPr userDrawn="1"/>
          </p:nvSpPr>
          <p:spPr bwMode="auto">
            <a:xfrm>
              <a:off x="3700463" y="3308350"/>
              <a:ext cx="615950" cy="487363"/>
            </a:xfrm>
            <a:custGeom>
              <a:avLst/>
              <a:gdLst>
                <a:gd name="T0" fmla="*/ 0 w 388"/>
                <a:gd name="T1" fmla="*/ 226 h 307"/>
                <a:gd name="T2" fmla="*/ 0 w 388"/>
                <a:gd name="T3" fmla="*/ 307 h 307"/>
                <a:gd name="T4" fmla="*/ 388 w 388"/>
                <a:gd name="T5" fmla="*/ 80 h 307"/>
                <a:gd name="T6" fmla="*/ 388 w 388"/>
                <a:gd name="T7" fmla="*/ 0 h 307"/>
                <a:gd name="T8" fmla="*/ 0 w 388"/>
                <a:gd name="T9" fmla="*/ 22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307">
                  <a:moveTo>
                    <a:pt x="0" y="226"/>
                  </a:moveTo>
                  <a:lnTo>
                    <a:pt x="0" y="307"/>
                  </a:lnTo>
                  <a:lnTo>
                    <a:pt x="388" y="80"/>
                  </a:lnTo>
                  <a:lnTo>
                    <a:pt x="388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BE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17"/>
            <p:cNvSpPr>
              <a:spLocks/>
            </p:cNvSpPr>
            <p:nvPr userDrawn="1"/>
          </p:nvSpPr>
          <p:spPr bwMode="auto">
            <a:xfrm>
              <a:off x="2946401" y="3243263"/>
              <a:ext cx="754063" cy="552450"/>
            </a:xfrm>
            <a:custGeom>
              <a:avLst/>
              <a:gdLst>
                <a:gd name="T0" fmla="*/ 0 w 475"/>
                <a:gd name="T1" fmla="*/ 0 h 348"/>
                <a:gd name="T2" fmla="*/ 0 w 475"/>
                <a:gd name="T3" fmla="*/ 73 h 348"/>
                <a:gd name="T4" fmla="*/ 475 w 475"/>
                <a:gd name="T5" fmla="*/ 348 h 348"/>
                <a:gd name="T6" fmla="*/ 475 w 475"/>
                <a:gd name="T7" fmla="*/ 267 h 348"/>
                <a:gd name="T8" fmla="*/ 0 w 475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348">
                  <a:moveTo>
                    <a:pt x="0" y="0"/>
                  </a:moveTo>
                  <a:lnTo>
                    <a:pt x="0" y="73"/>
                  </a:lnTo>
                  <a:lnTo>
                    <a:pt x="475" y="348"/>
                  </a:lnTo>
                  <a:lnTo>
                    <a:pt x="475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18"/>
            <p:cNvSpPr>
              <a:spLocks/>
            </p:cNvSpPr>
            <p:nvPr userDrawn="1"/>
          </p:nvSpPr>
          <p:spPr bwMode="auto">
            <a:xfrm>
              <a:off x="3716338" y="3300413"/>
              <a:ext cx="674688" cy="530225"/>
            </a:xfrm>
            <a:custGeom>
              <a:avLst/>
              <a:gdLst>
                <a:gd name="T0" fmla="*/ 415 w 425"/>
                <a:gd name="T1" fmla="*/ 6 h 334"/>
                <a:gd name="T2" fmla="*/ 391 w 425"/>
                <a:gd name="T3" fmla="*/ 9 h 334"/>
                <a:gd name="T4" fmla="*/ 0 w 425"/>
                <a:gd name="T5" fmla="*/ 234 h 334"/>
                <a:gd name="T6" fmla="*/ 0 w 425"/>
                <a:gd name="T7" fmla="*/ 250 h 334"/>
                <a:gd name="T8" fmla="*/ 377 w 425"/>
                <a:gd name="T9" fmla="*/ 31 h 334"/>
                <a:gd name="T10" fmla="*/ 398 w 425"/>
                <a:gd name="T11" fmla="*/ 39 h 334"/>
                <a:gd name="T12" fmla="*/ 398 w 425"/>
                <a:gd name="T13" fmla="*/ 75 h 334"/>
                <a:gd name="T14" fmla="*/ 385 w 425"/>
                <a:gd name="T15" fmla="*/ 97 h 334"/>
                <a:gd name="T16" fmla="*/ 0 w 425"/>
                <a:gd name="T17" fmla="*/ 318 h 334"/>
                <a:gd name="T18" fmla="*/ 2 w 425"/>
                <a:gd name="T19" fmla="*/ 334 h 334"/>
                <a:gd name="T20" fmla="*/ 392 w 425"/>
                <a:gd name="T21" fmla="*/ 109 h 334"/>
                <a:gd name="T22" fmla="*/ 424 w 425"/>
                <a:gd name="T23" fmla="*/ 61 h 334"/>
                <a:gd name="T24" fmla="*/ 424 w 425"/>
                <a:gd name="T25" fmla="*/ 27 h 334"/>
                <a:gd name="T26" fmla="*/ 415 w 425"/>
                <a:gd name="T27" fmla="*/ 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5" h="334">
                  <a:moveTo>
                    <a:pt x="415" y="6"/>
                  </a:moveTo>
                  <a:cubicBezTo>
                    <a:pt x="405" y="0"/>
                    <a:pt x="391" y="9"/>
                    <a:pt x="391" y="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377" y="31"/>
                    <a:pt x="377" y="31"/>
                    <a:pt x="377" y="31"/>
                  </a:cubicBezTo>
                  <a:cubicBezTo>
                    <a:pt x="379" y="30"/>
                    <a:pt x="398" y="19"/>
                    <a:pt x="398" y="39"/>
                  </a:cubicBezTo>
                  <a:cubicBezTo>
                    <a:pt x="398" y="75"/>
                    <a:pt x="398" y="75"/>
                    <a:pt x="398" y="75"/>
                  </a:cubicBezTo>
                  <a:cubicBezTo>
                    <a:pt x="398" y="78"/>
                    <a:pt x="395" y="91"/>
                    <a:pt x="385" y="97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2" y="334"/>
                    <a:pt x="2" y="334"/>
                    <a:pt x="2" y="334"/>
                  </a:cubicBezTo>
                  <a:cubicBezTo>
                    <a:pt x="392" y="109"/>
                    <a:pt x="392" y="109"/>
                    <a:pt x="392" y="109"/>
                  </a:cubicBezTo>
                  <a:cubicBezTo>
                    <a:pt x="404" y="103"/>
                    <a:pt x="424" y="94"/>
                    <a:pt x="424" y="61"/>
                  </a:cubicBezTo>
                  <a:cubicBezTo>
                    <a:pt x="424" y="27"/>
                    <a:pt x="424" y="27"/>
                    <a:pt x="424" y="27"/>
                  </a:cubicBezTo>
                  <a:cubicBezTo>
                    <a:pt x="424" y="27"/>
                    <a:pt x="425" y="12"/>
                    <a:pt x="415" y="6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19"/>
            <p:cNvSpPr>
              <a:spLocks/>
            </p:cNvSpPr>
            <p:nvPr userDrawn="1"/>
          </p:nvSpPr>
          <p:spPr bwMode="auto">
            <a:xfrm>
              <a:off x="2905126" y="3216275"/>
              <a:ext cx="811213" cy="484188"/>
            </a:xfrm>
            <a:custGeom>
              <a:avLst/>
              <a:gdLst>
                <a:gd name="T0" fmla="*/ 5 w 511"/>
                <a:gd name="T1" fmla="*/ 7 h 305"/>
                <a:gd name="T2" fmla="*/ 487 w 511"/>
                <a:gd name="T3" fmla="*/ 287 h 305"/>
                <a:gd name="T4" fmla="*/ 487 w 511"/>
                <a:gd name="T5" fmla="*/ 287 h 305"/>
                <a:gd name="T6" fmla="*/ 511 w 511"/>
                <a:gd name="T7" fmla="*/ 287 h 305"/>
                <a:gd name="T8" fmla="*/ 511 w 511"/>
                <a:gd name="T9" fmla="*/ 303 h 305"/>
                <a:gd name="T10" fmla="*/ 499 w 511"/>
                <a:gd name="T11" fmla="*/ 305 h 305"/>
                <a:gd name="T12" fmla="*/ 487 w 511"/>
                <a:gd name="T13" fmla="*/ 303 h 305"/>
                <a:gd name="T14" fmla="*/ 487 w 511"/>
                <a:gd name="T15" fmla="*/ 303 h 305"/>
                <a:gd name="T16" fmla="*/ 5 w 511"/>
                <a:gd name="T17" fmla="*/ 22 h 305"/>
                <a:gd name="T18" fmla="*/ 0 w 511"/>
                <a:gd name="T19" fmla="*/ 15 h 305"/>
                <a:gd name="T20" fmla="*/ 0 w 511"/>
                <a:gd name="T21" fmla="*/ 0 h 305"/>
                <a:gd name="T22" fmla="*/ 5 w 511"/>
                <a:gd name="T23" fmla="*/ 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1" h="305">
                  <a:moveTo>
                    <a:pt x="5" y="7"/>
                  </a:moveTo>
                  <a:cubicBezTo>
                    <a:pt x="487" y="287"/>
                    <a:pt x="487" y="287"/>
                    <a:pt x="487" y="287"/>
                  </a:cubicBezTo>
                  <a:cubicBezTo>
                    <a:pt x="487" y="287"/>
                    <a:pt x="487" y="287"/>
                    <a:pt x="487" y="287"/>
                  </a:cubicBezTo>
                  <a:cubicBezTo>
                    <a:pt x="494" y="291"/>
                    <a:pt x="505" y="291"/>
                    <a:pt x="511" y="287"/>
                  </a:cubicBezTo>
                  <a:cubicBezTo>
                    <a:pt x="511" y="303"/>
                    <a:pt x="511" y="303"/>
                    <a:pt x="511" y="303"/>
                  </a:cubicBezTo>
                  <a:cubicBezTo>
                    <a:pt x="508" y="304"/>
                    <a:pt x="504" y="305"/>
                    <a:pt x="499" y="305"/>
                  </a:cubicBezTo>
                  <a:cubicBezTo>
                    <a:pt x="495" y="305"/>
                    <a:pt x="491" y="304"/>
                    <a:pt x="487" y="303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0"/>
                    <a:pt x="0" y="18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5" y="7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20"/>
            <p:cNvSpPr>
              <a:spLocks/>
            </p:cNvSpPr>
            <p:nvPr userDrawn="1"/>
          </p:nvSpPr>
          <p:spPr bwMode="auto">
            <a:xfrm>
              <a:off x="2901951" y="2846388"/>
              <a:ext cx="1439863" cy="831850"/>
            </a:xfrm>
            <a:custGeom>
              <a:avLst/>
              <a:gdLst>
                <a:gd name="T0" fmla="*/ 7 w 907"/>
                <a:gd name="T1" fmla="*/ 226 h 524"/>
                <a:gd name="T2" fmla="*/ 7 w 907"/>
                <a:gd name="T3" fmla="*/ 240 h 524"/>
                <a:gd name="T4" fmla="*/ 489 w 907"/>
                <a:gd name="T5" fmla="*/ 520 h 524"/>
                <a:gd name="T6" fmla="*/ 513 w 907"/>
                <a:gd name="T7" fmla="*/ 520 h 524"/>
                <a:gd name="T8" fmla="*/ 907 w 907"/>
                <a:gd name="T9" fmla="*/ 293 h 524"/>
                <a:gd name="T10" fmla="*/ 398 w 907"/>
                <a:gd name="T11" fmla="*/ 0 h 524"/>
                <a:gd name="T12" fmla="*/ 7 w 907"/>
                <a:gd name="T13" fmla="*/ 226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7" h="524">
                  <a:moveTo>
                    <a:pt x="7" y="226"/>
                  </a:moveTo>
                  <a:cubicBezTo>
                    <a:pt x="0" y="230"/>
                    <a:pt x="0" y="236"/>
                    <a:pt x="7" y="240"/>
                  </a:cubicBezTo>
                  <a:cubicBezTo>
                    <a:pt x="489" y="520"/>
                    <a:pt x="489" y="520"/>
                    <a:pt x="489" y="520"/>
                  </a:cubicBezTo>
                  <a:cubicBezTo>
                    <a:pt x="496" y="524"/>
                    <a:pt x="507" y="524"/>
                    <a:pt x="513" y="520"/>
                  </a:cubicBezTo>
                  <a:cubicBezTo>
                    <a:pt x="907" y="293"/>
                    <a:pt x="907" y="293"/>
                    <a:pt x="907" y="293"/>
                  </a:cubicBezTo>
                  <a:cubicBezTo>
                    <a:pt x="398" y="0"/>
                    <a:pt x="398" y="0"/>
                    <a:pt x="398" y="0"/>
                  </a:cubicBezTo>
                  <a:lnTo>
                    <a:pt x="7" y="22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21"/>
            <p:cNvSpPr>
              <a:spLocks/>
            </p:cNvSpPr>
            <p:nvPr userDrawn="1"/>
          </p:nvSpPr>
          <p:spPr bwMode="auto">
            <a:xfrm>
              <a:off x="3522663" y="2778125"/>
              <a:ext cx="712788" cy="539750"/>
            </a:xfrm>
            <a:custGeom>
              <a:avLst/>
              <a:gdLst>
                <a:gd name="T0" fmla="*/ 0 w 449"/>
                <a:gd name="T1" fmla="*/ 0 h 340"/>
                <a:gd name="T2" fmla="*/ 0 w 449"/>
                <a:gd name="T3" fmla="*/ 92 h 340"/>
                <a:gd name="T4" fmla="*/ 442 w 449"/>
                <a:gd name="T5" fmla="*/ 340 h 340"/>
                <a:gd name="T6" fmla="*/ 449 w 449"/>
                <a:gd name="T7" fmla="*/ 297 h 340"/>
                <a:gd name="T8" fmla="*/ 441 w 449"/>
                <a:gd name="T9" fmla="*/ 254 h 340"/>
                <a:gd name="T10" fmla="*/ 0 w 449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340">
                  <a:moveTo>
                    <a:pt x="0" y="0"/>
                  </a:moveTo>
                  <a:lnTo>
                    <a:pt x="0" y="92"/>
                  </a:lnTo>
                  <a:lnTo>
                    <a:pt x="442" y="340"/>
                  </a:lnTo>
                  <a:lnTo>
                    <a:pt x="449" y="297"/>
                  </a:lnTo>
                  <a:lnTo>
                    <a:pt x="44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22"/>
            <p:cNvSpPr>
              <a:spLocks/>
            </p:cNvSpPr>
            <p:nvPr userDrawn="1"/>
          </p:nvSpPr>
          <p:spPr bwMode="auto">
            <a:xfrm>
              <a:off x="3522663" y="2768600"/>
              <a:ext cx="730250" cy="414338"/>
            </a:xfrm>
            <a:custGeom>
              <a:avLst/>
              <a:gdLst>
                <a:gd name="T0" fmla="*/ 0 w 460"/>
                <a:gd name="T1" fmla="*/ 5 h 261"/>
                <a:gd name="T2" fmla="*/ 440 w 460"/>
                <a:gd name="T3" fmla="*/ 261 h 261"/>
                <a:gd name="T4" fmla="*/ 454 w 460"/>
                <a:gd name="T5" fmla="*/ 258 h 261"/>
                <a:gd name="T6" fmla="*/ 460 w 460"/>
                <a:gd name="T7" fmla="*/ 258 h 261"/>
                <a:gd name="T8" fmla="*/ 22 w 460"/>
                <a:gd name="T9" fmla="*/ 3 h 261"/>
                <a:gd name="T10" fmla="*/ 5 w 460"/>
                <a:gd name="T11" fmla="*/ 2 h 261"/>
                <a:gd name="T12" fmla="*/ 0 w 460"/>
                <a:gd name="T13" fmla="*/ 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261">
                  <a:moveTo>
                    <a:pt x="0" y="5"/>
                  </a:moveTo>
                  <a:cubicBezTo>
                    <a:pt x="440" y="261"/>
                    <a:pt x="440" y="261"/>
                    <a:pt x="440" y="261"/>
                  </a:cubicBezTo>
                  <a:cubicBezTo>
                    <a:pt x="454" y="258"/>
                    <a:pt x="454" y="258"/>
                    <a:pt x="454" y="258"/>
                  </a:cubicBezTo>
                  <a:cubicBezTo>
                    <a:pt x="456" y="257"/>
                    <a:pt x="460" y="258"/>
                    <a:pt x="460" y="258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7" y="0"/>
                    <a:pt x="9" y="0"/>
                    <a:pt x="5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23"/>
            <p:cNvSpPr>
              <a:spLocks/>
            </p:cNvSpPr>
            <p:nvPr userDrawn="1"/>
          </p:nvSpPr>
          <p:spPr bwMode="auto">
            <a:xfrm>
              <a:off x="3978276" y="360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24"/>
            <p:cNvSpPr>
              <a:spLocks/>
            </p:cNvSpPr>
            <p:nvPr userDrawn="1"/>
          </p:nvSpPr>
          <p:spPr bwMode="auto">
            <a:xfrm>
              <a:off x="3978276" y="360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25"/>
            <p:cNvSpPr>
              <a:spLocks/>
            </p:cNvSpPr>
            <p:nvPr userDrawn="1"/>
          </p:nvSpPr>
          <p:spPr bwMode="auto">
            <a:xfrm>
              <a:off x="3978276" y="343058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26"/>
            <p:cNvSpPr>
              <a:spLocks/>
            </p:cNvSpPr>
            <p:nvPr userDrawn="1"/>
          </p:nvSpPr>
          <p:spPr bwMode="auto">
            <a:xfrm>
              <a:off x="2978151" y="3213100"/>
              <a:ext cx="706438" cy="420688"/>
            </a:xfrm>
            <a:custGeom>
              <a:avLst/>
              <a:gdLst>
                <a:gd name="T0" fmla="*/ 4 w 445"/>
                <a:gd name="T1" fmla="*/ 6 h 265"/>
                <a:gd name="T2" fmla="*/ 423 w 445"/>
                <a:gd name="T3" fmla="*/ 249 h 265"/>
                <a:gd name="T4" fmla="*/ 433 w 445"/>
                <a:gd name="T5" fmla="*/ 251 h 265"/>
                <a:gd name="T6" fmla="*/ 443 w 445"/>
                <a:gd name="T7" fmla="*/ 249 h 265"/>
                <a:gd name="T8" fmla="*/ 443 w 445"/>
                <a:gd name="T9" fmla="*/ 249 h 265"/>
                <a:gd name="T10" fmla="*/ 444 w 445"/>
                <a:gd name="T11" fmla="*/ 249 h 265"/>
                <a:gd name="T12" fmla="*/ 445 w 445"/>
                <a:gd name="T13" fmla="*/ 262 h 265"/>
                <a:gd name="T14" fmla="*/ 424 w 445"/>
                <a:gd name="T15" fmla="*/ 262 h 265"/>
                <a:gd name="T16" fmla="*/ 6 w 445"/>
                <a:gd name="T17" fmla="*/ 19 h 265"/>
                <a:gd name="T18" fmla="*/ 2 w 445"/>
                <a:gd name="T19" fmla="*/ 13 h 265"/>
                <a:gd name="T20" fmla="*/ 0 w 445"/>
                <a:gd name="T21" fmla="*/ 0 h 265"/>
                <a:gd name="T22" fmla="*/ 4 w 445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5" h="265">
                  <a:moveTo>
                    <a:pt x="4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5" y="251"/>
                    <a:pt x="429" y="251"/>
                    <a:pt x="433" y="251"/>
                  </a:cubicBezTo>
                  <a:cubicBezTo>
                    <a:pt x="437" y="251"/>
                    <a:pt x="441" y="251"/>
                    <a:pt x="443" y="249"/>
                  </a:cubicBezTo>
                  <a:cubicBezTo>
                    <a:pt x="443" y="249"/>
                    <a:pt x="443" y="249"/>
                    <a:pt x="443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5" y="262"/>
                    <a:pt x="445" y="262"/>
                    <a:pt x="445" y="262"/>
                  </a:cubicBezTo>
                  <a:cubicBezTo>
                    <a:pt x="439" y="265"/>
                    <a:pt x="430" y="265"/>
                    <a:pt x="424" y="26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4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27"/>
            <p:cNvSpPr>
              <a:spLocks/>
            </p:cNvSpPr>
            <p:nvPr userDrawn="1"/>
          </p:nvSpPr>
          <p:spPr bwMode="auto">
            <a:xfrm>
              <a:off x="2974976" y="2892425"/>
              <a:ext cx="1244600" cy="720725"/>
            </a:xfrm>
            <a:custGeom>
              <a:avLst/>
              <a:gdLst>
                <a:gd name="T0" fmla="*/ 6 w 784"/>
                <a:gd name="T1" fmla="*/ 196 h 454"/>
                <a:gd name="T2" fmla="*/ 6 w 784"/>
                <a:gd name="T3" fmla="*/ 208 h 454"/>
                <a:gd name="T4" fmla="*/ 425 w 784"/>
                <a:gd name="T5" fmla="*/ 451 h 454"/>
                <a:gd name="T6" fmla="*/ 445 w 784"/>
                <a:gd name="T7" fmla="*/ 451 h 454"/>
                <a:gd name="T8" fmla="*/ 784 w 784"/>
                <a:gd name="T9" fmla="*/ 255 h 454"/>
                <a:gd name="T10" fmla="*/ 345 w 784"/>
                <a:gd name="T11" fmla="*/ 0 h 454"/>
                <a:gd name="T12" fmla="*/ 6 w 784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454">
                  <a:moveTo>
                    <a:pt x="6" y="196"/>
                  </a:moveTo>
                  <a:cubicBezTo>
                    <a:pt x="0" y="199"/>
                    <a:pt x="0" y="204"/>
                    <a:pt x="6" y="208"/>
                  </a:cubicBezTo>
                  <a:cubicBezTo>
                    <a:pt x="425" y="451"/>
                    <a:pt x="425" y="451"/>
                    <a:pt x="425" y="451"/>
                  </a:cubicBezTo>
                  <a:cubicBezTo>
                    <a:pt x="430" y="454"/>
                    <a:pt x="440" y="454"/>
                    <a:pt x="445" y="451"/>
                  </a:cubicBezTo>
                  <a:cubicBezTo>
                    <a:pt x="784" y="255"/>
                    <a:pt x="784" y="255"/>
                    <a:pt x="784" y="255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E58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28"/>
            <p:cNvSpPr>
              <a:spLocks/>
            </p:cNvSpPr>
            <p:nvPr userDrawn="1"/>
          </p:nvSpPr>
          <p:spPr bwMode="auto">
            <a:xfrm>
              <a:off x="3668713" y="3176588"/>
              <a:ext cx="533400" cy="423863"/>
            </a:xfrm>
            <a:custGeom>
              <a:avLst/>
              <a:gdLst>
                <a:gd name="T0" fmla="*/ 0 w 336"/>
                <a:gd name="T1" fmla="*/ 196 h 267"/>
                <a:gd name="T2" fmla="*/ 0 w 336"/>
                <a:gd name="T3" fmla="*/ 267 h 267"/>
                <a:gd name="T4" fmla="*/ 336 w 336"/>
                <a:gd name="T5" fmla="*/ 70 h 267"/>
                <a:gd name="T6" fmla="*/ 336 w 336"/>
                <a:gd name="T7" fmla="*/ 0 h 267"/>
                <a:gd name="T8" fmla="*/ 0 w 336"/>
                <a:gd name="T9" fmla="*/ 19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67">
                  <a:moveTo>
                    <a:pt x="0" y="196"/>
                  </a:moveTo>
                  <a:lnTo>
                    <a:pt x="0" y="267"/>
                  </a:lnTo>
                  <a:lnTo>
                    <a:pt x="336" y="70"/>
                  </a:lnTo>
                  <a:lnTo>
                    <a:pt x="336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EAD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29"/>
            <p:cNvSpPr>
              <a:spLocks/>
            </p:cNvSpPr>
            <p:nvPr userDrawn="1"/>
          </p:nvSpPr>
          <p:spPr bwMode="auto">
            <a:xfrm>
              <a:off x="3013076" y="3121025"/>
              <a:ext cx="655638" cy="479425"/>
            </a:xfrm>
            <a:custGeom>
              <a:avLst/>
              <a:gdLst>
                <a:gd name="T0" fmla="*/ 0 w 413"/>
                <a:gd name="T1" fmla="*/ 0 h 302"/>
                <a:gd name="T2" fmla="*/ 0 w 413"/>
                <a:gd name="T3" fmla="*/ 63 h 302"/>
                <a:gd name="T4" fmla="*/ 413 w 413"/>
                <a:gd name="T5" fmla="*/ 302 h 302"/>
                <a:gd name="T6" fmla="*/ 413 w 413"/>
                <a:gd name="T7" fmla="*/ 231 h 302"/>
                <a:gd name="T8" fmla="*/ 0 w 413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" h="302">
                  <a:moveTo>
                    <a:pt x="0" y="0"/>
                  </a:moveTo>
                  <a:lnTo>
                    <a:pt x="0" y="63"/>
                  </a:lnTo>
                  <a:lnTo>
                    <a:pt x="413" y="302"/>
                  </a:lnTo>
                  <a:lnTo>
                    <a:pt x="413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30"/>
            <p:cNvSpPr>
              <a:spLocks/>
            </p:cNvSpPr>
            <p:nvPr userDrawn="1"/>
          </p:nvSpPr>
          <p:spPr bwMode="auto">
            <a:xfrm>
              <a:off x="3681413" y="3170238"/>
              <a:ext cx="585788" cy="458788"/>
            </a:xfrm>
            <a:custGeom>
              <a:avLst/>
              <a:gdLst>
                <a:gd name="T0" fmla="*/ 360 w 369"/>
                <a:gd name="T1" fmla="*/ 5 h 289"/>
                <a:gd name="T2" fmla="*/ 339 w 369"/>
                <a:gd name="T3" fmla="*/ 8 h 289"/>
                <a:gd name="T4" fmla="*/ 0 w 369"/>
                <a:gd name="T5" fmla="*/ 203 h 289"/>
                <a:gd name="T6" fmla="*/ 0 w 369"/>
                <a:gd name="T7" fmla="*/ 216 h 289"/>
                <a:gd name="T8" fmla="*/ 327 w 369"/>
                <a:gd name="T9" fmla="*/ 27 h 289"/>
                <a:gd name="T10" fmla="*/ 345 w 369"/>
                <a:gd name="T11" fmla="*/ 34 h 289"/>
                <a:gd name="T12" fmla="*/ 345 w 369"/>
                <a:gd name="T13" fmla="*/ 65 h 289"/>
                <a:gd name="T14" fmla="*/ 334 w 369"/>
                <a:gd name="T15" fmla="*/ 84 h 289"/>
                <a:gd name="T16" fmla="*/ 0 w 369"/>
                <a:gd name="T17" fmla="*/ 276 h 289"/>
                <a:gd name="T18" fmla="*/ 2 w 369"/>
                <a:gd name="T19" fmla="*/ 289 h 289"/>
                <a:gd name="T20" fmla="*/ 340 w 369"/>
                <a:gd name="T21" fmla="*/ 94 h 289"/>
                <a:gd name="T22" fmla="*/ 368 w 369"/>
                <a:gd name="T23" fmla="*/ 52 h 289"/>
                <a:gd name="T24" fmla="*/ 368 w 369"/>
                <a:gd name="T25" fmla="*/ 23 h 289"/>
                <a:gd name="T26" fmla="*/ 360 w 369"/>
                <a:gd name="T27" fmla="*/ 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289">
                  <a:moveTo>
                    <a:pt x="360" y="5"/>
                  </a:moveTo>
                  <a:cubicBezTo>
                    <a:pt x="351" y="0"/>
                    <a:pt x="339" y="8"/>
                    <a:pt x="339" y="8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9" y="26"/>
                    <a:pt x="345" y="17"/>
                    <a:pt x="345" y="34"/>
                  </a:cubicBezTo>
                  <a:cubicBezTo>
                    <a:pt x="345" y="65"/>
                    <a:pt x="345" y="65"/>
                    <a:pt x="345" y="65"/>
                  </a:cubicBezTo>
                  <a:cubicBezTo>
                    <a:pt x="345" y="67"/>
                    <a:pt x="343" y="78"/>
                    <a:pt x="334" y="84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2" y="289"/>
                    <a:pt x="2" y="289"/>
                    <a:pt x="2" y="289"/>
                  </a:cubicBezTo>
                  <a:cubicBezTo>
                    <a:pt x="340" y="94"/>
                    <a:pt x="340" y="94"/>
                    <a:pt x="340" y="94"/>
                  </a:cubicBezTo>
                  <a:cubicBezTo>
                    <a:pt x="350" y="89"/>
                    <a:pt x="368" y="82"/>
                    <a:pt x="368" y="52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8" y="23"/>
                    <a:pt x="369" y="11"/>
                    <a:pt x="360" y="5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31"/>
            <p:cNvSpPr>
              <a:spLocks/>
            </p:cNvSpPr>
            <p:nvPr userDrawn="1"/>
          </p:nvSpPr>
          <p:spPr bwMode="auto">
            <a:xfrm>
              <a:off x="2978151" y="3097213"/>
              <a:ext cx="704850" cy="420688"/>
            </a:xfrm>
            <a:custGeom>
              <a:avLst/>
              <a:gdLst>
                <a:gd name="T0" fmla="*/ 4 w 444"/>
                <a:gd name="T1" fmla="*/ 6 h 265"/>
                <a:gd name="T2" fmla="*/ 423 w 444"/>
                <a:gd name="T3" fmla="*/ 249 h 265"/>
                <a:gd name="T4" fmla="*/ 423 w 444"/>
                <a:gd name="T5" fmla="*/ 249 h 265"/>
                <a:gd name="T6" fmla="*/ 443 w 444"/>
                <a:gd name="T7" fmla="*/ 249 h 265"/>
                <a:gd name="T8" fmla="*/ 444 w 444"/>
                <a:gd name="T9" fmla="*/ 262 h 265"/>
                <a:gd name="T10" fmla="*/ 433 w 444"/>
                <a:gd name="T11" fmla="*/ 265 h 265"/>
                <a:gd name="T12" fmla="*/ 423 w 444"/>
                <a:gd name="T13" fmla="*/ 262 h 265"/>
                <a:gd name="T14" fmla="*/ 423 w 444"/>
                <a:gd name="T15" fmla="*/ 262 h 265"/>
                <a:gd name="T16" fmla="*/ 4 w 444"/>
                <a:gd name="T17" fmla="*/ 19 h 265"/>
                <a:gd name="T18" fmla="*/ 0 w 444"/>
                <a:gd name="T19" fmla="*/ 13 h 265"/>
                <a:gd name="T20" fmla="*/ 0 w 444"/>
                <a:gd name="T21" fmla="*/ 0 h 265"/>
                <a:gd name="T22" fmla="*/ 4 w 44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4" h="265">
                  <a:moveTo>
                    <a:pt x="4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3" y="249"/>
                    <a:pt x="423" y="249"/>
                    <a:pt x="423" y="249"/>
                  </a:cubicBezTo>
                  <a:cubicBezTo>
                    <a:pt x="428" y="252"/>
                    <a:pt x="438" y="252"/>
                    <a:pt x="443" y="249"/>
                  </a:cubicBezTo>
                  <a:cubicBezTo>
                    <a:pt x="444" y="262"/>
                    <a:pt x="444" y="262"/>
                    <a:pt x="444" y="262"/>
                  </a:cubicBezTo>
                  <a:cubicBezTo>
                    <a:pt x="441" y="264"/>
                    <a:pt x="437" y="265"/>
                    <a:pt x="433" y="265"/>
                  </a:cubicBezTo>
                  <a:cubicBezTo>
                    <a:pt x="429" y="265"/>
                    <a:pt x="426" y="264"/>
                    <a:pt x="423" y="262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7"/>
                    <a:pt x="0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4" y="6"/>
                  </a:cubicBezTo>
                  <a:close/>
                </a:path>
              </a:pathLst>
            </a:custGeom>
            <a:solidFill>
              <a:srgbClr val="FFB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32"/>
            <p:cNvSpPr>
              <a:spLocks/>
            </p:cNvSpPr>
            <p:nvPr userDrawn="1"/>
          </p:nvSpPr>
          <p:spPr bwMode="auto">
            <a:xfrm>
              <a:off x="2974976" y="2776538"/>
              <a:ext cx="1249363" cy="720725"/>
            </a:xfrm>
            <a:custGeom>
              <a:avLst/>
              <a:gdLst>
                <a:gd name="T0" fmla="*/ 6 w 787"/>
                <a:gd name="T1" fmla="*/ 196 h 454"/>
                <a:gd name="T2" fmla="*/ 6 w 787"/>
                <a:gd name="T3" fmla="*/ 208 h 454"/>
                <a:gd name="T4" fmla="*/ 425 w 787"/>
                <a:gd name="T5" fmla="*/ 451 h 454"/>
                <a:gd name="T6" fmla="*/ 445 w 787"/>
                <a:gd name="T7" fmla="*/ 451 h 454"/>
                <a:gd name="T8" fmla="*/ 787 w 787"/>
                <a:gd name="T9" fmla="*/ 254 h 454"/>
                <a:gd name="T10" fmla="*/ 345 w 787"/>
                <a:gd name="T11" fmla="*/ 0 h 454"/>
                <a:gd name="T12" fmla="*/ 6 w 787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7" h="454">
                  <a:moveTo>
                    <a:pt x="6" y="196"/>
                  </a:moveTo>
                  <a:cubicBezTo>
                    <a:pt x="0" y="199"/>
                    <a:pt x="0" y="205"/>
                    <a:pt x="6" y="208"/>
                  </a:cubicBezTo>
                  <a:cubicBezTo>
                    <a:pt x="425" y="451"/>
                    <a:pt x="425" y="451"/>
                    <a:pt x="425" y="451"/>
                  </a:cubicBezTo>
                  <a:cubicBezTo>
                    <a:pt x="430" y="454"/>
                    <a:pt x="440" y="454"/>
                    <a:pt x="445" y="451"/>
                  </a:cubicBezTo>
                  <a:cubicBezTo>
                    <a:pt x="787" y="254"/>
                    <a:pt x="787" y="254"/>
                    <a:pt x="787" y="254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6" y="196"/>
                  </a:ln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33"/>
            <p:cNvSpPr>
              <a:spLocks/>
            </p:cNvSpPr>
            <p:nvPr userDrawn="1"/>
          </p:nvSpPr>
          <p:spPr bwMode="auto">
            <a:xfrm>
              <a:off x="4322763" y="2327275"/>
              <a:ext cx="712788" cy="539750"/>
            </a:xfrm>
            <a:custGeom>
              <a:avLst/>
              <a:gdLst>
                <a:gd name="T0" fmla="*/ 0 w 449"/>
                <a:gd name="T1" fmla="*/ 0 h 340"/>
                <a:gd name="T2" fmla="*/ 0 w 449"/>
                <a:gd name="T3" fmla="*/ 92 h 340"/>
                <a:gd name="T4" fmla="*/ 442 w 449"/>
                <a:gd name="T5" fmla="*/ 340 h 340"/>
                <a:gd name="T6" fmla="*/ 449 w 449"/>
                <a:gd name="T7" fmla="*/ 297 h 340"/>
                <a:gd name="T8" fmla="*/ 441 w 449"/>
                <a:gd name="T9" fmla="*/ 254 h 340"/>
                <a:gd name="T10" fmla="*/ 0 w 449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340">
                  <a:moveTo>
                    <a:pt x="0" y="0"/>
                  </a:moveTo>
                  <a:lnTo>
                    <a:pt x="0" y="92"/>
                  </a:lnTo>
                  <a:lnTo>
                    <a:pt x="442" y="340"/>
                  </a:lnTo>
                  <a:lnTo>
                    <a:pt x="449" y="297"/>
                  </a:lnTo>
                  <a:lnTo>
                    <a:pt x="44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34"/>
            <p:cNvSpPr>
              <a:spLocks/>
            </p:cNvSpPr>
            <p:nvPr userDrawn="1"/>
          </p:nvSpPr>
          <p:spPr bwMode="auto">
            <a:xfrm>
              <a:off x="4322763" y="2317750"/>
              <a:ext cx="730250" cy="414338"/>
            </a:xfrm>
            <a:custGeom>
              <a:avLst/>
              <a:gdLst>
                <a:gd name="T0" fmla="*/ 0 w 460"/>
                <a:gd name="T1" fmla="*/ 5 h 261"/>
                <a:gd name="T2" fmla="*/ 441 w 460"/>
                <a:gd name="T3" fmla="*/ 261 h 261"/>
                <a:gd name="T4" fmla="*/ 454 w 460"/>
                <a:gd name="T5" fmla="*/ 258 h 261"/>
                <a:gd name="T6" fmla="*/ 460 w 460"/>
                <a:gd name="T7" fmla="*/ 258 h 261"/>
                <a:gd name="T8" fmla="*/ 22 w 460"/>
                <a:gd name="T9" fmla="*/ 3 h 261"/>
                <a:gd name="T10" fmla="*/ 5 w 460"/>
                <a:gd name="T11" fmla="*/ 2 h 261"/>
                <a:gd name="T12" fmla="*/ 0 w 460"/>
                <a:gd name="T13" fmla="*/ 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261">
                  <a:moveTo>
                    <a:pt x="0" y="5"/>
                  </a:moveTo>
                  <a:cubicBezTo>
                    <a:pt x="441" y="261"/>
                    <a:pt x="441" y="261"/>
                    <a:pt x="441" y="261"/>
                  </a:cubicBezTo>
                  <a:cubicBezTo>
                    <a:pt x="454" y="258"/>
                    <a:pt x="454" y="258"/>
                    <a:pt x="454" y="258"/>
                  </a:cubicBezTo>
                  <a:cubicBezTo>
                    <a:pt x="456" y="257"/>
                    <a:pt x="460" y="258"/>
                    <a:pt x="460" y="258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7" y="0"/>
                    <a:pt x="9" y="0"/>
                    <a:pt x="5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35"/>
            <p:cNvSpPr>
              <a:spLocks/>
            </p:cNvSpPr>
            <p:nvPr userDrawn="1"/>
          </p:nvSpPr>
          <p:spPr bwMode="auto">
            <a:xfrm>
              <a:off x="4778376" y="31511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36"/>
            <p:cNvSpPr>
              <a:spLocks/>
            </p:cNvSpPr>
            <p:nvPr userDrawn="1"/>
          </p:nvSpPr>
          <p:spPr bwMode="auto">
            <a:xfrm>
              <a:off x="4778376" y="31511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37"/>
            <p:cNvSpPr>
              <a:spLocks/>
            </p:cNvSpPr>
            <p:nvPr userDrawn="1"/>
          </p:nvSpPr>
          <p:spPr bwMode="auto">
            <a:xfrm>
              <a:off x="4778376" y="297973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38"/>
            <p:cNvSpPr>
              <a:spLocks/>
            </p:cNvSpPr>
            <p:nvPr userDrawn="1"/>
          </p:nvSpPr>
          <p:spPr bwMode="auto">
            <a:xfrm>
              <a:off x="3778251" y="2762250"/>
              <a:ext cx="706438" cy="420688"/>
            </a:xfrm>
            <a:custGeom>
              <a:avLst/>
              <a:gdLst>
                <a:gd name="T0" fmla="*/ 4 w 445"/>
                <a:gd name="T1" fmla="*/ 6 h 265"/>
                <a:gd name="T2" fmla="*/ 423 w 445"/>
                <a:gd name="T3" fmla="*/ 249 h 265"/>
                <a:gd name="T4" fmla="*/ 433 w 445"/>
                <a:gd name="T5" fmla="*/ 251 h 265"/>
                <a:gd name="T6" fmla="*/ 444 w 445"/>
                <a:gd name="T7" fmla="*/ 249 h 265"/>
                <a:gd name="T8" fmla="*/ 444 w 445"/>
                <a:gd name="T9" fmla="*/ 249 h 265"/>
                <a:gd name="T10" fmla="*/ 444 w 445"/>
                <a:gd name="T11" fmla="*/ 249 h 265"/>
                <a:gd name="T12" fmla="*/ 445 w 445"/>
                <a:gd name="T13" fmla="*/ 262 h 265"/>
                <a:gd name="T14" fmla="*/ 424 w 445"/>
                <a:gd name="T15" fmla="*/ 262 h 265"/>
                <a:gd name="T16" fmla="*/ 6 w 445"/>
                <a:gd name="T17" fmla="*/ 19 h 265"/>
                <a:gd name="T18" fmla="*/ 2 w 445"/>
                <a:gd name="T19" fmla="*/ 13 h 265"/>
                <a:gd name="T20" fmla="*/ 0 w 445"/>
                <a:gd name="T21" fmla="*/ 0 h 265"/>
                <a:gd name="T22" fmla="*/ 4 w 445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5" h="265">
                  <a:moveTo>
                    <a:pt x="4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6" y="251"/>
                    <a:pt x="429" y="251"/>
                    <a:pt x="433" y="251"/>
                  </a:cubicBezTo>
                  <a:cubicBezTo>
                    <a:pt x="437" y="251"/>
                    <a:pt x="441" y="251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5" y="262"/>
                    <a:pt x="445" y="262"/>
                    <a:pt x="445" y="262"/>
                  </a:cubicBezTo>
                  <a:cubicBezTo>
                    <a:pt x="439" y="265"/>
                    <a:pt x="430" y="265"/>
                    <a:pt x="424" y="26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4" y="6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39"/>
            <p:cNvSpPr>
              <a:spLocks/>
            </p:cNvSpPr>
            <p:nvPr userDrawn="1"/>
          </p:nvSpPr>
          <p:spPr bwMode="auto">
            <a:xfrm>
              <a:off x="3776663" y="2441575"/>
              <a:ext cx="1244600" cy="720725"/>
            </a:xfrm>
            <a:custGeom>
              <a:avLst/>
              <a:gdLst>
                <a:gd name="T0" fmla="*/ 5 w 784"/>
                <a:gd name="T1" fmla="*/ 196 h 454"/>
                <a:gd name="T2" fmla="*/ 5 w 784"/>
                <a:gd name="T3" fmla="*/ 208 h 454"/>
                <a:gd name="T4" fmla="*/ 424 w 784"/>
                <a:gd name="T5" fmla="*/ 451 h 454"/>
                <a:gd name="T6" fmla="*/ 445 w 784"/>
                <a:gd name="T7" fmla="*/ 451 h 454"/>
                <a:gd name="T8" fmla="*/ 784 w 784"/>
                <a:gd name="T9" fmla="*/ 255 h 454"/>
                <a:gd name="T10" fmla="*/ 344 w 784"/>
                <a:gd name="T11" fmla="*/ 0 h 454"/>
                <a:gd name="T12" fmla="*/ 5 w 784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454">
                  <a:moveTo>
                    <a:pt x="5" y="196"/>
                  </a:moveTo>
                  <a:cubicBezTo>
                    <a:pt x="0" y="199"/>
                    <a:pt x="0" y="204"/>
                    <a:pt x="5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29" y="454"/>
                    <a:pt x="439" y="454"/>
                    <a:pt x="445" y="451"/>
                  </a:cubicBezTo>
                  <a:cubicBezTo>
                    <a:pt x="784" y="255"/>
                    <a:pt x="784" y="255"/>
                    <a:pt x="784" y="255"/>
                  </a:cubicBezTo>
                  <a:cubicBezTo>
                    <a:pt x="344" y="0"/>
                    <a:pt x="344" y="0"/>
                    <a:pt x="344" y="0"/>
                  </a:cubicBezTo>
                  <a:lnTo>
                    <a:pt x="5" y="196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40"/>
            <p:cNvSpPr>
              <a:spLocks/>
            </p:cNvSpPr>
            <p:nvPr userDrawn="1"/>
          </p:nvSpPr>
          <p:spPr bwMode="auto">
            <a:xfrm>
              <a:off x="4468813" y="2725738"/>
              <a:ext cx="533400" cy="423863"/>
            </a:xfrm>
            <a:custGeom>
              <a:avLst/>
              <a:gdLst>
                <a:gd name="T0" fmla="*/ 0 w 336"/>
                <a:gd name="T1" fmla="*/ 196 h 267"/>
                <a:gd name="T2" fmla="*/ 0 w 336"/>
                <a:gd name="T3" fmla="*/ 267 h 267"/>
                <a:gd name="T4" fmla="*/ 336 w 336"/>
                <a:gd name="T5" fmla="*/ 70 h 267"/>
                <a:gd name="T6" fmla="*/ 336 w 336"/>
                <a:gd name="T7" fmla="*/ 0 h 267"/>
                <a:gd name="T8" fmla="*/ 0 w 336"/>
                <a:gd name="T9" fmla="*/ 19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67">
                  <a:moveTo>
                    <a:pt x="0" y="196"/>
                  </a:moveTo>
                  <a:lnTo>
                    <a:pt x="0" y="267"/>
                  </a:lnTo>
                  <a:lnTo>
                    <a:pt x="336" y="70"/>
                  </a:lnTo>
                  <a:lnTo>
                    <a:pt x="336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CE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41"/>
            <p:cNvSpPr>
              <a:spLocks/>
            </p:cNvSpPr>
            <p:nvPr userDrawn="1"/>
          </p:nvSpPr>
          <p:spPr bwMode="auto">
            <a:xfrm>
              <a:off x="3814763" y="2670175"/>
              <a:ext cx="654050" cy="479425"/>
            </a:xfrm>
            <a:custGeom>
              <a:avLst/>
              <a:gdLst>
                <a:gd name="T0" fmla="*/ 0 w 412"/>
                <a:gd name="T1" fmla="*/ 0 h 302"/>
                <a:gd name="T2" fmla="*/ 0 w 412"/>
                <a:gd name="T3" fmla="*/ 63 h 302"/>
                <a:gd name="T4" fmla="*/ 412 w 412"/>
                <a:gd name="T5" fmla="*/ 302 h 302"/>
                <a:gd name="T6" fmla="*/ 412 w 412"/>
                <a:gd name="T7" fmla="*/ 231 h 302"/>
                <a:gd name="T8" fmla="*/ 0 w 412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2" h="302">
                  <a:moveTo>
                    <a:pt x="0" y="0"/>
                  </a:moveTo>
                  <a:lnTo>
                    <a:pt x="0" y="63"/>
                  </a:lnTo>
                  <a:lnTo>
                    <a:pt x="412" y="302"/>
                  </a:lnTo>
                  <a:lnTo>
                    <a:pt x="412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42"/>
            <p:cNvSpPr>
              <a:spLocks/>
            </p:cNvSpPr>
            <p:nvPr userDrawn="1"/>
          </p:nvSpPr>
          <p:spPr bwMode="auto">
            <a:xfrm>
              <a:off x="4483101" y="2719388"/>
              <a:ext cx="584200" cy="458788"/>
            </a:xfrm>
            <a:custGeom>
              <a:avLst/>
              <a:gdLst>
                <a:gd name="T0" fmla="*/ 359 w 368"/>
                <a:gd name="T1" fmla="*/ 5 h 289"/>
                <a:gd name="T2" fmla="*/ 338 w 368"/>
                <a:gd name="T3" fmla="*/ 8 h 289"/>
                <a:gd name="T4" fmla="*/ 0 w 368"/>
                <a:gd name="T5" fmla="*/ 203 h 289"/>
                <a:gd name="T6" fmla="*/ 0 w 368"/>
                <a:gd name="T7" fmla="*/ 216 h 289"/>
                <a:gd name="T8" fmla="*/ 326 w 368"/>
                <a:gd name="T9" fmla="*/ 27 h 289"/>
                <a:gd name="T10" fmla="*/ 344 w 368"/>
                <a:gd name="T11" fmla="*/ 34 h 289"/>
                <a:gd name="T12" fmla="*/ 344 w 368"/>
                <a:gd name="T13" fmla="*/ 65 h 289"/>
                <a:gd name="T14" fmla="*/ 333 w 368"/>
                <a:gd name="T15" fmla="*/ 84 h 289"/>
                <a:gd name="T16" fmla="*/ 0 w 368"/>
                <a:gd name="T17" fmla="*/ 276 h 289"/>
                <a:gd name="T18" fmla="*/ 1 w 368"/>
                <a:gd name="T19" fmla="*/ 289 h 289"/>
                <a:gd name="T20" fmla="*/ 339 w 368"/>
                <a:gd name="T21" fmla="*/ 94 h 289"/>
                <a:gd name="T22" fmla="*/ 367 w 368"/>
                <a:gd name="T23" fmla="*/ 52 h 289"/>
                <a:gd name="T24" fmla="*/ 367 w 368"/>
                <a:gd name="T25" fmla="*/ 23 h 289"/>
                <a:gd name="T26" fmla="*/ 359 w 368"/>
                <a:gd name="T27" fmla="*/ 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89">
                  <a:moveTo>
                    <a:pt x="359" y="5"/>
                  </a:moveTo>
                  <a:cubicBezTo>
                    <a:pt x="350" y="0"/>
                    <a:pt x="338" y="8"/>
                    <a:pt x="338" y="8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26" y="27"/>
                    <a:pt x="326" y="27"/>
                    <a:pt x="326" y="27"/>
                  </a:cubicBezTo>
                  <a:cubicBezTo>
                    <a:pt x="328" y="26"/>
                    <a:pt x="344" y="17"/>
                    <a:pt x="344" y="34"/>
                  </a:cubicBezTo>
                  <a:cubicBezTo>
                    <a:pt x="344" y="65"/>
                    <a:pt x="344" y="65"/>
                    <a:pt x="344" y="65"/>
                  </a:cubicBezTo>
                  <a:cubicBezTo>
                    <a:pt x="344" y="67"/>
                    <a:pt x="342" y="78"/>
                    <a:pt x="333" y="84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1" y="289"/>
                    <a:pt x="1" y="289"/>
                    <a:pt x="1" y="289"/>
                  </a:cubicBezTo>
                  <a:cubicBezTo>
                    <a:pt x="339" y="94"/>
                    <a:pt x="339" y="94"/>
                    <a:pt x="339" y="94"/>
                  </a:cubicBezTo>
                  <a:cubicBezTo>
                    <a:pt x="349" y="89"/>
                    <a:pt x="367" y="82"/>
                    <a:pt x="367" y="5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7" y="23"/>
                    <a:pt x="368" y="11"/>
                    <a:pt x="359" y="5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43"/>
            <p:cNvSpPr>
              <a:spLocks/>
            </p:cNvSpPr>
            <p:nvPr userDrawn="1"/>
          </p:nvSpPr>
          <p:spPr bwMode="auto">
            <a:xfrm>
              <a:off x="3778251" y="2646363"/>
              <a:ext cx="704850" cy="420688"/>
            </a:xfrm>
            <a:custGeom>
              <a:avLst/>
              <a:gdLst>
                <a:gd name="T0" fmla="*/ 4 w 444"/>
                <a:gd name="T1" fmla="*/ 6 h 265"/>
                <a:gd name="T2" fmla="*/ 423 w 444"/>
                <a:gd name="T3" fmla="*/ 249 h 265"/>
                <a:gd name="T4" fmla="*/ 423 w 444"/>
                <a:gd name="T5" fmla="*/ 249 h 265"/>
                <a:gd name="T6" fmla="*/ 444 w 444"/>
                <a:gd name="T7" fmla="*/ 249 h 265"/>
                <a:gd name="T8" fmla="*/ 444 w 444"/>
                <a:gd name="T9" fmla="*/ 262 h 265"/>
                <a:gd name="T10" fmla="*/ 433 w 444"/>
                <a:gd name="T11" fmla="*/ 265 h 265"/>
                <a:gd name="T12" fmla="*/ 423 w 444"/>
                <a:gd name="T13" fmla="*/ 262 h 265"/>
                <a:gd name="T14" fmla="*/ 423 w 444"/>
                <a:gd name="T15" fmla="*/ 262 h 265"/>
                <a:gd name="T16" fmla="*/ 4 w 444"/>
                <a:gd name="T17" fmla="*/ 19 h 265"/>
                <a:gd name="T18" fmla="*/ 0 w 444"/>
                <a:gd name="T19" fmla="*/ 13 h 265"/>
                <a:gd name="T20" fmla="*/ 0 w 444"/>
                <a:gd name="T21" fmla="*/ 0 h 265"/>
                <a:gd name="T22" fmla="*/ 4 w 44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4" h="265">
                  <a:moveTo>
                    <a:pt x="4" y="6"/>
                  </a:moveTo>
                  <a:cubicBezTo>
                    <a:pt x="423" y="249"/>
                    <a:pt x="423" y="249"/>
                    <a:pt x="423" y="249"/>
                  </a:cubicBezTo>
                  <a:cubicBezTo>
                    <a:pt x="423" y="249"/>
                    <a:pt x="423" y="249"/>
                    <a:pt x="423" y="249"/>
                  </a:cubicBezTo>
                  <a:cubicBezTo>
                    <a:pt x="428" y="252"/>
                    <a:pt x="438" y="252"/>
                    <a:pt x="444" y="249"/>
                  </a:cubicBezTo>
                  <a:cubicBezTo>
                    <a:pt x="444" y="262"/>
                    <a:pt x="444" y="262"/>
                    <a:pt x="444" y="262"/>
                  </a:cubicBezTo>
                  <a:cubicBezTo>
                    <a:pt x="441" y="264"/>
                    <a:pt x="437" y="265"/>
                    <a:pt x="433" y="265"/>
                  </a:cubicBezTo>
                  <a:cubicBezTo>
                    <a:pt x="429" y="265"/>
                    <a:pt x="426" y="264"/>
                    <a:pt x="423" y="262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4" y="6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44"/>
            <p:cNvSpPr>
              <a:spLocks/>
            </p:cNvSpPr>
            <p:nvPr userDrawn="1"/>
          </p:nvSpPr>
          <p:spPr bwMode="auto">
            <a:xfrm>
              <a:off x="3776663" y="2325688"/>
              <a:ext cx="1247775" cy="720725"/>
            </a:xfrm>
            <a:custGeom>
              <a:avLst/>
              <a:gdLst>
                <a:gd name="T0" fmla="*/ 5 w 786"/>
                <a:gd name="T1" fmla="*/ 196 h 454"/>
                <a:gd name="T2" fmla="*/ 5 w 786"/>
                <a:gd name="T3" fmla="*/ 208 h 454"/>
                <a:gd name="T4" fmla="*/ 424 w 786"/>
                <a:gd name="T5" fmla="*/ 451 h 454"/>
                <a:gd name="T6" fmla="*/ 445 w 786"/>
                <a:gd name="T7" fmla="*/ 451 h 454"/>
                <a:gd name="T8" fmla="*/ 786 w 786"/>
                <a:gd name="T9" fmla="*/ 254 h 454"/>
                <a:gd name="T10" fmla="*/ 344 w 786"/>
                <a:gd name="T11" fmla="*/ 0 h 454"/>
                <a:gd name="T12" fmla="*/ 5 w 786"/>
                <a:gd name="T13" fmla="*/ 1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6" h="454">
                  <a:moveTo>
                    <a:pt x="5" y="196"/>
                  </a:moveTo>
                  <a:cubicBezTo>
                    <a:pt x="0" y="199"/>
                    <a:pt x="0" y="205"/>
                    <a:pt x="5" y="208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29" y="454"/>
                    <a:pt x="439" y="454"/>
                    <a:pt x="445" y="451"/>
                  </a:cubicBezTo>
                  <a:cubicBezTo>
                    <a:pt x="786" y="254"/>
                    <a:pt x="786" y="254"/>
                    <a:pt x="786" y="254"/>
                  </a:cubicBezTo>
                  <a:cubicBezTo>
                    <a:pt x="344" y="0"/>
                    <a:pt x="344" y="0"/>
                    <a:pt x="344" y="0"/>
                  </a:cubicBezTo>
                  <a:lnTo>
                    <a:pt x="5" y="19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45"/>
            <p:cNvSpPr>
              <a:spLocks/>
            </p:cNvSpPr>
            <p:nvPr userDrawn="1"/>
          </p:nvSpPr>
          <p:spPr bwMode="auto">
            <a:xfrm>
              <a:off x="4262438" y="2262188"/>
              <a:ext cx="715963" cy="500063"/>
            </a:xfrm>
            <a:custGeom>
              <a:avLst/>
              <a:gdLst>
                <a:gd name="T0" fmla="*/ 438 w 451"/>
                <a:gd name="T1" fmla="*/ 315 h 315"/>
                <a:gd name="T2" fmla="*/ 0 w 451"/>
                <a:gd name="T3" fmla="*/ 8 h 315"/>
                <a:gd name="T4" fmla="*/ 13 w 451"/>
                <a:gd name="T5" fmla="*/ 0 h 315"/>
                <a:gd name="T6" fmla="*/ 451 w 451"/>
                <a:gd name="T7" fmla="*/ 308 h 315"/>
                <a:gd name="T8" fmla="*/ 438 w 451"/>
                <a:gd name="T9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15">
                  <a:moveTo>
                    <a:pt x="438" y="315"/>
                  </a:moveTo>
                  <a:lnTo>
                    <a:pt x="0" y="8"/>
                  </a:lnTo>
                  <a:lnTo>
                    <a:pt x="13" y="0"/>
                  </a:lnTo>
                  <a:lnTo>
                    <a:pt x="451" y="308"/>
                  </a:lnTo>
                  <a:lnTo>
                    <a:pt x="438" y="315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46"/>
            <p:cNvSpPr>
              <a:spLocks/>
            </p:cNvSpPr>
            <p:nvPr userDrawn="1"/>
          </p:nvSpPr>
          <p:spPr bwMode="auto">
            <a:xfrm>
              <a:off x="3984626" y="30400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47"/>
            <p:cNvSpPr>
              <a:spLocks/>
            </p:cNvSpPr>
            <p:nvPr userDrawn="1"/>
          </p:nvSpPr>
          <p:spPr bwMode="auto">
            <a:xfrm>
              <a:off x="3984626" y="30400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Rectangle 248"/>
            <p:cNvSpPr>
              <a:spLocks noChangeArrowheads="1"/>
            </p:cNvSpPr>
            <p:nvPr userDrawn="1"/>
          </p:nvSpPr>
          <p:spPr bwMode="auto">
            <a:xfrm>
              <a:off x="4975226" y="2782888"/>
              <a:ext cx="1588" cy="1588"/>
            </a:xfrm>
            <a:prstGeom prst="rect">
              <a:avLst/>
            </a:prstGeom>
            <a:solidFill>
              <a:srgbClr val="4F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49"/>
            <p:cNvSpPr>
              <a:spLocks/>
            </p:cNvSpPr>
            <p:nvPr userDrawn="1"/>
          </p:nvSpPr>
          <p:spPr bwMode="auto">
            <a:xfrm>
              <a:off x="4868863" y="2803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50"/>
            <p:cNvSpPr>
              <a:spLocks/>
            </p:cNvSpPr>
            <p:nvPr userDrawn="1"/>
          </p:nvSpPr>
          <p:spPr bwMode="auto">
            <a:xfrm>
              <a:off x="4868863" y="28051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51"/>
            <p:cNvSpPr>
              <a:spLocks/>
            </p:cNvSpPr>
            <p:nvPr userDrawn="1"/>
          </p:nvSpPr>
          <p:spPr bwMode="auto">
            <a:xfrm>
              <a:off x="4457701" y="2584450"/>
              <a:ext cx="495300" cy="427038"/>
            </a:xfrm>
            <a:custGeom>
              <a:avLst/>
              <a:gdLst>
                <a:gd name="T0" fmla="*/ 303 w 312"/>
                <a:gd name="T1" fmla="*/ 86 h 269"/>
                <a:gd name="T2" fmla="*/ 312 w 312"/>
                <a:gd name="T3" fmla="*/ 0 h 269"/>
                <a:gd name="T4" fmla="*/ 261 w 312"/>
                <a:gd name="T5" fmla="*/ 29 h 269"/>
                <a:gd name="T6" fmla="*/ 47 w 312"/>
                <a:gd name="T7" fmla="*/ 154 h 269"/>
                <a:gd name="T8" fmla="*/ 24 w 312"/>
                <a:gd name="T9" fmla="*/ 248 h 269"/>
                <a:gd name="T10" fmla="*/ 47 w 312"/>
                <a:gd name="T11" fmla="*/ 263 h 269"/>
                <a:gd name="T12" fmla="*/ 261 w 312"/>
                <a:gd name="T13" fmla="*/ 138 h 269"/>
                <a:gd name="T14" fmla="*/ 312 w 312"/>
                <a:gd name="T15" fmla="*/ 109 h 269"/>
                <a:gd name="T16" fmla="*/ 303 w 312"/>
                <a:gd name="T17" fmla="*/ 8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2" h="269">
                  <a:moveTo>
                    <a:pt x="303" y="86"/>
                  </a:moveTo>
                  <a:cubicBezTo>
                    <a:pt x="301" y="72"/>
                    <a:pt x="302" y="15"/>
                    <a:pt x="312" y="0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0" y="30"/>
                    <a:pt x="48" y="154"/>
                    <a:pt x="47" y="154"/>
                  </a:cubicBezTo>
                  <a:cubicBezTo>
                    <a:pt x="0" y="165"/>
                    <a:pt x="24" y="233"/>
                    <a:pt x="24" y="248"/>
                  </a:cubicBezTo>
                  <a:cubicBezTo>
                    <a:pt x="24" y="263"/>
                    <a:pt x="34" y="269"/>
                    <a:pt x="47" y="263"/>
                  </a:cubicBezTo>
                  <a:cubicBezTo>
                    <a:pt x="47" y="263"/>
                    <a:pt x="260" y="139"/>
                    <a:pt x="261" y="138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6" y="105"/>
                    <a:pt x="304" y="97"/>
                    <a:pt x="303" y="86"/>
                  </a:cubicBezTo>
                  <a:close/>
                </a:path>
              </a:pathLst>
            </a:custGeom>
            <a:solidFill>
              <a:srgbClr val="D8F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52"/>
            <p:cNvSpPr>
              <a:spLocks/>
            </p:cNvSpPr>
            <p:nvPr userDrawn="1"/>
          </p:nvSpPr>
          <p:spPr bwMode="auto">
            <a:xfrm>
              <a:off x="3848101" y="2152650"/>
              <a:ext cx="1131888" cy="647700"/>
            </a:xfrm>
            <a:custGeom>
              <a:avLst/>
              <a:gdLst>
                <a:gd name="T0" fmla="*/ 288 w 713"/>
                <a:gd name="T1" fmla="*/ 4 h 408"/>
                <a:gd name="T2" fmla="*/ 256 w 713"/>
                <a:gd name="T3" fmla="*/ 6 h 408"/>
                <a:gd name="T4" fmla="*/ 37 w 713"/>
                <a:gd name="T5" fmla="*/ 132 h 408"/>
                <a:gd name="T6" fmla="*/ 0 w 713"/>
                <a:gd name="T7" fmla="*/ 154 h 408"/>
                <a:gd name="T8" fmla="*/ 438 w 713"/>
                <a:gd name="T9" fmla="*/ 408 h 408"/>
                <a:gd name="T10" fmla="*/ 475 w 713"/>
                <a:gd name="T11" fmla="*/ 387 h 408"/>
                <a:gd name="T12" fmla="*/ 670 w 713"/>
                <a:gd name="T13" fmla="*/ 275 h 408"/>
                <a:gd name="T14" fmla="*/ 670 w 713"/>
                <a:gd name="T15" fmla="*/ 275 h 408"/>
                <a:gd name="T16" fmla="*/ 689 w 713"/>
                <a:gd name="T17" fmla="*/ 263 h 408"/>
                <a:gd name="T18" fmla="*/ 709 w 713"/>
                <a:gd name="T19" fmla="*/ 252 h 408"/>
                <a:gd name="T20" fmla="*/ 713 w 713"/>
                <a:gd name="T21" fmla="*/ 252 h 408"/>
                <a:gd name="T22" fmla="*/ 288 w 713"/>
                <a:gd name="T23" fmla="*/ 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3" h="408">
                  <a:moveTo>
                    <a:pt x="288" y="4"/>
                  </a:moveTo>
                  <a:cubicBezTo>
                    <a:pt x="281" y="1"/>
                    <a:pt x="267" y="0"/>
                    <a:pt x="256" y="6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438" y="408"/>
                    <a:pt x="438" y="408"/>
                    <a:pt x="438" y="408"/>
                  </a:cubicBezTo>
                  <a:cubicBezTo>
                    <a:pt x="475" y="387"/>
                    <a:pt x="475" y="387"/>
                    <a:pt x="475" y="387"/>
                  </a:cubicBezTo>
                  <a:cubicBezTo>
                    <a:pt x="670" y="275"/>
                    <a:pt x="670" y="275"/>
                    <a:pt x="670" y="275"/>
                  </a:cubicBezTo>
                  <a:cubicBezTo>
                    <a:pt x="670" y="275"/>
                    <a:pt x="670" y="275"/>
                    <a:pt x="670" y="275"/>
                  </a:cubicBezTo>
                  <a:cubicBezTo>
                    <a:pt x="689" y="263"/>
                    <a:pt x="689" y="263"/>
                    <a:pt x="689" y="263"/>
                  </a:cubicBezTo>
                  <a:cubicBezTo>
                    <a:pt x="709" y="252"/>
                    <a:pt x="709" y="252"/>
                    <a:pt x="709" y="252"/>
                  </a:cubicBezTo>
                  <a:cubicBezTo>
                    <a:pt x="710" y="251"/>
                    <a:pt x="712" y="251"/>
                    <a:pt x="713" y="252"/>
                  </a:cubicBezTo>
                  <a:lnTo>
                    <a:pt x="288" y="4"/>
                  </a:lnTo>
                  <a:close/>
                </a:path>
              </a:pathLst>
            </a:custGeom>
            <a:solidFill>
              <a:srgbClr val="ADD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53"/>
            <p:cNvSpPr>
              <a:spLocks/>
            </p:cNvSpPr>
            <p:nvPr userDrawn="1"/>
          </p:nvSpPr>
          <p:spPr bwMode="auto">
            <a:xfrm>
              <a:off x="3789363" y="2397125"/>
              <a:ext cx="754063" cy="620713"/>
            </a:xfrm>
            <a:custGeom>
              <a:avLst/>
              <a:gdLst>
                <a:gd name="T0" fmla="*/ 449 w 475"/>
                <a:gd name="T1" fmla="*/ 391 h 391"/>
                <a:gd name="T2" fmla="*/ 24 w 475"/>
                <a:gd name="T3" fmla="*/ 144 h 391"/>
                <a:gd name="T4" fmla="*/ 0 w 475"/>
                <a:gd name="T5" fmla="*/ 102 h 391"/>
                <a:gd name="T6" fmla="*/ 0 w 475"/>
                <a:gd name="T7" fmla="*/ 50 h 391"/>
                <a:gd name="T8" fmla="*/ 37 w 475"/>
                <a:gd name="T9" fmla="*/ 0 h 391"/>
                <a:gd name="T10" fmla="*/ 475 w 475"/>
                <a:gd name="T11" fmla="*/ 254 h 391"/>
                <a:gd name="T12" fmla="*/ 439 w 475"/>
                <a:gd name="T13" fmla="*/ 297 h 391"/>
                <a:gd name="T14" fmla="*/ 439 w 475"/>
                <a:gd name="T15" fmla="*/ 369 h 391"/>
                <a:gd name="T16" fmla="*/ 449 w 475"/>
                <a:gd name="T1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5" h="391">
                  <a:moveTo>
                    <a:pt x="449" y="391"/>
                  </a:moveTo>
                  <a:cubicBezTo>
                    <a:pt x="24" y="144"/>
                    <a:pt x="24" y="144"/>
                    <a:pt x="24" y="144"/>
                  </a:cubicBezTo>
                  <a:cubicBezTo>
                    <a:pt x="3" y="132"/>
                    <a:pt x="1" y="113"/>
                    <a:pt x="0" y="102"/>
                  </a:cubicBezTo>
                  <a:cubicBezTo>
                    <a:pt x="0" y="63"/>
                    <a:pt x="0" y="71"/>
                    <a:pt x="0" y="50"/>
                  </a:cubicBezTo>
                  <a:cubicBezTo>
                    <a:pt x="0" y="15"/>
                    <a:pt x="26" y="6"/>
                    <a:pt x="37" y="0"/>
                  </a:cubicBezTo>
                  <a:cubicBezTo>
                    <a:pt x="475" y="254"/>
                    <a:pt x="475" y="254"/>
                    <a:pt x="475" y="254"/>
                  </a:cubicBezTo>
                  <a:cubicBezTo>
                    <a:pt x="467" y="259"/>
                    <a:pt x="445" y="271"/>
                    <a:pt x="439" y="297"/>
                  </a:cubicBezTo>
                  <a:cubicBezTo>
                    <a:pt x="432" y="324"/>
                    <a:pt x="438" y="357"/>
                    <a:pt x="439" y="369"/>
                  </a:cubicBezTo>
                  <a:cubicBezTo>
                    <a:pt x="439" y="380"/>
                    <a:pt x="442" y="388"/>
                    <a:pt x="449" y="391"/>
                  </a:cubicBez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54"/>
            <p:cNvSpPr>
              <a:spLocks/>
            </p:cNvSpPr>
            <p:nvPr userDrawn="1"/>
          </p:nvSpPr>
          <p:spPr bwMode="auto">
            <a:xfrm>
              <a:off x="4479926" y="2549525"/>
              <a:ext cx="503238" cy="481013"/>
            </a:xfrm>
            <a:custGeom>
              <a:avLst/>
              <a:gdLst>
                <a:gd name="T0" fmla="*/ 311 w 317"/>
                <a:gd name="T1" fmla="*/ 2 h 303"/>
                <a:gd name="T2" fmla="*/ 316 w 317"/>
                <a:gd name="T3" fmla="*/ 5 h 303"/>
                <a:gd name="T4" fmla="*/ 311 w 317"/>
                <a:gd name="T5" fmla="*/ 15 h 303"/>
                <a:gd name="T6" fmla="*/ 298 w 317"/>
                <a:gd name="T7" fmla="*/ 22 h 303"/>
                <a:gd name="T8" fmla="*/ 39 w 317"/>
                <a:gd name="T9" fmla="*/ 173 h 303"/>
                <a:gd name="T10" fmla="*/ 38 w 317"/>
                <a:gd name="T11" fmla="*/ 174 h 303"/>
                <a:gd name="T12" fmla="*/ 12 w 317"/>
                <a:gd name="T13" fmla="*/ 214 h 303"/>
                <a:gd name="T14" fmla="*/ 13 w 317"/>
                <a:gd name="T15" fmla="*/ 268 h 303"/>
                <a:gd name="T16" fmla="*/ 43 w 317"/>
                <a:gd name="T17" fmla="*/ 279 h 303"/>
                <a:gd name="T18" fmla="*/ 298 w 317"/>
                <a:gd name="T19" fmla="*/ 131 h 303"/>
                <a:gd name="T20" fmla="*/ 311 w 317"/>
                <a:gd name="T21" fmla="*/ 123 h 303"/>
                <a:gd name="T22" fmla="*/ 317 w 317"/>
                <a:gd name="T23" fmla="*/ 127 h 303"/>
                <a:gd name="T24" fmla="*/ 311 w 317"/>
                <a:gd name="T25" fmla="*/ 136 h 303"/>
                <a:gd name="T26" fmla="*/ 265 w 317"/>
                <a:gd name="T27" fmla="*/ 163 h 303"/>
                <a:gd name="T28" fmla="*/ 78 w 317"/>
                <a:gd name="T29" fmla="*/ 271 h 303"/>
                <a:gd name="T30" fmla="*/ 41 w 317"/>
                <a:gd name="T31" fmla="*/ 292 h 303"/>
                <a:gd name="T32" fmla="*/ 37 w 317"/>
                <a:gd name="T33" fmla="*/ 294 h 303"/>
                <a:gd name="T34" fmla="*/ 1 w 317"/>
                <a:gd name="T35" fmla="*/ 274 h 303"/>
                <a:gd name="T36" fmla="*/ 0 w 317"/>
                <a:gd name="T37" fmla="*/ 210 h 303"/>
                <a:gd name="T38" fmla="*/ 46 w 317"/>
                <a:gd name="T39" fmla="*/ 154 h 303"/>
                <a:gd name="T40" fmla="*/ 311 w 317"/>
                <a:gd name="T41" fmla="*/ 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7" h="303">
                  <a:moveTo>
                    <a:pt x="311" y="2"/>
                  </a:moveTo>
                  <a:cubicBezTo>
                    <a:pt x="314" y="0"/>
                    <a:pt x="316" y="2"/>
                    <a:pt x="316" y="5"/>
                  </a:cubicBezTo>
                  <a:cubicBezTo>
                    <a:pt x="316" y="8"/>
                    <a:pt x="314" y="13"/>
                    <a:pt x="311" y="15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4" y="176"/>
                    <a:pt x="12" y="185"/>
                    <a:pt x="12" y="214"/>
                  </a:cubicBezTo>
                  <a:cubicBezTo>
                    <a:pt x="12" y="236"/>
                    <a:pt x="13" y="258"/>
                    <a:pt x="13" y="268"/>
                  </a:cubicBezTo>
                  <a:cubicBezTo>
                    <a:pt x="13" y="283"/>
                    <a:pt x="23" y="291"/>
                    <a:pt x="43" y="279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311" y="123"/>
                    <a:pt x="311" y="123"/>
                    <a:pt x="311" y="123"/>
                  </a:cubicBezTo>
                  <a:cubicBezTo>
                    <a:pt x="314" y="122"/>
                    <a:pt x="317" y="123"/>
                    <a:pt x="317" y="127"/>
                  </a:cubicBezTo>
                  <a:cubicBezTo>
                    <a:pt x="317" y="130"/>
                    <a:pt x="314" y="134"/>
                    <a:pt x="311" y="136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78" y="271"/>
                    <a:pt x="78" y="271"/>
                    <a:pt x="78" y="271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39" y="293"/>
                    <a:pt x="38" y="293"/>
                    <a:pt x="37" y="294"/>
                  </a:cubicBezTo>
                  <a:cubicBezTo>
                    <a:pt x="18" y="303"/>
                    <a:pt x="2" y="295"/>
                    <a:pt x="1" y="274"/>
                  </a:cubicBezTo>
                  <a:cubicBezTo>
                    <a:pt x="0" y="256"/>
                    <a:pt x="0" y="231"/>
                    <a:pt x="0" y="210"/>
                  </a:cubicBezTo>
                  <a:cubicBezTo>
                    <a:pt x="0" y="176"/>
                    <a:pt x="35" y="161"/>
                    <a:pt x="46" y="154"/>
                  </a:cubicBezTo>
                  <a:lnTo>
                    <a:pt x="311" y="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55"/>
            <p:cNvSpPr>
              <a:spLocks/>
            </p:cNvSpPr>
            <p:nvPr userDrawn="1"/>
          </p:nvSpPr>
          <p:spPr bwMode="auto">
            <a:xfrm>
              <a:off x="4433888" y="2735263"/>
              <a:ext cx="53975" cy="31750"/>
            </a:xfrm>
            <a:custGeom>
              <a:avLst/>
              <a:gdLst>
                <a:gd name="T0" fmla="*/ 34 w 34"/>
                <a:gd name="T1" fmla="*/ 20 h 20"/>
                <a:gd name="T2" fmla="*/ 0 w 34"/>
                <a:gd name="T3" fmla="*/ 0 h 20"/>
                <a:gd name="T4" fmla="*/ 34 w 3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0">
                  <a:moveTo>
                    <a:pt x="34" y="20"/>
                  </a:moveTo>
                  <a:lnTo>
                    <a:pt x="0" y="0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3B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56"/>
            <p:cNvSpPr>
              <a:spLocks/>
            </p:cNvSpPr>
            <p:nvPr userDrawn="1"/>
          </p:nvSpPr>
          <p:spPr bwMode="auto">
            <a:xfrm>
              <a:off x="4351338" y="2720975"/>
              <a:ext cx="103188" cy="254000"/>
            </a:xfrm>
            <a:custGeom>
              <a:avLst/>
              <a:gdLst>
                <a:gd name="T0" fmla="*/ 28 w 65"/>
                <a:gd name="T1" fmla="*/ 119 h 160"/>
                <a:gd name="T2" fmla="*/ 28 w 65"/>
                <a:gd name="T3" fmla="*/ 67 h 160"/>
                <a:gd name="T4" fmla="*/ 65 w 65"/>
                <a:gd name="T5" fmla="*/ 17 h 160"/>
                <a:gd name="T6" fmla="*/ 37 w 65"/>
                <a:gd name="T7" fmla="*/ 0 h 160"/>
                <a:gd name="T8" fmla="*/ 0 w 65"/>
                <a:gd name="T9" fmla="*/ 51 h 160"/>
                <a:gd name="T10" fmla="*/ 0 w 65"/>
                <a:gd name="T11" fmla="*/ 103 h 160"/>
                <a:gd name="T12" fmla="*/ 23 w 65"/>
                <a:gd name="T13" fmla="*/ 145 h 160"/>
                <a:gd name="T14" fmla="*/ 49 w 65"/>
                <a:gd name="T15" fmla="*/ 160 h 160"/>
                <a:gd name="T16" fmla="*/ 28 w 65"/>
                <a:gd name="T17" fmla="*/ 11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60">
                  <a:moveTo>
                    <a:pt x="28" y="119"/>
                  </a:moveTo>
                  <a:cubicBezTo>
                    <a:pt x="28" y="81"/>
                    <a:pt x="28" y="89"/>
                    <a:pt x="28" y="67"/>
                  </a:cubicBezTo>
                  <a:cubicBezTo>
                    <a:pt x="28" y="33"/>
                    <a:pt x="54" y="24"/>
                    <a:pt x="65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7"/>
                    <a:pt x="0" y="16"/>
                    <a:pt x="0" y="51"/>
                  </a:cubicBezTo>
                  <a:cubicBezTo>
                    <a:pt x="0" y="72"/>
                    <a:pt x="0" y="64"/>
                    <a:pt x="0" y="103"/>
                  </a:cubicBezTo>
                  <a:cubicBezTo>
                    <a:pt x="0" y="114"/>
                    <a:pt x="2" y="133"/>
                    <a:pt x="23" y="145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31" y="148"/>
                    <a:pt x="28" y="130"/>
                    <a:pt x="28" y="11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57"/>
            <p:cNvSpPr>
              <a:spLocks/>
            </p:cNvSpPr>
            <p:nvPr userDrawn="1"/>
          </p:nvSpPr>
          <p:spPr bwMode="auto">
            <a:xfrm>
              <a:off x="3719513" y="2133600"/>
              <a:ext cx="1193800" cy="700088"/>
            </a:xfrm>
            <a:custGeom>
              <a:avLst/>
              <a:gdLst>
                <a:gd name="T0" fmla="*/ 13 w 752"/>
                <a:gd name="T1" fmla="*/ 148 h 441"/>
                <a:gd name="T2" fmla="*/ 2 w 752"/>
                <a:gd name="T3" fmla="*/ 167 h 441"/>
                <a:gd name="T4" fmla="*/ 13 w 752"/>
                <a:gd name="T5" fmla="*/ 204 h 441"/>
                <a:gd name="T6" fmla="*/ 411 w 752"/>
                <a:gd name="T7" fmla="*/ 435 h 441"/>
                <a:gd name="T8" fmla="*/ 433 w 752"/>
                <a:gd name="T9" fmla="*/ 441 h 441"/>
                <a:gd name="T10" fmla="*/ 455 w 752"/>
                <a:gd name="T11" fmla="*/ 435 h 441"/>
                <a:gd name="T12" fmla="*/ 752 w 752"/>
                <a:gd name="T13" fmla="*/ 263 h 441"/>
                <a:gd name="T14" fmla="*/ 752 w 752"/>
                <a:gd name="T15" fmla="*/ 212 h 441"/>
                <a:gd name="T16" fmla="*/ 300 w 752"/>
                <a:gd name="T17" fmla="*/ 0 h 441"/>
                <a:gd name="T18" fmla="*/ 13 w 752"/>
                <a:gd name="T19" fmla="*/ 148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2" h="441">
                  <a:moveTo>
                    <a:pt x="13" y="148"/>
                  </a:moveTo>
                  <a:cubicBezTo>
                    <a:pt x="7" y="152"/>
                    <a:pt x="3" y="159"/>
                    <a:pt x="2" y="167"/>
                  </a:cubicBezTo>
                  <a:cubicBezTo>
                    <a:pt x="0" y="193"/>
                    <a:pt x="7" y="200"/>
                    <a:pt x="13" y="204"/>
                  </a:cubicBezTo>
                  <a:cubicBezTo>
                    <a:pt x="411" y="435"/>
                    <a:pt x="411" y="435"/>
                    <a:pt x="411" y="435"/>
                  </a:cubicBezTo>
                  <a:cubicBezTo>
                    <a:pt x="417" y="438"/>
                    <a:pt x="425" y="441"/>
                    <a:pt x="433" y="441"/>
                  </a:cubicBezTo>
                  <a:cubicBezTo>
                    <a:pt x="441" y="441"/>
                    <a:pt x="448" y="439"/>
                    <a:pt x="455" y="435"/>
                  </a:cubicBezTo>
                  <a:cubicBezTo>
                    <a:pt x="752" y="263"/>
                    <a:pt x="752" y="263"/>
                    <a:pt x="752" y="263"/>
                  </a:cubicBezTo>
                  <a:cubicBezTo>
                    <a:pt x="752" y="212"/>
                    <a:pt x="752" y="212"/>
                    <a:pt x="752" y="212"/>
                  </a:cubicBezTo>
                  <a:cubicBezTo>
                    <a:pt x="300" y="0"/>
                    <a:pt x="300" y="0"/>
                    <a:pt x="300" y="0"/>
                  </a:cubicBezTo>
                  <a:lnTo>
                    <a:pt x="13" y="148"/>
                  </a:lnTo>
                  <a:close/>
                </a:path>
              </a:pathLst>
            </a:custGeom>
            <a:solidFill>
              <a:srgbClr val="908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258"/>
            <p:cNvSpPr>
              <a:spLocks/>
            </p:cNvSpPr>
            <p:nvPr userDrawn="1"/>
          </p:nvSpPr>
          <p:spPr bwMode="auto">
            <a:xfrm>
              <a:off x="4168776" y="1609725"/>
              <a:ext cx="747713" cy="931863"/>
            </a:xfrm>
            <a:custGeom>
              <a:avLst/>
              <a:gdLst>
                <a:gd name="T0" fmla="*/ 16 w 471"/>
                <a:gd name="T1" fmla="*/ 320 h 587"/>
                <a:gd name="T2" fmla="*/ 455 w 471"/>
                <a:gd name="T3" fmla="*/ 587 h 587"/>
                <a:gd name="T4" fmla="*/ 470 w 471"/>
                <a:gd name="T5" fmla="*/ 573 h 587"/>
                <a:gd name="T6" fmla="*/ 470 w 471"/>
                <a:gd name="T7" fmla="*/ 280 h 587"/>
                <a:gd name="T8" fmla="*/ 467 w 471"/>
                <a:gd name="T9" fmla="*/ 248 h 587"/>
                <a:gd name="T10" fmla="*/ 445 w 471"/>
                <a:gd name="T11" fmla="*/ 231 h 587"/>
                <a:gd name="T12" fmla="*/ 52 w 471"/>
                <a:gd name="T13" fmla="*/ 13 h 587"/>
                <a:gd name="T14" fmla="*/ 12 w 471"/>
                <a:gd name="T15" fmla="*/ 13 h 587"/>
                <a:gd name="T16" fmla="*/ 0 w 471"/>
                <a:gd name="T17" fmla="*/ 35 h 587"/>
                <a:gd name="T18" fmla="*/ 16 w 471"/>
                <a:gd name="T19" fmla="*/ 32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587">
                  <a:moveTo>
                    <a:pt x="16" y="320"/>
                  </a:moveTo>
                  <a:cubicBezTo>
                    <a:pt x="455" y="587"/>
                    <a:pt x="455" y="587"/>
                    <a:pt x="455" y="587"/>
                  </a:cubicBezTo>
                  <a:cubicBezTo>
                    <a:pt x="470" y="573"/>
                    <a:pt x="470" y="573"/>
                    <a:pt x="470" y="573"/>
                  </a:cubicBezTo>
                  <a:cubicBezTo>
                    <a:pt x="470" y="280"/>
                    <a:pt x="470" y="280"/>
                    <a:pt x="470" y="280"/>
                  </a:cubicBezTo>
                  <a:cubicBezTo>
                    <a:pt x="470" y="273"/>
                    <a:pt x="471" y="255"/>
                    <a:pt x="467" y="248"/>
                  </a:cubicBezTo>
                  <a:cubicBezTo>
                    <a:pt x="463" y="241"/>
                    <a:pt x="452" y="234"/>
                    <a:pt x="445" y="23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5" y="9"/>
                    <a:pt x="32" y="0"/>
                    <a:pt x="12" y="13"/>
                  </a:cubicBezTo>
                  <a:cubicBezTo>
                    <a:pt x="5" y="17"/>
                    <a:pt x="0" y="27"/>
                    <a:pt x="0" y="35"/>
                  </a:cubicBezTo>
                  <a:lnTo>
                    <a:pt x="16" y="320"/>
                  </a:lnTo>
                  <a:close/>
                </a:path>
              </a:pathLst>
            </a:custGeom>
            <a:solidFill>
              <a:srgbClr val="94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59"/>
            <p:cNvSpPr>
              <a:spLocks/>
            </p:cNvSpPr>
            <p:nvPr userDrawn="1"/>
          </p:nvSpPr>
          <p:spPr bwMode="auto">
            <a:xfrm>
              <a:off x="4168776" y="1636713"/>
              <a:ext cx="722313" cy="904875"/>
            </a:xfrm>
            <a:custGeom>
              <a:avLst/>
              <a:gdLst>
                <a:gd name="T0" fmla="*/ 0 w 455"/>
                <a:gd name="T1" fmla="*/ 310 h 570"/>
                <a:gd name="T2" fmla="*/ 455 w 455"/>
                <a:gd name="T3" fmla="*/ 570 h 570"/>
                <a:gd name="T4" fmla="*/ 455 w 455"/>
                <a:gd name="T5" fmla="*/ 265 h 570"/>
                <a:gd name="T6" fmla="*/ 449 w 455"/>
                <a:gd name="T7" fmla="*/ 243 h 570"/>
                <a:gd name="T8" fmla="*/ 433 w 455"/>
                <a:gd name="T9" fmla="*/ 227 h 570"/>
                <a:gd name="T10" fmla="*/ 32 w 455"/>
                <a:gd name="T11" fmla="*/ 4 h 570"/>
                <a:gd name="T12" fmla="*/ 10 w 455"/>
                <a:gd name="T13" fmla="*/ 4 h 570"/>
                <a:gd name="T14" fmla="*/ 0 w 455"/>
                <a:gd name="T15" fmla="*/ 18 h 570"/>
                <a:gd name="T16" fmla="*/ 0 w 455"/>
                <a:gd name="T17" fmla="*/ 31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5" h="570">
                  <a:moveTo>
                    <a:pt x="0" y="310"/>
                  </a:moveTo>
                  <a:cubicBezTo>
                    <a:pt x="455" y="570"/>
                    <a:pt x="455" y="570"/>
                    <a:pt x="455" y="570"/>
                  </a:cubicBezTo>
                  <a:cubicBezTo>
                    <a:pt x="455" y="265"/>
                    <a:pt x="455" y="265"/>
                    <a:pt x="455" y="265"/>
                  </a:cubicBezTo>
                  <a:cubicBezTo>
                    <a:pt x="455" y="258"/>
                    <a:pt x="453" y="250"/>
                    <a:pt x="449" y="243"/>
                  </a:cubicBezTo>
                  <a:cubicBezTo>
                    <a:pt x="445" y="236"/>
                    <a:pt x="439" y="230"/>
                    <a:pt x="433" y="22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6" y="0"/>
                    <a:pt x="17" y="0"/>
                    <a:pt x="10" y="4"/>
                  </a:cubicBezTo>
                  <a:cubicBezTo>
                    <a:pt x="3" y="8"/>
                    <a:pt x="0" y="10"/>
                    <a:pt x="0" y="18"/>
                  </a:cubicBezTo>
                  <a:lnTo>
                    <a:pt x="0" y="310"/>
                  </a:lnTo>
                  <a:close/>
                </a:path>
              </a:pathLst>
            </a:custGeom>
            <a:solidFill>
              <a:srgbClr val="C7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60"/>
            <p:cNvSpPr>
              <a:spLocks/>
            </p:cNvSpPr>
            <p:nvPr userDrawn="1"/>
          </p:nvSpPr>
          <p:spPr bwMode="auto">
            <a:xfrm>
              <a:off x="4213226" y="1711325"/>
              <a:ext cx="627063" cy="771525"/>
            </a:xfrm>
            <a:custGeom>
              <a:avLst/>
              <a:gdLst>
                <a:gd name="T0" fmla="*/ 0 w 395"/>
                <a:gd name="T1" fmla="*/ 259 h 486"/>
                <a:gd name="T2" fmla="*/ 395 w 395"/>
                <a:gd name="T3" fmla="*/ 486 h 486"/>
                <a:gd name="T4" fmla="*/ 395 w 395"/>
                <a:gd name="T5" fmla="*/ 226 h 486"/>
                <a:gd name="T6" fmla="*/ 390 w 395"/>
                <a:gd name="T7" fmla="*/ 207 h 486"/>
                <a:gd name="T8" fmla="*/ 376 w 395"/>
                <a:gd name="T9" fmla="*/ 193 h 486"/>
                <a:gd name="T10" fmla="*/ 28 w 395"/>
                <a:gd name="T11" fmla="*/ 3 h 486"/>
                <a:gd name="T12" fmla="*/ 9 w 395"/>
                <a:gd name="T13" fmla="*/ 3 h 486"/>
                <a:gd name="T14" fmla="*/ 0 w 395"/>
                <a:gd name="T15" fmla="*/ 15 h 486"/>
                <a:gd name="T16" fmla="*/ 0 w 395"/>
                <a:gd name="T17" fmla="*/ 259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5" h="486">
                  <a:moveTo>
                    <a:pt x="0" y="259"/>
                  </a:moveTo>
                  <a:cubicBezTo>
                    <a:pt x="395" y="486"/>
                    <a:pt x="395" y="486"/>
                    <a:pt x="395" y="486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95" y="220"/>
                    <a:pt x="393" y="213"/>
                    <a:pt x="390" y="207"/>
                  </a:cubicBezTo>
                  <a:cubicBezTo>
                    <a:pt x="386" y="201"/>
                    <a:pt x="381" y="197"/>
                    <a:pt x="376" y="19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2" y="0"/>
                    <a:pt x="15" y="0"/>
                    <a:pt x="9" y="3"/>
                  </a:cubicBezTo>
                  <a:cubicBezTo>
                    <a:pt x="3" y="7"/>
                    <a:pt x="0" y="9"/>
                    <a:pt x="0" y="15"/>
                  </a:cubicBez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261"/>
            <p:cNvSpPr>
              <a:spLocks/>
            </p:cNvSpPr>
            <p:nvPr userDrawn="1"/>
          </p:nvSpPr>
          <p:spPr bwMode="auto">
            <a:xfrm>
              <a:off x="4213226" y="1712913"/>
              <a:ext cx="627063" cy="769938"/>
            </a:xfrm>
            <a:custGeom>
              <a:avLst/>
              <a:gdLst>
                <a:gd name="T0" fmla="*/ 2 w 395"/>
                <a:gd name="T1" fmla="*/ 14 h 485"/>
                <a:gd name="T2" fmla="*/ 19 w 395"/>
                <a:gd name="T3" fmla="*/ 1 h 485"/>
                <a:gd name="T4" fmla="*/ 21 w 395"/>
                <a:gd name="T5" fmla="*/ 0 h 485"/>
                <a:gd name="T6" fmla="*/ 9 w 395"/>
                <a:gd name="T7" fmla="*/ 2 h 485"/>
                <a:gd name="T8" fmla="*/ 0 w 395"/>
                <a:gd name="T9" fmla="*/ 14 h 485"/>
                <a:gd name="T10" fmla="*/ 0 w 395"/>
                <a:gd name="T11" fmla="*/ 258 h 485"/>
                <a:gd name="T12" fmla="*/ 395 w 395"/>
                <a:gd name="T13" fmla="*/ 485 h 485"/>
                <a:gd name="T14" fmla="*/ 395 w 395"/>
                <a:gd name="T15" fmla="*/ 481 h 485"/>
                <a:gd name="T16" fmla="*/ 2 w 395"/>
                <a:gd name="T17" fmla="*/ 258 h 485"/>
                <a:gd name="T18" fmla="*/ 2 w 395"/>
                <a:gd name="T19" fmla="*/ 1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5" h="485">
                  <a:moveTo>
                    <a:pt x="2" y="14"/>
                  </a:moveTo>
                  <a:cubicBezTo>
                    <a:pt x="2" y="8"/>
                    <a:pt x="13" y="1"/>
                    <a:pt x="19" y="1"/>
                  </a:cubicBezTo>
                  <a:cubicBezTo>
                    <a:pt x="22" y="1"/>
                    <a:pt x="19" y="1"/>
                    <a:pt x="21" y="0"/>
                  </a:cubicBezTo>
                  <a:cubicBezTo>
                    <a:pt x="17" y="0"/>
                    <a:pt x="13" y="0"/>
                    <a:pt x="9" y="2"/>
                  </a:cubicBezTo>
                  <a:cubicBezTo>
                    <a:pt x="3" y="6"/>
                    <a:pt x="0" y="8"/>
                    <a:pt x="0" y="14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395" y="485"/>
                    <a:pt x="395" y="485"/>
                    <a:pt x="395" y="485"/>
                  </a:cubicBezTo>
                  <a:cubicBezTo>
                    <a:pt x="395" y="481"/>
                    <a:pt x="395" y="481"/>
                    <a:pt x="395" y="481"/>
                  </a:cubicBezTo>
                  <a:cubicBezTo>
                    <a:pt x="2" y="258"/>
                    <a:pt x="2" y="258"/>
                    <a:pt x="2" y="258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7F7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262"/>
            <p:cNvSpPr>
              <a:spLocks/>
            </p:cNvSpPr>
            <p:nvPr userDrawn="1"/>
          </p:nvSpPr>
          <p:spPr bwMode="auto">
            <a:xfrm>
              <a:off x="3724276" y="2122488"/>
              <a:ext cx="1166813" cy="682625"/>
            </a:xfrm>
            <a:custGeom>
              <a:avLst/>
              <a:gdLst>
                <a:gd name="T0" fmla="*/ 11 w 735"/>
                <a:gd name="T1" fmla="*/ 155 h 430"/>
                <a:gd name="T2" fmla="*/ 0 w 735"/>
                <a:gd name="T3" fmla="*/ 174 h 430"/>
                <a:gd name="T4" fmla="*/ 11 w 735"/>
                <a:gd name="T5" fmla="*/ 193 h 430"/>
                <a:gd name="T6" fmla="*/ 408 w 735"/>
                <a:gd name="T7" fmla="*/ 424 h 430"/>
                <a:gd name="T8" fmla="*/ 430 w 735"/>
                <a:gd name="T9" fmla="*/ 430 h 430"/>
                <a:gd name="T10" fmla="*/ 452 w 735"/>
                <a:gd name="T11" fmla="*/ 424 h 430"/>
                <a:gd name="T12" fmla="*/ 735 w 735"/>
                <a:gd name="T13" fmla="*/ 264 h 430"/>
                <a:gd name="T14" fmla="*/ 282 w 735"/>
                <a:gd name="T15" fmla="*/ 0 h 430"/>
                <a:gd name="T16" fmla="*/ 11 w 735"/>
                <a:gd name="T17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5" h="430">
                  <a:moveTo>
                    <a:pt x="11" y="155"/>
                  </a:moveTo>
                  <a:cubicBezTo>
                    <a:pt x="4" y="158"/>
                    <a:pt x="0" y="165"/>
                    <a:pt x="0" y="174"/>
                  </a:cubicBezTo>
                  <a:cubicBezTo>
                    <a:pt x="0" y="182"/>
                    <a:pt x="4" y="189"/>
                    <a:pt x="11" y="193"/>
                  </a:cubicBezTo>
                  <a:cubicBezTo>
                    <a:pt x="408" y="424"/>
                    <a:pt x="408" y="424"/>
                    <a:pt x="408" y="424"/>
                  </a:cubicBezTo>
                  <a:cubicBezTo>
                    <a:pt x="415" y="428"/>
                    <a:pt x="422" y="430"/>
                    <a:pt x="430" y="430"/>
                  </a:cubicBezTo>
                  <a:cubicBezTo>
                    <a:pt x="438" y="430"/>
                    <a:pt x="446" y="428"/>
                    <a:pt x="452" y="424"/>
                  </a:cubicBezTo>
                  <a:cubicBezTo>
                    <a:pt x="735" y="264"/>
                    <a:pt x="735" y="264"/>
                    <a:pt x="735" y="264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11" y="155"/>
                  </a:lnTo>
                  <a:close/>
                </a:path>
              </a:pathLst>
            </a:custGeom>
            <a:solidFill>
              <a:srgbClr val="E6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263"/>
            <p:cNvSpPr>
              <a:spLocks/>
            </p:cNvSpPr>
            <p:nvPr userDrawn="1"/>
          </p:nvSpPr>
          <p:spPr bwMode="auto">
            <a:xfrm>
              <a:off x="4006851" y="2498725"/>
              <a:ext cx="201613" cy="82550"/>
            </a:xfrm>
            <a:custGeom>
              <a:avLst/>
              <a:gdLst>
                <a:gd name="T0" fmla="*/ 3 w 127"/>
                <a:gd name="T1" fmla="*/ 23 h 52"/>
                <a:gd name="T2" fmla="*/ 38 w 127"/>
                <a:gd name="T3" fmla="*/ 4 h 52"/>
                <a:gd name="T4" fmla="*/ 43 w 127"/>
                <a:gd name="T5" fmla="*/ 2 h 52"/>
                <a:gd name="T6" fmla="*/ 49 w 127"/>
                <a:gd name="T7" fmla="*/ 4 h 52"/>
                <a:gd name="T8" fmla="*/ 124 w 127"/>
                <a:gd name="T9" fmla="*/ 49 h 52"/>
                <a:gd name="T10" fmla="*/ 127 w 127"/>
                <a:gd name="T11" fmla="*/ 52 h 52"/>
                <a:gd name="T12" fmla="*/ 127 w 127"/>
                <a:gd name="T13" fmla="*/ 51 h 52"/>
                <a:gd name="T14" fmla="*/ 124 w 127"/>
                <a:gd name="T15" fmla="*/ 46 h 52"/>
                <a:gd name="T16" fmla="*/ 49 w 127"/>
                <a:gd name="T17" fmla="*/ 2 h 52"/>
                <a:gd name="T18" fmla="*/ 43 w 127"/>
                <a:gd name="T19" fmla="*/ 0 h 52"/>
                <a:gd name="T20" fmla="*/ 38 w 127"/>
                <a:gd name="T21" fmla="*/ 2 h 52"/>
                <a:gd name="T22" fmla="*/ 3 w 127"/>
                <a:gd name="T23" fmla="*/ 21 h 52"/>
                <a:gd name="T24" fmla="*/ 0 w 127"/>
                <a:gd name="T25" fmla="*/ 26 h 52"/>
                <a:gd name="T26" fmla="*/ 0 w 127"/>
                <a:gd name="T27" fmla="*/ 27 h 52"/>
                <a:gd name="T28" fmla="*/ 3 w 127"/>
                <a:gd name="T29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52">
                  <a:moveTo>
                    <a:pt x="3" y="23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40" y="3"/>
                    <a:pt x="41" y="2"/>
                    <a:pt x="43" y="2"/>
                  </a:cubicBezTo>
                  <a:cubicBezTo>
                    <a:pt x="45" y="2"/>
                    <a:pt x="47" y="3"/>
                    <a:pt x="49" y="4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6" y="49"/>
                    <a:pt x="127" y="51"/>
                    <a:pt x="127" y="52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7" y="49"/>
                    <a:pt x="126" y="47"/>
                    <a:pt x="124" y="46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7" y="1"/>
                    <a:pt x="45" y="0"/>
                    <a:pt x="43" y="0"/>
                  </a:cubicBezTo>
                  <a:cubicBezTo>
                    <a:pt x="41" y="0"/>
                    <a:pt x="40" y="1"/>
                    <a:pt x="38" y="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1" y="24"/>
                    <a:pt x="3" y="23"/>
                  </a:cubicBezTo>
                  <a:close/>
                </a:path>
              </a:pathLst>
            </a:custGeom>
            <a:solidFill>
              <a:srgbClr val="25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264"/>
            <p:cNvSpPr>
              <a:spLocks/>
            </p:cNvSpPr>
            <p:nvPr userDrawn="1"/>
          </p:nvSpPr>
          <p:spPr bwMode="auto">
            <a:xfrm>
              <a:off x="4006851" y="2501900"/>
              <a:ext cx="201613" cy="119063"/>
            </a:xfrm>
            <a:custGeom>
              <a:avLst/>
              <a:gdLst>
                <a:gd name="T0" fmla="*/ 124 w 127"/>
                <a:gd name="T1" fmla="*/ 55 h 75"/>
                <a:gd name="T2" fmla="*/ 127 w 127"/>
                <a:gd name="T3" fmla="*/ 50 h 75"/>
                <a:gd name="T4" fmla="*/ 124 w 127"/>
                <a:gd name="T5" fmla="*/ 45 h 75"/>
                <a:gd name="T6" fmla="*/ 49 w 127"/>
                <a:gd name="T7" fmla="*/ 1 h 75"/>
                <a:gd name="T8" fmla="*/ 43 w 127"/>
                <a:gd name="T9" fmla="*/ 0 h 75"/>
                <a:gd name="T10" fmla="*/ 38 w 127"/>
                <a:gd name="T11" fmla="*/ 1 h 75"/>
                <a:gd name="T12" fmla="*/ 3 w 127"/>
                <a:gd name="T13" fmla="*/ 21 h 75"/>
                <a:gd name="T14" fmla="*/ 0 w 127"/>
                <a:gd name="T15" fmla="*/ 25 h 75"/>
                <a:gd name="T16" fmla="*/ 3 w 127"/>
                <a:gd name="T17" fmla="*/ 30 h 75"/>
                <a:gd name="T18" fmla="*/ 78 w 127"/>
                <a:gd name="T19" fmla="*/ 73 h 75"/>
                <a:gd name="T20" fmla="*/ 83 w 127"/>
                <a:gd name="T21" fmla="*/ 75 h 75"/>
                <a:gd name="T22" fmla="*/ 88 w 127"/>
                <a:gd name="T23" fmla="*/ 73 h 75"/>
                <a:gd name="T24" fmla="*/ 124 w 127"/>
                <a:gd name="T25" fmla="*/ 5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75">
                  <a:moveTo>
                    <a:pt x="124" y="55"/>
                  </a:moveTo>
                  <a:cubicBezTo>
                    <a:pt x="126" y="54"/>
                    <a:pt x="127" y="52"/>
                    <a:pt x="127" y="50"/>
                  </a:cubicBezTo>
                  <a:cubicBezTo>
                    <a:pt x="127" y="48"/>
                    <a:pt x="126" y="46"/>
                    <a:pt x="124" y="4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0"/>
                    <a:pt x="45" y="0"/>
                    <a:pt x="43" y="0"/>
                  </a:cubicBezTo>
                  <a:cubicBezTo>
                    <a:pt x="42" y="0"/>
                    <a:pt x="40" y="0"/>
                    <a:pt x="38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27"/>
                    <a:pt x="1" y="29"/>
                    <a:pt x="3" y="3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81" y="75"/>
                    <a:pt x="83" y="75"/>
                  </a:cubicBezTo>
                  <a:cubicBezTo>
                    <a:pt x="85" y="75"/>
                    <a:pt x="87" y="74"/>
                    <a:pt x="88" y="73"/>
                  </a:cubicBezTo>
                  <a:lnTo>
                    <a:pt x="124" y="55"/>
                  </a:lnTo>
                  <a:close/>
                </a:path>
              </a:pathLst>
            </a:custGeom>
            <a:solidFill>
              <a:srgbClr val="A8A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265"/>
            <p:cNvSpPr>
              <a:spLocks/>
            </p:cNvSpPr>
            <p:nvPr userDrawn="1"/>
          </p:nvSpPr>
          <p:spPr bwMode="auto">
            <a:xfrm>
              <a:off x="3898901" y="2181225"/>
              <a:ext cx="846138" cy="508000"/>
            </a:xfrm>
            <a:custGeom>
              <a:avLst/>
              <a:gdLst>
                <a:gd name="T0" fmla="*/ 524 w 533"/>
                <a:gd name="T1" fmla="*/ 231 h 320"/>
                <a:gd name="T2" fmla="*/ 533 w 533"/>
                <a:gd name="T3" fmla="*/ 212 h 320"/>
                <a:gd name="T4" fmla="*/ 516 w 533"/>
                <a:gd name="T5" fmla="*/ 190 h 320"/>
                <a:gd name="T6" fmla="*/ 200 w 533"/>
                <a:gd name="T7" fmla="*/ 5 h 320"/>
                <a:gd name="T8" fmla="*/ 182 w 533"/>
                <a:gd name="T9" fmla="*/ 0 h 320"/>
                <a:gd name="T10" fmla="*/ 157 w 533"/>
                <a:gd name="T11" fmla="*/ 8 h 320"/>
                <a:gd name="T12" fmla="*/ 12 w 533"/>
                <a:gd name="T13" fmla="*/ 88 h 320"/>
                <a:gd name="T14" fmla="*/ 0 w 533"/>
                <a:gd name="T15" fmla="*/ 104 h 320"/>
                <a:gd name="T16" fmla="*/ 17 w 533"/>
                <a:gd name="T17" fmla="*/ 124 h 320"/>
                <a:gd name="T18" fmla="*/ 334 w 533"/>
                <a:gd name="T19" fmla="*/ 313 h 320"/>
                <a:gd name="T20" fmla="*/ 356 w 533"/>
                <a:gd name="T21" fmla="*/ 320 h 320"/>
                <a:gd name="T22" fmla="*/ 373 w 533"/>
                <a:gd name="T23" fmla="*/ 315 h 320"/>
                <a:gd name="T24" fmla="*/ 524 w 533"/>
                <a:gd name="T25" fmla="*/ 23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3" h="320">
                  <a:moveTo>
                    <a:pt x="524" y="231"/>
                  </a:moveTo>
                  <a:cubicBezTo>
                    <a:pt x="531" y="228"/>
                    <a:pt x="533" y="220"/>
                    <a:pt x="533" y="212"/>
                  </a:cubicBezTo>
                  <a:cubicBezTo>
                    <a:pt x="533" y="203"/>
                    <a:pt x="523" y="194"/>
                    <a:pt x="516" y="190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3" y="1"/>
                    <a:pt x="191" y="0"/>
                    <a:pt x="182" y="0"/>
                  </a:cubicBezTo>
                  <a:cubicBezTo>
                    <a:pt x="174" y="0"/>
                    <a:pt x="164" y="5"/>
                    <a:pt x="157" y="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5" y="91"/>
                    <a:pt x="0" y="96"/>
                    <a:pt x="0" y="104"/>
                  </a:cubicBezTo>
                  <a:cubicBezTo>
                    <a:pt x="0" y="112"/>
                    <a:pt x="10" y="120"/>
                    <a:pt x="17" y="124"/>
                  </a:cubicBezTo>
                  <a:cubicBezTo>
                    <a:pt x="334" y="313"/>
                    <a:pt x="334" y="313"/>
                    <a:pt x="334" y="313"/>
                  </a:cubicBezTo>
                  <a:cubicBezTo>
                    <a:pt x="340" y="317"/>
                    <a:pt x="348" y="320"/>
                    <a:pt x="356" y="320"/>
                  </a:cubicBezTo>
                  <a:cubicBezTo>
                    <a:pt x="364" y="320"/>
                    <a:pt x="366" y="318"/>
                    <a:pt x="373" y="315"/>
                  </a:cubicBezTo>
                  <a:lnTo>
                    <a:pt x="524" y="231"/>
                  </a:lnTo>
                  <a:close/>
                </a:path>
              </a:pathLst>
            </a:custGeom>
            <a:solidFill>
              <a:srgbClr val="25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266"/>
            <p:cNvSpPr>
              <a:spLocks/>
            </p:cNvSpPr>
            <p:nvPr userDrawn="1"/>
          </p:nvSpPr>
          <p:spPr bwMode="auto">
            <a:xfrm>
              <a:off x="3906838" y="2184400"/>
              <a:ext cx="846138" cy="512763"/>
            </a:xfrm>
            <a:custGeom>
              <a:avLst/>
              <a:gdLst>
                <a:gd name="T0" fmla="*/ 524 w 533"/>
                <a:gd name="T1" fmla="*/ 234 h 323"/>
                <a:gd name="T2" fmla="*/ 533 w 533"/>
                <a:gd name="T3" fmla="*/ 214 h 323"/>
                <a:gd name="T4" fmla="*/ 516 w 533"/>
                <a:gd name="T5" fmla="*/ 192 h 323"/>
                <a:gd name="T6" fmla="*/ 200 w 533"/>
                <a:gd name="T7" fmla="*/ 6 h 323"/>
                <a:gd name="T8" fmla="*/ 182 w 533"/>
                <a:gd name="T9" fmla="*/ 0 h 323"/>
                <a:gd name="T10" fmla="*/ 157 w 533"/>
                <a:gd name="T11" fmla="*/ 9 h 323"/>
                <a:gd name="T12" fmla="*/ 12 w 533"/>
                <a:gd name="T13" fmla="*/ 89 h 323"/>
                <a:gd name="T14" fmla="*/ 0 w 533"/>
                <a:gd name="T15" fmla="*/ 105 h 323"/>
                <a:gd name="T16" fmla="*/ 17 w 533"/>
                <a:gd name="T17" fmla="*/ 125 h 323"/>
                <a:gd name="T18" fmla="*/ 334 w 533"/>
                <a:gd name="T19" fmla="*/ 316 h 323"/>
                <a:gd name="T20" fmla="*/ 356 w 533"/>
                <a:gd name="T21" fmla="*/ 323 h 323"/>
                <a:gd name="T22" fmla="*/ 373 w 533"/>
                <a:gd name="T23" fmla="*/ 318 h 323"/>
                <a:gd name="T24" fmla="*/ 524 w 533"/>
                <a:gd name="T25" fmla="*/ 23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3" h="323">
                  <a:moveTo>
                    <a:pt x="524" y="234"/>
                  </a:moveTo>
                  <a:cubicBezTo>
                    <a:pt x="531" y="230"/>
                    <a:pt x="533" y="222"/>
                    <a:pt x="533" y="214"/>
                  </a:cubicBezTo>
                  <a:cubicBezTo>
                    <a:pt x="533" y="205"/>
                    <a:pt x="523" y="196"/>
                    <a:pt x="516" y="192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193" y="2"/>
                    <a:pt x="190" y="0"/>
                    <a:pt x="182" y="0"/>
                  </a:cubicBezTo>
                  <a:cubicBezTo>
                    <a:pt x="173" y="0"/>
                    <a:pt x="164" y="5"/>
                    <a:pt x="157" y="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5" y="92"/>
                    <a:pt x="0" y="97"/>
                    <a:pt x="0" y="105"/>
                  </a:cubicBezTo>
                  <a:cubicBezTo>
                    <a:pt x="0" y="114"/>
                    <a:pt x="11" y="121"/>
                    <a:pt x="17" y="125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40" y="320"/>
                    <a:pt x="348" y="323"/>
                    <a:pt x="356" y="323"/>
                  </a:cubicBezTo>
                  <a:cubicBezTo>
                    <a:pt x="364" y="323"/>
                    <a:pt x="366" y="321"/>
                    <a:pt x="373" y="318"/>
                  </a:cubicBezTo>
                  <a:lnTo>
                    <a:pt x="524" y="234"/>
                  </a:lnTo>
                  <a:close/>
                </a:path>
              </a:pathLst>
            </a:custGeom>
            <a:solidFill>
              <a:srgbClr val="64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267"/>
            <p:cNvSpPr>
              <a:spLocks/>
            </p:cNvSpPr>
            <p:nvPr userDrawn="1"/>
          </p:nvSpPr>
          <p:spPr bwMode="auto">
            <a:xfrm>
              <a:off x="4237038" y="22526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268"/>
            <p:cNvSpPr>
              <a:spLocks/>
            </p:cNvSpPr>
            <p:nvPr userDrawn="1"/>
          </p:nvSpPr>
          <p:spPr bwMode="auto">
            <a:xfrm>
              <a:off x="4278313" y="2274888"/>
              <a:ext cx="74613" cy="38100"/>
            </a:xfrm>
            <a:custGeom>
              <a:avLst/>
              <a:gdLst>
                <a:gd name="T0" fmla="*/ 46 w 47"/>
                <a:gd name="T1" fmla="*/ 9 h 24"/>
                <a:gd name="T2" fmla="*/ 44 w 47"/>
                <a:gd name="T3" fmla="*/ 9 h 24"/>
                <a:gd name="T4" fmla="*/ 42 w 47"/>
                <a:gd name="T5" fmla="*/ 8 h 24"/>
                <a:gd name="T6" fmla="*/ 41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3 w 47"/>
                <a:gd name="T17" fmla="*/ 2 h 24"/>
                <a:gd name="T18" fmla="*/ 31 w 47"/>
                <a:gd name="T19" fmla="*/ 1 h 24"/>
                <a:gd name="T20" fmla="*/ 29 w 47"/>
                <a:gd name="T21" fmla="*/ 1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8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3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9 h 24"/>
                <a:gd name="T102" fmla="*/ 38 w 47"/>
                <a:gd name="T103" fmla="*/ 18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6 h 24"/>
                <a:gd name="T110" fmla="*/ 45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69"/>
            <p:cNvSpPr>
              <a:spLocks/>
            </p:cNvSpPr>
            <p:nvPr userDrawn="1"/>
          </p:nvSpPr>
          <p:spPr bwMode="auto">
            <a:xfrm>
              <a:off x="4154488" y="22050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70"/>
            <p:cNvSpPr>
              <a:spLocks/>
            </p:cNvSpPr>
            <p:nvPr userDrawn="1"/>
          </p:nvSpPr>
          <p:spPr bwMode="auto">
            <a:xfrm>
              <a:off x="4321176" y="2298700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6 h 24"/>
                <a:gd name="T10" fmla="*/ 37 w 46"/>
                <a:gd name="T11" fmla="*/ 5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1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7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1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2 w 46"/>
                <a:gd name="T71" fmla="*/ 21 h 24"/>
                <a:gd name="T72" fmla="*/ 13 w 46"/>
                <a:gd name="T73" fmla="*/ 22 h 24"/>
                <a:gd name="T74" fmla="*/ 15 w 46"/>
                <a:gd name="T75" fmla="*/ 23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5 w 46"/>
                <a:gd name="T87" fmla="*/ 24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2 h 24"/>
                <a:gd name="T94" fmla="*/ 31 w 46"/>
                <a:gd name="T95" fmla="*/ 21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8 w 46"/>
                <a:gd name="T103" fmla="*/ 18 h 24"/>
                <a:gd name="T104" fmla="*/ 39 w 46"/>
                <a:gd name="T105" fmla="*/ 17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71"/>
            <p:cNvSpPr>
              <a:spLocks/>
            </p:cNvSpPr>
            <p:nvPr userDrawn="1"/>
          </p:nvSpPr>
          <p:spPr bwMode="auto">
            <a:xfrm>
              <a:off x="4360863" y="23225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3 h 24"/>
                <a:gd name="T76" fmla="*/ 17 w 47"/>
                <a:gd name="T77" fmla="*/ 23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72"/>
            <p:cNvSpPr>
              <a:spLocks/>
            </p:cNvSpPr>
            <p:nvPr userDrawn="1"/>
          </p:nvSpPr>
          <p:spPr bwMode="auto">
            <a:xfrm>
              <a:off x="4403726" y="2346325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4 h 24"/>
                <a:gd name="T12" fmla="*/ 35 w 46"/>
                <a:gd name="T13" fmla="*/ 3 h 24"/>
                <a:gd name="T14" fmla="*/ 33 w 46"/>
                <a:gd name="T15" fmla="*/ 2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2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9 h 24"/>
                <a:gd name="T54" fmla="*/ 1 w 46"/>
                <a:gd name="T55" fmla="*/ 10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1 w 46"/>
                <a:gd name="T71" fmla="*/ 21 h 24"/>
                <a:gd name="T72" fmla="*/ 13 w 46"/>
                <a:gd name="T73" fmla="*/ 21 h 24"/>
                <a:gd name="T74" fmla="*/ 15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5 w 46"/>
                <a:gd name="T87" fmla="*/ 23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1 h 24"/>
                <a:gd name="T94" fmla="*/ 31 w 46"/>
                <a:gd name="T95" fmla="*/ 20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7 h 24"/>
                <a:gd name="T104" fmla="*/ 39 w 46"/>
                <a:gd name="T105" fmla="*/ 16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73"/>
            <p:cNvSpPr>
              <a:spLocks/>
            </p:cNvSpPr>
            <p:nvPr userDrawn="1"/>
          </p:nvSpPr>
          <p:spPr bwMode="auto">
            <a:xfrm>
              <a:off x="4471988" y="23860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1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7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5 w 47"/>
                <a:gd name="T113" fmla="*/ 14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74"/>
            <p:cNvSpPr>
              <a:spLocks/>
            </p:cNvSpPr>
            <p:nvPr userDrawn="1"/>
          </p:nvSpPr>
          <p:spPr bwMode="auto">
            <a:xfrm>
              <a:off x="4513263" y="24098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75"/>
            <p:cNvSpPr>
              <a:spLocks/>
            </p:cNvSpPr>
            <p:nvPr userDrawn="1"/>
          </p:nvSpPr>
          <p:spPr bwMode="auto">
            <a:xfrm>
              <a:off x="4554538" y="24336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40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2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9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9 h 24"/>
                <a:gd name="T80" fmla="*/ 1 w 47"/>
                <a:gd name="T81" fmla="*/ 10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2 w 47"/>
                <a:gd name="T97" fmla="*/ 21 h 24"/>
                <a:gd name="T98" fmla="*/ 14 w 47"/>
                <a:gd name="T99" fmla="*/ 21 h 24"/>
                <a:gd name="T100" fmla="*/ 16 w 47"/>
                <a:gd name="T101" fmla="*/ 22 h 24"/>
                <a:gd name="T102" fmla="*/ 17 w 47"/>
                <a:gd name="T103" fmla="*/ 23 h 24"/>
                <a:gd name="T104" fmla="*/ 19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76"/>
            <p:cNvSpPr>
              <a:spLocks/>
            </p:cNvSpPr>
            <p:nvPr userDrawn="1"/>
          </p:nvSpPr>
          <p:spPr bwMode="auto">
            <a:xfrm>
              <a:off x="4595813" y="2455863"/>
              <a:ext cx="74613" cy="39688"/>
            </a:xfrm>
            <a:custGeom>
              <a:avLst/>
              <a:gdLst>
                <a:gd name="T0" fmla="*/ 33 w 47"/>
                <a:gd name="T1" fmla="*/ 20 h 25"/>
                <a:gd name="T2" fmla="*/ 35 w 47"/>
                <a:gd name="T3" fmla="*/ 20 h 25"/>
                <a:gd name="T4" fmla="*/ 37 w 47"/>
                <a:gd name="T5" fmla="*/ 19 h 25"/>
                <a:gd name="T6" fmla="*/ 38 w 47"/>
                <a:gd name="T7" fmla="*/ 18 h 25"/>
                <a:gd name="T8" fmla="*/ 40 w 47"/>
                <a:gd name="T9" fmla="*/ 17 h 25"/>
                <a:gd name="T10" fmla="*/ 42 w 47"/>
                <a:gd name="T11" fmla="*/ 16 h 25"/>
                <a:gd name="T12" fmla="*/ 43 w 47"/>
                <a:gd name="T13" fmla="*/ 16 h 25"/>
                <a:gd name="T14" fmla="*/ 45 w 47"/>
                <a:gd name="T15" fmla="*/ 15 h 25"/>
                <a:gd name="T16" fmla="*/ 46 w 47"/>
                <a:gd name="T17" fmla="*/ 14 h 25"/>
                <a:gd name="T18" fmla="*/ 47 w 47"/>
                <a:gd name="T19" fmla="*/ 11 h 25"/>
                <a:gd name="T20" fmla="*/ 45 w 47"/>
                <a:gd name="T21" fmla="*/ 9 h 25"/>
                <a:gd name="T22" fmla="*/ 44 w 47"/>
                <a:gd name="T23" fmla="*/ 9 h 25"/>
                <a:gd name="T24" fmla="*/ 42 w 47"/>
                <a:gd name="T25" fmla="*/ 8 h 25"/>
                <a:gd name="T26" fmla="*/ 40 w 47"/>
                <a:gd name="T27" fmla="*/ 7 h 25"/>
                <a:gd name="T28" fmla="*/ 39 w 47"/>
                <a:gd name="T29" fmla="*/ 6 h 25"/>
                <a:gd name="T30" fmla="*/ 37 w 47"/>
                <a:gd name="T31" fmla="*/ 5 h 25"/>
                <a:gd name="T32" fmla="*/ 35 w 47"/>
                <a:gd name="T33" fmla="*/ 4 h 25"/>
                <a:gd name="T34" fmla="*/ 34 w 47"/>
                <a:gd name="T35" fmla="*/ 3 h 25"/>
                <a:gd name="T36" fmla="*/ 32 w 47"/>
                <a:gd name="T37" fmla="*/ 2 h 25"/>
                <a:gd name="T38" fmla="*/ 31 w 47"/>
                <a:gd name="T39" fmla="*/ 1 h 25"/>
                <a:gd name="T40" fmla="*/ 29 w 47"/>
                <a:gd name="T41" fmla="*/ 1 h 25"/>
                <a:gd name="T42" fmla="*/ 27 w 47"/>
                <a:gd name="T43" fmla="*/ 1 h 25"/>
                <a:gd name="T44" fmla="*/ 26 w 47"/>
                <a:gd name="T45" fmla="*/ 0 h 25"/>
                <a:gd name="T46" fmla="*/ 24 w 47"/>
                <a:gd name="T47" fmla="*/ 1 h 25"/>
                <a:gd name="T48" fmla="*/ 22 w 47"/>
                <a:gd name="T49" fmla="*/ 1 h 25"/>
                <a:gd name="T50" fmla="*/ 21 w 47"/>
                <a:gd name="T51" fmla="*/ 2 h 25"/>
                <a:gd name="T52" fmla="*/ 19 w 47"/>
                <a:gd name="T53" fmla="*/ 2 h 25"/>
                <a:gd name="T54" fmla="*/ 18 w 47"/>
                <a:gd name="T55" fmla="*/ 3 h 25"/>
                <a:gd name="T56" fmla="*/ 16 w 47"/>
                <a:gd name="T57" fmla="*/ 4 h 25"/>
                <a:gd name="T58" fmla="*/ 14 w 47"/>
                <a:gd name="T59" fmla="*/ 5 h 25"/>
                <a:gd name="T60" fmla="*/ 13 w 47"/>
                <a:gd name="T61" fmla="*/ 6 h 25"/>
                <a:gd name="T62" fmla="*/ 11 w 47"/>
                <a:gd name="T63" fmla="*/ 6 h 25"/>
                <a:gd name="T64" fmla="*/ 9 w 47"/>
                <a:gd name="T65" fmla="*/ 7 h 25"/>
                <a:gd name="T66" fmla="*/ 8 w 47"/>
                <a:gd name="T67" fmla="*/ 8 h 25"/>
                <a:gd name="T68" fmla="*/ 6 w 47"/>
                <a:gd name="T69" fmla="*/ 9 h 25"/>
                <a:gd name="T70" fmla="*/ 4 w 47"/>
                <a:gd name="T71" fmla="*/ 10 h 25"/>
                <a:gd name="T72" fmla="*/ 3 w 47"/>
                <a:gd name="T73" fmla="*/ 10 h 25"/>
                <a:gd name="T74" fmla="*/ 1 w 47"/>
                <a:gd name="T75" fmla="*/ 11 h 25"/>
                <a:gd name="T76" fmla="*/ 1 w 47"/>
                <a:gd name="T77" fmla="*/ 15 h 25"/>
                <a:gd name="T78" fmla="*/ 3 w 47"/>
                <a:gd name="T79" fmla="*/ 16 h 25"/>
                <a:gd name="T80" fmla="*/ 4 w 47"/>
                <a:gd name="T81" fmla="*/ 17 h 25"/>
                <a:gd name="T82" fmla="*/ 6 w 47"/>
                <a:gd name="T83" fmla="*/ 18 h 25"/>
                <a:gd name="T84" fmla="*/ 8 w 47"/>
                <a:gd name="T85" fmla="*/ 19 h 25"/>
                <a:gd name="T86" fmla="*/ 9 w 47"/>
                <a:gd name="T87" fmla="*/ 20 h 25"/>
                <a:gd name="T88" fmla="*/ 11 w 47"/>
                <a:gd name="T89" fmla="*/ 21 h 25"/>
                <a:gd name="T90" fmla="*/ 13 w 47"/>
                <a:gd name="T91" fmla="*/ 21 h 25"/>
                <a:gd name="T92" fmla="*/ 14 w 47"/>
                <a:gd name="T93" fmla="*/ 22 h 25"/>
                <a:gd name="T94" fmla="*/ 16 w 47"/>
                <a:gd name="T95" fmla="*/ 23 h 25"/>
                <a:gd name="T96" fmla="*/ 17 w 47"/>
                <a:gd name="T97" fmla="*/ 24 h 25"/>
                <a:gd name="T98" fmla="*/ 19 w 47"/>
                <a:gd name="T99" fmla="*/ 24 h 25"/>
                <a:gd name="T100" fmla="*/ 21 w 47"/>
                <a:gd name="T101" fmla="*/ 25 h 25"/>
                <a:gd name="T102" fmla="*/ 22 w 47"/>
                <a:gd name="T103" fmla="*/ 25 h 25"/>
                <a:gd name="T104" fmla="*/ 24 w 47"/>
                <a:gd name="T105" fmla="*/ 24 h 25"/>
                <a:gd name="T106" fmla="*/ 26 w 47"/>
                <a:gd name="T107" fmla="*/ 24 h 25"/>
                <a:gd name="T108" fmla="*/ 27 w 47"/>
                <a:gd name="T109" fmla="*/ 23 h 25"/>
                <a:gd name="T110" fmla="*/ 29 w 47"/>
                <a:gd name="T111" fmla="*/ 23 h 25"/>
                <a:gd name="T112" fmla="*/ 30 w 47"/>
                <a:gd name="T1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77"/>
            <p:cNvSpPr>
              <a:spLocks/>
            </p:cNvSpPr>
            <p:nvPr userDrawn="1"/>
          </p:nvSpPr>
          <p:spPr bwMode="auto">
            <a:xfrm>
              <a:off x="4673601" y="2506663"/>
              <a:ext cx="74613" cy="38100"/>
            </a:xfrm>
            <a:custGeom>
              <a:avLst/>
              <a:gdLst>
                <a:gd name="T0" fmla="*/ 46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6 h 24"/>
                <a:gd name="T10" fmla="*/ 38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3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5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2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78"/>
            <p:cNvSpPr>
              <a:spLocks/>
            </p:cNvSpPr>
            <p:nvPr userDrawn="1"/>
          </p:nvSpPr>
          <p:spPr bwMode="auto">
            <a:xfrm>
              <a:off x="4102101" y="22320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6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0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0 w 47"/>
                <a:gd name="T101" fmla="*/ 5 h 24"/>
                <a:gd name="T102" fmla="*/ 9 w 47"/>
                <a:gd name="T103" fmla="*/ 6 h 24"/>
                <a:gd name="T104" fmla="*/ 7 w 47"/>
                <a:gd name="T105" fmla="*/ 7 h 24"/>
                <a:gd name="T106" fmla="*/ 5 w 47"/>
                <a:gd name="T107" fmla="*/ 8 h 24"/>
                <a:gd name="T108" fmla="*/ 4 w 47"/>
                <a:gd name="T109" fmla="*/ 9 h 24"/>
                <a:gd name="T110" fmla="*/ 2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79"/>
            <p:cNvSpPr>
              <a:spLocks/>
            </p:cNvSpPr>
            <p:nvPr userDrawn="1"/>
          </p:nvSpPr>
          <p:spPr bwMode="auto">
            <a:xfrm>
              <a:off x="4143376" y="2254250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6 h 25"/>
                <a:gd name="T60" fmla="*/ 3 w 47"/>
                <a:gd name="T61" fmla="*/ 16 h 25"/>
                <a:gd name="T62" fmla="*/ 5 w 47"/>
                <a:gd name="T63" fmla="*/ 17 h 25"/>
                <a:gd name="T64" fmla="*/ 6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1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19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4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2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7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2 w 47"/>
                <a:gd name="T109" fmla="*/ 16 h 25"/>
                <a:gd name="T110" fmla="*/ 44 w 47"/>
                <a:gd name="T111" fmla="*/ 15 h 25"/>
                <a:gd name="T112" fmla="*/ 45 w 47"/>
                <a:gd name="T113" fmla="*/ 14 h 25"/>
                <a:gd name="T114" fmla="*/ 46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80"/>
            <p:cNvSpPr>
              <a:spLocks/>
            </p:cNvSpPr>
            <p:nvPr userDrawn="1"/>
          </p:nvSpPr>
          <p:spPr bwMode="auto">
            <a:xfrm>
              <a:off x="4184651" y="2278063"/>
              <a:ext cx="74613" cy="38100"/>
            </a:xfrm>
            <a:custGeom>
              <a:avLst/>
              <a:gdLst>
                <a:gd name="T0" fmla="*/ 32 w 47"/>
                <a:gd name="T1" fmla="*/ 2 h 24"/>
                <a:gd name="T2" fmla="*/ 30 w 47"/>
                <a:gd name="T3" fmla="*/ 1 h 24"/>
                <a:gd name="T4" fmla="*/ 28 w 47"/>
                <a:gd name="T5" fmla="*/ 1 h 24"/>
                <a:gd name="T6" fmla="*/ 27 w 47"/>
                <a:gd name="T7" fmla="*/ 0 h 24"/>
                <a:gd name="T8" fmla="*/ 25 w 47"/>
                <a:gd name="T9" fmla="*/ 0 h 24"/>
                <a:gd name="T10" fmla="*/ 23 w 47"/>
                <a:gd name="T11" fmla="*/ 0 h 24"/>
                <a:gd name="T12" fmla="*/ 22 w 47"/>
                <a:gd name="T13" fmla="*/ 1 h 24"/>
                <a:gd name="T14" fmla="*/ 20 w 47"/>
                <a:gd name="T15" fmla="*/ 2 h 24"/>
                <a:gd name="T16" fmla="*/ 19 w 47"/>
                <a:gd name="T17" fmla="*/ 2 h 24"/>
                <a:gd name="T18" fmla="*/ 17 w 47"/>
                <a:gd name="T19" fmla="*/ 3 h 24"/>
                <a:gd name="T20" fmla="*/ 15 w 47"/>
                <a:gd name="T21" fmla="*/ 4 h 24"/>
                <a:gd name="T22" fmla="*/ 14 w 47"/>
                <a:gd name="T23" fmla="*/ 5 h 24"/>
                <a:gd name="T24" fmla="*/ 12 w 47"/>
                <a:gd name="T25" fmla="*/ 6 h 24"/>
                <a:gd name="T26" fmla="*/ 10 w 47"/>
                <a:gd name="T27" fmla="*/ 6 h 24"/>
                <a:gd name="T28" fmla="*/ 9 w 47"/>
                <a:gd name="T29" fmla="*/ 7 h 24"/>
                <a:gd name="T30" fmla="*/ 7 w 47"/>
                <a:gd name="T31" fmla="*/ 8 h 24"/>
                <a:gd name="T32" fmla="*/ 6 w 47"/>
                <a:gd name="T33" fmla="*/ 9 h 24"/>
                <a:gd name="T34" fmla="*/ 4 w 47"/>
                <a:gd name="T35" fmla="*/ 9 h 24"/>
                <a:gd name="T36" fmla="*/ 2 w 47"/>
                <a:gd name="T37" fmla="*/ 10 h 24"/>
                <a:gd name="T38" fmla="*/ 1 w 47"/>
                <a:gd name="T39" fmla="*/ 11 h 24"/>
                <a:gd name="T40" fmla="*/ 1 w 47"/>
                <a:gd name="T41" fmla="*/ 15 h 24"/>
                <a:gd name="T42" fmla="*/ 2 w 47"/>
                <a:gd name="T43" fmla="*/ 16 h 24"/>
                <a:gd name="T44" fmla="*/ 4 w 47"/>
                <a:gd name="T45" fmla="*/ 17 h 24"/>
                <a:gd name="T46" fmla="*/ 6 w 47"/>
                <a:gd name="T47" fmla="*/ 17 h 24"/>
                <a:gd name="T48" fmla="*/ 7 w 47"/>
                <a:gd name="T49" fmla="*/ 18 h 24"/>
                <a:gd name="T50" fmla="*/ 9 w 47"/>
                <a:gd name="T51" fmla="*/ 19 h 24"/>
                <a:gd name="T52" fmla="*/ 10 w 47"/>
                <a:gd name="T53" fmla="*/ 20 h 24"/>
                <a:gd name="T54" fmla="*/ 12 w 47"/>
                <a:gd name="T55" fmla="*/ 21 h 24"/>
                <a:gd name="T56" fmla="*/ 14 w 47"/>
                <a:gd name="T57" fmla="*/ 22 h 24"/>
                <a:gd name="T58" fmla="*/ 15 w 47"/>
                <a:gd name="T59" fmla="*/ 23 h 24"/>
                <a:gd name="T60" fmla="*/ 17 w 47"/>
                <a:gd name="T61" fmla="*/ 24 h 24"/>
                <a:gd name="T62" fmla="*/ 19 w 47"/>
                <a:gd name="T63" fmla="*/ 24 h 24"/>
                <a:gd name="T64" fmla="*/ 20 w 47"/>
                <a:gd name="T65" fmla="*/ 24 h 24"/>
                <a:gd name="T66" fmla="*/ 22 w 47"/>
                <a:gd name="T67" fmla="*/ 24 h 24"/>
                <a:gd name="T68" fmla="*/ 23 w 47"/>
                <a:gd name="T69" fmla="*/ 24 h 24"/>
                <a:gd name="T70" fmla="*/ 25 w 47"/>
                <a:gd name="T71" fmla="*/ 24 h 24"/>
                <a:gd name="T72" fmla="*/ 27 w 47"/>
                <a:gd name="T73" fmla="*/ 23 h 24"/>
                <a:gd name="T74" fmla="*/ 28 w 47"/>
                <a:gd name="T75" fmla="*/ 22 h 24"/>
                <a:gd name="T76" fmla="*/ 30 w 47"/>
                <a:gd name="T77" fmla="*/ 22 h 24"/>
                <a:gd name="T78" fmla="*/ 32 w 47"/>
                <a:gd name="T79" fmla="*/ 21 h 24"/>
                <a:gd name="T80" fmla="*/ 33 w 47"/>
                <a:gd name="T81" fmla="*/ 20 h 24"/>
                <a:gd name="T82" fmla="*/ 35 w 47"/>
                <a:gd name="T83" fmla="*/ 19 h 24"/>
                <a:gd name="T84" fmla="*/ 36 w 47"/>
                <a:gd name="T85" fmla="*/ 18 h 24"/>
                <a:gd name="T86" fmla="*/ 38 w 47"/>
                <a:gd name="T87" fmla="*/ 18 h 24"/>
                <a:gd name="T88" fmla="*/ 40 w 47"/>
                <a:gd name="T89" fmla="*/ 17 h 24"/>
                <a:gd name="T90" fmla="*/ 41 w 47"/>
                <a:gd name="T91" fmla="*/ 16 h 24"/>
                <a:gd name="T92" fmla="*/ 43 w 47"/>
                <a:gd name="T93" fmla="*/ 15 h 24"/>
                <a:gd name="T94" fmla="*/ 45 w 47"/>
                <a:gd name="T95" fmla="*/ 14 h 24"/>
                <a:gd name="T96" fmla="*/ 46 w 47"/>
                <a:gd name="T97" fmla="*/ 13 h 24"/>
                <a:gd name="T98" fmla="*/ 46 w 47"/>
                <a:gd name="T99" fmla="*/ 10 h 24"/>
                <a:gd name="T100" fmla="*/ 44 w 47"/>
                <a:gd name="T101" fmla="*/ 9 h 24"/>
                <a:gd name="T102" fmla="*/ 43 w 47"/>
                <a:gd name="T103" fmla="*/ 8 h 24"/>
                <a:gd name="T104" fmla="*/ 41 w 47"/>
                <a:gd name="T105" fmla="*/ 7 h 24"/>
                <a:gd name="T106" fmla="*/ 39 w 47"/>
                <a:gd name="T107" fmla="*/ 6 h 24"/>
                <a:gd name="T108" fmla="*/ 38 w 47"/>
                <a:gd name="T109" fmla="*/ 5 h 24"/>
                <a:gd name="T110" fmla="*/ 36 w 47"/>
                <a:gd name="T111" fmla="*/ 4 h 24"/>
                <a:gd name="T112" fmla="*/ 34 w 47"/>
                <a:gd name="T1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3" y="3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81"/>
            <p:cNvSpPr>
              <a:spLocks/>
            </p:cNvSpPr>
            <p:nvPr userDrawn="1"/>
          </p:nvSpPr>
          <p:spPr bwMode="auto">
            <a:xfrm>
              <a:off x="4225926" y="230187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3 h 24"/>
                <a:gd name="T76" fmla="*/ 17 w 47"/>
                <a:gd name="T77" fmla="*/ 24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82"/>
            <p:cNvSpPr>
              <a:spLocks/>
            </p:cNvSpPr>
            <p:nvPr userDrawn="1"/>
          </p:nvSpPr>
          <p:spPr bwMode="auto">
            <a:xfrm>
              <a:off x="4267201" y="2325688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83"/>
            <p:cNvSpPr>
              <a:spLocks/>
            </p:cNvSpPr>
            <p:nvPr userDrawn="1"/>
          </p:nvSpPr>
          <p:spPr bwMode="auto">
            <a:xfrm>
              <a:off x="4308476" y="23495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2 h 24"/>
                <a:gd name="T76" fmla="*/ 17 w 47"/>
                <a:gd name="T77" fmla="*/ 23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3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2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84"/>
            <p:cNvSpPr>
              <a:spLocks/>
            </p:cNvSpPr>
            <p:nvPr userDrawn="1"/>
          </p:nvSpPr>
          <p:spPr bwMode="auto">
            <a:xfrm>
              <a:off x="4351338" y="2373313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4 h 24"/>
                <a:gd name="T12" fmla="*/ 35 w 46"/>
                <a:gd name="T13" fmla="*/ 3 h 24"/>
                <a:gd name="T14" fmla="*/ 33 w 46"/>
                <a:gd name="T15" fmla="*/ 2 h 24"/>
                <a:gd name="T16" fmla="*/ 32 w 46"/>
                <a:gd name="T17" fmla="*/ 1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1 h 24"/>
                <a:gd name="T34" fmla="*/ 17 w 46"/>
                <a:gd name="T35" fmla="*/ 2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5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9 h 24"/>
                <a:gd name="T54" fmla="*/ 1 w 46"/>
                <a:gd name="T55" fmla="*/ 10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2 w 46"/>
                <a:gd name="T71" fmla="*/ 20 h 24"/>
                <a:gd name="T72" fmla="*/ 13 w 46"/>
                <a:gd name="T73" fmla="*/ 21 h 24"/>
                <a:gd name="T74" fmla="*/ 15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5 w 46"/>
                <a:gd name="T87" fmla="*/ 23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1 h 24"/>
                <a:gd name="T94" fmla="*/ 31 w 46"/>
                <a:gd name="T95" fmla="*/ 20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7 h 24"/>
                <a:gd name="T104" fmla="*/ 39 w 46"/>
                <a:gd name="T105" fmla="*/ 16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85"/>
            <p:cNvSpPr>
              <a:spLocks/>
            </p:cNvSpPr>
            <p:nvPr userDrawn="1"/>
          </p:nvSpPr>
          <p:spPr bwMode="auto">
            <a:xfrm>
              <a:off x="4052888" y="22558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86"/>
            <p:cNvSpPr>
              <a:spLocks/>
            </p:cNvSpPr>
            <p:nvPr userDrawn="1"/>
          </p:nvSpPr>
          <p:spPr bwMode="auto">
            <a:xfrm>
              <a:off x="4094163" y="2279650"/>
              <a:ext cx="74613" cy="38100"/>
            </a:xfrm>
            <a:custGeom>
              <a:avLst/>
              <a:gdLst>
                <a:gd name="T0" fmla="*/ 29 w 47"/>
                <a:gd name="T1" fmla="*/ 0 h 24"/>
                <a:gd name="T2" fmla="*/ 27 w 47"/>
                <a:gd name="T3" fmla="*/ 0 h 24"/>
                <a:gd name="T4" fmla="*/ 26 w 47"/>
                <a:gd name="T5" fmla="*/ 0 h 24"/>
                <a:gd name="T6" fmla="*/ 24 w 47"/>
                <a:gd name="T7" fmla="*/ 0 h 24"/>
                <a:gd name="T8" fmla="*/ 23 w 47"/>
                <a:gd name="T9" fmla="*/ 0 h 24"/>
                <a:gd name="T10" fmla="*/ 21 w 47"/>
                <a:gd name="T11" fmla="*/ 1 h 24"/>
                <a:gd name="T12" fmla="*/ 19 w 47"/>
                <a:gd name="T13" fmla="*/ 2 h 24"/>
                <a:gd name="T14" fmla="*/ 18 w 47"/>
                <a:gd name="T15" fmla="*/ 2 h 24"/>
                <a:gd name="T16" fmla="*/ 16 w 47"/>
                <a:gd name="T17" fmla="*/ 3 h 24"/>
                <a:gd name="T18" fmla="*/ 14 w 47"/>
                <a:gd name="T19" fmla="*/ 4 h 24"/>
                <a:gd name="T20" fmla="*/ 13 w 47"/>
                <a:gd name="T21" fmla="*/ 5 h 24"/>
                <a:gd name="T22" fmla="*/ 11 w 47"/>
                <a:gd name="T23" fmla="*/ 6 h 24"/>
                <a:gd name="T24" fmla="*/ 10 w 47"/>
                <a:gd name="T25" fmla="*/ 6 h 24"/>
                <a:gd name="T26" fmla="*/ 8 w 47"/>
                <a:gd name="T27" fmla="*/ 7 h 24"/>
                <a:gd name="T28" fmla="*/ 6 w 47"/>
                <a:gd name="T29" fmla="*/ 8 h 24"/>
                <a:gd name="T30" fmla="*/ 5 w 47"/>
                <a:gd name="T31" fmla="*/ 9 h 24"/>
                <a:gd name="T32" fmla="*/ 3 w 47"/>
                <a:gd name="T33" fmla="*/ 10 h 24"/>
                <a:gd name="T34" fmla="*/ 2 w 47"/>
                <a:gd name="T35" fmla="*/ 10 h 24"/>
                <a:gd name="T36" fmla="*/ 0 w 47"/>
                <a:gd name="T37" fmla="*/ 13 h 24"/>
                <a:gd name="T38" fmla="*/ 2 w 47"/>
                <a:gd name="T39" fmla="*/ 15 h 24"/>
                <a:gd name="T40" fmla="*/ 4 w 47"/>
                <a:gd name="T41" fmla="*/ 16 h 24"/>
                <a:gd name="T42" fmla="*/ 5 w 47"/>
                <a:gd name="T43" fmla="*/ 17 h 24"/>
                <a:gd name="T44" fmla="*/ 7 w 47"/>
                <a:gd name="T45" fmla="*/ 18 h 24"/>
                <a:gd name="T46" fmla="*/ 8 w 47"/>
                <a:gd name="T47" fmla="*/ 19 h 24"/>
                <a:gd name="T48" fmla="*/ 10 w 47"/>
                <a:gd name="T49" fmla="*/ 19 h 24"/>
                <a:gd name="T50" fmla="*/ 12 w 47"/>
                <a:gd name="T51" fmla="*/ 20 h 24"/>
                <a:gd name="T52" fmla="*/ 13 w 47"/>
                <a:gd name="T53" fmla="*/ 21 h 24"/>
                <a:gd name="T54" fmla="*/ 15 w 47"/>
                <a:gd name="T55" fmla="*/ 22 h 24"/>
                <a:gd name="T56" fmla="*/ 17 w 47"/>
                <a:gd name="T57" fmla="*/ 23 h 24"/>
                <a:gd name="T58" fmla="*/ 18 w 47"/>
                <a:gd name="T59" fmla="*/ 24 h 24"/>
                <a:gd name="T60" fmla="*/ 20 w 47"/>
                <a:gd name="T61" fmla="*/ 24 h 24"/>
                <a:gd name="T62" fmla="*/ 21 w 47"/>
                <a:gd name="T63" fmla="*/ 24 h 24"/>
                <a:gd name="T64" fmla="*/ 23 w 47"/>
                <a:gd name="T65" fmla="*/ 24 h 24"/>
                <a:gd name="T66" fmla="*/ 25 w 47"/>
                <a:gd name="T67" fmla="*/ 24 h 24"/>
                <a:gd name="T68" fmla="*/ 26 w 47"/>
                <a:gd name="T69" fmla="*/ 23 h 24"/>
                <a:gd name="T70" fmla="*/ 28 w 47"/>
                <a:gd name="T71" fmla="*/ 22 h 24"/>
                <a:gd name="T72" fmla="*/ 30 w 47"/>
                <a:gd name="T73" fmla="*/ 21 h 24"/>
                <a:gd name="T74" fmla="*/ 31 w 47"/>
                <a:gd name="T75" fmla="*/ 21 h 24"/>
                <a:gd name="T76" fmla="*/ 33 w 47"/>
                <a:gd name="T77" fmla="*/ 20 h 24"/>
                <a:gd name="T78" fmla="*/ 34 w 47"/>
                <a:gd name="T79" fmla="*/ 19 h 24"/>
                <a:gd name="T80" fmla="*/ 36 w 47"/>
                <a:gd name="T81" fmla="*/ 18 h 24"/>
                <a:gd name="T82" fmla="*/ 38 w 47"/>
                <a:gd name="T83" fmla="*/ 17 h 24"/>
                <a:gd name="T84" fmla="*/ 39 w 47"/>
                <a:gd name="T85" fmla="*/ 17 h 24"/>
                <a:gd name="T86" fmla="*/ 41 w 47"/>
                <a:gd name="T87" fmla="*/ 16 h 24"/>
                <a:gd name="T88" fmla="*/ 43 w 47"/>
                <a:gd name="T89" fmla="*/ 15 h 24"/>
                <a:gd name="T90" fmla="*/ 44 w 47"/>
                <a:gd name="T91" fmla="*/ 14 h 24"/>
                <a:gd name="T92" fmla="*/ 46 w 47"/>
                <a:gd name="T93" fmla="*/ 14 h 24"/>
                <a:gd name="T94" fmla="*/ 47 w 47"/>
                <a:gd name="T95" fmla="*/ 10 h 24"/>
                <a:gd name="T96" fmla="*/ 45 w 47"/>
                <a:gd name="T97" fmla="*/ 9 h 24"/>
                <a:gd name="T98" fmla="*/ 43 w 47"/>
                <a:gd name="T99" fmla="*/ 8 h 24"/>
                <a:gd name="T100" fmla="*/ 42 w 47"/>
                <a:gd name="T101" fmla="*/ 7 h 24"/>
                <a:gd name="T102" fmla="*/ 40 w 47"/>
                <a:gd name="T103" fmla="*/ 6 h 24"/>
                <a:gd name="T104" fmla="*/ 38 w 47"/>
                <a:gd name="T105" fmla="*/ 5 h 24"/>
                <a:gd name="T106" fmla="*/ 37 w 47"/>
                <a:gd name="T107" fmla="*/ 4 h 24"/>
                <a:gd name="T108" fmla="*/ 35 w 47"/>
                <a:gd name="T109" fmla="*/ 3 h 24"/>
                <a:gd name="T110" fmla="*/ 34 w 47"/>
                <a:gd name="T111" fmla="*/ 2 h 24"/>
                <a:gd name="T112" fmla="*/ 32 w 47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1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87"/>
            <p:cNvSpPr>
              <a:spLocks/>
            </p:cNvSpPr>
            <p:nvPr userDrawn="1"/>
          </p:nvSpPr>
          <p:spPr bwMode="auto">
            <a:xfrm>
              <a:off x="4135438" y="23034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9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7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88"/>
            <p:cNvSpPr>
              <a:spLocks/>
            </p:cNvSpPr>
            <p:nvPr userDrawn="1"/>
          </p:nvSpPr>
          <p:spPr bwMode="auto">
            <a:xfrm>
              <a:off x="4178301" y="2327275"/>
              <a:ext cx="73025" cy="38100"/>
            </a:xfrm>
            <a:custGeom>
              <a:avLst/>
              <a:gdLst>
                <a:gd name="T0" fmla="*/ 28 w 46"/>
                <a:gd name="T1" fmla="*/ 0 h 24"/>
                <a:gd name="T2" fmla="*/ 27 w 46"/>
                <a:gd name="T3" fmla="*/ 0 h 24"/>
                <a:gd name="T4" fmla="*/ 25 w 46"/>
                <a:gd name="T5" fmla="*/ 0 h 24"/>
                <a:gd name="T6" fmla="*/ 23 w 46"/>
                <a:gd name="T7" fmla="*/ 0 h 24"/>
                <a:gd name="T8" fmla="*/ 22 w 46"/>
                <a:gd name="T9" fmla="*/ 0 h 24"/>
                <a:gd name="T10" fmla="*/ 20 w 46"/>
                <a:gd name="T11" fmla="*/ 1 h 24"/>
                <a:gd name="T12" fmla="*/ 19 w 46"/>
                <a:gd name="T13" fmla="*/ 1 h 24"/>
                <a:gd name="T14" fmla="*/ 17 w 46"/>
                <a:gd name="T15" fmla="*/ 2 h 24"/>
                <a:gd name="T16" fmla="*/ 15 w 46"/>
                <a:gd name="T17" fmla="*/ 3 h 24"/>
                <a:gd name="T18" fmla="*/ 14 w 46"/>
                <a:gd name="T19" fmla="*/ 4 h 24"/>
                <a:gd name="T20" fmla="*/ 12 w 46"/>
                <a:gd name="T21" fmla="*/ 5 h 24"/>
                <a:gd name="T22" fmla="*/ 10 w 46"/>
                <a:gd name="T23" fmla="*/ 5 h 24"/>
                <a:gd name="T24" fmla="*/ 9 w 46"/>
                <a:gd name="T25" fmla="*/ 6 h 24"/>
                <a:gd name="T26" fmla="*/ 7 w 46"/>
                <a:gd name="T27" fmla="*/ 7 h 24"/>
                <a:gd name="T28" fmla="*/ 6 w 46"/>
                <a:gd name="T29" fmla="*/ 8 h 24"/>
                <a:gd name="T30" fmla="*/ 4 w 46"/>
                <a:gd name="T31" fmla="*/ 8 h 24"/>
                <a:gd name="T32" fmla="*/ 2 w 46"/>
                <a:gd name="T33" fmla="*/ 9 h 24"/>
                <a:gd name="T34" fmla="*/ 1 w 46"/>
                <a:gd name="T35" fmla="*/ 10 h 24"/>
                <a:gd name="T36" fmla="*/ 0 w 46"/>
                <a:gd name="T37" fmla="*/ 13 h 24"/>
                <a:gd name="T38" fmla="*/ 1 w 46"/>
                <a:gd name="T39" fmla="*/ 15 h 24"/>
                <a:gd name="T40" fmla="*/ 3 w 46"/>
                <a:gd name="T41" fmla="*/ 15 h 24"/>
                <a:gd name="T42" fmla="*/ 4 w 46"/>
                <a:gd name="T43" fmla="*/ 16 h 24"/>
                <a:gd name="T44" fmla="*/ 6 w 46"/>
                <a:gd name="T45" fmla="*/ 17 h 24"/>
                <a:gd name="T46" fmla="*/ 8 w 46"/>
                <a:gd name="T47" fmla="*/ 18 h 24"/>
                <a:gd name="T48" fmla="*/ 9 w 46"/>
                <a:gd name="T49" fmla="*/ 19 h 24"/>
                <a:gd name="T50" fmla="*/ 11 w 46"/>
                <a:gd name="T51" fmla="*/ 20 h 24"/>
                <a:gd name="T52" fmla="*/ 13 w 46"/>
                <a:gd name="T53" fmla="*/ 21 h 24"/>
                <a:gd name="T54" fmla="*/ 14 w 46"/>
                <a:gd name="T55" fmla="*/ 22 h 24"/>
                <a:gd name="T56" fmla="*/ 16 w 46"/>
                <a:gd name="T57" fmla="*/ 23 h 24"/>
                <a:gd name="T58" fmla="*/ 17 w 46"/>
                <a:gd name="T59" fmla="*/ 23 h 24"/>
                <a:gd name="T60" fmla="*/ 19 w 46"/>
                <a:gd name="T61" fmla="*/ 24 h 24"/>
                <a:gd name="T62" fmla="*/ 21 w 46"/>
                <a:gd name="T63" fmla="*/ 24 h 24"/>
                <a:gd name="T64" fmla="*/ 22 w 46"/>
                <a:gd name="T65" fmla="*/ 24 h 24"/>
                <a:gd name="T66" fmla="*/ 24 w 46"/>
                <a:gd name="T67" fmla="*/ 23 h 24"/>
                <a:gd name="T68" fmla="*/ 26 w 46"/>
                <a:gd name="T69" fmla="*/ 23 h 24"/>
                <a:gd name="T70" fmla="*/ 27 w 46"/>
                <a:gd name="T71" fmla="*/ 22 h 24"/>
                <a:gd name="T72" fmla="*/ 29 w 46"/>
                <a:gd name="T73" fmla="*/ 21 h 24"/>
                <a:gd name="T74" fmla="*/ 30 w 46"/>
                <a:gd name="T75" fmla="*/ 20 h 24"/>
                <a:gd name="T76" fmla="*/ 32 w 46"/>
                <a:gd name="T77" fmla="*/ 20 h 24"/>
                <a:gd name="T78" fmla="*/ 34 w 46"/>
                <a:gd name="T79" fmla="*/ 19 h 24"/>
                <a:gd name="T80" fmla="*/ 35 w 46"/>
                <a:gd name="T81" fmla="*/ 18 h 24"/>
                <a:gd name="T82" fmla="*/ 37 w 46"/>
                <a:gd name="T83" fmla="*/ 17 h 24"/>
                <a:gd name="T84" fmla="*/ 39 w 46"/>
                <a:gd name="T85" fmla="*/ 16 h 24"/>
                <a:gd name="T86" fmla="*/ 40 w 46"/>
                <a:gd name="T87" fmla="*/ 16 h 24"/>
                <a:gd name="T88" fmla="*/ 42 w 46"/>
                <a:gd name="T89" fmla="*/ 15 h 24"/>
                <a:gd name="T90" fmla="*/ 44 w 46"/>
                <a:gd name="T91" fmla="*/ 14 h 24"/>
                <a:gd name="T92" fmla="*/ 45 w 46"/>
                <a:gd name="T93" fmla="*/ 13 h 24"/>
                <a:gd name="T94" fmla="*/ 46 w 46"/>
                <a:gd name="T95" fmla="*/ 10 h 24"/>
                <a:gd name="T96" fmla="*/ 44 w 46"/>
                <a:gd name="T97" fmla="*/ 9 h 24"/>
                <a:gd name="T98" fmla="*/ 43 w 46"/>
                <a:gd name="T99" fmla="*/ 8 h 24"/>
                <a:gd name="T100" fmla="*/ 41 w 46"/>
                <a:gd name="T101" fmla="*/ 7 h 24"/>
                <a:gd name="T102" fmla="*/ 40 w 46"/>
                <a:gd name="T103" fmla="*/ 6 h 24"/>
                <a:gd name="T104" fmla="*/ 38 w 46"/>
                <a:gd name="T105" fmla="*/ 5 h 24"/>
                <a:gd name="T106" fmla="*/ 36 w 46"/>
                <a:gd name="T107" fmla="*/ 4 h 24"/>
                <a:gd name="T108" fmla="*/ 35 w 46"/>
                <a:gd name="T109" fmla="*/ 3 h 24"/>
                <a:gd name="T110" fmla="*/ 33 w 46"/>
                <a:gd name="T111" fmla="*/ 2 h 24"/>
                <a:gd name="T112" fmla="*/ 31 w 46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89"/>
            <p:cNvSpPr>
              <a:spLocks/>
            </p:cNvSpPr>
            <p:nvPr userDrawn="1"/>
          </p:nvSpPr>
          <p:spPr bwMode="auto">
            <a:xfrm>
              <a:off x="4219576" y="2349500"/>
              <a:ext cx="74613" cy="39688"/>
            </a:xfrm>
            <a:custGeom>
              <a:avLst/>
              <a:gdLst>
                <a:gd name="T0" fmla="*/ 27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2 w 47"/>
                <a:gd name="T7" fmla="*/ 20 h 25"/>
                <a:gd name="T8" fmla="*/ 34 w 47"/>
                <a:gd name="T9" fmla="*/ 20 h 25"/>
                <a:gd name="T10" fmla="*/ 36 w 47"/>
                <a:gd name="T11" fmla="*/ 19 h 25"/>
                <a:gd name="T12" fmla="*/ 37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2 w 47"/>
                <a:gd name="T19" fmla="*/ 16 h 25"/>
                <a:gd name="T20" fmla="*/ 44 w 47"/>
                <a:gd name="T21" fmla="*/ 15 h 25"/>
                <a:gd name="T22" fmla="*/ 45 w 47"/>
                <a:gd name="T23" fmla="*/ 14 h 25"/>
                <a:gd name="T24" fmla="*/ 46 w 47"/>
                <a:gd name="T25" fmla="*/ 11 h 25"/>
                <a:gd name="T26" fmla="*/ 45 w 47"/>
                <a:gd name="T27" fmla="*/ 9 h 25"/>
                <a:gd name="T28" fmla="*/ 43 w 47"/>
                <a:gd name="T29" fmla="*/ 9 h 25"/>
                <a:gd name="T30" fmla="*/ 41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6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8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3 w 47"/>
                <a:gd name="T53" fmla="*/ 0 h 25"/>
                <a:gd name="T54" fmla="*/ 22 w 47"/>
                <a:gd name="T55" fmla="*/ 1 h 25"/>
                <a:gd name="T56" fmla="*/ 20 w 47"/>
                <a:gd name="T57" fmla="*/ 1 h 25"/>
                <a:gd name="T58" fmla="*/ 19 w 47"/>
                <a:gd name="T59" fmla="*/ 2 h 25"/>
                <a:gd name="T60" fmla="*/ 17 w 47"/>
                <a:gd name="T61" fmla="*/ 3 h 25"/>
                <a:gd name="T62" fmla="*/ 15 w 47"/>
                <a:gd name="T63" fmla="*/ 4 h 25"/>
                <a:gd name="T64" fmla="*/ 14 w 47"/>
                <a:gd name="T65" fmla="*/ 5 h 25"/>
                <a:gd name="T66" fmla="*/ 12 w 47"/>
                <a:gd name="T67" fmla="*/ 5 h 25"/>
                <a:gd name="T68" fmla="*/ 10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9 h 25"/>
                <a:gd name="T78" fmla="*/ 2 w 47"/>
                <a:gd name="T79" fmla="*/ 10 h 25"/>
                <a:gd name="T80" fmla="*/ 1 w 47"/>
                <a:gd name="T81" fmla="*/ 11 h 25"/>
                <a:gd name="T82" fmla="*/ 0 w 47"/>
                <a:gd name="T83" fmla="*/ 14 h 25"/>
                <a:gd name="T84" fmla="*/ 2 w 47"/>
                <a:gd name="T85" fmla="*/ 16 h 25"/>
                <a:gd name="T86" fmla="*/ 3 w 47"/>
                <a:gd name="T87" fmla="*/ 16 h 25"/>
                <a:gd name="T88" fmla="*/ 5 w 47"/>
                <a:gd name="T89" fmla="*/ 17 h 25"/>
                <a:gd name="T90" fmla="*/ 6 w 47"/>
                <a:gd name="T91" fmla="*/ 18 h 25"/>
                <a:gd name="T92" fmla="*/ 8 w 47"/>
                <a:gd name="T93" fmla="*/ 19 h 25"/>
                <a:gd name="T94" fmla="*/ 10 w 47"/>
                <a:gd name="T95" fmla="*/ 20 h 25"/>
                <a:gd name="T96" fmla="*/ 11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6 w 47"/>
                <a:gd name="T103" fmla="*/ 24 h 25"/>
                <a:gd name="T104" fmla="*/ 18 w 47"/>
                <a:gd name="T105" fmla="*/ 24 h 25"/>
                <a:gd name="T106" fmla="*/ 19 w 47"/>
                <a:gd name="T107" fmla="*/ 25 h 25"/>
                <a:gd name="T108" fmla="*/ 21 w 47"/>
                <a:gd name="T109" fmla="*/ 25 h 25"/>
                <a:gd name="T110" fmla="*/ 23 w 47"/>
                <a:gd name="T111" fmla="*/ 24 h 25"/>
                <a:gd name="T112" fmla="*/ 24 w 47"/>
                <a:gd name="T113" fmla="*/ 24 h 25"/>
                <a:gd name="T114" fmla="*/ 26 w 47"/>
                <a:gd name="T1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90"/>
            <p:cNvSpPr>
              <a:spLocks/>
            </p:cNvSpPr>
            <p:nvPr userDrawn="1"/>
          </p:nvSpPr>
          <p:spPr bwMode="auto">
            <a:xfrm>
              <a:off x="4260851" y="23733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6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1 h 24"/>
                <a:gd name="T58" fmla="*/ 45 w 47"/>
                <a:gd name="T59" fmla="*/ 9 h 24"/>
                <a:gd name="T60" fmla="*/ 43 w 47"/>
                <a:gd name="T61" fmla="*/ 9 h 24"/>
                <a:gd name="T62" fmla="*/ 42 w 47"/>
                <a:gd name="T63" fmla="*/ 8 h 24"/>
                <a:gd name="T64" fmla="*/ 40 w 47"/>
                <a:gd name="T65" fmla="*/ 7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91"/>
            <p:cNvSpPr>
              <a:spLocks/>
            </p:cNvSpPr>
            <p:nvPr userDrawn="1"/>
          </p:nvSpPr>
          <p:spPr bwMode="auto">
            <a:xfrm>
              <a:off x="4302126" y="23971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92"/>
            <p:cNvSpPr>
              <a:spLocks/>
            </p:cNvSpPr>
            <p:nvPr userDrawn="1"/>
          </p:nvSpPr>
          <p:spPr bwMode="auto">
            <a:xfrm>
              <a:off x="4006851" y="22828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0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93"/>
            <p:cNvSpPr>
              <a:spLocks/>
            </p:cNvSpPr>
            <p:nvPr userDrawn="1"/>
          </p:nvSpPr>
          <p:spPr bwMode="auto">
            <a:xfrm>
              <a:off x="4048126" y="2305050"/>
              <a:ext cx="74613" cy="39688"/>
            </a:xfrm>
            <a:custGeom>
              <a:avLst/>
              <a:gdLst>
                <a:gd name="T0" fmla="*/ 27 w 47"/>
                <a:gd name="T1" fmla="*/ 1 h 25"/>
                <a:gd name="T2" fmla="*/ 26 w 47"/>
                <a:gd name="T3" fmla="*/ 0 h 25"/>
                <a:gd name="T4" fmla="*/ 24 w 47"/>
                <a:gd name="T5" fmla="*/ 1 h 25"/>
                <a:gd name="T6" fmla="*/ 23 w 47"/>
                <a:gd name="T7" fmla="*/ 1 h 25"/>
                <a:gd name="T8" fmla="*/ 21 w 47"/>
                <a:gd name="T9" fmla="*/ 2 h 25"/>
                <a:gd name="T10" fmla="*/ 19 w 47"/>
                <a:gd name="T11" fmla="*/ 2 h 25"/>
                <a:gd name="T12" fmla="*/ 18 w 47"/>
                <a:gd name="T13" fmla="*/ 3 h 25"/>
                <a:gd name="T14" fmla="*/ 16 w 47"/>
                <a:gd name="T15" fmla="*/ 4 h 25"/>
                <a:gd name="T16" fmla="*/ 14 w 47"/>
                <a:gd name="T17" fmla="*/ 5 h 25"/>
                <a:gd name="T18" fmla="*/ 13 w 47"/>
                <a:gd name="T19" fmla="*/ 6 h 25"/>
                <a:gd name="T20" fmla="*/ 11 w 47"/>
                <a:gd name="T21" fmla="*/ 6 h 25"/>
                <a:gd name="T22" fmla="*/ 10 w 47"/>
                <a:gd name="T23" fmla="*/ 7 h 25"/>
                <a:gd name="T24" fmla="*/ 8 w 47"/>
                <a:gd name="T25" fmla="*/ 8 h 25"/>
                <a:gd name="T26" fmla="*/ 6 w 47"/>
                <a:gd name="T27" fmla="*/ 9 h 25"/>
                <a:gd name="T28" fmla="*/ 5 w 47"/>
                <a:gd name="T29" fmla="*/ 9 h 25"/>
                <a:gd name="T30" fmla="*/ 3 w 47"/>
                <a:gd name="T31" fmla="*/ 10 h 25"/>
                <a:gd name="T32" fmla="*/ 1 w 47"/>
                <a:gd name="T33" fmla="*/ 11 h 25"/>
                <a:gd name="T34" fmla="*/ 1 w 47"/>
                <a:gd name="T35" fmla="*/ 14 h 25"/>
                <a:gd name="T36" fmla="*/ 2 w 47"/>
                <a:gd name="T37" fmla="*/ 16 h 25"/>
                <a:gd name="T38" fmla="*/ 4 w 47"/>
                <a:gd name="T39" fmla="*/ 17 h 25"/>
                <a:gd name="T40" fmla="*/ 6 w 47"/>
                <a:gd name="T41" fmla="*/ 17 h 25"/>
                <a:gd name="T42" fmla="*/ 7 w 47"/>
                <a:gd name="T43" fmla="*/ 18 h 25"/>
                <a:gd name="T44" fmla="*/ 9 w 47"/>
                <a:gd name="T45" fmla="*/ 19 h 25"/>
                <a:gd name="T46" fmla="*/ 10 w 47"/>
                <a:gd name="T47" fmla="*/ 20 h 25"/>
                <a:gd name="T48" fmla="*/ 12 w 47"/>
                <a:gd name="T49" fmla="*/ 21 h 25"/>
                <a:gd name="T50" fmla="*/ 14 w 47"/>
                <a:gd name="T51" fmla="*/ 22 h 25"/>
                <a:gd name="T52" fmla="*/ 15 w 47"/>
                <a:gd name="T53" fmla="*/ 23 h 25"/>
                <a:gd name="T54" fmla="*/ 17 w 47"/>
                <a:gd name="T55" fmla="*/ 24 h 25"/>
                <a:gd name="T56" fmla="*/ 19 w 47"/>
                <a:gd name="T57" fmla="*/ 24 h 25"/>
                <a:gd name="T58" fmla="*/ 20 w 47"/>
                <a:gd name="T59" fmla="*/ 25 h 25"/>
                <a:gd name="T60" fmla="*/ 22 w 47"/>
                <a:gd name="T61" fmla="*/ 25 h 25"/>
                <a:gd name="T62" fmla="*/ 23 w 47"/>
                <a:gd name="T63" fmla="*/ 25 h 25"/>
                <a:gd name="T64" fmla="*/ 25 w 47"/>
                <a:gd name="T65" fmla="*/ 24 h 25"/>
                <a:gd name="T66" fmla="*/ 27 w 47"/>
                <a:gd name="T67" fmla="*/ 24 h 25"/>
                <a:gd name="T68" fmla="*/ 28 w 47"/>
                <a:gd name="T69" fmla="*/ 23 h 25"/>
                <a:gd name="T70" fmla="*/ 30 w 47"/>
                <a:gd name="T71" fmla="*/ 22 h 25"/>
                <a:gd name="T72" fmla="*/ 32 w 47"/>
                <a:gd name="T73" fmla="*/ 21 h 25"/>
                <a:gd name="T74" fmla="*/ 33 w 47"/>
                <a:gd name="T75" fmla="*/ 20 h 25"/>
                <a:gd name="T76" fmla="*/ 35 w 47"/>
                <a:gd name="T77" fmla="*/ 20 h 25"/>
                <a:gd name="T78" fmla="*/ 36 w 47"/>
                <a:gd name="T79" fmla="*/ 19 h 25"/>
                <a:gd name="T80" fmla="*/ 38 w 47"/>
                <a:gd name="T81" fmla="*/ 18 h 25"/>
                <a:gd name="T82" fmla="*/ 40 w 47"/>
                <a:gd name="T83" fmla="*/ 17 h 25"/>
                <a:gd name="T84" fmla="*/ 41 w 47"/>
                <a:gd name="T85" fmla="*/ 16 h 25"/>
                <a:gd name="T86" fmla="*/ 43 w 47"/>
                <a:gd name="T87" fmla="*/ 16 h 25"/>
                <a:gd name="T88" fmla="*/ 45 w 47"/>
                <a:gd name="T89" fmla="*/ 15 h 25"/>
                <a:gd name="T90" fmla="*/ 46 w 47"/>
                <a:gd name="T91" fmla="*/ 14 h 25"/>
                <a:gd name="T92" fmla="*/ 47 w 47"/>
                <a:gd name="T93" fmla="*/ 11 h 25"/>
                <a:gd name="T94" fmla="*/ 45 w 47"/>
                <a:gd name="T95" fmla="*/ 9 h 25"/>
                <a:gd name="T96" fmla="*/ 44 w 47"/>
                <a:gd name="T97" fmla="*/ 9 h 25"/>
                <a:gd name="T98" fmla="*/ 42 w 47"/>
                <a:gd name="T99" fmla="*/ 8 h 25"/>
                <a:gd name="T100" fmla="*/ 40 w 47"/>
                <a:gd name="T101" fmla="*/ 7 h 25"/>
                <a:gd name="T102" fmla="*/ 39 w 47"/>
                <a:gd name="T103" fmla="*/ 6 h 25"/>
                <a:gd name="T104" fmla="*/ 37 w 47"/>
                <a:gd name="T105" fmla="*/ 5 h 25"/>
                <a:gd name="T106" fmla="*/ 36 w 47"/>
                <a:gd name="T107" fmla="*/ 4 h 25"/>
                <a:gd name="T108" fmla="*/ 34 w 47"/>
                <a:gd name="T109" fmla="*/ 3 h 25"/>
                <a:gd name="T110" fmla="*/ 32 w 47"/>
                <a:gd name="T111" fmla="*/ 2 h 25"/>
                <a:gd name="T112" fmla="*/ 31 w 47"/>
                <a:gd name="T113" fmla="*/ 1 h 25"/>
                <a:gd name="T114" fmla="*/ 29 w 47"/>
                <a:gd name="T1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9" y="1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94"/>
            <p:cNvSpPr>
              <a:spLocks/>
            </p:cNvSpPr>
            <p:nvPr userDrawn="1"/>
          </p:nvSpPr>
          <p:spPr bwMode="auto">
            <a:xfrm>
              <a:off x="4090988" y="2328863"/>
              <a:ext cx="73025" cy="39688"/>
            </a:xfrm>
            <a:custGeom>
              <a:avLst/>
              <a:gdLst>
                <a:gd name="T0" fmla="*/ 27 w 46"/>
                <a:gd name="T1" fmla="*/ 0 h 25"/>
                <a:gd name="T2" fmla="*/ 25 w 46"/>
                <a:gd name="T3" fmla="*/ 0 h 25"/>
                <a:gd name="T4" fmla="*/ 23 w 46"/>
                <a:gd name="T5" fmla="*/ 0 h 25"/>
                <a:gd name="T6" fmla="*/ 22 w 46"/>
                <a:gd name="T7" fmla="*/ 1 h 25"/>
                <a:gd name="T8" fmla="*/ 20 w 46"/>
                <a:gd name="T9" fmla="*/ 1 h 25"/>
                <a:gd name="T10" fmla="*/ 19 w 46"/>
                <a:gd name="T11" fmla="*/ 2 h 25"/>
                <a:gd name="T12" fmla="*/ 17 w 46"/>
                <a:gd name="T13" fmla="*/ 3 h 25"/>
                <a:gd name="T14" fmla="*/ 15 w 46"/>
                <a:gd name="T15" fmla="*/ 4 h 25"/>
                <a:gd name="T16" fmla="*/ 14 w 46"/>
                <a:gd name="T17" fmla="*/ 5 h 25"/>
                <a:gd name="T18" fmla="*/ 12 w 46"/>
                <a:gd name="T19" fmla="*/ 5 h 25"/>
                <a:gd name="T20" fmla="*/ 10 w 46"/>
                <a:gd name="T21" fmla="*/ 6 h 25"/>
                <a:gd name="T22" fmla="*/ 9 w 46"/>
                <a:gd name="T23" fmla="*/ 7 h 25"/>
                <a:gd name="T24" fmla="*/ 7 w 46"/>
                <a:gd name="T25" fmla="*/ 8 h 25"/>
                <a:gd name="T26" fmla="*/ 5 w 46"/>
                <a:gd name="T27" fmla="*/ 9 h 25"/>
                <a:gd name="T28" fmla="*/ 4 w 46"/>
                <a:gd name="T29" fmla="*/ 9 h 25"/>
                <a:gd name="T30" fmla="*/ 2 w 46"/>
                <a:gd name="T31" fmla="*/ 10 h 25"/>
                <a:gd name="T32" fmla="*/ 1 w 46"/>
                <a:gd name="T33" fmla="*/ 11 h 25"/>
                <a:gd name="T34" fmla="*/ 0 w 46"/>
                <a:gd name="T35" fmla="*/ 14 h 25"/>
                <a:gd name="T36" fmla="*/ 1 w 46"/>
                <a:gd name="T37" fmla="*/ 16 h 25"/>
                <a:gd name="T38" fmla="*/ 3 w 46"/>
                <a:gd name="T39" fmla="*/ 16 h 25"/>
                <a:gd name="T40" fmla="*/ 5 w 46"/>
                <a:gd name="T41" fmla="*/ 17 h 25"/>
                <a:gd name="T42" fmla="*/ 6 w 46"/>
                <a:gd name="T43" fmla="*/ 18 h 25"/>
                <a:gd name="T44" fmla="*/ 8 w 46"/>
                <a:gd name="T45" fmla="*/ 19 h 25"/>
                <a:gd name="T46" fmla="*/ 10 w 46"/>
                <a:gd name="T47" fmla="*/ 20 h 25"/>
                <a:gd name="T48" fmla="*/ 11 w 46"/>
                <a:gd name="T49" fmla="*/ 21 h 25"/>
                <a:gd name="T50" fmla="*/ 13 w 46"/>
                <a:gd name="T51" fmla="*/ 22 h 25"/>
                <a:gd name="T52" fmla="*/ 15 w 46"/>
                <a:gd name="T53" fmla="*/ 23 h 25"/>
                <a:gd name="T54" fmla="*/ 16 w 46"/>
                <a:gd name="T55" fmla="*/ 24 h 25"/>
                <a:gd name="T56" fmla="*/ 18 w 46"/>
                <a:gd name="T57" fmla="*/ 24 h 25"/>
                <a:gd name="T58" fmla="*/ 19 w 46"/>
                <a:gd name="T59" fmla="*/ 24 h 25"/>
                <a:gd name="T60" fmla="*/ 21 w 46"/>
                <a:gd name="T61" fmla="*/ 25 h 25"/>
                <a:gd name="T62" fmla="*/ 23 w 46"/>
                <a:gd name="T63" fmla="*/ 24 h 25"/>
                <a:gd name="T64" fmla="*/ 24 w 46"/>
                <a:gd name="T65" fmla="*/ 24 h 25"/>
                <a:gd name="T66" fmla="*/ 26 w 46"/>
                <a:gd name="T67" fmla="*/ 23 h 25"/>
                <a:gd name="T68" fmla="*/ 27 w 46"/>
                <a:gd name="T69" fmla="*/ 23 h 25"/>
                <a:gd name="T70" fmla="*/ 29 w 46"/>
                <a:gd name="T71" fmla="*/ 22 h 25"/>
                <a:gd name="T72" fmla="*/ 31 w 46"/>
                <a:gd name="T73" fmla="*/ 21 h 25"/>
                <a:gd name="T74" fmla="*/ 32 w 46"/>
                <a:gd name="T75" fmla="*/ 20 h 25"/>
                <a:gd name="T76" fmla="*/ 34 w 46"/>
                <a:gd name="T77" fmla="*/ 19 h 25"/>
                <a:gd name="T78" fmla="*/ 36 w 46"/>
                <a:gd name="T79" fmla="*/ 19 h 25"/>
                <a:gd name="T80" fmla="*/ 37 w 46"/>
                <a:gd name="T81" fmla="*/ 18 h 25"/>
                <a:gd name="T82" fmla="*/ 39 w 46"/>
                <a:gd name="T83" fmla="*/ 17 h 25"/>
                <a:gd name="T84" fmla="*/ 41 w 46"/>
                <a:gd name="T85" fmla="*/ 16 h 25"/>
                <a:gd name="T86" fmla="*/ 42 w 46"/>
                <a:gd name="T87" fmla="*/ 16 h 25"/>
                <a:gd name="T88" fmla="*/ 44 w 46"/>
                <a:gd name="T89" fmla="*/ 15 h 25"/>
                <a:gd name="T90" fmla="*/ 45 w 46"/>
                <a:gd name="T91" fmla="*/ 14 h 25"/>
                <a:gd name="T92" fmla="*/ 46 w 46"/>
                <a:gd name="T93" fmla="*/ 11 h 25"/>
                <a:gd name="T94" fmla="*/ 44 w 46"/>
                <a:gd name="T95" fmla="*/ 9 h 25"/>
                <a:gd name="T96" fmla="*/ 43 w 46"/>
                <a:gd name="T97" fmla="*/ 8 h 25"/>
                <a:gd name="T98" fmla="*/ 41 w 46"/>
                <a:gd name="T99" fmla="*/ 8 h 25"/>
                <a:gd name="T100" fmla="*/ 40 w 46"/>
                <a:gd name="T101" fmla="*/ 7 h 25"/>
                <a:gd name="T102" fmla="*/ 38 w 46"/>
                <a:gd name="T103" fmla="*/ 6 h 25"/>
                <a:gd name="T104" fmla="*/ 36 w 46"/>
                <a:gd name="T105" fmla="*/ 5 h 25"/>
                <a:gd name="T106" fmla="*/ 35 w 46"/>
                <a:gd name="T107" fmla="*/ 4 h 25"/>
                <a:gd name="T108" fmla="*/ 33 w 46"/>
                <a:gd name="T109" fmla="*/ 3 h 25"/>
                <a:gd name="T110" fmla="*/ 31 w 46"/>
                <a:gd name="T111" fmla="*/ 2 h 25"/>
                <a:gd name="T112" fmla="*/ 30 w 46"/>
                <a:gd name="T113" fmla="*/ 1 h 25"/>
                <a:gd name="T114" fmla="*/ 28 w 46"/>
                <a:gd name="T1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5"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95"/>
            <p:cNvSpPr>
              <a:spLocks/>
            </p:cNvSpPr>
            <p:nvPr userDrawn="1"/>
          </p:nvSpPr>
          <p:spPr bwMode="auto">
            <a:xfrm>
              <a:off x="4132263" y="23526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0 w 47"/>
                <a:gd name="T49" fmla="*/ 16 h 24"/>
                <a:gd name="T50" fmla="*/ 42 w 47"/>
                <a:gd name="T51" fmla="*/ 15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8 h 24"/>
                <a:gd name="T64" fmla="*/ 40 w 47"/>
                <a:gd name="T65" fmla="*/ 7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96"/>
            <p:cNvSpPr>
              <a:spLocks/>
            </p:cNvSpPr>
            <p:nvPr userDrawn="1"/>
          </p:nvSpPr>
          <p:spPr bwMode="auto">
            <a:xfrm>
              <a:off x="4173538" y="23764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97"/>
            <p:cNvSpPr>
              <a:spLocks/>
            </p:cNvSpPr>
            <p:nvPr userDrawn="1"/>
          </p:nvSpPr>
          <p:spPr bwMode="auto">
            <a:xfrm>
              <a:off x="4214813" y="24003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98"/>
            <p:cNvSpPr>
              <a:spLocks/>
            </p:cNvSpPr>
            <p:nvPr userDrawn="1"/>
          </p:nvSpPr>
          <p:spPr bwMode="auto">
            <a:xfrm>
              <a:off x="4256088" y="24241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99"/>
            <p:cNvSpPr>
              <a:spLocks/>
            </p:cNvSpPr>
            <p:nvPr userDrawn="1"/>
          </p:nvSpPr>
          <p:spPr bwMode="auto">
            <a:xfrm>
              <a:off x="3960813" y="23082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20 h 24"/>
                <a:gd name="T42" fmla="*/ 36 w 47"/>
                <a:gd name="T43" fmla="*/ 19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5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9 h 24"/>
                <a:gd name="T62" fmla="*/ 42 w 47"/>
                <a:gd name="T63" fmla="*/ 8 h 24"/>
                <a:gd name="T64" fmla="*/ 41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1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  <a:gd name="T114" fmla="*/ 1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00"/>
            <p:cNvSpPr>
              <a:spLocks/>
            </p:cNvSpPr>
            <p:nvPr userDrawn="1"/>
          </p:nvSpPr>
          <p:spPr bwMode="auto">
            <a:xfrm>
              <a:off x="4003676" y="2332038"/>
              <a:ext cx="73025" cy="38100"/>
            </a:xfrm>
            <a:custGeom>
              <a:avLst/>
              <a:gdLst>
                <a:gd name="T0" fmla="*/ 27 w 46"/>
                <a:gd name="T1" fmla="*/ 0 h 24"/>
                <a:gd name="T2" fmla="*/ 25 w 46"/>
                <a:gd name="T3" fmla="*/ 0 h 24"/>
                <a:gd name="T4" fmla="*/ 23 w 46"/>
                <a:gd name="T5" fmla="*/ 0 h 24"/>
                <a:gd name="T6" fmla="*/ 22 w 46"/>
                <a:gd name="T7" fmla="*/ 1 h 24"/>
                <a:gd name="T8" fmla="*/ 20 w 46"/>
                <a:gd name="T9" fmla="*/ 1 h 24"/>
                <a:gd name="T10" fmla="*/ 19 w 46"/>
                <a:gd name="T11" fmla="*/ 2 h 24"/>
                <a:gd name="T12" fmla="*/ 17 w 46"/>
                <a:gd name="T13" fmla="*/ 3 h 24"/>
                <a:gd name="T14" fmla="*/ 15 w 46"/>
                <a:gd name="T15" fmla="*/ 4 h 24"/>
                <a:gd name="T16" fmla="*/ 14 w 46"/>
                <a:gd name="T17" fmla="*/ 4 h 24"/>
                <a:gd name="T18" fmla="*/ 12 w 46"/>
                <a:gd name="T19" fmla="*/ 5 h 24"/>
                <a:gd name="T20" fmla="*/ 10 w 46"/>
                <a:gd name="T21" fmla="*/ 6 h 24"/>
                <a:gd name="T22" fmla="*/ 9 w 46"/>
                <a:gd name="T23" fmla="*/ 7 h 24"/>
                <a:gd name="T24" fmla="*/ 7 w 46"/>
                <a:gd name="T25" fmla="*/ 8 h 24"/>
                <a:gd name="T26" fmla="*/ 5 w 46"/>
                <a:gd name="T27" fmla="*/ 8 h 24"/>
                <a:gd name="T28" fmla="*/ 4 w 46"/>
                <a:gd name="T29" fmla="*/ 9 h 24"/>
                <a:gd name="T30" fmla="*/ 2 w 46"/>
                <a:gd name="T31" fmla="*/ 10 h 24"/>
                <a:gd name="T32" fmla="*/ 1 w 46"/>
                <a:gd name="T33" fmla="*/ 11 h 24"/>
                <a:gd name="T34" fmla="*/ 0 w 46"/>
                <a:gd name="T35" fmla="*/ 14 h 24"/>
                <a:gd name="T36" fmla="*/ 2 w 46"/>
                <a:gd name="T37" fmla="*/ 15 h 24"/>
                <a:gd name="T38" fmla="*/ 3 w 46"/>
                <a:gd name="T39" fmla="*/ 16 h 24"/>
                <a:gd name="T40" fmla="*/ 5 w 46"/>
                <a:gd name="T41" fmla="*/ 17 h 24"/>
                <a:gd name="T42" fmla="*/ 6 w 46"/>
                <a:gd name="T43" fmla="*/ 18 h 24"/>
                <a:gd name="T44" fmla="*/ 8 w 46"/>
                <a:gd name="T45" fmla="*/ 19 h 24"/>
                <a:gd name="T46" fmla="*/ 10 w 46"/>
                <a:gd name="T47" fmla="*/ 20 h 24"/>
                <a:gd name="T48" fmla="*/ 11 w 46"/>
                <a:gd name="T49" fmla="*/ 21 h 24"/>
                <a:gd name="T50" fmla="*/ 13 w 46"/>
                <a:gd name="T51" fmla="*/ 22 h 24"/>
                <a:gd name="T52" fmla="*/ 15 w 46"/>
                <a:gd name="T53" fmla="*/ 23 h 24"/>
                <a:gd name="T54" fmla="*/ 16 w 46"/>
                <a:gd name="T55" fmla="*/ 23 h 24"/>
                <a:gd name="T56" fmla="*/ 18 w 46"/>
                <a:gd name="T57" fmla="*/ 24 h 24"/>
                <a:gd name="T58" fmla="*/ 19 w 46"/>
                <a:gd name="T59" fmla="*/ 24 h 24"/>
                <a:gd name="T60" fmla="*/ 21 w 46"/>
                <a:gd name="T61" fmla="*/ 24 h 24"/>
                <a:gd name="T62" fmla="*/ 23 w 46"/>
                <a:gd name="T63" fmla="*/ 24 h 24"/>
                <a:gd name="T64" fmla="*/ 24 w 46"/>
                <a:gd name="T65" fmla="*/ 24 h 24"/>
                <a:gd name="T66" fmla="*/ 26 w 46"/>
                <a:gd name="T67" fmla="*/ 23 h 24"/>
                <a:gd name="T68" fmla="*/ 27 w 46"/>
                <a:gd name="T69" fmla="*/ 22 h 24"/>
                <a:gd name="T70" fmla="*/ 29 w 46"/>
                <a:gd name="T71" fmla="*/ 22 h 24"/>
                <a:gd name="T72" fmla="*/ 31 w 46"/>
                <a:gd name="T73" fmla="*/ 21 h 24"/>
                <a:gd name="T74" fmla="*/ 32 w 46"/>
                <a:gd name="T75" fmla="*/ 20 h 24"/>
                <a:gd name="T76" fmla="*/ 34 w 46"/>
                <a:gd name="T77" fmla="*/ 19 h 24"/>
                <a:gd name="T78" fmla="*/ 36 w 46"/>
                <a:gd name="T79" fmla="*/ 18 h 24"/>
                <a:gd name="T80" fmla="*/ 37 w 46"/>
                <a:gd name="T81" fmla="*/ 18 h 24"/>
                <a:gd name="T82" fmla="*/ 39 w 46"/>
                <a:gd name="T83" fmla="*/ 17 h 24"/>
                <a:gd name="T84" fmla="*/ 41 w 46"/>
                <a:gd name="T85" fmla="*/ 16 h 24"/>
                <a:gd name="T86" fmla="*/ 42 w 46"/>
                <a:gd name="T87" fmla="*/ 15 h 24"/>
                <a:gd name="T88" fmla="*/ 44 w 46"/>
                <a:gd name="T89" fmla="*/ 15 h 24"/>
                <a:gd name="T90" fmla="*/ 45 w 46"/>
                <a:gd name="T91" fmla="*/ 14 h 24"/>
                <a:gd name="T92" fmla="*/ 46 w 46"/>
                <a:gd name="T93" fmla="*/ 11 h 24"/>
                <a:gd name="T94" fmla="*/ 44 w 46"/>
                <a:gd name="T95" fmla="*/ 9 h 24"/>
                <a:gd name="T96" fmla="*/ 43 w 46"/>
                <a:gd name="T97" fmla="*/ 8 h 24"/>
                <a:gd name="T98" fmla="*/ 41 w 46"/>
                <a:gd name="T99" fmla="*/ 7 h 24"/>
                <a:gd name="T100" fmla="*/ 40 w 46"/>
                <a:gd name="T101" fmla="*/ 6 h 24"/>
                <a:gd name="T102" fmla="*/ 38 w 46"/>
                <a:gd name="T103" fmla="*/ 6 h 24"/>
                <a:gd name="T104" fmla="*/ 36 w 46"/>
                <a:gd name="T105" fmla="*/ 5 h 24"/>
                <a:gd name="T106" fmla="*/ 35 w 46"/>
                <a:gd name="T107" fmla="*/ 4 h 24"/>
                <a:gd name="T108" fmla="*/ 33 w 46"/>
                <a:gd name="T109" fmla="*/ 3 h 24"/>
                <a:gd name="T110" fmla="*/ 31 w 46"/>
                <a:gd name="T111" fmla="*/ 2 h 24"/>
                <a:gd name="T112" fmla="*/ 30 w 46"/>
                <a:gd name="T113" fmla="*/ 1 h 24"/>
                <a:gd name="T114" fmla="*/ 28 w 46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01"/>
            <p:cNvSpPr>
              <a:spLocks/>
            </p:cNvSpPr>
            <p:nvPr userDrawn="1"/>
          </p:nvSpPr>
          <p:spPr bwMode="auto">
            <a:xfrm>
              <a:off x="4044951" y="23558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02"/>
            <p:cNvSpPr>
              <a:spLocks/>
            </p:cNvSpPr>
            <p:nvPr userDrawn="1"/>
          </p:nvSpPr>
          <p:spPr bwMode="auto">
            <a:xfrm>
              <a:off x="4086226" y="23796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03"/>
            <p:cNvSpPr>
              <a:spLocks/>
            </p:cNvSpPr>
            <p:nvPr userDrawn="1"/>
          </p:nvSpPr>
          <p:spPr bwMode="auto">
            <a:xfrm>
              <a:off x="4127501" y="24034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04"/>
            <p:cNvSpPr>
              <a:spLocks/>
            </p:cNvSpPr>
            <p:nvPr userDrawn="1"/>
          </p:nvSpPr>
          <p:spPr bwMode="auto">
            <a:xfrm>
              <a:off x="4168776" y="24272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4 h 24"/>
                <a:gd name="T100" fmla="*/ 11 w 47"/>
                <a:gd name="T101" fmla="*/ 5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8 h 24"/>
                <a:gd name="T110" fmla="*/ 3 w 47"/>
                <a:gd name="T111" fmla="*/ 9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05"/>
            <p:cNvSpPr>
              <a:spLocks/>
            </p:cNvSpPr>
            <p:nvPr userDrawn="1"/>
          </p:nvSpPr>
          <p:spPr bwMode="auto">
            <a:xfrm>
              <a:off x="4210051" y="2449513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2 w 47"/>
                <a:gd name="T25" fmla="*/ 25 h 25"/>
                <a:gd name="T26" fmla="*/ 23 w 47"/>
                <a:gd name="T27" fmla="*/ 25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1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6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8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3 w 47"/>
                <a:gd name="T87" fmla="*/ 1 h 25"/>
                <a:gd name="T88" fmla="*/ 21 w 47"/>
                <a:gd name="T89" fmla="*/ 1 h 25"/>
                <a:gd name="T90" fmla="*/ 20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5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10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5 w 47"/>
                <a:gd name="T109" fmla="*/ 9 h 25"/>
                <a:gd name="T110" fmla="*/ 3 w 47"/>
                <a:gd name="T111" fmla="*/ 10 h 25"/>
                <a:gd name="T112" fmla="*/ 2 w 47"/>
                <a:gd name="T113" fmla="*/ 11 h 25"/>
                <a:gd name="T114" fmla="*/ 0 w 47"/>
                <a:gd name="T11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06"/>
            <p:cNvSpPr>
              <a:spLocks/>
            </p:cNvSpPr>
            <p:nvPr userDrawn="1"/>
          </p:nvSpPr>
          <p:spPr bwMode="auto">
            <a:xfrm>
              <a:off x="3916363" y="2335213"/>
              <a:ext cx="73025" cy="38100"/>
            </a:xfrm>
            <a:custGeom>
              <a:avLst/>
              <a:gdLst>
                <a:gd name="T0" fmla="*/ 27 w 46"/>
                <a:gd name="T1" fmla="*/ 22 h 24"/>
                <a:gd name="T2" fmla="*/ 29 w 46"/>
                <a:gd name="T3" fmla="*/ 21 h 24"/>
                <a:gd name="T4" fmla="*/ 31 w 46"/>
                <a:gd name="T5" fmla="*/ 21 h 24"/>
                <a:gd name="T6" fmla="*/ 32 w 46"/>
                <a:gd name="T7" fmla="*/ 20 h 24"/>
                <a:gd name="T8" fmla="*/ 34 w 46"/>
                <a:gd name="T9" fmla="*/ 19 h 24"/>
                <a:gd name="T10" fmla="*/ 36 w 46"/>
                <a:gd name="T11" fmla="*/ 18 h 24"/>
                <a:gd name="T12" fmla="*/ 37 w 46"/>
                <a:gd name="T13" fmla="*/ 17 h 24"/>
                <a:gd name="T14" fmla="*/ 39 w 46"/>
                <a:gd name="T15" fmla="*/ 17 h 24"/>
                <a:gd name="T16" fmla="*/ 41 w 46"/>
                <a:gd name="T17" fmla="*/ 16 h 24"/>
                <a:gd name="T18" fmla="*/ 42 w 46"/>
                <a:gd name="T19" fmla="*/ 15 h 24"/>
                <a:gd name="T20" fmla="*/ 44 w 46"/>
                <a:gd name="T21" fmla="*/ 14 h 24"/>
                <a:gd name="T22" fmla="*/ 45 w 46"/>
                <a:gd name="T23" fmla="*/ 13 h 24"/>
                <a:gd name="T24" fmla="*/ 46 w 46"/>
                <a:gd name="T25" fmla="*/ 10 h 24"/>
                <a:gd name="T26" fmla="*/ 44 w 46"/>
                <a:gd name="T27" fmla="*/ 9 h 24"/>
                <a:gd name="T28" fmla="*/ 43 w 46"/>
                <a:gd name="T29" fmla="*/ 8 h 24"/>
                <a:gd name="T30" fmla="*/ 41 w 46"/>
                <a:gd name="T31" fmla="*/ 7 h 24"/>
                <a:gd name="T32" fmla="*/ 40 w 46"/>
                <a:gd name="T33" fmla="*/ 6 h 24"/>
                <a:gd name="T34" fmla="*/ 38 w 46"/>
                <a:gd name="T35" fmla="*/ 5 h 24"/>
                <a:gd name="T36" fmla="*/ 36 w 46"/>
                <a:gd name="T37" fmla="*/ 4 h 24"/>
                <a:gd name="T38" fmla="*/ 35 w 46"/>
                <a:gd name="T39" fmla="*/ 3 h 24"/>
                <a:gd name="T40" fmla="*/ 33 w 46"/>
                <a:gd name="T41" fmla="*/ 3 h 24"/>
                <a:gd name="T42" fmla="*/ 31 w 46"/>
                <a:gd name="T43" fmla="*/ 2 h 24"/>
                <a:gd name="T44" fmla="*/ 30 w 46"/>
                <a:gd name="T45" fmla="*/ 1 h 24"/>
                <a:gd name="T46" fmla="*/ 28 w 46"/>
                <a:gd name="T47" fmla="*/ 0 h 24"/>
                <a:gd name="T48" fmla="*/ 27 w 46"/>
                <a:gd name="T49" fmla="*/ 0 h 24"/>
                <a:gd name="T50" fmla="*/ 25 w 46"/>
                <a:gd name="T51" fmla="*/ 0 h 24"/>
                <a:gd name="T52" fmla="*/ 23 w 46"/>
                <a:gd name="T53" fmla="*/ 0 h 24"/>
                <a:gd name="T54" fmla="*/ 22 w 46"/>
                <a:gd name="T55" fmla="*/ 0 h 24"/>
                <a:gd name="T56" fmla="*/ 20 w 46"/>
                <a:gd name="T57" fmla="*/ 1 h 24"/>
                <a:gd name="T58" fmla="*/ 19 w 46"/>
                <a:gd name="T59" fmla="*/ 2 h 24"/>
                <a:gd name="T60" fmla="*/ 17 w 46"/>
                <a:gd name="T61" fmla="*/ 3 h 24"/>
                <a:gd name="T62" fmla="*/ 15 w 46"/>
                <a:gd name="T63" fmla="*/ 3 h 24"/>
                <a:gd name="T64" fmla="*/ 14 w 46"/>
                <a:gd name="T65" fmla="*/ 4 h 24"/>
                <a:gd name="T66" fmla="*/ 12 w 46"/>
                <a:gd name="T67" fmla="*/ 5 h 24"/>
                <a:gd name="T68" fmla="*/ 10 w 46"/>
                <a:gd name="T69" fmla="*/ 6 h 24"/>
                <a:gd name="T70" fmla="*/ 9 w 46"/>
                <a:gd name="T71" fmla="*/ 7 h 24"/>
                <a:gd name="T72" fmla="*/ 7 w 46"/>
                <a:gd name="T73" fmla="*/ 7 h 24"/>
                <a:gd name="T74" fmla="*/ 5 w 46"/>
                <a:gd name="T75" fmla="*/ 8 h 24"/>
                <a:gd name="T76" fmla="*/ 4 w 46"/>
                <a:gd name="T77" fmla="*/ 9 h 24"/>
                <a:gd name="T78" fmla="*/ 2 w 46"/>
                <a:gd name="T79" fmla="*/ 10 h 24"/>
                <a:gd name="T80" fmla="*/ 1 w 46"/>
                <a:gd name="T81" fmla="*/ 11 h 24"/>
                <a:gd name="T82" fmla="*/ 0 w 46"/>
                <a:gd name="T83" fmla="*/ 14 h 24"/>
                <a:gd name="T84" fmla="*/ 2 w 46"/>
                <a:gd name="T85" fmla="*/ 15 h 24"/>
                <a:gd name="T86" fmla="*/ 3 w 46"/>
                <a:gd name="T87" fmla="*/ 16 h 24"/>
                <a:gd name="T88" fmla="*/ 5 w 46"/>
                <a:gd name="T89" fmla="*/ 17 h 24"/>
                <a:gd name="T90" fmla="*/ 6 w 46"/>
                <a:gd name="T91" fmla="*/ 18 h 24"/>
                <a:gd name="T92" fmla="*/ 8 w 46"/>
                <a:gd name="T93" fmla="*/ 19 h 24"/>
                <a:gd name="T94" fmla="*/ 10 w 46"/>
                <a:gd name="T95" fmla="*/ 20 h 24"/>
                <a:gd name="T96" fmla="*/ 11 w 46"/>
                <a:gd name="T97" fmla="*/ 21 h 24"/>
                <a:gd name="T98" fmla="*/ 13 w 46"/>
                <a:gd name="T99" fmla="*/ 22 h 24"/>
                <a:gd name="T100" fmla="*/ 15 w 46"/>
                <a:gd name="T101" fmla="*/ 22 h 24"/>
                <a:gd name="T102" fmla="*/ 16 w 46"/>
                <a:gd name="T103" fmla="*/ 23 h 24"/>
                <a:gd name="T104" fmla="*/ 18 w 46"/>
                <a:gd name="T105" fmla="*/ 24 h 24"/>
                <a:gd name="T106" fmla="*/ 19 w 46"/>
                <a:gd name="T107" fmla="*/ 24 h 24"/>
                <a:gd name="T108" fmla="*/ 21 w 46"/>
                <a:gd name="T109" fmla="*/ 24 h 24"/>
                <a:gd name="T110" fmla="*/ 23 w 46"/>
                <a:gd name="T111" fmla="*/ 24 h 24"/>
                <a:gd name="T112" fmla="*/ 24 w 46"/>
                <a:gd name="T113" fmla="*/ 24 h 24"/>
                <a:gd name="T114" fmla="*/ 26 w 46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07"/>
            <p:cNvSpPr>
              <a:spLocks/>
            </p:cNvSpPr>
            <p:nvPr userDrawn="1"/>
          </p:nvSpPr>
          <p:spPr bwMode="auto">
            <a:xfrm>
              <a:off x="3957638" y="2359025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7 h 24"/>
                <a:gd name="T14" fmla="*/ 39 w 47"/>
                <a:gd name="T15" fmla="*/ 17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5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6 w 47"/>
                <a:gd name="T37" fmla="*/ 4 h 24"/>
                <a:gd name="T38" fmla="*/ 35 w 47"/>
                <a:gd name="T39" fmla="*/ 3 h 24"/>
                <a:gd name="T40" fmla="*/ 33 w 47"/>
                <a:gd name="T41" fmla="*/ 2 h 24"/>
                <a:gd name="T42" fmla="*/ 31 w 47"/>
                <a:gd name="T43" fmla="*/ 1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3 w 47"/>
                <a:gd name="T53" fmla="*/ 0 h 24"/>
                <a:gd name="T54" fmla="*/ 22 w 47"/>
                <a:gd name="T55" fmla="*/ 0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5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0 w 47"/>
                <a:gd name="T69" fmla="*/ 6 h 24"/>
                <a:gd name="T70" fmla="*/ 9 w 47"/>
                <a:gd name="T71" fmla="*/ 6 h 24"/>
                <a:gd name="T72" fmla="*/ 7 w 47"/>
                <a:gd name="T73" fmla="*/ 7 h 24"/>
                <a:gd name="T74" fmla="*/ 5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0 w 47"/>
                <a:gd name="T83" fmla="*/ 14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8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08"/>
            <p:cNvSpPr>
              <a:spLocks/>
            </p:cNvSpPr>
            <p:nvPr userDrawn="1"/>
          </p:nvSpPr>
          <p:spPr bwMode="auto">
            <a:xfrm>
              <a:off x="3998913" y="23828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39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1 h 24"/>
                <a:gd name="T60" fmla="*/ 17 w 47"/>
                <a:gd name="T61" fmla="*/ 2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9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9 h 24"/>
                <a:gd name="T80" fmla="*/ 1 w 47"/>
                <a:gd name="T81" fmla="*/ 10 h 24"/>
                <a:gd name="T82" fmla="*/ 0 w 47"/>
                <a:gd name="T83" fmla="*/ 13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6 h 24"/>
                <a:gd name="T90" fmla="*/ 6 w 47"/>
                <a:gd name="T91" fmla="*/ 17 h 24"/>
                <a:gd name="T92" fmla="*/ 8 w 47"/>
                <a:gd name="T93" fmla="*/ 18 h 24"/>
                <a:gd name="T94" fmla="*/ 10 w 47"/>
                <a:gd name="T95" fmla="*/ 19 h 24"/>
                <a:gd name="T96" fmla="*/ 11 w 47"/>
                <a:gd name="T97" fmla="*/ 20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3 h 24"/>
                <a:gd name="T106" fmla="*/ 19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4 w 47"/>
                <a:gd name="T113" fmla="*/ 23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09"/>
            <p:cNvSpPr>
              <a:spLocks/>
            </p:cNvSpPr>
            <p:nvPr userDrawn="1"/>
          </p:nvSpPr>
          <p:spPr bwMode="auto">
            <a:xfrm>
              <a:off x="4040188" y="2405063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4 w 47"/>
                <a:gd name="T9" fmla="*/ 20 h 25"/>
                <a:gd name="T10" fmla="*/ 36 w 47"/>
                <a:gd name="T11" fmla="*/ 19 h 25"/>
                <a:gd name="T12" fmla="*/ 38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6 w 47"/>
                <a:gd name="T25" fmla="*/ 10 h 25"/>
                <a:gd name="T26" fmla="*/ 45 w 47"/>
                <a:gd name="T27" fmla="*/ 9 h 25"/>
                <a:gd name="T28" fmla="*/ 43 w 47"/>
                <a:gd name="T29" fmla="*/ 8 h 25"/>
                <a:gd name="T30" fmla="*/ 41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6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8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3 w 47"/>
                <a:gd name="T53" fmla="*/ 1 h 25"/>
                <a:gd name="T54" fmla="*/ 22 w 47"/>
                <a:gd name="T55" fmla="*/ 1 h 25"/>
                <a:gd name="T56" fmla="*/ 20 w 47"/>
                <a:gd name="T57" fmla="*/ 2 h 25"/>
                <a:gd name="T58" fmla="*/ 19 w 47"/>
                <a:gd name="T59" fmla="*/ 3 h 25"/>
                <a:gd name="T60" fmla="*/ 17 w 47"/>
                <a:gd name="T61" fmla="*/ 3 h 25"/>
                <a:gd name="T62" fmla="*/ 15 w 47"/>
                <a:gd name="T63" fmla="*/ 4 h 25"/>
                <a:gd name="T64" fmla="*/ 14 w 47"/>
                <a:gd name="T65" fmla="*/ 5 h 25"/>
                <a:gd name="T66" fmla="*/ 12 w 47"/>
                <a:gd name="T67" fmla="*/ 6 h 25"/>
                <a:gd name="T68" fmla="*/ 10 w 47"/>
                <a:gd name="T69" fmla="*/ 7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10 h 25"/>
                <a:gd name="T78" fmla="*/ 2 w 47"/>
                <a:gd name="T79" fmla="*/ 10 h 25"/>
                <a:gd name="T80" fmla="*/ 1 w 47"/>
                <a:gd name="T81" fmla="*/ 11 h 25"/>
                <a:gd name="T82" fmla="*/ 1 w 47"/>
                <a:gd name="T83" fmla="*/ 15 h 25"/>
                <a:gd name="T84" fmla="*/ 2 w 47"/>
                <a:gd name="T85" fmla="*/ 16 h 25"/>
                <a:gd name="T86" fmla="*/ 4 w 47"/>
                <a:gd name="T87" fmla="*/ 17 h 25"/>
                <a:gd name="T88" fmla="*/ 6 w 47"/>
                <a:gd name="T89" fmla="*/ 18 h 25"/>
                <a:gd name="T90" fmla="*/ 7 w 47"/>
                <a:gd name="T91" fmla="*/ 19 h 25"/>
                <a:gd name="T92" fmla="*/ 9 w 47"/>
                <a:gd name="T93" fmla="*/ 20 h 25"/>
                <a:gd name="T94" fmla="*/ 10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5 w 47"/>
                <a:gd name="T101" fmla="*/ 23 h 25"/>
                <a:gd name="T102" fmla="*/ 17 w 47"/>
                <a:gd name="T103" fmla="*/ 24 h 25"/>
                <a:gd name="T104" fmla="*/ 19 w 47"/>
                <a:gd name="T105" fmla="*/ 24 h 25"/>
                <a:gd name="T106" fmla="*/ 20 w 47"/>
                <a:gd name="T107" fmla="*/ 25 h 25"/>
                <a:gd name="T108" fmla="*/ 22 w 47"/>
                <a:gd name="T109" fmla="*/ 25 h 25"/>
                <a:gd name="T110" fmla="*/ 23 w 47"/>
                <a:gd name="T111" fmla="*/ 25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26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10"/>
            <p:cNvSpPr>
              <a:spLocks/>
            </p:cNvSpPr>
            <p:nvPr userDrawn="1"/>
          </p:nvSpPr>
          <p:spPr bwMode="auto">
            <a:xfrm>
              <a:off x="4081463" y="2428875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5 w 47"/>
                <a:gd name="T9" fmla="*/ 19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6 w 47"/>
                <a:gd name="T25" fmla="*/ 10 h 25"/>
                <a:gd name="T26" fmla="*/ 45 w 47"/>
                <a:gd name="T27" fmla="*/ 9 h 25"/>
                <a:gd name="T28" fmla="*/ 43 w 47"/>
                <a:gd name="T29" fmla="*/ 8 h 25"/>
                <a:gd name="T30" fmla="*/ 42 w 47"/>
                <a:gd name="T31" fmla="*/ 7 h 25"/>
                <a:gd name="T32" fmla="*/ 40 w 47"/>
                <a:gd name="T33" fmla="*/ 7 h 25"/>
                <a:gd name="T34" fmla="*/ 38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5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7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2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9 h 25"/>
                <a:gd name="T78" fmla="*/ 3 w 47"/>
                <a:gd name="T79" fmla="*/ 10 h 25"/>
                <a:gd name="T80" fmla="*/ 1 w 47"/>
                <a:gd name="T81" fmla="*/ 11 h 25"/>
                <a:gd name="T82" fmla="*/ 1 w 47"/>
                <a:gd name="T83" fmla="*/ 14 h 25"/>
                <a:gd name="T84" fmla="*/ 2 w 47"/>
                <a:gd name="T85" fmla="*/ 16 h 25"/>
                <a:gd name="T86" fmla="*/ 4 w 47"/>
                <a:gd name="T87" fmla="*/ 16 h 25"/>
                <a:gd name="T88" fmla="*/ 5 w 47"/>
                <a:gd name="T89" fmla="*/ 17 h 25"/>
                <a:gd name="T90" fmla="*/ 7 w 47"/>
                <a:gd name="T91" fmla="*/ 18 h 25"/>
                <a:gd name="T92" fmla="*/ 9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5 w 47"/>
                <a:gd name="T101" fmla="*/ 23 h 25"/>
                <a:gd name="T102" fmla="*/ 17 w 47"/>
                <a:gd name="T103" fmla="*/ 24 h 25"/>
                <a:gd name="T104" fmla="*/ 18 w 47"/>
                <a:gd name="T105" fmla="*/ 24 h 25"/>
                <a:gd name="T106" fmla="*/ 20 w 47"/>
                <a:gd name="T107" fmla="*/ 24 h 25"/>
                <a:gd name="T108" fmla="*/ 22 w 47"/>
                <a:gd name="T109" fmla="*/ 25 h 25"/>
                <a:gd name="T110" fmla="*/ 23 w 47"/>
                <a:gd name="T111" fmla="*/ 24 h 25"/>
                <a:gd name="T112" fmla="*/ 25 w 47"/>
                <a:gd name="T113" fmla="*/ 24 h 25"/>
                <a:gd name="T114" fmla="*/ 27 w 47"/>
                <a:gd name="T1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11"/>
            <p:cNvSpPr>
              <a:spLocks/>
            </p:cNvSpPr>
            <p:nvPr userDrawn="1"/>
          </p:nvSpPr>
          <p:spPr bwMode="auto">
            <a:xfrm>
              <a:off x="4122738" y="245268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2 h 24"/>
                <a:gd name="T4" fmla="*/ 31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9 h 24"/>
                <a:gd name="T12" fmla="*/ 38 w 47"/>
                <a:gd name="T13" fmla="*/ 18 h 24"/>
                <a:gd name="T14" fmla="*/ 40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5 h 24"/>
                <a:gd name="T22" fmla="*/ 46 w 47"/>
                <a:gd name="T23" fmla="*/ 14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5 h 24"/>
                <a:gd name="T38" fmla="*/ 35 w 47"/>
                <a:gd name="T39" fmla="*/ 4 h 24"/>
                <a:gd name="T40" fmla="*/ 34 w 47"/>
                <a:gd name="T41" fmla="*/ 3 h 24"/>
                <a:gd name="T42" fmla="*/ 32 w 47"/>
                <a:gd name="T43" fmla="*/ 2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3 h 24"/>
                <a:gd name="T62" fmla="*/ 16 w 47"/>
                <a:gd name="T63" fmla="*/ 4 h 24"/>
                <a:gd name="T64" fmla="*/ 14 w 47"/>
                <a:gd name="T65" fmla="*/ 5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8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1 w 47"/>
                <a:gd name="T83" fmla="*/ 15 h 24"/>
                <a:gd name="T84" fmla="*/ 3 w 47"/>
                <a:gd name="T85" fmla="*/ 16 h 24"/>
                <a:gd name="T86" fmla="*/ 4 w 47"/>
                <a:gd name="T87" fmla="*/ 17 h 24"/>
                <a:gd name="T88" fmla="*/ 6 w 47"/>
                <a:gd name="T89" fmla="*/ 17 h 24"/>
                <a:gd name="T90" fmla="*/ 8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3 w 47"/>
                <a:gd name="T97" fmla="*/ 21 h 24"/>
                <a:gd name="T98" fmla="*/ 14 w 47"/>
                <a:gd name="T99" fmla="*/ 22 h 24"/>
                <a:gd name="T100" fmla="*/ 16 w 47"/>
                <a:gd name="T101" fmla="*/ 23 h 24"/>
                <a:gd name="T102" fmla="*/ 17 w 47"/>
                <a:gd name="T103" fmla="*/ 24 h 24"/>
                <a:gd name="T104" fmla="*/ 19 w 47"/>
                <a:gd name="T105" fmla="*/ 24 h 24"/>
                <a:gd name="T106" fmla="*/ 21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6 w 47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12"/>
            <p:cNvSpPr>
              <a:spLocks/>
            </p:cNvSpPr>
            <p:nvPr userDrawn="1"/>
          </p:nvSpPr>
          <p:spPr bwMode="auto">
            <a:xfrm>
              <a:off x="4164013" y="2476500"/>
              <a:ext cx="74613" cy="38100"/>
            </a:xfrm>
            <a:custGeom>
              <a:avLst/>
              <a:gdLst>
                <a:gd name="T0" fmla="*/ 25 w 47"/>
                <a:gd name="T1" fmla="*/ 24 h 24"/>
                <a:gd name="T2" fmla="*/ 26 w 47"/>
                <a:gd name="T3" fmla="*/ 23 h 24"/>
                <a:gd name="T4" fmla="*/ 28 w 47"/>
                <a:gd name="T5" fmla="*/ 22 h 24"/>
                <a:gd name="T6" fmla="*/ 30 w 47"/>
                <a:gd name="T7" fmla="*/ 22 h 24"/>
                <a:gd name="T8" fmla="*/ 31 w 47"/>
                <a:gd name="T9" fmla="*/ 21 h 24"/>
                <a:gd name="T10" fmla="*/ 33 w 47"/>
                <a:gd name="T11" fmla="*/ 20 h 24"/>
                <a:gd name="T12" fmla="*/ 35 w 47"/>
                <a:gd name="T13" fmla="*/ 19 h 24"/>
                <a:gd name="T14" fmla="*/ 36 w 47"/>
                <a:gd name="T15" fmla="*/ 18 h 24"/>
                <a:gd name="T16" fmla="*/ 38 w 47"/>
                <a:gd name="T17" fmla="*/ 18 h 24"/>
                <a:gd name="T18" fmla="*/ 40 w 47"/>
                <a:gd name="T19" fmla="*/ 17 h 24"/>
                <a:gd name="T20" fmla="*/ 41 w 47"/>
                <a:gd name="T21" fmla="*/ 16 h 24"/>
                <a:gd name="T22" fmla="*/ 43 w 47"/>
                <a:gd name="T23" fmla="*/ 15 h 24"/>
                <a:gd name="T24" fmla="*/ 45 w 47"/>
                <a:gd name="T25" fmla="*/ 15 h 24"/>
                <a:gd name="T26" fmla="*/ 46 w 47"/>
                <a:gd name="T27" fmla="*/ 14 h 24"/>
                <a:gd name="T28" fmla="*/ 47 w 47"/>
                <a:gd name="T29" fmla="*/ 11 h 24"/>
                <a:gd name="T30" fmla="*/ 45 w 47"/>
                <a:gd name="T31" fmla="*/ 9 h 24"/>
                <a:gd name="T32" fmla="*/ 44 w 47"/>
                <a:gd name="T33" fmla="*/ 8 h 24"/>
                <a:gd name="T34" fmla="*/ 42 w 47"/>
                <a:gd name="T35" fmla="*/ 7 h 24"/>
                <a:gd name="T36" fmla="*/ 41 w 47"/>
                <a:gd name="T37" fmla="*/ 6 h 24"/>
                <a:gd name="T38" fmla="*/ 39 w 47"/>
                <a:gd name="T39" fmla="*/ 6 h 24"/>
                <a:gd name="T40" fmla="*/ 37 w 47"/>
                <a:gd name="T41" fmla="*/ 5 h 24"/>
                <a:gd name="T42" fmla="*/ 36 w 47"/>
                <a:gd name="T43" fmla="*/ 4 h 24"/>
                <a:gd name="T44" fmla="*/ 34 w 47"/>
                <a:gd name="T45" fmla="*/ 3 h 24"/>
                <a:gd name="T46" fmla="*/ 32 w 47"/>
                <a:gd name="T47" fmla="*/ 2 h 24"/>
                <a:gd name="T48" fmla="*/ 31 w 47"/>
                <a:gd name="T49" fmla="*/ 1 h 24"/>
                <a:gd name="T50" fmla="*/ 29 w 47"/>
                <a:gd name="T51" fmla="*/ 0 h 24"/>
                <a:gd name="T52" fmla="*/ 28 w 47"/>
                <a:gd name="T53" fmla="*/ 0 h 24"/>
                <a:gd name="T54" fmla="*/ 26 w 47"/>
                <a:gd name="T55" fmla="*/ 0 h 24"/>
                <a:gd name="T56" fmla="*/ 24 w 47"/>
                <a:gd name="T57" fmla="*/ 0 h 24"/>
                <a:gd name="T58" fmla="*/ 23 w 47"/>
                <a:gd name="T59" fmla="*/ 0 h 24"/>
                <a:gd name="T60" fmla="*/ 21 w 47"/>
                <a:gd name="T61" fmla="*/ 1 h 24"/>
                <a:gd name="T62" fmla="*/ 20 w 47"/>
                <a:gd name="T63" fmla="*/ 2 h 24"/>
                <a:gd name="T64" fmla="*/ 18 w 47"/>
                <a:gd name="T65" fmla="*/ 3 h 24"/>
                <a:gd name="T66" fmla="*/ 16 w 47"/>
                <a:gd name="T67" fmla="*/ 3 h 24"/>
                <a:gd name="T68" fmla="*/ 15 w 47"/>
                <a:gd name="T69" fmla="*/ 4 h 24"/>
                <a:gd name="T70" fmla="*/ 13 w 47"/>
                <a:gd name="T71" fmla="*/ 5 h 24"/>
                <a:gd name="T72" fmla="*/ 11 w 47"/>
                <a:gd name="T73" fmla="*/ 6 h 24"/>
                <a:gd name="T74" fmla="*/ 10 w 47"/>
                <a:gd name="T75" fmla="*/ 7 h 24"/>
                <a:gd name="T76" fmla="*/ 8 w 47"/>
                <a:gd name="T77" fmla="*/ 7 h 24"/>
                <a:gd name="T78" fmla="*/ 7 w 47"/>
                <a:gd name="T79" fmla="*/ 8 h 24"/>
                <a:gd name="T80" fmla="*/ 5 w 47"/>
                <a:gd name="T81" fmla="*/ 9 h 24"/>
                <a:gd name="T82" fmla="*/ 3 w 47"/>
                <a:gd name="T83" fmla="*/ 10 h 24"/>
                <a:gd name="T84" fmla="*/ 2 w 47"/>
                <a:gd name="T85" fmla="*/ 11 h 24"/>
                <a:gd name="T86" fmla="*/ 1 w 47"/>
                <a:gd name="T87" fmla="*/ 13 h 24"/>
                <a:gd name="T88" fmla="*/ 2 w 47"/>
                <a:gd name="T89" fmla="*/ 15 h 24"/>
                <a:gd name="T90" fmla="*/ 4 w 47"/>
                <a:gd name="T91" fmla="*/ 16 h 24"/>
                <a:gd name="T92" fmla="*/ 5 w 47"/>
                <a:gd name="T93" fmla="*/ 17 h 24"/>
                <a:gd name="T94" fmla="*/ 7 w 47"/>
                <a:gd name="T95" fmla="*/ 18 h 24"/>
                <a:gd name="T96" fmla="*/ 9 w 47"/>
                <a:gd name="T97" fmla="*/ 19 h 24"/>
                <a:gd name="T98" fmla="*/ 10 w 47"/>
                <a:gd name="T99" fmla="*/ 20 h 24"/>
                <a:gd name="T100" fmla="*/ 12 w 47"/>
                <a:gd name="T101" fmla="*/ 21 h 24"/>
                <a:gd name="T102" fmla="*/ 14 w 47"/>
                <a:gd name="T103" fmla="*/ 22 h 24"/>
                <a:gd name="T104" fmla="*/ 15 w 47"/>
                <a:gd name="T105" fmla="*/ 22 h 24"/>
                <a:gd name="T106" fmla="*/ 17 w 47"/>
                <a:gd name="T107" fmla="*/ 23 h 24"/>
                <a:gd name="T108" fmla="*/ 18 w 47"/>
                <a:gd name="T109" fmla="*/ 24 h 24"/>
                <a:gd name="T110" fmla="*/ 20 w 47"/>
                <a:gd name="T111" fmla="*/ 24 h 24"/>
                <a:gd name="T112" fmla="*/ 22 w 47"/>
                <a:gd name="T113" fmla="*/ 24 h 24"/>
                <a:gd name="T114" fmla="*/ 23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lnTo>
                    <a:pt x="24" y="2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13"/>
            <p:cNvSpPr>
              <a:spLocks/>
            </p:cNvSpPr>
            <p:nvPr userDrawn="1"/>
          </p:nvSpPr>
          <p:spPr bwMode="auto">
            <a:xfrm>
              <a:off x="4386263" y="23987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9 h 24"/>
                <a:gd name="T4" fmla="*/ 42 w 47"/>
                <a:gd name="T5" fmla="*/ 8 h 24"/>
                <a:gd name="T6" fmla="*/ 41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1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8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3 h 24"/>
                <a:gd name="T76" fmla="*/ 17 w 47"/>
                <a:gd name="T77" fmla="*/ 24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3 h 24"/>
                <a:gd name="T92" fmla="*/ 30 w 47"/>
                <a:gd name="T93" fmla="*/ 22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9 h 24"/>
                <a:gd name="T102" fmla="*/ 38 w 47"/>
                <a:gd name="T103" fmla="*/ 18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14"/>
            <p:cNvSpPr>
              <a:spLocks/>
            </p:cNvSpPr>
            <p:nvPr userDrawn="1"/>
          </p:nvSpPr>
          <p:spPr bwMode="auto">
            <a:xfrm>
              <a:off x="4429126" y="2422525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7 h 24"/>
                <a:gd name="T8" fmla="*/ 38 w 46"/>
                <a:gd name="T9" fmla="*/ 6 h 24"/>
                <a:gd name="T10" fmla="*/ 37 w 46"/>
                <a:gd name="T11" fmla="*/ 5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1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1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4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7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1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2 w 46"/>
                <a:gd name="T71" fmla="*/ 21 h 24"/>
                <a:gd name="T72" fmla="*/ 13 w 46"/>
                <a:gd name="T73" fmla="*/ 22 h 24"/>
                <a:gd name="T74" fmla="*/ 15 w 46"/>
                <a:gd name="T75" fmla="*/ 23 h 24"/>
                <a:gd name="T76" fmla="*/ 16 w 46"/>
                <a:gd name="T77" fmla="*/ 24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4 w 46"/>
                <a:gd name="T87" fmla="*/ 24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2 h 24"/>
                <a:gd name="T94" fmla="*/ 31 w 46"/>
                <a:gd name="T95" fmla="*/ 21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8 h 24"/>
                <a:gd name="T104" fmla="*/ 39 w 46"/>
                <a:gd name="T105" fmla="*/ 17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15"/>
            <p:cNvSpPr>
              <a:spLocks/>
            </p:cNvSpPr>
            <p:nvPr userDrawn="1"/>
          </p:nvSpPr>
          <p:spPr bwMode="auto">
            <a:xfrm>
              <a:off x="4338638" y="24241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6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1 w 47"/>
                <a:gd name="T75" fmla="*/ 1 h 24"/>
                <a:gd name="T76" fmla="*/ 30 w 47"/>
                <a:gd name="T77" fmla="*/ 1 h 24"/>
                <a:gd name="T78" fmla="*/ 28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5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16"/>
            <p:cNvSpPr>
              <a:spLocks/>
            </p:cNvSpPr>
            <p:nvPr userDrawn="1"/>
          </p:nvSpPr>
          <p:spPr bwMode="auto">
            <a:xfrm>
              <a:off x="4379913" y="24479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5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17"/>
            <p:cNvSpPr>
              <a:spLocks/>
            </p:cNvSpPr>
            <p:nvPr userDrawn="1"/>
          </p:nvSpPr>
          <p:spPr bwMode="auto">
            <a:xfrm>
              <a:off x="4292601" y="2449513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1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2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6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2 w 47"/>
                <a:gd name="T63" fmla="*/ 7 h 25"/>
                <a:gd name="T64" fmla="*/ 40 w 47"/>
                <a:gd name="T65" fmla="*/ 7 h 25"/>
                <a:gd name="T66" fmla="*/ 38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3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0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2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7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2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18"/>
            <p:cNvSpPr>
              <a:spLocks/>
            </p:cNvSpPr>
            <p:nvPr userDrawn="1"/>
          </p:nvSpPr>
          <p:spPr bwMode="auto">
            <a:xfrm>
              <a:off x="4333876" y="24733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5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19"/>
            <p:cNvSpPr>
              <a:spLocks/>
            </p:cNvSpPr>
            <p:nvPr userDrawn="1"/>
          </p:nvSpPr>
          <p:spPr bwMode="auto">
            <a:xfrm>
              <a:off x="4246563" y="24765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20"/>
            <p:cNvSpPr>
              <a:spLocks/>
            </p:cNvSpPr>
            <p:nvPr userDrawn="1"/>
          </p:nvSpPr>
          <p:spPr bwMode="auto">
            <a:xfrm>
              <a:off x="4287838" y="25003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21"/>
            <p:cNvSpPr>
              <a:spLocks/>
            </p:cNvSpPr>
            <p:nvPr userDrawn="1"/>
          </p:nvSpPr>
          <p:spPr bwMode="auto">
            <a:xfrm>
              <a:off x="4200526" y="250348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1 w 47"/>
                <a:gd name="T5" fmla="*/ 20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40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2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9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5 w 47"/>
                <a:gd name="T77" fmla="*/ 9 h 24"/>
                <a:gd name="T78" fmla="*/ 3 w 47"/>
                <a:gd name="T79" fmla="*/ 9 h 24"/>
                <a:gd name="T80" fmla="*/ 1 w 47"/>
                <a:gd name="T81" fmla="*/ 10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1 w 47"/>
                <a:gd name="T95" fmla="*/ 19 h 24"/>
                <a:gd name="T96" fmla="*/ 12 w 47"/>
                <a:gd name="T97" fmla="*/ 20 h 24"/>
                <a:gd name="T98" fmla="*/ 14 w 47"/>
                <a:gd name="T99" fmla="*/ 21 h 24"/>
                <a:gd name="T100" fmla="*/ 16 w 47"/>
                <a:gd name="T101" fmla="*/ 22 h 24"/>
                <a:gd name="T102" fmla="*/ 17 w 47"/>
                <a:gd name="T103" fmla="*/ 23 h 24"/>
                <a:gd name="T104" fmla="*/ 19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5 w 47"/>
                <a:gd name="T113" fmla="*/ 23 h 24"/>
                <a:gd name="T114" fmla="*/ 27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22"/>
            <p:cNvSpPr>
              <a:spLocks/>
            </p:cNvSpPr>
            <p:nvPr userDrawn="1"/>
          </p:nvSpPr>
          <p:spPr bwMode="auto">
            <a:xfrm>
              <a:off x="4241801" y="2525713"/>
              <a:ext cx="74613" cy="39688"/>
            </a:xfrm>
            <a:custGeom>
              <a:avLst/>
              <a:gdLst>
                <a:gd name="T0" fmla="*/ 45 w 47"/>
                <a:gd name="T1" fmla="*/ 15 h 25"/>
                <a:gd name="T2" fmla="*/ 47 w 47"/>
                <a:gd name="T3" fmla="*/ 14 h 25"/>
                <a:gd name="T4" fmla="*/ 46 w 47"/>
                <a:gd name="T5" fmla="*/ 10 h 25"/>
                <a:gd name="T6" fmla="*/ 45 w 47"/>
                <a:gd name="T7" fmla="*/ 9 h 25"/>
                <a:gd name="T8" fmla="*/ 43 w 47"/>
                <a:gd name="T9" fmla="*/ 8 h 25"/>
                <a:gd name="T10" fmla="*/ 42 w 47"/>
                <a:gd name="T11" fmla="*/ 7 h 25"/>
                <a:gd name="T12" fmla="*/ 40 w 47"/>
                <a:gd name="T13" fmla="*/ 6 h 25"/>
                <a:gd name="T14" fmla="*/ 38 w 47"/>
                <a:gd name="T15" fmla="*/ 6 h 25"/>
                <a:gd name="T16" fmla="*/ 37 w 47"/>
                <a:gd name="T17" fmla="*/ 5 h 25"/>
                <a:gd name="T18" fmla="*/ 35 w 47"/>
                <a:gd name="T19" fmla="*/ 4 h 25"/>
                <a:gd name="T20" fmla="*/ 33 w 47"/>
                <a:gd name="T21" fmla="*/ 3 h 25"/>
                <a:gd name="T22" fmla="*/ 32 w 47"/>
                <a:gd name="T23" fmla="*/ 2 h 25"/>
                <a:gd name="T24" fmla="*/ 30 w 47"/>
                <a:gd name="T25" fmla="*/ 1 h 25"/>
                <a:gd name="T26" fmla="*/ 29 w 47"/>
                <a:gd name="T27" fmla="*/ 1 h 25"/>
                <a:gd name="T28" fmla="*/ 27 w 47"/>
                <a:gd name="T29" fmla="*/ 1 h 25"/>
                <a:gd name="T30" fmla="*/ 25 w 47"/>
                <a:gd name="T31" fmla="*/ 0 h 25"/>
                <a:gd name="T32" fmla="*/ 24 w 47"/>
                <a:gd name="T33" fmla="*/ 1 h 25"/>
                <a:gd name="T34" fmla="*/ 22 w 47"/>
                <a:gd name="T35" fmla="*/ 1 h 25"/>
                <a:gd name="T36" fmla="*/ 21 w 47"/>
                <a:gd name="T37" fmla="*/ 2 h 25"/>
                <a:gd name="T38" fmla="*/ 19 w 47"/>
                <a:gd name="T39" fmla="*/ 3 h 25"/>
                <a:gd name="T40" fmla="*/ 17 w 47"/>
                <a:gd name="T41" fmla="*/ 3 h 25"/>
                <a:gd name="T42" fmla="*/ 16 w 47"/>
                <a:gd name="T43" fmla="*/ 4 h 25"/>
                <a:gd name="T44" fmla="*/ 14 w 47"/>
                <a:gd name="T45" fmla="*/ 5 h 25"/>
                <a:gd name="T46" fmla="*/ 12 w 47"/>
                <a:gd name="T47" fmla="*/ 6 h 25"/>
                <a:gd name="T48" fmla="*/ 11 w 47"/>
                <a:gd name="T49" fmla="*/ 7 h 25"/>
                <a:gd name="T50" fmla="*/ 9 w 47"/>
                <a:gd name="T51" fmla="*/ 7 h 25"/>
                <a:gd name="T52" fmla="*/ 7 w 47"/>
                <a:gd name="T53" fmla="*/ 8 h 25"/>
                <a:gd name="T54" fmla="*/ 6 w 47"/>
                <a:gd name="T55" fmla="*/ 9 h 25"/>
                <a:gd name="T56" fmla="*/ 4 w 47"/>
                <a:gd name="T57" fmla="*/ 10 h 25"/>
                <a:gd name="T58" fmla="*/ 3 w 47"/>
                <a:gd name="T59" fmla="*/ 11 h 25"/>
                <a:gd name="T60" fmla="*/ 1 w 47"/>
                <a:gd name="T61" fmla="*/ 12 h 25"/>
                <a:gd name="T62" fmla="*/ 2 w 47"/>
                <a:gd name="T63" fmla="*/ 15 h 25"/>
                <a:gd name="T64" fmla="*/ 3 w 47"/>
                <a:gd name="T65" fmla="*/ 16 h 25"/>
                <a:gd name="T66" fmla="*/ 5 w 47"/>
                <a:gd name="T67" fmla="*/ 17 h 25"/>
                <a:gd name="T68" fmla="*/ 6 w 47"/>
                <a:gd name="T69" fmla="*/ 18 h 25"/>
                <a:gd name="T70" fmla="*/ 8 w 47"/>
                <a:gd name="T71" fmla="*/ 19 h 25"/>
                <a:gd name="T72" fmla="*/ 10 w 47"/>
                <a:gd name="T73" fmla="*/ 20 h 25"/>
                <a:gd name="T74" fmla="*/ 11 w 47"/>
                <a:gd name="T75" fmla="*/ 21 h 25"/>
                <a:gd name="T76" fmla="*/ 13 w 47"/>
                <a:gd name="T77" fmla="*/ 22 h 25"/>
                <a:gd name="T78" fmla="*/ 15 w 47"/>
                <a:gd name="T79" fmla="*/ 23 h 25"/>
                <a:gd name="T80" fmla="*/ 16 w 47"/>
                <a:gd name="T81" fmla="*/ 23 h 25"/>
                <a:gd name="T82" fmla="*/ 18 w 47"/>
                <a:gd name="T83" fmla="*/ 24 h 25"/>
                <a:gd name="T84" fmla="*/ 19 w 47"/>
                <a:gd name="T85" fmla="*/ 25 h 25"/>
                <a:gd name="T86" fmla="*/ 21 w 47"/>
                <a:gd name="T87" fmla="*/ 25 h 25"/>
                <a:gd name="T88" fmla="*/ 23 w 47"/>
                <a:gd name="T89" fmla="*/ 25 h 25"/>
                <a:gd name="T90" fmla="*/ 24 w 47"/>
                <a:gd name="T91" fmla="*/ 24 h 25"/>
                <a:gd name="T92" fmla="*/ 26 w 47"/>
                <a:gd name="T93" fmla="*/ 24 h 25"/>
                <a:gd name="T94" fmla="*/ 27 w 47"/>
                <a:gd name="T95" fmla="*/ 23 h 25"/>
                <a:gd name="T96" fmla="*/ 29 w 47"/>
                <a:gd name="T97" fmla="*/ 22 h 25"/>
                <a:gd name="T98" fmla="*/ 31 w 47"/>
                <a:gd name="T99" fmla="*/ 22 h 25"/>
                <a:gd name="T100" fmla="*/ 32 w 47"/>
                <a:gd name="T101" fmla="*/ 21 h 25"/>
                <a:gd name="T102" fmla="*/ 34 w 47"/>
                <a:gd name="T103" fmla="*/ 20 h 25"/>
                <a:gd name="T104" fmla="*/ 36 w 47"/>
                <a:gd name="T105" fmla="*/ 19 h 25"/>
                <a:gd name="T106" fmla="*/ 37 w 47"/>
                <a:gd name="T107" fmla="*/ 19 h 25"/>
                <a:gd name="T108" fmla="*/ 39 w 47"/>
                <a:gd name="T109" fmla="*/ 18 h 25"/>
                <a:gd name="T110" fmla="*/ 41 w 47"/>
                <a:gd name="T111" fmla="*/ 17 h 25"/>
                <a:gd name="T112" fmla="*/ 42 w 47"/>
                <a:gd name="T1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4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5"/>
                    <a:pt x="44" y="15"/>
                    <a:pt x="44" y="1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23"/>
            <p:cNvSpPr>
              <a:spLocks/>
            </p:cNvSpPr>
            <p:nvPr userDrawn="1"/>
          </p:nvSpPr>
          <p:spPr bwMode="auto">
            <a:xfrm>
              <a:off x="4497388" y="2465388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19 w 47"/>
                <a:gd name="T3" fmla="*/ 24 h 24"/>
                <a:gd name="T4" fmla="*/ 21 w 47"/>
                <a:gd name="T5" fmla="*/ 24 h 24"/>
                <a:gd name="T6" fmla="*/ 23 w 47"/>
                <a:gd name="T7" fmla="*/ 24 h 24"/>
                <a:gd name="T8" fmla="*/ 24 w 47"/>
                <a:gd name="T9" fmla="*/ 24 h 24"/>
                <a:gd name="T10" fmla="*/ 26 w 47"/>
                <a:gd name="T11" fmla="*/ 23 h 24"/>
                <a:gd name="T12" fmla="*/ 27 w 47"/>
                <a:gd name="T13" fmla="*/ 23 h 24"/>
                <a:gd name="T14" fmla="*/ 29 w 47"/>
                <a:gd name="T15" fmla="*/ 22 h 24"/>
                <a:gd name="T16" fmla="*/ 31 w 47"/>
                <a:gd name="T17" fmla="*/ 21 h 24"/>
                <a:gd name="T18" fmla="*/ 32 w 47"/>
                <a:gd name="T19" fmla="*/ 20 h 24"/>
                <a:gd name="T20" fmla="*/ 34 w 47"/>
                <a:gd name="T21" fmla="*/ 19 h 24"/>
                <a:gd name="T22" fmla="*/ 36 w 47"/>
                <a:gd name="T23" fmla="*/ 19 h 24"/>
                <a:gd name="T24" fmla="*/ 37 w 47"/>
                <a:gd name="T25" fmla="*/ 18 h 24"/>
                <a:gd name="T26" fmla="*/ 39 w 47"/>
                <a:gd name="T27" fmla="*/ 17 h 24"/>
                <a:gd name="T28" fmla="*/ 41 w 47"/>
                <a:gd name="T29" fmla="*/ 16 h 24"/>
                <a:gd name="T30" fmla="*/ 42 w 47"/>
                <a:gd name="T31" fmla="*/ 15 h 24"/>
                <a:gd name="T32" fmla="*/ 44 w 47"/>
                <a:gd name="T33" fmla="*/ 15 h 24"/>
                <a:gd name="T34" fmla="*/ 45 w 47"/>
                <a:gd name="T35" fmla="*/ 14 h 24"/>
                <a:gd name="T36" fmla="*/ 47 w 47"/>
                <a:gd name="T37" fmla="*/ 11 h 24"/>
                <a:gd name="T38" fmla="*/ 45 w 47"/>
                <a:gd name="T39" fmla="*/ 9 h 24"/>
                <a:gd name="T40" fmla="*/ 44 w 47"/>
                <a:gd name="T41" fmla="*/ 8 h 24"/>
                <a:gd name="T42" fmla="*/ 42 w 47"/>
                <a:gd name="T43" fmla="*/ 7 h 24"/>
                <a:gd name="T44" fmla="*/ 40 w 47"/>
                <a:gd name="T45" fmla="*/ 6 h 24"/>
                <a:gd name="T46" fmla="*/ 39 w 47"/>
                <a:gd name="T47" fmla="*/ 6 h 24"/>
                <a:gd name="T48" fmla="*/ 37 w 47"/>
                <a:gd name="T49" fmla="*/ 5 h 24"/>
                <a:gd name="T50" fmla="*/ 35 w 47"/>
                <a:gd name="T51" fmla="*/ 4 h 24"/>
                <a:gd name="T52" fmla="*/ 34 w 47"/>
                <a:gd name="T53" fmla="*/ 3 h 24"/>
                <a:gd name="T54" fmla="*/ 32 w 47"/>
                <a:gd name="T55" fmla="*/ 2 h 24"/>
                <a:gd name="T56" fmla="*/ 31 w 47"/>
                <a:gd name="T57" fmla="*/ 1 h 24"/>
                <a:gd name="T58" fmla="*/ 29 w 47"/>
                <a:gd name="T59" fmla="*/ 0 h 24"/>
                <a:gd name="T60" fmla="*/ 27 w 47"/>
                <a:gd name="T61" fmla="*/ 0 h 24"/>
                <a:gd name="T62" fmla="*/ 26 w 47"/>
                <a:gd name="T63" fmla="*/ 0 h 24"/>
                <a:gd name="T64" fmla="*/ 24 w 47"/>
                <a:gd name="T65" fmla="*/ 0 h 24"/>
                <a:gd name="T66" fmla="*/ 22 w 47"/>
                <a:gd name="T67" fmla="*/ 0 h 24"/>
                <a:gd name="T68" fmla="*/ 21 w 47"/>
                <a:gd name="T69" fmla="*/ 1 h 24"/>
                <a:gd name="T70" fmla="*/ 19 w 47"/>
                <a:gd name="T71" fmla="*/ 2 h 24"/>
                <a:gd name="T72" fmla="*/ 18 w 47"/>
                <a:gd name="T73" fmla="*/ 2 h 24"/>
                <a:gd name="T74" fmla="*/ 16 w 47"/>
                <a:gd name="T75" fmla="*/ 3 h 24"/>
                <a:gd name="T76" fmla="*/ 14 w 47"/>
                <a:gd name="T77" fmla="*/ 4 h 24"/>
                <a:gd name="T78" fmla="*/ 13 w 47"/>
                <a:gd name="T79" fmla="*/ 5 h 24"/>
                <a:gd name="T80" fmla="*/ 11 w 47"/>
                <a:gd name="T81" fmla="*/ 6 h 24"/>
                <a:gd name="T82" fmla="*/ 9 w 47"/>
                <a:gd name="T83" fmla="*/ 6 h 24"/>
                <a:gd name="T84" fmla="*/ 8 w 47"/>
                <a:gd name="T85" fmla="*/ 7 h 24"/>
                <a:gd name="T86" fmla="*/ 6 w 47"/>
                <a:gd name="T87" fmla="*/ 8 h 24"/>
                <a:gd name="T88" fmla="*/ 4 w 47"/>
                <a:gd name="T89" fmla="*/ 9 h 24"/>
                <a:gd name="T90" fmla="*/ 3 w 47"/>
                <a:gd name="T91" fmla="*/ 10 h 24"/>
                <a:gd name="T92" fmla="*/ 1 w 47"/>
                <a:gd name="T93" fmla="*/ 10 h 24"/>
                <a:gd name="T94" fmla="*/ 0 w 47"/>
                <a:gd name="T95" fmla="*/ 14 h 24"/>
                <a:gd name="T96" fmla="*/ 2 w 47"/>
                <a:gd name="T97" fmla="*/ 15 h 24"/>
                <a:gd name="T98" fmla="*/ 3 w 47"/>
                <a:gd name="T99" fmla="*/ 16 h 24"/>
                <a:gd name="T100" fmla="*/ 5 w 47"/>
                <a:gd name="T101" fmla="*/ 17 h 24"/>
                <a:gd name="T102" fmla="*/ 6 w 47"/>
                <a:gd name="T103" fmla="*/ 18 h 24"/>
                <a:gd name="T104" fmla="*/ 8 w 47"/>
                <a:gd name="T105" fmla="*/ 19 h 24"/>
                <a:gd name="T106" fmla="*/ 10 w 47"/>
                <a:gd name="T107" fmla="*/ 20 h 24"/>
                <a:gd name="T108" fmla="*/ 11 w 47"/>
                <a:gd name="T109" fmla="*/ 21 h 24"/>
                <a:gd name="T110" fmla="*/ 13 w 47"/>
                <a:gd name="T111" fmla="*/ 22 h 24"/>
                <a:gd name="T112" fmla="*/ 1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24"/>
            <p:cNvSpPr>
              <a:spLocks/>
            </p:cNvSpPr>
            <p:nvPr userDrawn="1"/>
          </p:nvSpPr>
          <p:spPr bwMode="auto">
            <a:xfrm>
              <a:off x="4448176" y="2489200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1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1 w 47"/>
                <a:gd name="T25" fmla="*/ 25 h 25"/>
                <a:gd name="T26" fmla="*/ 23 w 47"/>
                <a:gd name="T27" fmla="*/ 24 h 25"/>
                <a:gd name="T28" fmla="*/ 24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7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2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1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8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25"/>
            <p:cNvSpPr>
              <a:spLocks/>
            </p:cNvSpPr>
            <p:nvPr userDrawn="1"/>
          </p:nvSpPr>
          <p:spPr bwMode="auto">
            <a:xfrm>
              <a:off x="4402138" y="25161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26"/>
            <p:cNvSpPr>
              <a:spLocks/>
            </p:cNvSpPr>
            <p:nvPr userDrawn="1"/>
          </p:nvSpPr>
          <p:spPr bwMode="auto">
            <a:xfrm>
              <a:off x="4356101" y="25431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27"/>
            <p:cNvSpPr>
              <a:spLocks/>
            </p:cNvSpPr>
            <p:nvPr userDrawn="1"/>
          </p:nvSpPr>
          <p:spPr bwMode="auto">
            <a:xfrm>
              <a:off x="4310063" y="2568575"/>
              <a:ext cx="74613" cy="39688"/>
            </a:xfrm>
            <a:custGeom>
              <a:avLst/>
              <a:gdLst>
                <a:gd name="T0" fmla="*/ 26 w 47"/>
                <a:gd name="T1" fmla="*/ 24 h 25"/>
                <a:gd name="T2" fmla="*/ 28 w 47"/>
                <a:gd name="T3" fmla="*/ 23 h 25"/>
                <a:gd name="T4" fmla="*/ 29 w 47"/>
                <a:gd name="T5" fmla="*/ 22 h 25"/>
                <a:gd name="T6" fmla="*/ 31 w 47"/>
                <a:gd name="T7" fmla="*/ 21 h 25"/>
                <a:gd name="T8" fmla="*/ 33 w 47"/>
                <a:gd name="T9" fmla="*/ 21 h 25"/>
                <a:gd name="T10" fmla="*/ 34 w 47"/>
                <a:gd name="T11" fmla="*/ 20 h 25"/>
                <a:gd name="T12" fmla="*/ 36 w 47"/>
                <a:gd name="T13" fmla="*/ 19 h 25"/>
                <a:gd name="T14" fmla="*/ 37 w 47"/>
                <a:gd name="T15" fmla="*/ 18 h 25"/>
                <a:gd name="T16" fmla="*/ 39 w 47"/>
                <a:gd name="T17" fmla="*/ 17 h 25"/>
                <a:gd name="T18" fmla="*/ 41 w 47"/>
                <a:gd name="T19" fmla="*/ 17 h 25"/>
                <a:gd name="T20" fmla="*/ 42 w 47"/>
                <a:gd name="T21" fmla="*/ 16 h 25"/>
                <a:gd name="T22" fmla="*/ 44 w 47"/>
                <a:gd name="T23" fmla="*/ 15 h 25"/>
                <a:gd name="T24" fmla="*/ 46 w 47"/>
                <a:gd name="T25" fmla="*/ 14 h 25"/>
                <a:gd name="T26" fmla="*/ 47 w 47"/>
                <a:gd name="T27" fmla="*/ 13 h 25"/>
                <a:gd name="T28" fmla="*/ 46 w 47"/>
                <a:gd name="T29" fmla="*/ 10 h 25"/>
                <a:gd name="T30" fmla="*/ 45 w 47"/>
                <a:gd name="T31" fmla="*/ 9 h 25"/>
                <a:gd name="T32" fmla="*/ 43 w 47"/>
                <a:gd name="T33" fmla="*/ 8 h 25"/>
                <a:gd name="T34" fmla="*/ 41 w 47"/>
                <a:gd name="T35" fmla="*/ 7 h 25"/>
                <a:gd name="T36" fmla="*/ 40 w 47"/>
                <a:gd name="T37" fmla="*/ 6 h 25"/>
                <a:gd name="T38" fmla="*/ 38 w 47"/>
                <a:gd name="T39" fmla="*/ 5 h 25"/>
                <a:gd name="T40" fmla="*/ 36 w 47"/>
                <a:gd name="T41" fmla="*/ 4 h 25"/>
                <a:gd name="T42" fmla="*/ 35 w 47"/>
                <a:gd name="T43" fmla="*/ 3 h 25"/>
                <a:gd name="T44" fmla="*/ 33 w 47"/>
                <a:gd name="T45" fmla="*/ 2 h 25"/>
                <a:gd name="T46" fmla="*/ 32 w 47"/>
                <a:gd name="T47" fmla="*/ 2 h 25"/>
                <a:gd name="T48" fmla="*/ 30 w 47"/>
                <a:gd name="T49" fmla="*/ 1 h 25"/>
                <a:gd name="T50" fmla="*/ 28 w 47"/>
                <a:gd name="T51" fmla="*/ 0 h 25"/>
                <a:gd name="T52" fmla="*/ 27 w 47"/>
                <a:gd name="T53" fmla="*/ 0 h 25"/>
                <a:gd name="T54" fmla="*/ 25 w 47"/>
                <a:gd name="T55" fmla="*/ 0 h 25"/>
                <a:gd name="T56" fmla="*/ 23 w 47"/>
                <a:gd name="T57" fmla="*/ 1 h 25"/>
                <a:gd name="T58" fmla="*/ 22 w 47"/>
                <a:gd name="T59" fmla="*/ 1 h 25"/>
                <a:gd name="T60" fmla="*/ 20 w 47"/>
                <a:gd name="T61" fmla="*/ 2 h 25"/>
                <a:gd name="T62" fmla="*/ 19 w 47"/>
                <a:gd name="T63" fmla="*/ 3 h 25"/>
                <a:gd name="T64" fmla="*/ 17 w 47"/>
                <a:gd name="T65" fmla="*/ 3 h 25"/>
                <a:gd name="T66" fmla="*/ 15 w 47"/>
                <a:gd name="T67" fmla="*/ 4 h 25"/>
                <a:gd name="T68" fmla="*/ 14 w 47"/>
                <a:gd name="T69" fmla="*/ 5 h 25"/>
                <a:gd name="T70" fmla="*/ 12 w 47"/>
                <a:gd name="T71" fmla="*/ 6 h 25"/>
                <a:gd name="T72" fmla="*/ 10 w 47"/>
                <a:gd name="T73" fmla="*/ 7 h 25"/>
                <a:gd name="T74" fmla="*/ 9 w 47"/>
                <a:gd name="T75" fmla="*/ 7 h 25"/>
                <a:gd name="T76" fmla="*/ 7 w 47"/>
                <a:gd name="T77" fmla="*/ 8 h 25"/>
                <a:gd name="T78" fmla="*/ 5 w 47"/>
                <a:gd name="T79" fmla="*/ 9 h 25"/>
                <a:gd name="T80" fmla="*/ 4 w 47"/>
                <a:gd name="T81" fmla="*/ 10 h 25"/>
                <a:gd name="T82" fmla="*/ 2 w 47"/>
                <a:gd name="T83" fmla="*/ 10 h 25"/>
                <a:gd name="T84" fmla="*/ 1 w 47"/>
                <a:gd name="T85" fmla="*/ 12 h 25"/>
                <a:gd name="T86" fmla="*/ 2 w 47"/>
                <a:gd name="T87" fmla="*/ 15 h 25"/>
                <a:gd name="T88" fmla="*/ 4 w 47"/>
                <a:gd name="T89" fmla="*/ 16 h 25"/>
                <a:gd name="T90" fmla="*/ 5 w 47"/>
                <a:gd name="T91" fmla="*/ 17 h 25"/>
                <a:gd name="T92" fmla="*/ 7 w 47"/>
                <a:gd name="T93" fmla="*/ 18 h 25"/>
                <a:gd name="T94" fmla="*/ 9 w 47"/>
                <a:gd name="T95" fmla="*/ 19 h 25"/>
                <a:gd name="T96" fmla="*/ 10 w 47"/>
                <a:gd name="T97" fmla="*/ 20 h 25"/>
                <a:gd name="T98" fmla="*/ 12 w 47"/>
                <a:gd name="T99" fmla="*/ 21 h 25"/>
                <a:gd name="T100" fmla="*/ 13 w 47"/>
                <a:gd name="T101" fmla="*/ 22 h 25"/>
                <a:gd name="T102" fmla="*/ 15 w 47"/>
                <a:gd name="T103" fmla="*/ 23 h 25"/>
                <a:gd name="T104" fmla="*/ 17 w 47"/>
                <a:gd name="T105" fmla="*/ 23 h 25"/>
                <a:gd name="T106" fmla="*/ 18 w 47"/>
                <a:gd name="T107" fmla="*/ 24 h 25"/>
                <a:gd name="T108" fmla="*/ 20 w 47"/>
                <a:gd name="T109" fmla="*/ 24 h 25"/>
                <a:gd name="T110" fmla="*/ 22 w 47"/>
                <a:gd name="T111" fmla="*/ 25 h 25"/>
                <a:gd name="T112" fmla="*/ 23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lnTo>
                    <a:pt x="25" y="2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28"/>
            <p:cNvSpPr>
              <a:spLocks/>
            </p:cNvSpPr>
            <p:nvPr userDrawn="1"/>
          </p:nvSpPr>
          <p:spPr bwMode="auto">
            <a:xfrm>
              <a:off x="4533901" y="2489200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3 w 47"/>
                <a:gd name="T7" fmla="*/ 24 h 24"/>
                <a:gd name="T8" fmla="*/ 25 w 47"/>
                <a:gd name="T9" fmla="*/ 24 h 24"/>
                <a:gd name="T10" fmla="*/ 26 w 47"/>
                <a:gd name="T11" fmla="*/ 23 h 24"/>
                <a:gd name="T12" fmla="*/ 28 w 47"/>
                <a:gd name="T13" fmla="*/ 22 h 24"/>
                <a:gd name="T14" fmla="*/ 30 w 47"/>
                <a:gd name="T15" fmla="*/ 21 h 24"/>
                <a:gd name="T16" fmla="*/ 31 w 47"/>
                <a:gd name="T17" fmla="*/ 20 h 24"/>
                <a:gd name="T18" fmla="*/ 33 w 47"/>
                <a:gd name="T19" fmla="*/ 20 h 24"/>
                <a:gd name="T20" fmla="*/ 35 w 47"/>
                <a:gd name="T21" fmla="*/ 19 h 24"/>
                <a:gd name="T22" fmla="*/ 36 w 47"/>
                <a:gd name="T23" fmla="*/ 18 h 24"/>
                <a:gd name="T24" fmla="*/ 38 w 47"/>
                <a:gd name="T25" fmla="*/ 17 h 24"/>
                <a:gd name="T26" fmla="*/ 40 w 47"/>
                <a:gd name="T27" fmla="*/ 17 h 24"/>
                <a:gd name="T28" fmla="*/ 41 w 47"/>
                <a:gd name="T29" fmla="*/ 16 h 24"/>
                <a:gd name="T30" fmla="*/ 43 w 47"/>
                <a:gd name="T31" fmla="*/ 15 h 24"/>
                <a:gd name="T32" fmla="*/ 44 w 47"/>
                <a:gd name="T33" fmla="*/ 14 h 24"/>
                <a:gd name="T34" fmla="*/ 46 w 47"/>
                <a:gd name="T35" fmla="*/ 13 h 24"/>
                <a:gd name="T36" fmla="*/ 45 w 47"/>
                <a:gd name="T37" fmla="*/ 10 h 24"/>
                <a:gd name="T38" fmla="*/ 44 w 47"/>
                <a:gd name="T39" fmla="*/ 9 h 24"/>
                <a:gd name="T40" fmla="*/ 42 w 47"/>
                <a:gd name="T41" fmla="*/ 8 h 24"/>
                <a:gd name="T42" fmla="*/ 41 w 47"/>
                <a:gd name="T43" fmla="*/ 7 h 24"/>
                <a:gd name="T44" fmla="*/ 39 w 47"/>
                <a:gd name="T45" fmla="*/ 6 h 24"/>
                <a:gd name="T46" fmla="*/ 37 w 47"/>
                <a:gd name="T47" fmla="*/ 5 h 24"/>
                <a:gd name="T48" fmla="*/ 36 w 47"/>
                <a:gd name="T49" fmla="*/ 4 h 24"/>
                <a:gd name="T50" fmla="*/ 34 w 47"/>
                <a:gd name="T51" fmla="*/ 3 h 24"/>
                <a:gd name="T52" fmla="*/ 32 w 47"/>
                <a:gd name="T53" fmla="*/ 2 h 24"/>
                <a:gd name="T54" fmla="*/ 31 w 47"/>
                <a:gd name="T55" fmla="*/ 1 h 24"/>
                <a:gd name="T56" fmla="*/ 29 w 47"/>
                <a:gd name="T57" fmla="*/ 1 h 24"/>
                <a:gd name="T58" fmla="*/ 28 w 47"/>
                <a:gd name="T59" fmla="*/ 0 h 24"/>
                <a:gd name="T60" fmla="*/ 26 w 47"/>
                <a:gd name="T61" fmla="*/ 0 h 24"/>
                <a:gd name="T62" fmla="*/ 24 w 47"/>
                <a:gd name="T63" fmla="*/ 0 h 24"/>
                <a:gd name="T64" fmla="*/ 23 w 47"/>
                <a:gd name="T65" fmla="*/ 0 h 24"/>
                <a:gd name="T66" fmla="*/ 21 w 47"/>
                <a:gd name="T67" fmla="*/ 1 h 24"/>
                <a:gd name="T68" fmla="*/ 20 w 47"/>
                <a:gd name="T69" fmla="*/ 1 h 24"/>
                <a:gd name="T70" fmla="*/ 18 w 47"/>
                <a:gd name="T71" fmla="*/ 2 h 24"/>
                <a:gd name="T72" fmla="*/ 16 w 47"/>
                <a:gd name="T73" fmla="*/ 3 h 24"/>
                <a:gd name="T74" fmla="*/ 15 w 47"/>
                <a:gd name="T75" fmla="*/ 4 h 24"/>
                <a:gd name="T76" fmla="*/ 13 w 47"/>
                <a:gd name="T77" fmla="*/ 5 h 24"/>
                <a:gd name="T78" fmla="*/ 11 w 47"/>
                <a:gd name="T79" fmla="*/ 5 h 24"/>
                <a:gd name="T80" fmla="*/ 10 w 47"/>
                <a:gd name="T81" fmla="*/ 6 h 24"/>
                <a:gd name="T82" fmla="*/ 8 w 47"/>
                <a:gd name="T83" fmla="*/ 7 h 24"/>
                <a:gd name="T84" fmla="*/ 7 w 47"/>
                <a:gd name="T85" fmla="*/ 8 h 24"/>
                <a:gd name="T86" fmla="*/ 5 w 47"/>
                <a:gd name="T87" fmla="*/ 9 h 24"/>
                <a:gd name="T88" fmla="*/ 3 w 47"/>
                <a:gd name="T89" fmla="*/ 9 h 24"/>
                <a:gd name="T90" fmla="*/ 2 w 47"/>
                <a:gd name="T91" fmla="*/ 10 h 24"/>
                <a:gd name="T92" fmla="*/ 0 w 47"/>
                <a:gd name="T93" fmla="*/ 11 h 24"/>
                <a:gd name="T94" fmla="*/ 1 w 47"/>
                <a:gd name="T95" fmla="*/ 15 h 24"/>
                <a:gd name="T96" fmla="*/ 2 w 47"/>
                <a:gd name="T97" fmla="*/ 16 h 24"/>
                <a:gd name="T98" fmla="*/ 4 w 47"/>
                <a:gd name="T99" fmla="*/ 16 h 24"/>
                <a:gd name="T100" fmla="*/ 6 w 47"/>
                <a:gd name="T101" fmla="*/ 17 h 24"/>
                <a:gd name="T102" fmla="*/ 7 w 47"/>
                <a:gd name="T103" fmla="*/ 18 h 24"/>
                <a:gd name="T104" fmla="*/ 9 w 47"/>
                <a:gd name="T105" fmla="*/ 19 h 24"/>
                <a:gd name="T106" fmla="*/ 11 w 47"/>
                <a:gd name="T107" fmla="*/ 20 h 24"/>
                <a:gd name="T108" fmla="*/ 12 w 47"/>
                <a:gd name="T109" fmla="*/ 21 h 24"/>
                <a:gd name="T110" fmla="*/ 14 w 47"/>
                <a:gd name="T111" fmla="*/ 22 h 24"/>
                <a:gd name="T112" fmla="*/ 15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29"/>
            <p:cNvSpPr>
              <a:spLocks/>
            </p:cNvSpPr>
            <p:nvPr userDrawn="1"/>
          </p:nvSpPr>
          <p:spPr bwMode="auto">
            <a:xfrm>
              <a:off x="4572001" y="2513013"/>
              <a:ext cx="74613" cy="39688"/>
            </a:xfrm>
            <a:custGeom>
              <a:avLst/>
              <a:gdLst>
                <a:gd name="T0" fmla="*/ 18 w 47"/>
                <a:gd name="T1" fmla="*/ 24 h 25"/>
                <a:gd name="T2" fmla="*/ 20 w 47"/>
                <a:gd name="T3" fmla="*/ 25 h 25"/>
                <a:gd name="T4" fmla="*/ 22 w 47"/>
                <a:gd name="T5" fmla="*/ 25 h 25"/>
                <a:gd name="T6" fmla="*/ 23 w 47"/>
                <a:gd name="T7" fmla="*/ 24 h 25"/>
                <a:gd name="T8" fmla="*/ 25 w 47"/>
                <a:gd name="T9" fmla="*/ 24 h 25"/>
                <a:gd name="T10" fmla="*/ 26 w 47"/>
                <a:gd name="T11" fmla="*/ 23 h 25"/>
                <a:gd name="T12" fmla="*/ 28 w 47"/>
                <a:gd name="T13" fmla="*/ 22 h 25"/>
                <a:gd name="T14" fmla="*/ 30 w 47"/>
                <a:gd name="T15" fmla="*/ 22 h 25"/>
                <a:gd name="T16" fmla="*/ 31 w 47"/>
                <a:gd name="T17" fmla="*/ 21 h 25"/>
                <a:gd name="T18" fmla="*/ 33 w 47"/>
                <a:gd name="T19" fmla="*/ 20 h 25"/>
                <a:gd name="T20" fmla="*/ 35 w 47"/>
                <a:gd name="T21" fmla="*/ 19 h 25"/>
                <a:gd name="T22" fmla="*/ 36 w 47"/>
                <a:gd name="T23" fmla="*/ 19 h 25"/>
                <a:gd name="T24" fmla="*/ 38 w 47"/>
                <a:gd name="T25" fmla="*/ 18 h 25"/>
                <a:gd name="T26" fmla="*/ 40 w 47"/>
                <a:gd name="T27" fmla="*/ 17 h 25"/>
                <a:gd name="T28" fmla="*/ 41 w 47"/>
                <a:gd name="T29" fmla="*/ 16 h 25"/>
                <a:gd name="T30" fmla="*/ 43 w 47"/>
                <a:gd name="T31" fmla="*/ 15 h 25"/>
                <a:gd name="T32" fmla="*/ 44 w 47"/>
                <a:gd name="T33" fmla="*/ 15 h 25"/>
                <a:gd name="T34" fmla="*/ 46 w 47"/>
                <a:gd name="T35" fmla="*/ 13 h 25"/>
                <a:gd name="T36" fmla="*/ 46 w 47"/>
                <a:gd name="T37" fmla="*/ 10 h 25"/>
                <a:gd name="T38" fmla="*/ 44 w 47"/>
                <a:gd name="T39" fmla="*/ 9 h 25"/>
                <a:gd name="T40" fmla="*/ 42 w 47"/>
                <a:gd name="T41" fmla="*/ 8 h 25"/>
                <a:gd name="T42" fmla="*/ 41 w 47"/>
                <a:gd name="T43" fmla="*/ 7 h 25"/>
                <a:gd name="T44" fmla="*/ 39 w 47"/>
                <a:gd name="T45" fmla="*/ 6 h 25"/>
                <a:gd name="T46" fmla="*/ 38 w 47"/>
                <a:gd name="T47" fmla="*/ 5 h 25"/>
                <a:gd name="T48" fmla="*/ 36 w 47"/>
                <a:gd name="T49" fmla="*/ 5 h 25"/>
                <a:gd name="T50" fmla="*/ 34 w 47"/>
                <a:gd name="T51" fmla="*/ 4 h 25"/>
                <a:gd name="T52" fmla="*/ 33 w 47"/>
                <a:gd name="T53" fmla="*/ 3 h 25"/>
                <a:gd name="T54" fmla="*/ 31 w 47"/>
                <a:gd name="T55" fmla="*/ 2 h 25"/>
                <a:gd name="T56" fmla="*/ 29 w 47"/>
                <a:gd name="T57" fmla="*/ 1 h 25"/>
                <a:gd name="T58" fmla="*/ 28 w 47"/>
                <a:gd name="T59" fmla="*/ 1 h 25"/>
                <a:gd name="T60" fmla="*/ 26 w 47"/>
                <a:gd name="T61" fmla="*/ 0 h 25"/>
                <a:gd name="T62" fmla="*/ 25 w 47"/>
                <a:gd name="T63" fmla="*/ 0 h 25"/>
                <a:gd name="T64" fmla="*/ 23 w 47"/>
                <a:gd name="T65" fmla="*/ 1 h 25"/>
                <a:gd name="T66" fmla="*/ 21 w 47"/>
                <a:gd name="T67" fmla="*/ 1 h 25"/>
                <a:gd name="T68" fmla="*/ 20 w 47"/>
                <a:gd name="T69" fmla="*/ 2 h 25"/>
                <a:gd name="T70" fmla="*/ 18 w 47"/>
                <a:gd name="T71" fmla="*/ 3 h 25"/>
                <a:gd name="T72" fmla="*/ 16 w 47"/>
                <a:gd name="T73" fmla="*/ 3 h 25"/>
                <a:gd name="T74" fmla="*/ 15 w 47"/>
                <a:gd name="T75" fmla="*/ 4 h 25"/>
                <a:gd name="T76" fmla="*/ 13 w 47"/>
                <a:gd name="T77" fmla="*/ 5 h 25"/>
                <a:gd name="T78" fmla="*/ 12 w 47"/>
                <a:gd name="T79" fmla="*/ 6 h 25"/>
                <a:gd name="T80" fmla="*/ 10 w 47"/>
                <a:gd name="T81" fmla="*/ 7 h 25"/>
                <a:gd name="T82" fmla="*/ 8 w 47"/>
                <a:gd name="T83" fmla="*/ 7 h 25"/>
                <a:gd name="T84" fmla="*/ 7 w 47"/>
                <a:gd name="T85" fmla="*/ 8 h 25"/>
                <a:gd name="T86" fmla="*/ 5 w 47"/>
                <a:gd name="T87" fmla="*/ 9 h 25"/>
                <a:gd name="T88" fmla="*/ 3 w 47"/>
                <a:gd name="T89" fmla="*/ 10 h 25"/>
                <a:gd name="T90" fmla="*/ 2 w 47"/>
                <a:gd name="T91" fmla="*/ 10 h 25"/>
                <a:gd name="T92" fmla="*/ 0 w 47"/>
                <a:gd name="T93" fmla="*/ 12 h 25"/>
                <a:gd name="T94" fmla="*/ 1 w 47"/>
                <a:gd name="T95" fmla="*/ 15 h 25"/>
                <a:gd name="T96" fmla="*/ 2 w 47"/>
                <a:gd name="T97" fmla="*/ 16 h 25"/>
                <a:gd name="T98" fmla="*/ 4 w 47"/>
                <a:gd name="T99" fmla="*/ 17 h 25"/>
                <a:gd name="T100" fmla="*/ 5 w 47"/>
                <a:gd name="T101" fmla="*/ 18 h 25"/>
                <a:gd name="T102" fmla="*/ 7 w 47"/>
                <a:gd name="T103" fmla="*/ 19 h 25"/>
                <a:gd name="T104" fmla="*/ 9 w 47"/>
                <a:gd name="T105" fmla="*/ 20 h 25"/>
                <a:gd name="T106" fmla="*/ 10 w 47"/>
                <a:gd name="T107" fmla="*/ 20 h 25"/>
                <a:gd name="T108" fmla="*/ 12 w 47"/>
                <a:gd name="T109" fmla="*/ 21 h 25"/>
                <a:gd name="T110" fmla="*/ 14 w 47"/>
                <a:gd name="T111" fmla="*/ 22 h 25"/>
                <a:gd name="T112" fmla="*/ 15 w 47"/>
                <a:gd name="T113" fmla="*/ 23 h 25"/>
                <a:gd name="T114" fmla="*/ 17 w 47"/>
                <a:gd name="T1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30"/>
            <p:cNvSpPr>
              <a:spLocks/>
            </p:cNvSpPr>
            <p:nvPr userDrawn="1"/>
          </p:nvSpPr>
          <p:spPr bwMode="auto">
            <a:xfrm>
              <a:off x="4613276" y="253682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3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5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4 h 25"/>
                <a:gd name="T40" fmla="*/ 12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7 w 47"/>
                <a:gd name="T47" fmla="*/ 8 h 25"/>
                <a:gd name="T48" fmla="*/ 6 w 47"/>
                <a:gd name="T49" fmla="*/ 8 h 25"/>
                <a:gd name="T50" fmla="*/ 4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5 h 25"/>
                <a:gd name="T60" fmla="*/ 3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20 w 47"/>
                <a:gd name="T81" fmla="*/ 24 h 25"/>
                <a:gd name="T82" fmla="*/ 21 w 47"/>
                <a:gd name="T83" fmla="*/ 24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19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5 h 25"/>
                <a:gd name="T110" fmla="*/ 44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31"/>
            <p:cNvSpPr>
              <a:spLocks/>
            </p:cNvSpPr>
            <p:nvPr userDrawn="1"/>
          </p:nvSpPr>
          <p:spPr bwMode="auto">
            <a:xfrm>
              <a:off x="4486276" y="2514600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1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29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4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39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4 w 47"/>
                <a:gd name="T31" fmla="*/ 14 h 24"/>
                <a:gd name="T32" fmla="*/ 46 w 47"/>
                <a:gd name="T33" fmla="*/ 13 h 24"/>
                <a:gd name="T34" fmla="*/ 46 w 47"/>
                <a:gd name="T35" fmla="*/ 10 h 24"/>
                <a:gd name="T36" fmla="*/ 45 w 47"/>
                <a:gd name="T37" fmla="*/ 8 h 24"/>
                <a:gd name="T38" fmla="*/ 43 w 47"/>
                <a:gd name="T39" fmla="*/ 8 h 24"/>
                <a:gd name="T40" fmla="*/ 41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6 w 47"/>
                <a:gd name="T47" fmla="*/ 4 h 24"/>
                <a:gd name="T48" fmla="*/ 35 w 47"/>
                <a:gd name="T49" fmla="*/ 3 h 24"/>
                <a:gd name="T50" fmla="*/ 33 w 47"/>
                <a:gd name="T51" fmla="*/ 2 h 24"/>
                <a:gd name="T52" fmla="*/ 31 w 47"/>
                <a:gd name="T53" fmla="*/ 1 h 24"/>
                <a:gd name="T54" fmla="*/ 30 w 47"/>
                <a:gd name="T55" fmla="*/ 0 h 24"/>
                <a:gd name="T56" fmla="*/ 28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3 w 47"/>
                <a:gd name="T63" fmla="*/ 0 h 24"/>
                <a:gd name="T64" fmla="*/ 22 w 47"/>
                <a:gd name="T65" fmla="*/ 0 h 24"/>
                <a:gd name="T66" fmla="*/ 20 w 47"/>
                <a:gd name="T67" fmla="*/ 1 h 24"/>
                <a:gd name="T68" fmla="*/ 19 w 47"/>
                <a:gd name="T69" fmla="*/ 2 h 24"/>
                <a:gd name="T70" fmla="*/ 17 w 47"/>
                <a:gd name="T71" fmla="*/ 2 h 24"/>
                <a:gd name="T72" fmla="*/ 15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0 w 47"/>
                <a:gd name="T79" fmla="*/ 6 h 24"/>
                <a:gd name="T80" fmla="*/ 9 w 47"/>
                <a:gd name="T81" fmla="*/ 6 h 24"/>
                <a:gd name="T82" fmla="*/ 7 w 47"/>
                <a:gd name="T83" fmla="*/ 7 h 24"/>
                <a:gd name="T84" fmla="*/ 5 w 47"/>
                <a:gd name="T85" fmla="*/ 8 h 24"/>
                <a:gd name="T86" fmla="*/ 4 w 47"/>
                <a:gd name="T87" fmla="*/ 9 h 24"/>
                <a:gd name="T88" fmla="*/ 2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5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0 w 47"/>
                <a:gd name="T105" fmla="*/ 20 h 24"/>
                <a:gd name="T106" fmla="*/ 12 w 47"/>
                <a:gd name="T107" fmla="*/ 20 h 24"/>
                <a:gd name="T108" fmla="*/ 14 w 47"/>
                <a:gd name="T109" fmla="*/ 21 h 24"/>
                <a:gd name="T110" fmla="*/ 15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8" y="23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32"/>
            <p:cNvSpPr>
              <a:spLocks/>
            </p:cNvSpPr>
            <p:nvPr userDrawn="1"/>
          </p:nvSpPr>
          <p:spPr bwMode="auto">
            <a:xfrm>
              <a:off x="4524376" y="2538413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1 w 47"/>
                <a:gd name="T3" fmla="*/ 24 h 24"/>
                <a:gd name="T4" fmla="*/ 23 w 47"/>
                <a:gd name="T5" fmla="*/ 24 h 24"/>
                <a:gd name="T6" fmla="*/ 25 w 47"/>
                <a:gd name="T7" fmla="*/ 24 h 24"/>
                <a:gd name="T8" fmla="*/ 26 w 47"/>
                <a:gd name="T9" fmla="*/ 23 h 24"/>
                <a:gd name="T10" fmla="*/ 28 w 47"/>
                <a:gd name="T11" fmla="*/ 22 h 24"/>
                <a:gd name="T12" fmla="*/ 29 w 47"/>
                <a:gd name="T13" fmla="*/ 22 h 24"/>
                <a:gd name="T14" fmla="*/ 31 w 47"/>
                <a:gd name="T15" fmla="*/ 21 h 24"/>
                <a:gd name="T16" fmla="*/ 33 w 47"/>
                <a:gd name="T17" fmla="*/ 20 h 24"/>
                <a:gd name="T18" fmla="*/ 34 w 47"/>
                <a:gd name="T19" fmla="*/ 19 h 24"/>
                <a:gd name="T20" fmla="*/ 36 w 47"/>
                <a:gd name="T21" fmla="*/ 18 h 24"/>
                <a:gd name="T22" fmla="*/ 38 w 47"/>
                <a:gd name="T23" fmla="*/ 18 h 24"/>
                <a:gd name="T24" fmla="*/ 39 w 47"/>
                <a:gd name="T25" fmla="*/ 17 h 24"/>
                <a:gd name="T26" fmla="*/ 41 w 47"/>
                <a:gd name="T27" fmla="*/ 16 h 24"/>
                <a:gd name="T28" fmla="*/ 42 w 47"/>
                <a:gd name="T29" fmla="*/ 15 h 24"/>
                <a:gd name="T30" fmla="*/ 44 w 47"/>
                <a:gd name="T31" fmla="*/ 14 h 24"/>
                <a:gd name="T32" fmla="*/ 46 w 47"/>
                <a:gd name="T33" fmla="*/ 14 h 24"/>
                <a:gd name="T34" fmla="*/ 46 w 47"/>
                <a:gd name="T35" fmla="*/ 10 h 24"/>
                <a:gd name="T36" fmla="*/ 45 w 47"/>
                <a:gd name="T37" fmla="*/ 9 h 24"/>
                <a:gd name="T38" fmla="*/ 43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7 w 47"/>
                <a:gd name="T47" fmla="*/ 4 h 24"/>
                <a:gd name="T48" fmla="*/ 35 w 47"/>
                <a:gd name="T49" fmla="*/ 4 h 24"/>
                <a:gd name="T50" fmla="*/ 33 w 47"/>
                <a:gd name="T51" fmla="*/ 3 h 24"/>
                <a:gd name="T52" fmla="*/ 32 w 47"/>
                <a:gd name="T53" fmla="*/ 2 h 24"/>
                <a:gd name="T54" fmla="*/ 30 w 47"/>
                <a:gd name="T55" fmla="*/ 1 h 24"/>
                <a:gd name="T56" fmla="*/ 29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0 w 47"/>
                <a:gd name="T67" fmla="*/ 1 h 24"/>
                <a:gd name="T68" fmla="*/ 19 w 47"/>
                <a:gd name="T69" fmla="*/ 2 h 24"/>
                <a:gd name="T70" fmla="*/ 17 w 47"/>
                <a:gd name="T71" fmla="*/ 3 h 24"/>
                <a:gd name="T72" fmla="*/ 16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1 w 47"/>
                <a:gd name="T79" fmla="*/ 6 h 24"/>
                <a:gd name="T80" fmla="*/ 9 w 47"/>
                <a:gd name="T81" fmla="*/ 7 h 24"/>
                <a:gd name="T82" fmla="*/ 7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2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5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0 w 47"/>
                <a:gd name="T105" fmla="*/ 20 h 24"/>
                <a:gd name="T106" fmla="*/ 12 w 47"/>
                <a:gd name="T107" fmla="*/ 21 h 24"/>
                <a:gd name="T108" fmla="*/ 14 w 47"/>
                <a:gd name="T109" fmla="*/ 22 h 24"/>
                <a:gd name="T110" fmla="*/ 15 w 47"/>
                <a:gd name="T111" fmla="*/ 23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33"/>
            <p:cNvSpPr>
              <a:spLocks/>
            </p:cNvSpPr>
            <p:nvPr userDrawn="1"/>
          </p:nvSpPr>
          <p:spPr bwMode="auto">
            <a:xfrm>
              <a:off x="4565651" y="25622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19 h 24"/>
                <a:gd name="T70" fmla="*/ 11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4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7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  <a:gd name="T114" fmla="*/ 47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6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34"/>
            <p:cNvSpPr>
              <a:spLocks/>
            </p:cNvSpPr>
            <p:nvPr userDrawn="1"/>
          </p:nvSpPr>
          <p:spPr bwMode="auto">
            <a:xfrm>
              <a:off x="4440238" y="25400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8 h 24"/>
                <a:gd name="T64" fmla="*/ 40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35"/>
            <p:cNvSpPr>
              <a:spLocks/>
            </p:cNvSpPr>
            <p:nvPr userDrawn="1"/>
          </p:nvSpPr>
          <p:spPr bwMode="auto">
            <a:xfrm>
              <a:off x="4478338" y="2565400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1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29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4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39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4 w 47"/>
                <a:gd name="T31" fmla="*/ 14 h 24"/>
                <a:gd name="T32" fmla="*/ 46 w 47"/>
                <a:gd name="T33" fmla="*/ 13 h 24"/>
                <a:gd name="T34" fmla="*/ 46 w 47"/>
                <a:gd name="T35" fmla="*/ 10 h 24"/>
                <a:gd name="T36" fmla="*/ 45 w 47"/>
                <a:gd name="T37" fmla="*/ 9 h 24"/>
                <a:gd name="T38" fmla="*/ 43 w 47"/>
                <a:gd name="T39" fmla="*/ 8 h 24"/>
                <a:gd name="T40" fmla="*/ 41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6 w 47"/>
                <a:gd name="T47" fmla="*/ 4 h 24"/>
                <a:gd name="T48" fmla="*/ 35 w 47"/>
                <a:gd name="T49" fmla="*/ 3 h 24"/>
                <a:gd name="T50" fmla="*/ 33 w 47"/>
                <a:gd name="T51" fmla="*/ 2 h 24"/>
                <a:gd name="T52" fmla="*/ 31 w 47"/>
                <a:gd name="T53" fmla="*/ 1 h 24"/>
                <a:gd name="T54" fmla="*/ 30 w 47"/>
                <a:gd name="T55" fmla="*/ 0 h 24"/>
                <a:gd name="T56" fmla="*/ 28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3 w 47"/>
                <a:gd name="T63" fmla="*/ 0 h 24"/>
                <a:gd name="T64" fmla="*/ 22 w 47"/>
                <a:gd name="T65" fmla="*/ 0 h 24"/>
                <a:gd name="T66" fmla="*/ 20 w 47"/>
                <a:gd name="T67" fmla="*/ 1 h 24"/>
                <a:gd name="T68" fmla="*/ 19 w 47"/>
                <a:gd name="T69" fmla="*/ 2 h 24"/>
                <a:gd name="T70" fmla="*/ 17 w 47"/>
                <a:gd name="T71" fmla="*/ 3 h 24"/>
                <a:gd name="T72" fmla="*/ 15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0 w 47"/>
                <a:gd name="T79" fmla="*/ 6 h 24"/>
                <a:gd name="T80" fmla="*/ 9 w 47"/>
                <a:gd name="T81" fmla="*/ 6 h 24"/>
                <a:gd name="T82" fmla="*/ 7 w 47"/>
                <a:gd name="T83" fmla="*/ 7 h 24"/>
                <a:gd name="T84" fmla="*/ 5 w 47"/>
                <a:gd name="T85" fmla="*/ 8 h 24"/>
                <a:gd name="T86" fmla="*/ 4 w 47"/>
                <a:gd name="T87" fmla="*/ 9 h 24"/>
                <a:gd name="T88" fmla="*/ 2 w 47"/>
                <a:gd name="T89" fmla="*/ 10 h 24"/>
                <a:gd name="T90" fmla="*/ 1 w 47"/>
                <a:gd name="T91" fmla="*/ 11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5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0 w 47"/>
                <a:gd name="T105" fmla="*/ 20 h 24"/>
                <a:gd name="T106" fmla="*/ 12 w 47"/>
                <a:gd name="T107" fmla="*/ 21 h 24"/>
                <a:gd name="T108" fmla="*/ 14 w 47"/>
                <a:gd name="T109" fmla="*/ 21 h 24"/>
                <a:gd name="T110" fmla="*/ 15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36"/>
            <p:cNvSpPr>
              <a:spLocks/>
            </p:cNvSpPr>
            <p:nvPr userDrawn="1"/>
          </p:nvSpPr>
          <p:spPr bwMode="auto">
            <a:xfrm>
              <a:off x="4519613" y="2587625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2 w 47"/>
                <a:gd name="T29" fmla="*/ 1 h 25"/>
                <a:gd name="T30" fmla="*/ 21 w 47"/>
                <a:gd name="T31" fmla="*/ 2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1 w 47"/>
                <a:gd name="T57" fmla="*/ 15 h 25"/>
                <a:gd name="T58" fmla="*/ 2 w 47"/>
                <a:gd name="T59" fmla="*/ 16 h 25"/>
                <a:gd name="T60" fmla="*/ 4 w 47"/>
                <a:gd name="T61" fmla="*/ 17 h 25"/>
                <a:gd name="T62" fmla="*/ 5 w 47"/>
                <a:gd name="T63" fmla="*/ 18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37"/>
            <p:cNvSpPr>
              <a:spLocks/>
            </p:cNvSpPr>
            <p:nvPr userDrawn="1"/>
          </p:nvSpPr>
          <p:spPr bwMode="auto">
            <a:xfrm>
              <a:off x="4394201" y="25669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38"/>
            <p:cNvSpPr>
              <a:spLocks/>
            </p:cNvSpPr>
            <p:nvPr userDrawn="1"/>
          </p:nvSpPr>
          <p:spPr bwMode="auto">
            <a:xfrm>
              <a:off x="4432301" y="2590800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1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3 h 25"/>
                <a:gd name="T32" fmla="*/ 28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9 h 25"/>
                <a:gd name="T62" fmla="*/ 42 w 47"/>
                <a:gd name="T63" fmla="*/ 8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1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4 h 25"/>
                <a:gd name="T98" fmla="*/ 13 w 47"/>
                <a:gd name="T99" fmla="*/ 5 h 25"/>
                <a:gd name="T100" fmla="*/ 11 w 47"/>
                <a:gd name="T101" fmla="*/ 6 h 25"/>
                <a:gd name="T102" fmla="*/ 10 w 47"/>
                <a:gd name="T103" fmla="*/ 7 h 25"/>
                <a:gd name="T104" fmla="*/ 8 w 47"/>
                <a:gd name="T105" fmla="*/ 8 h 25"/>
                <a:gd name="T106" fmla="*/ 6 w 47"/>
                <a:gd name="T107" fmla="*/ 8 h 25"/>
                <a:gd name="T108" fmla="*/ 5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39"/>
            <p:cNvSpPr>
              <a:spLocks/>
            </p:cNvSpPr>
            <p:nvPr userDrawn="1"/>
          </p:nvSpPr>
          <p:spPr bwMode="auto">
            <a:xfrm>
              <a:off x="4473576" y="261461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1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3 h 24"/>
                <a:gd name="T76" fmla="*/ 17 w 47"/>
                <a:gd name="T77" fmla="*/ 24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8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40"/>
            <p:cNvSpPr>
              <a:spLocks/>
            </p:cNvSpPr>
            <p:nvPr userDrawn="1"/>
          </p:nvSpPr>
          <p:spPr bwMode="auto">
            <a:xfrm>
              <a:off x="4348163" y="2593975"/>
              <a:ext cx="74613" cy="38100"/>
            </a:xfrm>
            <a:custGeom>
              <a:avLst/>
              <a:gdLst>
                <a:gd name="T0" fmla="*/ 26 w 47"/>
                <a:gd name="T1" fmla="*/ 23 h 24"/>
                <a:gd name="T2" fmla="*/ 27 w 47"/>
                <a:gd name="T3" fmla="*/ 22 h 24"/>
                <a:gd name="T4" fmla="*/ 29 w 47"/>
                <a:gd name="T5" fmla="*/ 21 h 24"/>
                <a:gd name="T6" fmla="*/ 31 w 47"/>
                <a:gd name="T7" fmla="*/ 21 h 24"/>
                <a:gd name="T8" fmla="*/ 32 w 47"/>
                <a:gd name="T9" fmla="*/ 20 h 24"/>
                <a:gd name="T10" fmla="*/ 34 w 47"/>
                <a:gd name="T11" fmla="*/ 19 h 24"/>
                <a:gd name="T12" fmla="*/ 36 w 47"/>
                <a:gd name="T13" fmla="*/ 18 h 24"/>
                <a:gd name="T14" fmla="*/ 37 w 47"/>
                <a:gd name="T15" fmla="*/ 17 h 24"/>
                <a:gd name="T16" fmla="*/ 39 w 47"/>
                <a:gd name="T17" fmla="*/ 17 h 24"/>
                <a:gd name="T18" fmla="*/ 41 w 47"/>
                <a:gd name="T19" fmla="*/ 16 h 24"/>
                <a:gd name="T20" fmla="*/ 42 w 47"/>
                <a:gd name="T21" fmla="*/ 15 h 24"/>
                <a:gd name="T22" fmla="*/ 44 w 47"/>
                <a:gd name="T23" fmla="*/ 14 h 24"/>
                <a:gd name="T24" fmla="*/ 45 w 47"/>
                <a:gd name="T25" fmla="*/ 14 h 24"/>
                <a:gd name="T26" fmla="*/ 47 w 47"/>
                <a:gd name="T27" fmla="*/ 12 h 24"/>
                <a:gd name="T28" fmla="*/ 46 w 47"/>
                <a:gd name="T29" fmla="*/ 9 h 24"/>
                <a:gd name="T30" fmla="*/ 45 w 47"/>
                <a:gd name="T31" fmla="*/ 8 h 24"/>
                <a:gd name="T32" fmla="*/ 43 w 47"/>
                <a:gd name="T33" fmla="*/ 7 h 24"/>
                <a:gd name="T34" fmla="*/ 41 w 47"/>
                <a:gd name="T35" fmla="*/ 6 h 24"/>
                <a:gd name="T36" fmla="*/ 40 w 47"/>
                <a:gd name="T37" fmla="*/ 5 h 24"/>
                <a:gd name="T38" fmla="*/ 38 w 47"/>
                <a:gd name="T39" fmla="*/ 4 h 24"/>
                <a:gd name="T40" fmla="*/ 36 w 47"/>
                <a:gd name="T41" fmla="*/ 3 h 24"/>
                <a:gd name="T42" fmla="*/ 35 w 47"/>
                <a:gd name="T43" fmla="*/ 3 h 24"/>
                <a:gd name="T44" fmla="*/ 33 w 47"/>
                <a:gd name="T45" fmla="*/ 2 h 24"/>
                <a:gd name="T46" fmla="*/ 31 w 47"/>
                <a:gd name="T47" fmla="*/ 1 h 24"/>
                <a:gd name="T48" fmla="*/ 30 w 47"/>
                <a:gd name="T49" fmla="*/ 0 h 24"/>
                <a:gd name="T50" fmla="*/ 28 w 47"/>
                <a:gd name="T51" fmla="*/ 0 h 24"/>
                <a:gd name="T52" fmla="*/ 27 w 47"/>
                <a:gd name="T53" fmla="*/ 0 h 24"/>
                <a:gd name="T54" fmla="*/ 25 w 47"/>
                <a:gd name="T55" fmla="*/ 0 h 24"/>
                <a:gd name="T56" fmla="*/ 23 w 47"/>
                <a:gd name="T57" fmla="*/ 0 h 24"/>
                <a:gd name="T58" fmla="*/ 22 w 47"/>
                <a:gd name="T59" fmla="*/ 0 h 24"/>
                <a:gd name="T60" fmla="*/ 20 w 47"/>
                <a:gd name="T61" fmla="*/ 1 h 24"/>
                <a:gd name="T62" fmla="*/ 19 w 47"/>
                <a:gd name="T63" fmla="*/ 2 h 24"/>
                <a:gd name="T64" fmla="*/ 17 w 47"/>
                <a:gd name="T65" fmla="*/ 3 h 24"/>
                <a:gd name="T66" fmla="*/ 15 w 47"/>
                <a:gd name="T67" fmla="*/ 3 h 24"/>
                <a:gd name="T68" fmla="*/ 14 w 47"/>
                <a:gd name="T69" fmla="*/ 4 h 24"/>
                <a:gd name="T70" fmla="*/ 12 w 47"/>
                <a:gd name="T71" fmla="*/ 5 h 24"/>
                <a:gd name="T72" fmla="*/ 10 w 47"/>
                <a:gd name="T73" fmla="*/ 6 h 24"/>
                <a:gd name="T74" fmla="*/ 9 w 47"/>
                <a:gd name="T75" fmla="*/ 7 h 24"/>
                <a:gd name="T76" fmla="*/ 7 w 47"/>
                <a:gd name="T77" fmla="*/ 7 h 24"/>
                <a:gd name="T78" fmla="*/ 5 w 47"/>
                <a:gd name="T79" fmla="*/ 8 h 24"/>
                <a:gd name="T80" fmla="*/ 4 w 47"/>
                <a:gd name="T81" fmla="*/ 9 h 24"/>
                <a:gd name="T82" fmla="*/ 2 w 47"/>
                <a:gd name="T83" fmla="*/ 10 h 24"/>
                <a:gd name="T84" fmla="*/ 1 w 47"/>
                <a:gd name="T85" fmla="*/ 11 h 24"/>
                <a:gd name="T86" fmla="*/ 2 w 47"/>
                <a:gd name="T87" fmla="*/ 14 h 24"/>
                <a:gd name="T88" fmla="*/ 3 w 47"/>
                <a:gd name="T89" fmla="*/ 15 h 24"/>
                <a:gd name="T90" fmla="*/ 5 w 47"/>
                <a:gd name="T91" fmla="*/ 16 h 24"/>
                <a:gd name="T92" fmla="*/ 6 w 47"/>
                <a:gd name="T93" fmla="*/ 17 h 24"/>
                <a:gd name="T94" fmla="*/ 8 w 47"/>
                <a:gd name="T95" fmla="*/ 18 h 24"/>
                <a:gd name="T96" fmla="*/ 10 w 47"/>
                <a:gd name="T97" fmla="*/ 19 h 24"/>
                <a:gd name="T98" fmla="*/ 11 w 47"/>
                <a:gd name="T99" fmla="*/ 20 h 24"/>
                <a:gd name="T100" fmla="*/ 13 w 47"/>
                <a:gd name="T101" fmla="*/ 21 h 24"/>
                <a:gd name="T102" fmla="*/ 15 w 47"/>
                <a:gd name="T103" fmla="*/ 22 h 24"/>
                <a:gd name="T104" fmla="*/ 16 w 47"/>
                <a:gd name="T105" fmla="*/ 23 h 24"/>
                <a:gd name="T106" fmla="*/ 18 w 47"/>
                <a:gd name="T107" fmla="*/ 23 h 24"/>
                <a:gd name="T108" fmla="*/ 19 w 47"/>
                <a:gd name="T109" fmla="*/ 24 h 24"/>
                <a:gd name="T110" fmla="*/ 21 w 47"/>
                <a:gd name="T111" fmla="*/ 24 h 24"/>
                <a:gd name="T112" fmla="*/ 23 w 47"/>
                <a:gd name="T113" fmla="*/ 24 h 24"/>
                <a:gd name="T114" fmla="*/ 24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41"/>
            <p:cNvSpPr>
              <a:spLocks/>
            </p:cNvSpPr>
            <p:nvPr userDrawn="1"/>
          </p:nvSpPr>
          <p:spPr bwMode="auto">
            <a:xfrm>
              <a:off x="4386263" y="261778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1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8 h 24"/>
                <a:gd name="T14" fmla="*/ 40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4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3 h 24"/>
                <a:gd name="T42" fmla="*/ 32 w 47"/>
                <a:gd name="T43" fmla="*/ 2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3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7 h 24"/>
                <a:gd name="T74" fmla="*/ 6 w 47"/>
                <a:gd name="T75" fmla="*/ 8 h 24"/>
                <a:gd name="T76" fmla="*/ 5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0 w 47"/>
                <a:gd name="T95" fmla="*/ 20 h 24"/>
                <a:gd name="T96" fmla="*/ 12 w 47"/>
                <a:gd name="T97" fmla="*/ 21 h 24"/>
                <a:gd name="T98" fmla="*/ 14 w 47"/>
                <a:gd name="T99" fmla="*/ 22 h 24"/>
                <a:gd name="T100" fmla="*/ 15 w 47"/>
                <a:gd name="T101" fmla="*/ 22 h 24"/>
                <a:gd name="T102" fmla="*/ 17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3 w 47"/>
                <a:gd name="T111" fmla="*/ 24 h 24"/>
                <a:gd name="T112" fmla="*/ 25 w 47"/>
                <a:gd name="T113" fmla="*/ 24 h 24"/>
                <a:gd name="T114" fmla="*/ 27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42"/>
            <p:cNvSpPr>
              <a:spLocks/>
            </p:cNvSpPr>
            <p:nvPr userDrawn="1"/>
          </p:nvSpPr>
          <p:spPr bwMode="auto">
            <a:xfrm>
              <a:off x="4427538" y="26416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3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7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4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43"/>
            <p:cNvSpPr>
              <a:spLocks/>
            </p:cNvSpPr>
            <p:nvPr userDrawn="1"/>
          </p:nvSpPr>
          <p:spPr bwMode="auto">
            <a:xfrm>
              <a:off x="4200526" y="2189163"/>
              <a:ext cx="517525" cy="300038"/>
            </a:xfrm>
            <a:custGeom>
              <a:avLst/>
              <a:gdLst>
                <a:gd name="T0" fmla="*/ 158 w 326"/>
                <a:gd name="T1" fmla="*/ 91 h 189"/>
                <a:gd name="T2" fmla="*/ 326 w 326"/>
                <a:gd name="T3" fmla="*/ 189 h 189"/>
                <a:gd name="T4" fmla="*/ 309 w 326"/>
                <a:gd name="T5" fmla="*/ 178 h 189"/>
                <a:gd name="T6" fmla="*/ 45 w 326"/>
                <a:gd name="T7" fmla="*/ 24 h 189"/>
                <a:gd name="T8" fmla="*/ 0 w 326"/>
                <a:gd name="T9" fmla="*/ 0 h 189"/>
                <a:gd name="T10" fmla="*/ 12 w 326"/>
                <a:gd name="T11" fmla="*/ 5 h 189"/>
                <a:gd name="T12" fmla="*/ 158 w 326"/>
                <a:gd name="T13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189">
                  <a:moveTo>
                    <a:pt x="158" y="91"/>
                  </a:moveTo>
                  <a:cubicBezTo>
                    <a:pt x="326" y="189"/>
                    <a:pt x="326" y="189"/>
                    <a:pt x="326" y="189"/>
                  </a:cubicBezTo>
                  <a:cubicBezTo>
                    <a:pt x="326" y="189"/>
                    <a:pt x="325" y="187"/>
                    <a:pt x="309" y="178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7" y="1"/>
                    <a:pt x="0" y="0"/>
                  </a:cubicBezTo>
                  <a:cubicBezTo>
                    <a:pt x="12" y="5"/>
                    <a:pt x="12" y="5"/>
                    <a:pt x="12" y="5"/>
                  </a:cubicBezTo>
                  <a:lnTo>
                    <a:pt x="158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44"/>
            <p:cNvSpPr>
              <a:spLocks/>
            </p:cNvSpPr>
            <p:nvPr userDrawn="1"/>
          </p:nvSpPr>
          <p:spPr bwMode="auto">
            <a:xfrm>
              <a:off x="4237038" y="224472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4 w 47"/>
                <a:gd name="T3" fmla="*/ 9 h 25"/>
                <a:gd name="T4" fmla="*/ 42 w 47"/>
                <a:gd name="T5" fmla="*/ 8 h 25"/>
                <a:gd name="T6" fmla="*/ 41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8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3 w 47"/>
                <a:gd name="T29" fmla="*/ 1 h 25"/>
                <a:gd name="T30" fmla="*/ 21 w 47"/>
                <a:gd name="T31" fmla="*/ 1 h 25"/>
                <a:gd name="T32" fmla="*/ 20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5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2 w 47"/>
                <a:gd name="T55" fmla="*/ 11 h 25"/>
                <a:gd name="T56" fmla="*/ 0 w 47"/>
                <a:gd name="T57" fmla="*/ 14 h 25"/>
                <a:gd name="T58" fmla="*/ 2 w 47"/>
                <a:gd name="T59" fmla="*/ 15 h 25"/>
                <a:gd name="T60" fmla="*/ 4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4 h 25"/>
                <a:gd name="T82" fmla="*/ 22 w 47"/>
                <a:gd name="T83" fmla="*/ 25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4 w 47"/>
                <a:gd name="T111" fmla="*/ 15 h 25"/>
                <a:gd name="T112" fmla="*/ 46 w 47"/>
                <a:gd name="T113" fmla="*/ 14 h 25"/>
                <a:gd name="T114" fmla="*/ 47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45"/>
            <p:cNvSpPr>
              <a:spLocks/>
            </p:cNvSpPr>
            <p:nvPr userDrawn="1"/>
          </p:nvSpPr>
          <p:spPr bwMode="auto">
            <a:xfrm>
              <a:off x="4279901" y="2268538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2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4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9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0 h 24"/>
                <a:gd name="T56" fmla="*/ 0 w 46"/>
                <a:gd name="T57" fmla="*/ 13 h 24"/>
                <a:gd name="T58" fmla="*/ 1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6 w 46"/>
                <a:gd name="T65" fmla="*/ 18 h 24"/>
                <a:gd name="T66" fmla="*/ 8 w 46"/>
                <a:gd name="T67" fmla="*/ 19 h 24"/>
                <a:gd name="T68" fmla="*/ 9 w 46"/>
                <a:gd name="T69" fmla="*/ 20 h 24"/>
                <a:gd name="T70" fmla="*/ 11 w 46"/>
                <a:gd name="T71" fmla="*/ 21 h 24"/>
                <a:gd name="T72" fmla="*/ 13 w 46"/>
                <a:gd name="T73" fmla="*/ 21 h 24"/>
                <a:gd name="T74" fmla="*/ 14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19 w 46"/>
                <a:gd name="T81" fmla="*/ 24 h 24"/>
                <a:gd name="T82" fmla="*/ 21 w 46"/>
                <a:gd name="T83" fmla="*/ 24 h 24"/>
                <a:gd name="T84" fmla="*/ 22 w 46"/>
                <a:gd name="T85" fmla="*/ 24 h 24"/>
                <a:gd name="T86" fmla="*/ 24 w 46"/>
                <a:gd name="T87" fmla="*/ 24 h 24"/>
                <a:gd name="T88" fmla="*/ 26 w 46"/>
                <a:gd name="T89" fmla="*/ 23 h 24"/>
                <a:gd name="T90" fmla="*/ 27 w 46"/>
                <a:gd name="T91" fmla="*/ 22 h 24"/>
                <a:gd name="T92" fmla="*/ 29 w 46"/>
                <a:gd name="T93" fmla="*/ 22 h 24"/>
                <a:gd name="T94" fmla="*/ 31 w 46"/>
                <a:gd name="T95" fmla="*/ 21 h 24"/>
                <a:gd name="T96" fmla="*/ 32 w 46"/>
                <a:gd name="T97" fmla="*/ 20 h 24"/>
                <a:gd name="T98" fmla="*/ 34 w 46"/>
                <a:gd name="T99" fmla="*/ 19 h 24"/>
                <a:gd name="T100" fmla="*/ 35 w 46"/>
                <a:gd name="T101" fmla="*/ 18 h 24"/>
                <a:gd name="T102" fmla="*/ 37 w 46"/>
                <a:gd name="T103" fmla="*/ 18 h 24"/>
                <a:gd name="T104" fmla="*/ 39 w 46"/>
                <a:gd name="T105" fmla="*/ 17 h 24"/>
                <a:gd name="T106" fmla="*/ 40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5 w 46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46"/>
            <p:cNvSpPr>
              <a:spLocks/>
            </p:cNvSpPr>
            <p:nvPr userDrawn="1"/>
          </p:nvSpPr>
          <p:spPr bwMode="auto">
            <a:xfrm>
              <a:off x="4154488" y="21986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47"/>
            <p:cNvSpPr>
              <a:spLocks/>
            </p:cNvSpPr>
            <p:nvPr userDrawn="1"/>
          </p:nvSpPr>
          <p:spPr bwMode="auto">
            <a:xfrm>
              <a:off x="4321176" y="229235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2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2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48"/>
            <p:cNvSpPr>
              <a:spLocks/>
            </p:cNvSpPr>
            <p:nvPr userDrawn="1"/>
          </p:nvSpPr>
          <p:spPr bwMode="auto">
            <a:xfrm>
              <a:off x="4362451" y="2316163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1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4 h 24"/>
                <a:gd name="T12" fmla="*/ 35 w 46"/>
                <a:gd name="T13" fmla="*/ 3 h 24"/>
                <a:gd name="T14" fmla="*/ 33 w 46"/>
                <a:gd name="T15" fmla="*/ 2 h 24"/>
                <a:gd name="T16" fmla="*/ 32 w 46"/>
                <a:gd name="T17" fmla="*/ 1 h 24"/>
                <a:gd name="T18" fmla="*/ 30 w 46"/>
                <a:gd name="T19" fmla="*/ 1 h 24"/>
                <a:gd name="T20" fmla="*/ 28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1 h 24"/>
                <a:gd name="T34" fmla="*/ 17 w 46"/>
                <a:gd name="T35" fmla="*/ 2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5 h 24"/>
                <a:gd name="T44" fmla="*/ 9 w 46"/>
                <a:gd name="T45" fmla="*/ 6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9 h 24"/>
                <a:gd name="T54" fmla="*/ 1 w 46"/>
                <a:gd name="T55" fmla="*/ 10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19 h 24"/>
                <a:gd name="T70" fmla="*/ 11 w 46"/>
                <a:gd name="T71" fmla="*/ 20 h 24"/>
                <a:gd name="T72" fmla="*/ 13 w 46"/>
                <a:gd name="T73" fmla="*/ 21 h 24"/>
                <a:gd name="T74" fmla="*/ 15 w 46"/>
                <a:gd name="T75" fmla="*/ 22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4 w 46"/>
                <a:gd name="T87" fmla="*/ 23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1 h 24"/>
                <a:gd name="T94" fmla="*/ 31 w 46"/>
                <a:gd name="T95" fmla="*/ 20 h 24"/>
                <a:gd name="T96" fmla="*/ 33 w 46"/>
                <a:gd name="T97" fmla="*/ 19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7 h 24"/>
                <a:gd name="T104" fmla="*/ 39 w 46"/>
                <a:gd name="T105" fmla="*/ 16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49"/>
            <p:cNvSpPr>
              <a:spLocks/>
            </p:cNvSpPr>
            <p:nvPr userDrawn="1"/>
          </p:nvSpPr>
          <p:spPr bwMode="auto">
            <a:xfrm>
              <a:off x="4403726" y="2338388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3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5 w 47"/>
                <a:gd name="T25" fmla="*/ 0 h 25"/>
                <a:gd name="T26" fmla="*/ 24 w 47"/>
                <a:gd name="T27" fmla="*/ 1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2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7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2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6 h 25"/>
                <a:gd name="T60" fmla="*/ 3 w 47"/>
                <a:gd name="T61" fmla="*/ 17 h 25"/>
                <a:gd name="T62" fmla="*/ 5 w 47"/>
                <a:gd name="T63" fmla="*/ 18 h 25"/>
                <a:gd name="T64" fmla="*/ 7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4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50"/>
            <p:cNvSpPr>
              <a:spLocks/>
            </p:cNvSpPr>
            <p:nvPr userDrawn="1"/>
          </p:nvSpPr>
          <p:spPr bwMode="auto">
            <a:xfrm>
              <a:off x="4471988" y="23796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6 h 24"/>
                <a:gd name="T64" fmla="*/ 7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51"/>
            <p:cNvSpPr>
              <a:spLocks/>
            </p:cNvSpPr>
            <p:nvPr userDrawn="1"/>
          </p:nvSpPr>
          <p:spPr bwMode="auto">
            <a:xfrm>
              <a:off x="4513263" y="2401888"/>
              <a:ext cx="74613" cy="39688"/>
            </a:xfrm>
            <a:custGeom>
              <a:avLst/>
              <a:gdLst>
                <a:gd name="T0" fmla="*/ 45 w 47"/>
                <a:gd name="T1" fmla="*/ 10 h 25"/>
                <a:gd name="T2" fmla="*/ 44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2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7 w 47"/>
                <a:gd name="T23" fmla="*/ 1 h 25"/>
                <a:gd name="T24" fmla="*/ 26 w 47"/>
                <a:gd name="T25" fmla="*/ 0 h 25"/>
                <a:gd name="T26" fmla="*/ 24 w 47"/>
                <a:gd name="T27" fmla="*/ 1 h 25"/>
                <a:gd name="T28" fmla="*/ 23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6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6 h 25"/>
                <a:gd name="T60" fmla="*/ 3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1 w 47"/>
                <a:gd name="T83" fmla="*/ 25 h 25"/>
                <a:gd name="T84" fmla="*/ 23 w 47"/>
                <a:gd name="T85" fmla="*/ 25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7 h 25"/>
                <a:gd name="T108" fmla="*/ 43 w 47"/>
                <a:gd name="T109" fmla="*/ 16 h 25"/>
                <a:gd name="T110" fmla="*/ 44 w 47"/>
                <a:gd name="T111" fmla="*/ 15 h 25"/>
                <a:gd name="T112" fmla="*/ 46 w 47"/>
                <a:gd name="T113" fmla="*/ 14 h 25"/>
                <a:gd name="T114" fmla="*/ 47 w 47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52"/>
            <p:cNvSpPr>
              <a:spLocks/>
            </p:cNvSpPr>
            <p:nvPr userDrawn="1"/>
          </p:nvSpPr>
          <p:spPr bwMode="auto">
            <a:xfrm>
              <a:off x="4554538" y="2425700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5 w 47"/>
                <a:gd name="T9" fmla="*/ 19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5 w 47"/>
                <a:gd name="T21" fmla="*/ 15 h 25"/>
                <a:gd name="T22" fmla="*/ 46 w 47"/>
                <a:gd name="T23" fmla="*/ 14 h 25"/>
                <a:gd name="T24" fmla="*/ 47 w 47"/>
                <a:gd name="T25" fmla="*/ 11 h 25"/>
                <a:gd name="T26" fmla="*/ 45 w 47"/>
                <a:gd name="T27" fmla="*/ 9 h 25"/>
                <a:gd name="T28" fmla="*/ 44 w 47"/>
                <a:gd name="T29" fmla="*/ 8 h 25"/>
                <a:gd name="T30" fmla="*/ 42 w 47"/>
                <a:gd name="T31" fmla="*/ 8 h 25"/>
                <a:gd name="T32" fmla="*/ 40 w 47"/>
                <a:gd name="T33" fmla="*/ 7 h 25"/>
                <a:gd name="T34" fmla="*/ 39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4 w 47"/>
                <a:gd name="T41" fmla="*/ 3 h 25"/>
                <a:gd name="T42" fmla="*/ 32 w 47"/>
                <a:gd name="T43" fmla="*/ 2 h 25"/>
                <a:gd name="T44" fmla="*/ 31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6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8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3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8 w 47"/>
                <a:gd name="T73" fmla="*/ 8 h 25"/>
                <a:gd name="T74" fmla="*/ 6 w 47"/>
                <a:gd name="T75" fmla="*/ 9 h 25"/>
                <a:gd name="T76" fmla="*/ 5 w 47"/>
                <a:gd name="T77" fmla="*/ 9 h 25"/>
                <a:gd name="T78" fmla="*/ 3 w 47"/>
                <a:gd name="T79" fmla="*/ 10 h 25"/>
                <a:gd name="T80" fmla="*/ 1 w 47"/>
                <a:gd name="T81" fmla="*/ 11 h 25"/>
                <a:gd name="T82" fmla="*/ 1 w 47"/>
                <a:gd name="T83" fmla="*/ 15 h 25"/>
                <a:gd name="T84" fmla="*/ 3 w 47"/>
                <a:gd name="T85" fmla="*/ 16 h 25"/>
                <a:gd name="T86" fmla="*/ 4 w 47"/>
                <a:gd name="T87" fmla="*/ 17 h 25"/>
                <a:gd name="T88" fmla="*/ 6 w 47"/>
                <a:gd name="T89" fmla="*/ 17 h 25"/>
                <a:gd name="T90" fmla="*/ 7 w 47"/>
                <a:gd name="T91" fmla="*/ 18 h 25"/>
                <a:gd name="T92" fmla="*/ 9 w 47"/>
                <a:gd name="T93" fmla="*/ 19 h 25"/>
                <a:gd name="T94" fmla="*/ 11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6 w 47"/>
                <a:gd name="T101" fmla="*/ 23 h 25"/>
                <a:gd name="T102" fmla="*/ 17 w 47"/>
                <a:gd name="T103" fmla="*/ 24 h 25"/>
                <a:gd name="T104" fmla="*/ 19 w 47"/>
                <a:gd name="T105" fmla="*/ 24 h 25"/>
                <a:gd name="T106" fmla="*/ 20 w 47"/>
                <a:gd name="T107" fmla="*/ 25 h 25"/>
                <a:gd name="T108" fmla="*/ 22 w 47"/>
                <a:gd name="T109" fmla="*/ 25 h 25"/>
                <a:gd name="T110" fmla="*/ 24 w 47"/>
                <a:gd name="T111" fmla="*/ 24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53"/>
            <p:cNvSpPr>
              <a:spLocks/>
            </p:cNvSpPr>
            <p:nvPr userDrawn="1"/>
          </p:nvSpPr>
          <p:spPr bwMode="auto">
            <a:xfrm>
              <a:off x="4595813" y="2449513"/>
              <a:ext cx="74613" cy="38100"/>
            </a:xfrm>
            <a:custGeom>
              <a:avLst/>
              <a:gdLst>
                <a:gd name="T0" fmla="*/ 33 w 47"/>
                <a:gd name="T1" fmla="*/ 20 h 24"/>
                <a:gd name="T2" fmla="*/ 35 w 47"/>
                <a:gd name="T3" fmla="*/ 19 h 24"/>
                <a:gd name="T4" fmla="*/ 37 w 47"/>
                <a:gd name="T5" fmla="*/ 18 h 24"/>
                <a:gd name="T6" fmla="*/ 38 w 47"/>
                <a:gd name="T7" fmla="*/ 18 h 24"/>
                <a:gd name="T8" fmla="*/ 40 w 47"/>
                <a:gd name="T9" fmla="*/ 17 h 24"/>
                <a:gd name="T10" fmla="*/ 42 w 47"/>
                <a:gd name="T11" fmla="*/ 16 h 24"/>
                <a:gd name="T12" fmla="*/ 43 w 47"/>
                <a:gd name="T13" fmla="*/ 15 h 24"/>
                <a:gd name="T14" fmla="*/ 45 w 47"/>
                <a:gd name="T15" fmla="*/ 14 h 24"/>
                <a:gd name="T16" fmla="*/ 46 w 47"/>
                <a:gd name="T17" fmla="*/ 14 h 24"/>
                <a:gd name="T18" fmla="*/ 47 w 47"/>
                <a:gd name="T19" fmla="*/ 10 h 24"/>
                <a:gd name="T20" fmla="*/ 45 w 47"/>
                <a:gd name="T21" fmla="*/ 9 h 24"/>
                <a:gd name="T22" fmla="*/ 44 w 47"/>
                <a:gd name="T23" fmla="*/ 8 h 24"/>
                <a:gd name="T24" fmla="*/ 42 w 47"/>
                <a:gd name="T25" fmla="*/ 7 h 24"/>
                <a:gd name="T26" fmla="*/ 40 w 47"/>
                <a:gd name="T27" fmla="*/ 6 h 24"/>
                <a:gd name="T28" fmla="*/ 39 w 47"/>
                <a:gd name="T29" fmla="*/ 5 h 24"/>
                <a:gd name="T30" fmla="*/ 37 w 47"/>
                <a:gd name="T31" fmla="*/ 5 h 24"/>
                <a:gd name="T32" fmla="*/ 35 w 47"/>
                <a:gd name="T33" fmla="*/ 4 h 24"/>
                <a:gd name="T34" fmla="*/ 34 w 47"/>
                <a:gd name="T35" fmla="*/ 3 h 24"/>
                <a:gd name="T36" fmla="*/ 32 w 47"/>
                <a:gd name="T37" fmla="*/ 2 h 24"/>
                <a:gd name="T38" fmla="*/ 31 w 47"/>
                <a:gd name="T39" fmla="*/ 1 h 24"/>
                <a:gd name="T40" fmla="*/ 29 w 47"/>
                <a:gd name="T41" fmla="*/ 0 h 24"/>
                <a:gd name="T42" fmla="*/ 27 w 47"/>
                <a:gd name="T43" fmla="*/ 0 h 24"/>
                <a:gd name="T44" fmla="*/ 26 w 47"/>
                <a:gd name="T45" fmla="*/ 0 h 24"/>
                <a:gd name="T46" fmla="*/ 24 w 47"/>
                <a:gd name="T47" fmla="*/ 0 h 24"/>
                <a:gd name="T48" fmla="*/ 22 w 47"/>
                <a:gd name="T49" fmla="*/ 1 h 24"/>
                <a:gd name="T50" fmla="*/ 21 w 47"/>
                <a:gd name="T51" fmla="*/ 1 h 24"/>
                <a:gd name="T52" fmla="*/ 19 w 47"/>
                <a:gd name="T53" fmla="*/ 2 h 24"/>
                <a:gd name="T54" fmla="*/ 18 w 47"/>
                <a:gd name="T55" fmla="*/ 3 h 24"/>
                <a:gd name="T56" fmla="*/ 16 w 47"/>
                <a:gd name="T57" fmla="*/ 4 h 24"/>
                <a:gd name="T58" fmla="*/ 14 w 47"/>
                <a:gd name="T59" fmla="*/ 5 h 24"/>
                <a:gd name="T60" fmla="*/ 13 w 47"/>
                <a:gd name="T61" fmla="*/ 5 h 24"/>
                <a:gd name="T62" fmla="*/ 11 w 47"/>
                <a:gd name="T63" fmla="*/ 6 h 24"/>
                <a:gd name="T64" fmla="*/ 9 w 47"/>
                <a:gd name="T65" fmla="*/ 7 h 24"/>
                <a:gd name="T66" fmla="*/ 8 w 47"/>
                <a:gd name="T67" fmla="*/ 8 h 24"/>
                <a:gd name="T68" fmla="*/ 6 w 47"/>
                <a:gd name="T69" fmla="*/ 8 h 24"/>
                <a:gd name="T70" fmla="*/ 4 w 47"/>
                <a:gd name="T71" fmla="*/ 9 h 24"/>
                <a:gd name="T72" fmla="*/ 3 w 47"/>
                <a:gd name="T73" fmla="*/ 10 h 24"/>
                <a:gd name="T74" fmla="*/ 1 w 47"/>
                <a:gd name="T75" fmla="*/ 11 h 24"/>
                <a:gd name="T76" fmla="*/ 1 w 47"/>
                <a:gd name="T77" fmla="*/ 15 h 24"/>
                <a:gd name="T78" fmla="*/ 3 w 47"/>
                <a:gd name="T79" fmla="*/ 16 h 24"/>
                <a:gd name="T80" fmla="*/ 4 w 47"/>
                <a:gd name="T81" fmla="*/ 17 h 24"/>
                <a:gd name="T82" fmla="*/ 6 w 47"/>
                <a:gd name="T83" fmla="*/ 17 h 24"/>
                <a:gd name="T84" fmla="*/ 8 w 47"/>
                <a:gd name="T85" fmla="*/ 18 h 24"/>
                <a:gd name="T86" fmla="*/ 9 w 47"/>
                <a:gd name="T87" fmla="*/ 19 h 24"/>
                <a:gd name="T88" fmla="*/ 11 w 47"/>
                <a:gd name="T89" fmla="*/ 20 h 24"/>
                <a:gd name="T90" fmla="*/ 13 w 47"/>
                <a:gd name="T91" fmla="*/ 21 h 24"/>
                <a:gd name="T92" fmla="*/ 14 w 47"/>
                <a:gd name="T93" fmla="*/ 22 h 24"/>
                <a:gd name="T94" fmla="*/ 16 w 47"/>
                <a:gd name="T95" fmla="*/ 23 h 24"/>
                <a:gd name="T96" fmla="*/ 17 w 47"/>
                <a:gd name="T97" fmla="*/ 24 h 24"/>
                <a:gd name="T98" fmla="*/ 19 w 47"/>
                <a:gd name="T99" fmla="*/ 24 h 24"/>
                <a:gd name="T100" fmla="*/ 21 w 47"/>
                <a:gd name="T101" fmla="*/ 24 h 24"/>
                <a:gd name="T102" fmla="*/ 22 w 47"/>
                <a:gd name="T103" fmla="*/ 24 h 24"/>
                <a:gd name="T104" fmla="*/ 24 w 47"/>
                <a:gd name="T105" fmla="*/ 24 h 24"/>
                <a:gd name="T106" fmla="*/ 26 w 47"/>
                <a:gd name="T107" fmla="*/ 24 h 24"/>
                <a:gd name="T108" fmla="*/ 27 w 47"/>
                <a:gd name="T109" fmla="*/ 23 h 24"/>
                <a:gd name="T110" fmla="*/ 29 w 47"/>
                <a:gd name="T111" fmla="*/ 22 h 24"/>
                <a:gd name="T112" fmla="*/ 30 w 47"/>
                <a:gd name="T11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54"/>
            <p:cNvSpPr>
              <a:spLocks/>
            </p:cNvSpPr>
            <p:nvPr userDrawn="1"/>
          </p:nvSpPr>
          <p:spPr bwMode="auto">
            <a:xfrm>
              <a:off x="4673601" y="2500313"/>
              <a:ext cx="74613" cy="38100"/>
            </a:xfrm>
            <a:custGeom>
              <a:avLst/>
              <a:gdLst>
                <a:gd name="T0" fmla="*/ 46 w 47"/>
                <a:gd name="T1" fmla="*/ 9 h 24"/>
                <a:gd name="T2" fmla="*/ 44 w 47"/>
                <a:gd name="T3" fmla="*/ 8 h 24"/>
                <a:gd name="T4" fmla="*/ 43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8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3 w 47"/>
                <a:gd name="T17" fmla="*/ 2 h 24"/>
                <a:gd name="T18" fmla="*/ 31 w 47"/>
                <a:gd name="T19" fmla="*/ 1 h 24"/>
                <a:gd name="T20" fmla="*/ 30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5 w 47"/>
                <a:gd name="T27" fmla="*/ 0 h 24"/>
                <a:gd name="T28" fmla="*/ 23 w 47"/>
                <a:gd name="T29" fmla="*/ 0 h 24"/>
                <a:gd name="T30" fmla="*/ 22 w 47"/>
                <a:gd name="T31" fmla="*/ 1 h 24"/>
                <a:gd name="T32" fmla="*/ 20 w 47"/>
                <a:gd name="T33" fmla="*/ 1 h 24"/>
                <a:gd name="T34" fmla="*/ 18 w 47"/>
                <a:gd name="T35" fmla="*/ 2 h 24"/>
                <a:gd name="T36" fmla="*/ 17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2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7 w 47"/>
                <a:gd name="T49" fmla="*/ 8 h 24"/>
                <a:gd name="T50" fmla="*/ 5 w 47"/>
                <a:gd name="T51" fmla="*/ 8 h 24"/>
                <a:gd name="T52" fmla="*/ 3 w 47"/>
                <a:gd name="T53" fmla="*/ 9 h 24"/>
                <a:gd name="T54" fmla="*/ 2 w 47"/>
                <a:gd name="T55" fmla="*/ 10 h 24"/>
                <a:gd name="T56" fmla="*/ 0 w 47"/>
                <a:gd name="T57" fmla="*/ 12 h 24"/>
                <a:gd name="T58" fmla="*/ 2 w 47"/>
                <a:gd name="T59" fmla="*/ 15 h 24"/>
                <a:gd name="T60" fmla="*/ 4 w 47"/>
                <a:gd name="T61" fmla="*/ 15 h 24"/>
                <a:gd name="T62" fmla="*/ 5 w 47"/>
                <a:gd name="T63" fmla="*/ 16 h 24"/>
                <a:gd name="T64" fmla="*/ 7 w 47"/>
                <a:gd name="T65" fmla="*/ 17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55"/>
            <p:cNvSpPr>
              <a:spLocks/>
            </p:cNvSpPr>
            <p:nvPr userDrawn="1"/>
          </p:nvSpPr>
          <p:spPr bwMode="auto">
            <a:xfrm>
              <a:off x="4102101" y="22240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6 h 24"/>
                <a:gd name="T52" fmla="*/ 44 w 47"/>
                <a:gd name="T53" fmla="*/ 15 h 24"/>
                <a:gd name="T54" fmla="*/ 45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1 w 47"/>
                <a:gd name="T63" fmla="*/ 7 h 24"/>
                <a:gd name="T64" fmla="*/ 40 w 47"/>
                <a:gd name="T65" fmla="*/ 6 h 24"/>
                <a:gd name="T66" fmla="*/ 38 w 47"/>
                <a:gd name="T67" fmla="*/ 6 h 24"/>
                <a:gd name="T68" fmla="*/ 36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8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3 w 47"/>
                <a:gd name="T85" fmla="*/ 0 h 24"/>
                <a:gd name="T86" fmla="*/ 22 w 47"/>
                <a:gd name="T87" fmla="*/ 1 h 24"/>
                <a:gd name="T88" fmla="*/ 20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5 w 47"/>
                <a:gd name="T95" fmla="*/ 4 h 24"/>
                <a:gd name="T96" fmla="*/ 14 w 47"/>
                <a:gd name="T97" fmla="*/ 5 h 24"/>
                <a:gd name="T98" fmla="*/ 12 w 47"/>
                <a:gd name="T99" fmla="*/ 5 h 24"/>
                <a:gd name="T100" fmla="*/ 10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56"/>
            <p:cNvSpPr>
              <a:spLocks/>
            </p:cNvSpPr>
            <p:nvPr userDrawn="1"/>
          </p:nvSpPr>
          <p:spPr bwMode="auto">
            <a:xfrm>
              <a:off x="4143376" y="2247900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1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3 h 24"/>
                <a:gd name="T92" fmla="*/ 29 w 47"/>
                <a:gd name="T93" fmla="*/ 22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9 h 24"/>
                <a:gd name="T102" fmla="*/ 38 w 47"/>
                <a:gd name="T103" fmla="*/ 18 h 24"/>
                <a:gd name="T104" fmla="*/ 39 w 47"/>
                <a:gd name="T105" fmla="*/ 17 h 24"/>
                <a:gd name="T106" fmla="*/ 41 w 47"/>
                <a:gd name="T107" fmla="*/ 16 h 24"/>
                <a:gd name="T108" fmla="*/ 42 w 47"/>
                <a:gd name="T109" fmla="*/ 15 h 24"/>
                <a:gd name="T110" fmla="*/ 44 w 47"/>
                <a:gd name="T111" fmla="*/ 15 h 24"/>
                <a:gd name="T112" fmla="*/ 46 w 47"/>
                <a:gd name="T113" fmla="*/ 14 h 24"/>
                <a:gd name="T114" fmla="*/ 46 w 47"/>
                <a:gd name="T11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57"/>
            <p:cNvSpPr>
              <a:spLocks/>
            </p:cNvSpPr>
            <p:nvPr userDrawn="1"/>
          </p:nvSpPr>
          <p:spPr bwMode="auto">
            <a:xfrm>
              <a:off x="4184651" y="2271713"/>
              <a:ext cx="74613" cy="38100"/>
            </a:xfrm>
            <a:custGeom>
              <a:avLst/>
              <a:gdLst>
                <a:gd name="T0" fmla="*/ 32 w 47"/>
                <a:gd name="T1" fmla="*/ 1 h 24"/>
                <a:gd name="T2" fmla="*/ 30 w 47"/>
                <a:gd name="T3" fmla="*/ 1 h 24"/>
                <a:gd name="T4" fmla="*/ 29 w 47"/>
                <a:gd name="T5" fmla="*/ 0 h 24"/>
                <a:gd name="T6" fmla="*/ 27 w 47"/>
                <a:gd name="T7" fmla="*/ 0 h 24"/>
                <a:gd name="T8" fmla="*/ 25 w 47"/>
                <a:gd name="T9" fmla="*/ 0 h 24"/>
                <a:gd name="T10" fmla="*/ 24 w 47"/>
                <a:gd name="T11" fmla="*/ 0 h 24"/>
                <a:gd name="T12" fmla="*/ 22 w 47"/>
                <a:gd name="T13" fmla="*/ 1 h 24"/>
                <a:gd name="T14" fmla="*/ 20 w 47"/>
                <a:gd name="T15" fmla="*/ 1 h 24"/>
                <a:gd name="T16" fmla="*/ 19 w 47"/>
                <a:gd name="T17" fmla="*/ 2 h 24"/>
                <a:gd name="T18" fmla="*/ 17 w 47"/>
                <a:gd name="T19" fmla="*/ 3 h 24"/>
                <a:gd name="T20" fmla="*/ 16 w 47"/>
                <a:gd name="T21" fmla="*/ 4 h 24"/>
                <a:gd name="T22" fmla="*/ 14 w 47"/>
                <a:gd name="T23" fmla="*/ 4 h 24"/>
                <a:gd name="T24" fmla="*/ 12 w 47"/>
                <a:gd name="T25" fmla="*/ 5 h 24"/>
                <a:gd name="T26" fmla="*/ 11 w 47"/>
                <a:gd name="T27" fmla="*/ 6 h 24"/>
                <a:gd name="T28" fmla="*/ 9 w 47"/>
                <a:gd name="T29" fmla="*/ 7 h 24"/>
                <a:gd name="T30" fmla="*/ 7 w 47"/>
                <a:gd name="T31" fmla="*/ 8 h 24"/>
                <a:gd name="T32" fmla="*/ 6 w 47"/>
                <a:gd name="T33" fmla="*/ 8 h 24"/>
                <a:gd name="T34" fmla="*/ 4 w 47"/>
                <a:gd name="T35" fmla="*/ 9 h 24"/>
                <a:gd name="T36" fmla="*/ 2 w 47"/>
                <a:gd name="T37" fmla="*/ 10 h 24"/>
                <a:gd name="T38" fmla="*/ 1 w 47"/>
                <a:gd name="T39" fmla="*/ 11 h 24"/>
                <a:gd name="T40" fmla="*/ 1 w 47"/>
                <a:gd name="T41" fmla="*/ 14 h 24"/>
                <a:gd name="T42" fmla="*/ 2 w 47"/>
                <a:gd name="T43" fmla="*/ 15 h 24"/>
                <a:gd name="T44" fmla="*/ 4 w 47"/>
                <a:gd name="T45" fmla="*/ 16 h 24"/>
                <a:gd name="T46" fmla="*/ 6 w 47"/>
                <a:gd name="T47" fmla="*/ 17 h 24"/>
                <a:gd name="T48" fmla="*/ 7 w 47"/>
                <a:gd name="T49" fmla="*/ 18 h 24"/>
                <a:gd name="T50" fmla="*/ 9 w 47"/>
                <a:gd name="T51" fmla="*/ 19 h 24"/>
                <a:gd name="T52" fmla="*/ 11 w 47"/>
                <a:gd name="T53" fmla="*/ 20 h 24"/>
                <a:gd name="T54" fmla="*/ 12 w 47"/>
                <a:gd name="T55" fmla="*/ 21 h 24"/>
                <a:gd name="T56" fmla="*/ 14 w 47"/>
                <a:gd name="T57" fmla="*/ 22 h 24"/>
                <a:gd name="T58" fmla="*/ 16 w 47"/>
                <a:gd name="T59" fmla="*/ 23 h 24"/>
                <a:gd name="T60" fmla="*/ 17 w 47"/>
                <a:gd name="T61" fmla="*/ 23 h 24"/>
                <a:gd name="T62" fmla="*/ 19 w 47"/>
                <a:gd name="T63" fmla="*/ 24 h 24"/>
                <a:gd name="T64" fmla="*/ 20 w 47"/>
                <a:gd name="T65" fmla="*/ 24 h 24"/>
                <a:gd name="T66" fmla="*/ 22 w 47"/>
                <a:gd name="T67" fmla="*/ 24 h 24"/>
                <a:gd name="T68" fmla="*/ 24 w 47"/>
                <a:gd name="T69" fmla="*/ 24 h 24"/>
                <a:gd name="T70" fmla="*/ 25 w 47"/>
                <a:gd name="T71" fmla="*/ 24 h 24"/>
                <a:gd name="T72" fmla="*/ 27 w 47"/>
                <a:gd name="T73" fmla="*/ 23 h 24"/>
                <a:gd name="T74" fmla="*/ 28 w 47"/>
                <a:gd name="T75" fmla="*/ 22 h 24"/>
                <a:gd name="T76" fmla="*/ 30 w 47"/>
                <a:gd name="T77" fmla="*/ 21 h 24"/>
                <a:gd name="T78" fmla="*/ 32 w 47"/>
                <a:gd name="T79" fmla="*/ 20 h 24"/>
                <a:gd name="T80" fmla="*/ 33 w 47"/>
                <a:gd name="T81" fmla="*/ 20 h 24"/>
                <a:gd name="T82" fmla="*/ 35 w 47"/>
                <a:gd name="T83" fmla="*/ 19 h 24"/>
                <a:gd name="T84" fmla="*/ 37 w 47"/>
                <a:gd name="T85" fmla="*/ 18 h 24"/>
                <a:gd name="T86" fmla="*/ 38 w 47"/>
                <a:gd name="T87" fmla="*/ 17 h 24"/>
                <a:gd name="T88" fmla="*/ 40 w 47"/>
                <a:gd name="T89" fmla="*/ 17 h 24"/>
                <a:gd name="T90" fmla="*/ 41 w 47"/>
                <a:gd name="T91" fmla="*/ 16 h 24"/>
                <a:gd name="T92" fmla="*/ 43 w 47"/>
                <a:gd name="T93" fmla="*/ 15 h 24"/>
                <a:gd name="T94" fmla="*/ 45 w 47"/>
                <a:gd name="T95" fmla="*/ 14 h 24"/>
                <a:gd name="T96" fmla="*/ 46 w 47"/>
                <a:gd name="T97" fmla="*/ 13 h 24"/>
                <a:gd name="T98" fmla="*/ 46 w 47"/>
                <a:gd name="T99" fmla="*/ 10 h 24"/>
                <a:gd name="T100" fmla="*/ 44 w 47"/>
                <a:gd name="T101" fmla="*/ 9 h 24"/>
                <a:gd name="T102" fmla="*/ 43 w 47"/>
                <a:gd name="T103" fmla="*/ 8 h 24"/>
                <a:gd name="T104" fmla="*/ 41 w 47"/>
                <a:gd name="T105" fmla="*/ 7 h 24"/>
                <a:gd name="T106" fmla="*/ 39 w 47"/>
                <a:gd name="T107" fmla="*/ 6 h 24"/>
                <a:gd name="T108" fmla="*/ 38 w 47"/>
                <a:gd name="T109" fmla="*/ 5 h 24"/>
                <a:gd name="T110" fmla="*/ 36 w 47"/>
                <a:gd name="T111" fmla="*/ 4 h 24"/>
                <a:gd name="T112" fmla="*/ 35 w 47"/>
                <a:gd name="T1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58"/>
            <p:cNvSpPr>
              <a:spLocks/>
            </p:cNvSpPr>
            <p:nvPr userDrawn="1"/>
          </p:nvSpPr>
          <p:spPr bwMode="auto">
            <a:xfrm>
              <a:off x="4225926" y="229552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2 h 24"/>
                <a:gd name="T76" fmla="*/ 17 w 47"/>
                <a:gd name="T77" fmla="*/ 23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3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2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7 h 24"/>
                <a:gd name="T104" fmla="*/ 40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59"/>
            <p:cNvSpPr>
              <a:spLocks/>
            </p:cNvSpPr>
            <p:nvPr userDrawn="1"/>
          </p:nvSpPr>
          <p:spPr bwMode="auto">
            <a:xfrm>
              <a:off x="4267201" y="2319338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9 h 24"/>
                <a:gd name="T54" fmla="*/ 2 w 47"/>
                <a:gd name="T55" fmla="*/ 10 h 24"/>
                <a:gd name="T56" fmla="*/ 1 w 47"/>
                <a:gd name="T57" fmla="*/ 13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7 h 24"/>
                <a:gd name="T66" fmla="*/ 9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4 w 47"/>
                <a:gd name="T73" fmla="*/ 21 h 24"/>
                <a:gd name="T74" fmla="*/ 15 w 47"/>
                <a:gd name="T75" fmla="*/ 22 h 24"/>
                <a:gd name="T76" fmla="*/ 17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60"/>
            <p:cNvSpPr>
              <a:spLocks/>
            </p:cNvSpPr>
            <p:nvPr userDrawn="1"/>
          </p:nvSpPr>
          <p:spPr bwMode="auto">
            <a:xfrm>
              <a:off x="4310063" y="2341563"/>
              <a:ext cx="73025" cy="39688"/>
            </a:xfrm>
            <a:custGeom>
              <a:avLst/>
              <a:gdLst>
                <a:gd name="T0" fmla="*/ 45 w 46"/>
                <a:gd name="T1" fmla="*/ 10 h 25"/>
                <a:gd name="T2" fmla="*/ 43 w 46"/>
                <a:gd name="T3" fmla="*/ 9 h 25"/>
                <a:gd name="T4" fmla="*/ 41 w 46"/>
                <a:gd name="T5" fmla="*/ 8 h 25"/>
                <a:gd name="T6" fmla="*/ 40 w 46"/>
                <a:gd name="T7" fmla="*/ 7 h 25"/>
                <a:gd name="T8" fmla="*/ 38 w 46"/>
                <a:gd name="T9" fmla="*/ 6 h 25"/>
                <a:gd name="T10" fmla="*/ 37 w 46"/>
                <a:gd name="T11" fmla="*/ 5 h 25"/>
                <a:gd name="T12" fmla="*/ 35 w 46"/>
                <a:gd name="T13" fmla="*/ 4 h 25"/>
                <a:gd name="T14" fmla="*/ 33 w 46"/>
                <a:gd name="T15" fmla="*/ 3 h 25"/>
                <a:gd name="T16" fmla="*/ 32 w 46"/>
                <a:gd name="T17" fmla="*/ 2 h 25"/>
                <a:gd name="T18" fmla="*/ 30 w 46"/>
                <a:gd name="T19" fmla="*/ 1 h 25"/>
                <a:gd name="T20" fmla="*/ 28 w 46"/>
                <a:gd name="T21" fmla="*/ 1 h 25"/>
                <a:gd name="T22" fmla="*/ 27 w 46"/>
                <a:gd name="T23" fmla="*/ 1 h 25"/>
                <a:gd name="T24" fmla="*/ 25 w 46"/>
                <a:gd name="T25" fmla="*/ 0 h 25"/>
                <a:gd name="T26" fmla="*/ 24 w 46"/>
                <a:gd name="T27" fmla="*/ 1 h 25"/>
                <a:gd name="T28" fmla="*/ 22 w 46"/>
                <a:gd name="T29" fmla="*/ 1 h 25"/>
                <a:gd name="T30" fmla="*/ 20 w 46"/>
                <a:gd name="T31" fmla="*/ 2 h 25"/>
                <a:gd name="T32" fmla="*/ 19 w 46"/>
                <a:gd name="T33" fmla="*/ 2 h 25"/>
                <a:gd name="T34" fmla="*/ 17 w 46"/>
                <a:gd name="T35" fmla="*/ 3 h 25"/>
                <a:gd name="T36" fmla="*/ 15 w 46"/>
                <a:gd name="T37" fmla="*/ 4 h 25"/>
                <a:gd name="T38" fmla="*/ 14 w 46"/>
                <a:gd name="T39" fmla="*/ 5 h 25"/>
                <a:gd name="T40" fmla="*/ 12 w 46"/>
                <a:gd name="T41" fmla="*/ 5 h 25"/>
                <a:gd name="T42" fmla="*/ 11 w 46"/>
                <a:gd name="T43" fmla="*/ 6 h 25"/>
                <a:gd name="T44" fmla="*/ 9 w 46"/>
                <a:gd name="T45" fmla="*/ 7 h 25"/>
                <a:gd name="T46" fmla="*/ 7 w 46"/>
                <a:gd name="T47" fmla="*/ 8 h 25"/>
                <a:gd name="T48" fmla="*/ 6 w 46"/>
                <a:gd name="T49" fmla="*/ 9 h 25"/>
                <a:gd name="T50" fmla="*/ 4 w 46"/>
                <a:gd name="T51" fmla="*/ 9 h 25"/>
                <a:gd name="T52" fmla="*/ 2 w 46"/>
                <a:gd name="T53" fmla="*/ 10 h 25"/>
                <a:gd name="T54" fmla="*/ 1 w 46"/>
                <a:gd name="T55" fmla="*/ 11 h 25"/>
                <a:gd name="T56" fmla="*/ 0 w 46"/>
                <a:gd name="T57" fmla="*/ 15 h 25"/>
                <a:gd name="T58" fmla="*/ 2 w 46"/>
                <a:gd name="T59" fmla="*/ 16 h 25"/>
                <a:gd name="T60" fmla="*/ 3 w 46"/>
                <a:gd name="T61" fmla="*/ 17 h 25"/>
                <a:gd name="T62" fmla="*/ 5 w 46"/>
                <a:gd name="T63" fmla="*/ 18 h 25"/>
                <a:gd name="T64" fmla="*/ 7 w 46"/>
                <a:gd name="T65" fmla="*/ 19 h 25"/>
                <a:gd name="T66" fmla="*/ 8 w 46"/>
                <a:gd name="T67" fmla="*/ 19 h 25"/>
                <a:gd name="T68" fmla="*/ 10 w 46"/>
                <a:gd name="T69" fmla="*/ 20 h 25"/>
                <a:gd name="T70" fmla="*/ 11 w 46"/>
                <a:gd name="T71" fmla="*/ 21 h 25"/>
                <a:gd name="T72" fmla="*/ 13 w 46"/>
                <a:gd name="T73" fmla="*/ 22 h 25"/>
                <a:gd name="T74" fmla="*/ 15 w 46"/>
                <a:gd name="T75" fmla="*/ 23 h 25"/>
                <a:gd name="T76" fmla="*/ 16 w 46"/>
                <a:gd name="T77" fmla="*/ 24 h 25"/>
                <a:gd name="T78" fmla="*/ 18 w 46"/>
                <a:gd name="T79" fmla="*/ 24 h 25"/>
                <a:gd name="T80" fmla="*/ 20 w 46"/>
                <a:gd name="T81" fmla="*/ 25 h 25"/>
                <a:gd name="T82" fmla="*/ 21 w 46"/>
                <a:gd name="T83" fmla="*/ 25 h 25"/>
                <a:gd name="T84" fmla="*/ 23 w 46"/>
                <a:gd name="T85" fmla="*/ 25 h 25"/>
                <a:gd name="T86" fmla="*/ 24 w 46"/>
                <a:gd name="T87" fmla="*/ 24 h 25"/>
                <a:gd name="T88" fmla="*/ 26 w 46"/>
                <a:gd name="T89" fmla="*/ 24 h 25"/>
                <a:gd name="T90" fmla="*/ 28 w 46"/>
                <a:gd name="T91" fmla="*/ 23 h 25"/>
                <a:gd name="T92" fmla="*/ 29 w 46"/>
                <a:gd name="T93" fmla="*/ 22 h 25"/>
                <a:gd name="T94" fmla="*/ 31 w 46"/>
                <a:gd name="T95" fmla="*/ 21 h 25"/>
                <a:gd name="T96" fmla="*/ 33 w 46"/>
                <a:gd name="T97" fmla="*/ 20 h 25"/>
                <a:gd name="T98" fmla="*/ 34 w 46"/>
                <a:gd name="T99" fmla="*/ 20 h 25"/>
                <a:gd name="T100" fmla="*/ 36 w 46"/>
                <a:gd name="T101" fmla="*/ 19 h 25"/>
                <a:gd name="T102" fmla="*/ 37 w 46"/>
                <a:gd name="T103" fmla="*/ 18 h 25"/>
                <a:gd name="T104" fmla="*/ 39 w 46"/>
                <a:gd name="T105" fmla="*/ 17 h 25"/>
                <a:gd name="T106" fmla="*/ 41 w 46"/>
                <a:gd name="T107" fmla="*/ 16 h 25"/>
                <a:gd name="T108" fmla="*/ 42 w 46"/>
                <a:gd name="T109" fmla="*/ 16 h 25"/>
                <a:gd name="T110" fmla="*/ 44 w 46"/>
                <a:gd name="T111" fmla="*/ 15 h 25"/>
                <a:gd name="T112" fmla="*/ 45 w 46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61"/>
            <p:cNvSpPr>
              <a:spLocks/>
            </p:cNvSpPr>
            <p:nvPr userDrawn="1"/>
          </p:nvSpPr>
          <p:spPr bwMode="auto">
            <a:xfrm>
              <a:off x="4351338" y="2365375"/>
              <a:ext cx="74613" cy="39688"/>
            </a:xfrm>
            <a:custGeom>
              <a:avLst/>
              <a:gdLst>
                <a:gd name="T0" fmla="*/ 45 w 47"/>
                <a:gd name="T1" fmla="*/ 9 h 25"/>
                <a:gd name="T2" fmla="*/ 43 w 47"/>
                <a:gd name="T3" fmla="*/ 9 h 25"/>
                <a:gd name="T4" fmla="*/ 42 w 47"/>
                <a:gd name="T5" fmla="*/ 8 h 25"/>
                <a:gd name="T6" fmla="*/ 40 w 47"/>
                <a:gd name="T7" fmla="*/ 7 h 25"/>
                <a:gd name="T8" fmla="*/ 38 w 47"/>
                <a:gd name="T9" fmla="*/ 6 h 25"/>
                <a:gd name="T10" fmla="*/ 37 w 47"/>
                <a:gd name="T11" fmla="*/ 5 h 25"/>
                <a:gd name="T12" fmla="*/ 35 w 47"/>
                <a:gd name="T13" fmla="*/ 4 h 25"/>
                <a:gd name="T14" fmla="*/ 33 w 47"/>
                <a:gd name="T15" fmla="*/ 3 h 25"/>
                <a:gd name="T16" fmla="*/ 32 w 47"/>
                <a:gd name="T17" fmla="*/ 2 h 25"/>
                <a:gd name="T18" fmla="*/ 30 w 47"/>
                <a:gd name="T19" fmla="*/ 1 h 25"/>
                <a:gd name="T20" fmla="*/ 29 w 47"/>
                <a:gd name="T21" fmla="*/ 1 h 25"/>
                <a:gd name="T22" fmla="*/ 27 w 47"/>
                <a:gd name="T23" fmla="*/ 0 h 25"/>
                <a:gd name="T24" fmla="*/ 25 w 47"/>
                <a:gd name="T25" fmla="*/ 0 h 25"/>
                <a:gd name="T26" fmla="*/ 24 w 47"/>
                <a:gd name="T27" fmla="*/ 0 h 25"/>
                <a:gd name="T28" fmla="*/ 22 w 47"/>
                <a:gd name="T29" fmla="*/ 1 h 25"/>
                <a:gd name="T30" fmla="*/ 21 w 47"/>
                <a:gd name="T31" fmla="*/ 1 h 25"/>
                <a:gd name="T32" fmla="*/ 19 w 47"/>
                <a:gd name="T33" fmla="*/ 2 h 25"/>
                <a:gd name="T34" fmla="*/ 17 w 47"/>
                <a:gd name="T35" fmla="*/ 3 h 25"/>
                <a:gd name="T36" fmla="*/ 16 w 47"/>
                <a:gd name="T37" fmla="*/ 4 h 25"/>
                <a:gd name="T38" fmla="*/ 14 w 47"/>
                <a:gd name="T39" fmla="*/ 5 h 25"/>
                <a:gd name="T40" fmla="*/ 12 w 47"/>
                <a:gd name="T41" fmla="*/ 5 h 25"/>
                <a:gd name="T42" fmla="*/ 11 w 47"/>
                <a:gd name="T43" fmla="*/ 6 h 25"/>
                <a:gd name="T44" fmla="*/ 9 w 47"/>
                <a:gd name="T45" fmla="*/ 7 h 25"/>
                <a:gd name="T46" fmla="*/ 7 w 47"/>
                <a:gd name="T47" fmla="*/ 8 h 25"/>
                <a:gd name="T48" fmla="*/ 6 w 47"/>
                <a:gd name="T49" fmla="*/ 9 h 25"/>
                <a:gd name="T50" fmla="*/ 4 w 47"/>
                <a:gd name="T51" fmla="*/ 9 h 25"/>
                <a:gd name="T52" fmla="*/ 2 w 47"/>
                <a:gd name="T53" fmla="*/ 10 h 25"/>
                <a:gd name="T54" fmla="*/ 1 w 47"/>
                <a:gd name="T55" fmla="*/ 11 h 25"/>
                <a:gd name="T56" fmla="*/ 0 w 47"/>
                <a:gd name="T57" fmla="*/ 14 h 25"/>
                <a:gd name="T58" fmla="*/ 2 w 47"/>
                <a:gd name="T59" fmla="*/ 16 h 25"/>
                <a:gd name="T60" fmla="*/ 3 w 47"/>
                <a:gd name="T61" fmla="*/ 17 h 25"/>
                <a:gd name="T62" fmla="*/ 5 w 47"/>
                <a:gd name="T63" fmla="*/ 17 h 25"/>
                <a:gd name="T64" fmla="*/ 7 w 47"/>
                <a:gd name="T65" fmla="*/ 18 h 25"/>
                <a:gd name="T66" fmla="*/ 8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3 w 47"/>
                <a:gd name="T73" fmla="*/ 22 h 25"/>
                <a:gd name="T74" fmla="*/ 15 w 47"/>
                <a:gd name="T75" fmla="*/ 23 h 25"/>
                <a:gd name="T76" fmla="*/ 16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1 w 47"/>
                <a:gd name="T83" fmla="*/ 25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3 h 25"/>
                <a:gd name="T90" fmla="*/ 28 w 47"/>
                <a:gd name="T91" fmla="*/ 23 h 25"/>
                <a:gd name="T92" fmla="*/ 29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4 w 47"/>
                <a:gd name="T99" fmla="*/ 19 h 25"/>
                <a:gd name="T100" fmla="*/ 36 w 47"/>
                <a:gd name="T101" fmla="*/ 19 h 25"/>
                <a:gd name="T102" fmla="*/ 38 w 47"/>
                <a:gd name="T103" fmla="*/ 18 h 25"/>
                <a:gd name="T104" fmla="*/ 39 w 47"/>
                <a:gd name="T105" fmla="*/ 17 h 25"/>
                <a:gd name="T106" fmla="*/ 41 w 47"/>
                <a:gd name="T107" fmla="*/ 16 h 25"/>
                <a:gd name="T108" fmla="*/ 43 w 47"/>
                <a:gd name="T109" fmla="*/ 15 h 25"/>
                <a:gd name="T110" fmla="*/ 44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62"/>
            <p:cNvSpPr>
              <a:spLocks/>
            </p:cNvSpPr>
            <p:nvPr userDrawn="1"/>
          </p:nvSpPr>
          <p:spPr bwMode="auto">
            <a:xfrm>
              <a:off x="4052888" y="22494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63"/>
            <p:cNvSpPr>
              <a:spLocks/>
            </p:cNvSpPr>
            <p:nvPr userDrawn="1"/>
          </p:nvSpPr>
          <p:spPr bwMode="auto">
            <a:xfrm>
              <a:off x="4094163" y="2273300"/>
              <a:ext cx="74613" cy="38100"/>
            </a:xfrm>
            <a:custGeom>
              <a:avLst/>
              <a:gdLst>
                <a:gd name="T0" fmla="*/ 29 w 47"/>
                <a:gd name="T1" fmla="*/ 0 h 24"/>
                <a:gd name="T2" fmla="*/ 28 w 47"/>
                <a:gd name="T3" fmla="*/ 0 h 24"/>
                <a:gd name="T4" fmla="*/ 26 w 47"/>
                <a:gd name="T5" fmla="*/ 0 h 24"/>
                <a:gd name="T6" fmla="*/ 24 w 47"/>
                <a:gd name="T7" fmla="*/ 0 h 24"/>
                <a:gd name="T8" fmla="*/ 23 w 47"/>
                <a:gd name="T9" fmla="*/ 0 h 24"/>
                <a:gd name="T10" fmla="*/ 21 w 47"/>
                <a:gd name="T11" fmla="*/ 1 h 24"/>
                <a:gd name="T12" fmla="*/ 20 w 47"/>
                <a:gd name="T13" fmla="*/ 1 h 24"/>
                <a:gd name="T14" fmla="*/ 18 w 47"/>
                <a:gd name="T15" fmla="*/ 2 h 24"/>
                <a:gd name="T16" fmla="*/ 16 w 47"/>
                <a:gd name="T17" fmla="*/ 3 h 24"/>
                <a:gd name="T18" fmla="*/ 15 w 47"/>
                <a:gd name="T19" fmla="*/ 4 h 24"/>
                <a:gd name="T20" fmla="*/ 13 w 47"/>
                <a:gd name="T21" fmla="*/ 4 h 24"/>
                <a:gd name="T22" fmla="*/ 11 w 47"/>
                <a:gd name="T23" fmla="*/ 5 h 24"/>
                <a:gd name="T24" fmla="*/ 10 w 47"/>
                <a:gd name="T25" fmla="*/ 6 h 24"/>
                <a:gd name="T26" fmla="*/ 8 w 47"/>
                <a:gd name="T27" fmla="*/ 7 h 24"/>
                <a:gd name="T28" fmla="*/ 6 w 47"/>
                <a:gd name="T29" fmla="*/ 8 h 24"/>
                <a:gd name="T30" fmla="*/ 5 w 47"/>
                <a:gd name="T31" fmla="*/ 8 h 24"/>
                <a:gd name="T32" fmla="*/ 3 w 47"/>
                <a:gd name="T33" fmla="*/ 9 h 24"/>
                <a:gd name="T34" fmla="*/ 2 w 47"/>
                <a:gd name="T35" fmla="*/ 10 h 24"/>
                <a:gd name="T36" fmla="*/ 1 w 47"/>
                <a:gd name="T37" fmla="*/ 13 h 24"/>
                <a:gd name="T38" fmla="*/ 2 w 47"/>
                <a:gd name="T39" fmla="*/ 15 h 24"/>
                <a:gd name="T40" fmla="*/ 4 w 47"/>
                <a:gd name="T41" fmla="*/ 15 h 24"/>
                <a:gd name="T42" fmla="*/ 5 w 47"/>
                <a:gd name="T43" fmla="*/ 16 h 24"/>
                <a:gd name="T44" fmla="*/ 7 w 47"/>
                <a:gd name="T45" fmla="*/ 17 h 24"/>
                <a:gd name="T46" fmla="*/ 9 w 47"/>
                <a:gd name="T47" fmla="*/ 18 h 24"/>
                <a:gd name="T48" fmla="*/ 10 w 47"/>
                <a:gd name="T49" fmla="*/ 19 h 24"/>
                <a:gd name="T50" fmla="*/ 12 w 47"/>
                <a:gd name="T51" fmla="*/ 20 h 24"/>
                <a:gd name="T52" fmla="*/ 14 w 47"/>
                <a:gd name="T53" fmla="*/ 21 h 24"/>
                <a:gd name="T54" fmla="*/ 15 w 47"/>
                <a:gd name="T55" fmla="*/ 22 h 24"/>
                <a:gd name="T56" fmla="*/ 17 w 47"/>
                <a:gd name="T57" fmla="*/ 23 h 24"/>
                <a:gd name="T58" fmla="*/ 18 w 47"/>
                <a:gd name="T59" fmla="*/ 23 h 24"/>
                <a:gd name="T60" fmla="*/ 20 w 47"/>
                <a:gd name="T61" fmla="*/ 24 h 24"/>
                <a:gd name="T62" fmla="*/ 22 w 47"/>
                <a:gd name="T63" fmla="*/ 24 h 24"/>
                <a:gd name="T64" fmla="*/ 23 w 47"/>
                <a:gd name="T65" fmla="*/ 24 h 24"/>
                <a:gd name="T66" fmla="*/ 25 w 47"/>
                <a:gd name="T67" fmla="*/ 23 h 24"/>
                <a:gd name="T68" fmla="*/ 26 w 47"/>
                <a:gd name="T69" fmla="*/ 23 h 24"/>
                <a:gd name="T70" fmla="*/ 28 w 47"/>
                <a:gd name="T71" fmla="*/ 22 h 24"/>
                <a:gd name="T72" fmla="*/ 30 w 47"/>
                <a:gd name="T73" fmla="*/ 21 h 24"/>
                <a:gd name="T74" fmla="*/ 31 w 47"/>
                <a:gd name="T75" fmla="*/ 20 h 24"/>
                <a:gd name="T76" fmla="*/ 33 w 47"/>
                <a:gd name="T77" fmla="*/ 20 h 24"/>
                <a:gd name="T78" fmla="*/ 35 w 47"/>
                <a:gd name="T79" fmla="*/ 19 h 24"/>
                <a:gd name="T80" fmla="*/ 36 w 47"/>
                <a:gd name="T81" fmla="*/ 18 h 24"/>
                <a:gd name="T82" fmla="*/ 38 w 47"/>
                <a:gd name="T83" fmla="*/ 17 h 24"/>
                <a:gd name="T84" fmla="*/ 39 w 47"/>
                <a:gd name="T85" fmla="*/ 16 h 24"/>
                <a:gd name="T86" fmla="*/ 41 w 47"/>
                <a:gd name="T87" fmla="*/ 16 h 24"/>
                <a:gd name="T88" fmla="*/ 43 w 47"/>
                <a:gd name="T89" fmla="*/ 15 h 24"/>
                <a:gd name="T90" fmla="*/ 44 w 47"/>
                <a:gd name="T91" fmla="*/ 14 h 24"/>
                <a:gd name="T92" fmla="*/ 46 w 47"/>
                <a:gd name="T93" fmla="*/ 13 h 24"/>
                <a:gd name="T94" fmla="*/ 47 w 47"/>
                <a:gd name="T95" fmla="*/ 10 h 24"/>
                <a:gd name="T96" fmla="*/ 45 w 47"/>
                <a:gd name="T97" fmla="*/ 9 h 24"/>
                <a:gd name="T98" fmla="*/ 44 w 47"/>
                <a:gd name="T99" fmla="*/ 8 h 24"/>
                <a:gd name="T100" fmla="*/ 42 w 47"/>
                <a:gd name="T101" fmla="*/ 7 h 24"/>
                <a:gd name="T102" fmla="*/ 40 w 47"/>
                <a:gd name="T103" fmla="*/ 6 h 24"/>
                <a:gd name="T104" fmla="*/ 39 w 47"/>
                <a:gd name="T105" fmla="*/ 5 h 24"/>
                <a:gd name="T106" fmla="*/ 37 w 47"/>
                <a:gd name="T107" fmla="*/ 4 h 24"/>
                <a:gd name="T108" fmla="*/ 35 w 47"/>
                <a:gd name="T109" fmla="*/ 3 h 24"/>
                <a:gd name="T110" fmla="*/ 34 w 47"/>
                <a:gd name="T111" fmla="*/ 2 h 24"/>
                <a:gd name="T112" fmla="*/ 32 w 47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64"/>
            <p:cNvSpPr>
              <a:spLocks/>
            </p:cNvSpPr>
            <p:nvPr userDrawn="1"/>
          </p:nvSpPr>
          <p:spPr bwMode="auto">
            <a:xfrm>
              <a:off x="4135438" y="2295525"/>
              <a:ext cx="74613" cy="39688"/>
            </a:xfrm>
            <a:custGeom>
              <a:avLst/>
              <a:gdLst>
                <a:gd name="T0" fmla="*/ 46 w 47"/>
                <a:gd name="T1" fmla="*/ 9 h 25"/>
                <a:gd name="T2" fmla="*/ 44 w 47"/>
                <a:gd name="T3" fmla="*/ 9 h 25"/>
                <a:gd name="T4" fmla="*/ 42 w 47"/>
                <a:gd name="T5" fmla="*/ 8 h 25"/>
                <a:gd name="T6" fmla="*/ 41 w 47"/>
                <a:gd name="T7" fmla="*/ 7 h 25"/>
                <a:gd name="T8" fmla="*/ 39 w 47"/>
                <a:gd name="T9" fmla="*/ 6 h 25"/>
                <a:gd name="T10" fmla="*/ 37 w 47"/>
                <a:gd name="T11" fmla="*/ 5 h 25"/>
                <a:gd name="T12" fmla="*/ 36 w 47"/>
                <a:gd name="T13" fmla="*/ 4 h 25"/>
                <a:gd name="T14" fmla="*/ 34 w 47"/>
                <a:gd name="T15" fmla="*/ 3 h 25"/>
                <a:gd name="T16" fmla="*/ 33 w 47"/>
                <a:gd name="T17" fmla="*/ 2 h 25"/>
                <a:gd name="T18" fmla="*/ 31 w 47"/>
                <a:gd name="T19" fmla="*/ 1 h 25"/>
                <a:gd name="T20" fmla="*/ 29 w 47"/>
                <a:gd name="T21" fmla="*/ 1 h 25"/>
                <a:gd name="T22" fmla="*/ 28 w 47"/>
                <a:gd name="T23" fmla="*/ 0 h 25"/>
                <a:gd name="T24" fmla="*/ 26 w 47"/>
                <a:gd name="T25" fmla="*/ 0 h 25"/>
                <a:gd name="T26" fmla="*/ 24 w 47"/>
                <a:gd name="T27" fmla="*/ 0 h 25"/>
                <a:gd name="T28" fmla="*/ 23 w 47"/>
                <a:gd name="T29" fmla="*/ 1 h 25"/>
                <a:gd name="T30" fmla="*/ 21 w 47"/>
                <a:gd name="T31" fmla="*/ 1 h 25"/>
                <a:gd name="T32" fmla="*/ 20 w 47"/>
                <a:gd name="T33" fmla="*/ 2 h 25"/>
                <a:gd name="T34" fmla="*/ 18 w 47"/>
                <a:gd name="T35" fmla="*/ 3 h 25"/>
                <a:gd name="T36" fmla="*/ 16 w 47"/>
                <a:gd name="T37" fmla="*/ 4 h 25"/>
                <a:gd name="T38" fmla="*/ 15 w 47"/>
                <a:gd name="T39" fmla="*/ 5 h 25"/>
                <a:gd name="T40" fmla="*/ 13 w 47"/>
                <a:gd name="T41" fmla="*/ 5 h 25"/>
                <a:gd name="T42" fmla="*/ 11 w 47"/>
                <a:gd name="T43" fmla="*/ 6 h 25"/>
                <a:gd name="T44" fmla="*/ 10 w 47"/>
                <a:gd name="T45" fmla="*/ 7 h 25"/>
                <a:gd name="T46" fmla="*/ 8 w 47"/>
                <a:gd name="T47" fmla="*/ 8 h 25"/>
                <a:gd name="T48" fmla="*/ 7 w 47"/>
                <a:gd name="T49" fmla="*/ 9 h 25"/>
                <a:gd name="T50" fmla="*/ 5 w 47"/>
                <a:gd name="T51" fmla="*/ 9 h 25"/>
                <a:gd name="T52" fmla="*/ 3 w 47"/>
                <a:gd name="T53" fmla="*/ 10 h 25"/>
                <a:gd name="T54" fmla="*/ 2 w 47"/>
                <a:gd name="T55" fmla="*/ 11 h 25"/>
                <a:gd name="T56" fmla="*/ 1 w 47"/>
                <a:gd name="T57" fmla="*/ 14 h 25"/>
                <a:gd name="T58" fmla="*/ 2 w 47"/>
                <a:gd name="T59" fmla="*/ 15 h 25"/>
                <a:gd name="T60" fmla="*/ 4 w 47"/>
                <a:gd name="T61" fmla="*/ 16 h 25"/>
                <a:gd name="T62" fmla="*/ 5 w 47"/>
                <a:gd name="T63" fmla="*/ 17 h 25"/>
                <a:gd name="T64" fmla="*/ 7 w 47"/>
                <a:gd name="T65" fmla="*/ 18 h 25"/>
                <a:gd name="T66" fmla="*/ 9 w 47"/>
                <a:gd name="T67" fmla="*/ 19 h 25"/>
                <a:gd name="T68" fmla="*/ 10 w 47"/>
                <a:gd name="T69" fmla="*/ 20 h 25"/>
                <a:gd name="T70" fmla="*/ 12 w 47"/>
                <a:gd name="T71" fmla="*/ 21 h 25"/>
                <a:gd name="T72" fmla="*/ 14 w 47"/>
                <a:gd name="T73" fmla="*/ 22 h 25"/>
                <a:gd name="T74" fmla="*/ 15 w 47"/>
                <a:gd name="T75" fmla="*/ 23 h 25"/>
                <a:gd name="T76" fmla="*/ 17 w 47"/>
                <a:gd name="T77" fmla="*/ 24 h 25"/>
                <a:gd name="T78" fmla="*/ 18 w 47"/>
                <a:gd name="T79" fmla="*/ 24 h 25"/>
                <a:gd name="T80" fmla="*/ 20 w 47"/>
                <a:gd name="T81" fmla="*/ 25 h 25"/>
                <a:gd name="T82" fmla="*/ 22 w 47"/>
                <a:gd name="T83" fmla="*/ 25 h 25"/>
                <a:gd name="T84" fmla="*/ 23 w 47"/>
                <a:gd name="T85" fmla="*/ 24 h 25"/>
                <a:gd name="T86" fmla="*/ 25 w 47"/>
                <a:gd name="T87" fmla="*/ 24 h 25"/>
                <a:gd name="T88" fmla="*/ 26 w 47"/>
                <a:gd name="T89" fmla="*/ 24 h 25"/>
                <a:gd name="T90" fmla="*/ 28 w 47"/>
                <a:gd name="T91" fmla="*/ 23 h 25"/>
                <a:gd name="T92" fmla="*/ 30 w 47"/>
                <a:gd name="T93" fmla="*/ 22 h 25"/>
                <a:gd name="T94" fmla="*/ 31 w 47"/>
                <a:gd name="T95" fmla="*/ 21 h 25"/>
                <a:gd name="T96" fmla="*/ 33 w 47"/>
                <a:gd name="T97" fmla="*/ 20 h 25"/>
                <a:gd name="T98" fmla="*/ 35 w 47"/>
                <a:gd name="T99" fmla="*/ 20 h 25"/>
                <a:gd name="T100" fmla="*/ 36 w 47"/>
                <a:gd name="T101" fmla="*/ 19 h 25"/>
                <a:gd name="T102" fmla="*/ 38 w 47"/>
                <a:gd name="T103" fmla="*/ 18 h 25"/>
                <a:gd name="T104" fmla="*/ 40 w 47"/>
                <a:gd name="T105" fmla="*/ 17 h 25"/>
                <a:gd name="T106" fmla="*/ 41 w 47"/>
                <a:gd name="T107" fmla="*/ 16 h 25"/>
                <a:gd name="T108" fmla="*/ 43 w 47"/>
                <a:gd name="T109" fmla="*/ 16 h 25"/>
                <a:gd name="T110" fmla="*/ 45 w 47"/>
                <a:gd name="T111" fmla="*/ 15 h 25"/>
                <a:gd name="T112" fmla="*/ 46 w 47"/>
                <a:gd name="T1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47" y="11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65"/>
            <p:cNvSpPr>
              <a:spLocks/>
            </p:cNvSpPr>
            <p:nvPr userDrawn="1"/>
          </p:nvSpPr>
          <p:spPr bwMode="auto">
            <a:xfrm>
              <a:off x="4178301" y="2319338"/>
              <a:ext cx="73025" cy="38100"/>
            </a:xfrm>
            <a:custGeom>
              <a:avLst/>
              <a:gdLst>
                <a:gd name="T0" fmla="*/ 29 w 46"/>
                <a:gd name="T1" fmla="*/ 1 h 24"/>
                <a:gd name="T2" fmla="*/ 27 w 46"/>
                <a:gd name="T3" fmla="*/ 0 h 24"/>
                <a:gd name="T4" fmla="*/ 25 w 46"/>
                <a:gd name="T5" fmla="*/ 0 h 24"/>
                <a:gd name="T6" fmla="*/ 24 w 46"/>
                <a:gd name="T7" fmla="*/ 0 h 24"/>
                <a:gd name="T8" fmla="*/ 22 w 46"/>
                <a:gd name="T9" fmla="*/ 1 h 24"/>
                <a:gd name="T10" fmla="*/ 20 w 46"/>
                <a:gd name="T11" fmla="*/ 1 h 24"/>
                <a:gd name="T12" fmla="*/ 19 w 46"/>
                <a:gd name="T13" fmla="*/ 2 h 24"/>
                <a:gd name="T14" fmla="*/ 17 w 46"/>
                <a:gd name="T15" fmla="*/ 3 h 24"/>
                <a:gd name="T16" fmla="*/ 16 w 46"/>
                <a:gd name="T17" fmla="*/ 4 h 24"/>
                <a:gd name="T18" fmla="*/ 14 w 46"/>
                <a:gd name="T19" fmla="*/ 4 h 24"/>
                <a:gd name="T20" fmla="*/ 12 w 46"/>
                <a:gd name="T21" fmla="*/ 5 h 24"/>
                <a:gd name="T22" fmla="*/ 11 w 46"/>
                <a:gd name="T23" fmla="*/ 6 h 24"/>
                <a:gd name="T24" fmla="*/ 9 w 46"/>
                <a:gd name="T25" fmla="*/ 7 h 24"/>
                <a:gd name="T26" fmla="*/ 7 w 46"/>
                <a:gd name="T27" fmla="*/ 8 h 24"/>
                <a:gd name="T28" fmla="*/ 6 w 46"/>
                <a:gd name="T29" fmla="*/ 8 h 24"/>
                <a:gd name="T30" fmla="*/ 4 w 46"/>
                <a:gd name="T31" fmla="*/ 9 h 24"/>
                <a:gd name="T32" fmla="*/ 2 w 46"/>
                <a:gd name="T33" fmla="*/ 10 h 24"/>
                <a:gd name="T34" fmla="*/ 1 w 46"/>
                <a:gd name="T35" fmla="*/ 11 h 24"/>
                <a:gd name="T36" fmla="*/ 0 w 46"/>
                <a:gd name="T37" fmla="*/ 14 h 24"/>
                <a:gd name="T38" fmla="*/ 1 w 46"/>
                <a:gd name="T39" fmla="*/ 15 h 24"/>
                <a:gd name="T40" fmla="*/ 3 w 46"/>
                <a:gd name="T41" fmla="*/ 16 h 24"/>
                <a:gd name="T42" fmla="*/ 5 w 46"/>
                <a:gd name="T43" fmla="*/ 17 h 24"/>
                <a:gd name="T44" fmla="*/ 6 w 46"/>
                <a:gd name="T45" fmla="*/ 18 h 24"/>
                <a:gd name="T46" fmla="*/ 8 w 46"/>
                <a:gd name="T47" fmla="*/ 19 h 24"/>
                <a:gd name="T48" fmla="*/ 10 w 46"/>
                <a:gd name="T49" fmla="*/ 20 h 24"/>
                <a:gd name="T50" fmla="*/ 11 w 46"/>
                <a:gd name="T51" fmla="*/ 21 h 24"/>
                <a:gd name="T52" fmla="*/ 13 w 46"/>
                <a:gd name="T53" fmla="*/ 22 h 24"/>
                <a:gd name="T54" fmla="*/ 14 w 46"/>
                <a:gd name="T55" fmla="*/ 23 h 24"/>
                <a:gd name="T56" fmla="*/ 16 w 46"/>
                <a:gd name="T57" fmla="*/ 23 h 24"/>
                <a:gd name="T58" fmla="*/ 18 w 46"/>
                <a:gd name="T59" fmla="*/ 24 h 24"/>
                <a:gd name="T60" fmla="*/ 19 w 46"/>
                <a:gd name="T61" fmla="*/ 24 h 24"/>
                <a:gd name="T62" fmla="*/ 21 w 46"/>
                <a:gd name="T63" fmla="*/ 24 h 24"/>
                <a:gd name="T64" fmla="*/ 23 w 46"/>
                <a:gd name="T65" fmla="*/ 24 h 24"/>
                <a:gd name="T66" fmla="*/ 24 w 46"/>
                <a:gd name="T67" fmla="*/ 24 h 24"/>
                <a:gd name="T68" fmla="*/ 26 w 46"/>
                <a:gd name="T69" fmla="*/ 23 h 24"/>
                <a:gd name="T70" fmla="*/ 27 w 46"/>
                <a:gd name="T71" fmla="*/ 23 h 24"/>
                <a:gd name="T72" fmla="*/ 29 w 46"/>
                <a:gd name="T73" fmla="*/ 22 h 24"/>
                <a:gd name="T74" fmla="*/ 31 w 46"/>
                <a:gd name="T75" fmla="*/ 21 h 24"/>
                <a:gd name="T76" fmla="*/ 32 w 46"/>
                <a:gd name="T77" fmla="*/ 20 h 24"/>
                <a:gd name="T78" fmla="*/ 34 w 46"/>
                <a:gd name="T79" fmla="*/ 19 h 24"/>
                <a:gd name="T80" fmla="*/ 35 w 46"/>
                <a:gd name="T81" fmla="*/ 19 h 24"/>
                <a:gd name="T82" fmla="*/ 37 w 46"/>
                <a:gd name="T83" fmla="*/ 18 h 24"/>
                <a:gd name="T84" fmla="*/ 39 w 46"/>
                <a:gd name="T85" fmla="*/ 17 h 24"/>
                <a:gd name="T86" fmla="*/ 40 w 46"/>
                <a:gd name="T87" fmla="*/ 16 h 24"/>
                <a:gd name="T88" fmla="*/ 42 w 46"/>
                <a:gd name="T89" fmla="*/ 15 h 24"/>
                <a:gd name="T90" fmla="*/ 44 w 46"/>
                <a:gd name="T91" fmla="*/ 15 h 24"/>
                <a:gd name="T92" fmla="*/ 45 w 46"/>
                <a:gd name="T93" fmla="*/ 14 h 24"/>
                <a:gd name="T94" fmla="*/ 46 w 46"/>
                <a:gd name="T95" fmla="*/ 11 h 24"/>
                <a:gd name="T96" fmla="*/ 45 w 46"/>
                <a:gd name="T97" fmla="*/ 9 h 24"/>
                <a:gd name="T98" fmla="*/ 43 w 46"/>
                <a:gd name="T99" fmla="*/ 8 h 24"/>
                <a:gd name="T100" fmla="*/ 41 w 46"/>
                <a:gd name="T101" fmla="*/ 7 h 24"/>
                <a:gd name="T102" fmla="*/ 40 w 46"/>
                <a:gd name="T103" fmla="*/ 7 h 24"/>
                <a:gd name="T104" fmla="*/ 38 w 46"/>
                <a:gd name="T105" fmla="*/ 6 h 24"/>
                <a:gd name="T106" fmla="*/ 36 w 46"/>
                <a:gd name="T107" fmla="*/ 5 h 24"/>
                <a:gd name="T108" fmla="*/ 35 w 46"/>
                <a:gd name="T109" fmla="*/ 4 h 24"/>
                <a:gd name="T110" fmla="*/ 33 w 46"/>
                <a:gd name="T111" fmla="*/ 3 h 24"/>
                <a:gd name="T112" fmla="*/ 31 w 46"/>
                <a:gd name="T11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66"/>
            <p:cNvSpPr>
              <a:spLocks/>
            </p:cNvSpPr>
            <p:nvPr userDrawn="1"/>
          </p:nvSpPr>
          <p:spPr bwMode="auto">
            <a:xfrm>
              <a:off x="4219576" y="2343150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2 h 24"/>
                <a:gd name="T4" fmla="*/ 31 w 47"/>
                <a:gd name="T5" fmla="*/ 21 h 24"/>
                <a:gd name="T6" fmla="*/ 33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8 h 24"/>
                <a:gd name="T14" fmla="*/ 39 w 47"/>
                <a:gd name="T15" fmla="*/ 17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6 w 47"/>
                <a:gd name="T23" fmla="*/ 14 h 24"/>
                <a:gd name="T24" fmla="*/ 46 w 47"/>
                <a:gd name="T25" fmla="*/ 11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5 h 24"/>
                <a:gd name="T38" fmla="*/ 35 w 47"/>
                <a:gd name="T39" fmla="*/ 4 h 24"/>
                <a:gd name="T40" fmla="*/ 33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4 h 24"/>
                <a:gd name="T64" fmla="*/ 14 w 47"/>
                <a:gd name="T65" fmla="*/ 4 h 24"/>
                <a:gd name="T66" fmla="*/ 12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7 w 47"/>
                <a:gd name="T73" fmla="*/ 8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0 w 47"/>
                <a:gd name="T83" fmla="*/ 14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7 w 47"/>
                <a:gd name="T91" fmla="*/ 18 h 24"/>
                <a:gd name="T92" fmla="*/ 8 w 47"/>
                <a:gd name="T93" fmla="*/ 19 h 24"/>
                <a:gd name="T94" fmla="*/ 10 w 47"/>
                <a:gd name="T95" fmla="*/ 20 h 24"/>
                <a:gd name="T96" fmla="*/ 11 w 47"/>
                <a:gd name="T97" fmla="*/ 21 h 24"/>
                <a:gd name="T98" fmla="*/ 13 w 47"/>
                <a:gd name="T99" fmla="*/ 22 h 24"/>
                <a:gd name="T100" fmla="*/ 15 w 47"/>
                <a:gd name="T101" fmla="*/ 23 h 24"/>
                <a:gd name="T102" fmla="*/ 16 w 47"/>
                <a:gd name="T103" fmla="*/ 23 h 24"/>
                <a:gd name="T104" fmla="*/ 18 w 47"/>
                <a:gd name="T105" fmla="*/ 24 h 24"/>
                <a:gd name="T106" fmla="*/ 20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4 w 47"/>
                <a:gd name="T113" fmla="*/ 24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67"/>
            <p:cNvSpPr>
              <a:spLocks/>
            </p:cNvSpPr>
            <p:nvPr userDrawn="1"/>
          </p:nvSpPr>
          <p:spPr bwMode="auto">
            <a:xfrm>
              <a:off x="4260851" y="23669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68"/>
            <p:cNvSpPr>
              <a:spLocks/>
            </p:cNvSpPr>
            <p:nvPr userDrawn="1"/>
          </p:nvSpPr>
          <p:spPr bwMode="auto">
            <a:xfrm>
              <a:off x="4302126" y="23907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69"/>
            <p:cNvSpPr>
              <a:spLocks/>
            </p:cNvSpPr>
            <p:nvPr userDrawn="1"/>
          </p:nvSpPr>
          <p:spPr bwMode="auto">
            <a:xfrm>
              <a:off x="4006851" y="2274888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4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40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8 h 25"/>
                <a:gd name="T62" fmla="*/ 42 w 47"/>
                <a:gd name="T63" fmla="*/ 7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2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70"/>
            <p:cNvSpPr>
              <a:spLocks/>
            </p:cNvSpPr>
            <p:nvPr userDrawn="1"/>
          </p:nvSpPr>
          <p:spPr bwMode="auto">
            <a:xfrm>
              <a:off x="4048126" y="2298700"/>
              <a:ext cx="74613" cy="38100"/>
            </a:xfrm>
            <a:custGeom>
              <a:avLst/>
              <a:gdLst>
                <a:gd name="T0" fmla="*/ 28 w 47"/>
                <a:gd name="T1" fmla="*/ 0 h 24"/>
                <a:gd name="T2" fmla="*/ 26 w 47"/>
                <a:gd name="T3" fmla="*/ 0 h 24"/>
                <a:gd name="T4" fmla="*/ 24 w 47"/>
                <a:gd name="T5" fmla="*/ 0 h 24"/>
                <a:gd name="T6" fmla="*/ 23 w 47"/>
                <a:gd name="T7" fmla="*/ 1 h 24"/>
                <a:gd name="T8" fmla="*/ 21 w 47"/>
                <a:gd name="T9" fmla="*/ 1 h 24"/>
                <a:gd name="T10" fmla="*/ 20 w 47"/>
                <a:gd name="T11" fmla="*/ 2 h 24"/>
                <a:gd name="T12" fmla="*/ 18 w 47"/>
                <a:gd name="T13" fmla="*/ 3 h 24"/>
                <a:gd name="T14" fmla="*/ 16 w 47"/>
                <a:gd name="T15" fmla="*/ 4 h 24"/>
                <a:gd name="T16" fmla="*/ 15 w 47"/>
                <a:gd name="T17" fmla="*/ 4 h 24"/>
                <a:gd name="T18" fmla="*/ 13 w 47"/>
                <a:gd name="T19" fmla="*/ 5 h 24"/>
                <a:gd name="T20" fmla="*/ 11 w 47"/>
                <a:gd name="T21" fmla="*/ 6 h 24"/>
                <a:gd name="T22" fmla="*/ 10 w 47"/>
                <a:gd name="T23" fmla="*/ 7 h 24"/>
                <a:gd name="T24" fmla="*/ 8 w 47"/>
                <a:gd name="T25" fmla="*/ 8 h 24"/>
                <a:gd name="T26" fmla="*/ 6 w 47"/>
                <a:gd name="T27" fmla="*/ 8 h 24"/>
                <a:gd name="T28" fmla="*/ 5 w 47"/>
                <a:gd name="T29" fmla="*/ 9 h 24"/>
                <a:gd name="T30" fmla="*/ 3 w 47"/>
                <a:gd name="T31" fmla="*/ 10 h 24"/>
                <a:gd name="T32" fmla="*/ 2 w 47"/>
                <a:gd name="T33" fmla="*/ 11 h 24"/>
                <a:gd name="T34" fmla="*/ 1 w 47"/>
                <a:gd name="T35" fmla="*/ 14 h 24"/>
                <a:gd name="T36" fmla="*/ 2 w 47"/>
                <a:gd name="T37" fmla="*/ 15 h 24"/>
                <a:gd name="T38" fmla="*/ 4 w 47"/>
                <a:gd name="T39" fmla="*/ 16 h 24"/>
                <a:gd name="T40" fmla="*/ 6 w 47"/>
                <a:gd name="T41" fmla="*/ 17 h 24"/>
                <a:gd name="T42" fmla="*/ 7 w 47"/>
                <a:gd name="T43" fmla="*/ 18 h 24"/>
                <a:gd name="T44" fmla="*/ 9 w 47"/>
                <a:gd name="T45" fmla="*/ 19 h 24"/>
                <a:gd name="T46" fmla="*/ 11 w 47"/>
                <a:gd name="T47" fmla="*/ 20 h 24"/>
                <a:gd name="T48" fmla="*/ 12 w 47"/>
                <a:gd name="T49" fmla="*/ 21 h 24"/>
                <a:gd name="T50" fmla="*/ 14 w 47"/>
                <a:gd name="T51" fmla="*/ 22 h 24"/>
                <a:gd name="T52" fmla="*/ 16 w 47"/>
                <a:gd name="T53" fmla="*/ 23 h 24"/>
                <a:gd name="T54" fmla="*/ 17 w 47"/>
                <a:gd name="T55" fmla="*/ 23 h 24"/>
                <a:gd name="T56" fmla="*/ 19 w 47"/>
                <a:gd name="T57" fmla="*/ 24 h 24"/>
                <a:gd name="T58" fmla="*/ 20 w 47"/>
                <a:gd name="T59" fmla="*/ 24 h 24"/>
                <a:gd name="T60" fmla="*/ 22 w 47"/>
                <a:gd name="T61" fmla="*/ 24 h 24"/>
                <a:gd name="T62" fmla="*/ 24 w 47"/>
                <a:gd name="T63" fmla="*/ 24 h 24"/>
                <a:gd name="T64" fmla="*/ 25 w 47"/>
                <a:gd name="T65" fmla="*/ 24 h 24"/>
                <a:gd name="T66" fmla="*/ 27 w 47"/>
                <a:gd name="T67" fmla="*/ 23 h 24"/>
                <a:gd name="T68" fmla="*/ 28 w 47"/>
                <a:gd name="T69" fmla="*/ 22 h 24"/>
                <a:gd name="T70" fmla="*/ 30 w 47"/>
                <a:gd name="T71" fmla="*/ 22 h 24"/>
                <a:gd name="T72" fmla="*/ 32 w 47"/>
                <a:gd name="T73" fmla="*/ 21 h 24"/>
                <a:gd name="T74" fmla="*/ 33 w 47"/>
                <a:gd name="T75" fmla="*/ 20 h 24"/>
                <a:gd name="T76" fmla="*/ 35 w 47"/>
                <a:gd name="T77" fmla="*/ 19 h 24"/>
                <a:gd name="T78" fmla="*/ 37 w 47"/>
                <a:gd name="T79" fmla="*/ 19 h 24"/>
                <a:gd name="T80" fmla="*/ 38 w 47"/>
                <a:gd name="T81" fmla="*/ 18 h 24"/>
                <a:gd name="T82" fmla="*/ 40 w 47"/>
                <a:gd name="T83" fmla="*/ 17 h 24"/>
                <a:gd name="T84" fmla="*/ 41 w 47"/>
                <a:gd name="T85" fmla="*/ 16 h 24"/>
                <a:gd name="T86" fmla="*/ 43 w 47"/>
                <a:gd name="T87" fmla="*/ 15 h 24"/>
                <a:gd name="T88" fmla="*/ 45 w 47"/>
                <a:gd name="T89" fmla="*/ 15 h 24"/>
                <a:gd name="T90" fmla="*/ 46 w 47"/>
                <a:gd name="T91" fmla="*/ 14 h 24"/>
                <a:gd name="T92" fmla="*/ 47 w 47"/>
                <a:gd name="T93" fmla="*/ 11 h 24"/>
                <a:gd name="T94" fmla="*/ 45 w 47"/>
                <a:gd name="T95" fmla="*/ 9 h 24"/>
                <a:gd name="T96" fmla="*/ 44 w 47"/>
                <a:gd name="T97" fmla="*/ 8 h 24"/>
                <a:gd name="T98" fmla="*/ 42 w 47"/>
                <a:gd name="T99" fmla="*/ 7 h 24"/>
                <a:gd name="T100" fmla="*/ 41 w 47"/>
                <a:gd name="T101" fmla="*/ 6 h 24"/>
                <a:gd name="T102" fmla="*/ 39 w 47"/>
                <a:gd name="T103" fmla="*/ 6 h 24"/>
                <a:gd name="T104" fmla="*/ 37 w 47"/>
                <a:gd name="T105" fmla="*/ 5 h 24"/>
                <a:gd name="T106" fmla="*/ 36 w 47"/>
                <a:gd name="T107" fmla="*/ 4 h 24"/>
                <a:gd name="T108" fmla="*/ 34 w 47"/>
                <a:gd name="T109" fmla="*/ 3 h 24"/>
                <a:gd name="T110" fmla="*/ 32 w 47"/>
                <a:gd name="T111" fmla="*/ 2 h 24"/>
                <a:gd name="T112" fmla="*/ 31 w 47"/>
                <a:gd name="T113" fmla="*/ 1 h 24"/>
                <a:gd name="T114" fmla="*/ 29 w 47"/>
                <a:gd name="T1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71"/>
            <p:cNvSpPr>
              <a:spLocks/>
            </p:cNvSpPr>
            <p:nvPr userDrawn="1"/>
          </p:nvSpPr>
          <p:spPr bwMode="auto">
            <a:xfrm>
              <a:off x="4090988" y="2322513"/>
              <a:ext cx="74613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3 w 47"/>
                <a:gd name="T5" fmla="*/ 0 h 24"/>
                <a:gd name="T6" fmla="*/ 22 w 47"/>
                <a:gd name="T7" fmla="*/ 1 h 24"/>
                <a:gd name="T8" fmla="*/ 20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5 w 47"/>
                <a:gd name="T15" fmla="*/ 3 h 24"/>
                <a:gd name="T16" fmla="*/ 14 w 47"/>
                <a:gd name="T17" fmla="*/ 4 h 24"/>
                <a:gd name="T18" fmla="*/ 12 w 47"/>
                <a:gd name="T19" fmla="*/ 5 h 24"/>
                <a:gd name="T20" fmla="*/ 10 w 47"/>
                <a:gd name="T21" fmla="*/ 6 h 24"/>
                <a:gd name="T22" fmla="*/ 9 w 47"/>
                <a:gd name="T23" fmla="*/ 7 h 24"/>
                <a:gd name="T24" fmla="*/ 7 w 47"/>
                <a:gd name="T25" fmla="*/ 7 h 24"/>
                <a:gd name="T26" fmla="*/ 6 w 47"/>
                <a:gd name="T27" fmla="*/ 8 h 24"/>
                <a:gd name="T28" fmla="*/ 4 w 47"/>
                <a:gd name="T29" fmla="*/ 9 h 24"/>
                <a:gd name="T30" fmla="*/ 2 w 47"/>
                <a:gd name="T31" fmla="*/ 10 h 24"/>
                <a:gd name="T32" fmla="*/ 1 w 47"/>
                <a:gd name="T33" fmla="*/ 11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6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1 w 47"/>
                <a:gd name="T49" fmla="*/ 21 h 24"/>
                <a:gd name="T50" fmla="*/ 13 w 47"/>
                <a:gd name="T51" fmla="*/ 22 h 24"/>
                <a:gd name="T52" fmla="*/ 15 w 47"/>
                <a:gd name="T53" fmla="*/ 23 h 24"/>
                <a:gd name="T54" fmla="*/ 16 w 47"/>
                <a:gd name="T55" fmla="*/ 23 h 24"/>
                <a:gd name="T56" fmla="*/ 18 w 47"/>
                <a:gd name="T57" fmla="*/ 24 h 24"/>
                <a:gd name="T58" fmla="*/ 19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4 w 47"/>
                <a:gd name="T65" fmla="*/ 24 h 24"/>
                <a:gd name="T66" fmla="*/ 26 w 47"/>
                <a:gd name="T67" fmla="*/ 23 h 24"/>
                <a:gd name="T68" fmla="*/ 27 w 47"/>
                <a:gd name="T69" fmla="*/ 22 h 24"/>
                <a:gd name="T70" fmla="*/ 29 w 47"/>
                <a:gd name="T71" fmla="*/ 22 h 24"/>
                <a:gd name="T72" fmla="*/ 31 w 47"/>
                <a:gd name="T73" fmla="*/ 21 h 24"/>
                <a:gd name="T74" fmla="*/ 32 w 47"/>
                <a:gd name="T75" fmla="*/ 20 h 24"/>
                <a:gd name="T76" fmla="*/ 34 w 47"/>
                <a:gd name="T77" fmla="*/ 19 h 24"/>
                <a:gd name="T78" fmla="*/ 36 w 47"/>
                <a:gd name="T79" fmla="*/ 18 h 24"/>
                <a:gd name="T80" fmla="*/ 37 w 47"/>
                <a:gd name="T81" fmla="*/ 18 h 24"/>
                <a:gd name="T82" fmla="*/ 39 w 47"/>
                <a:gd name="T83" fmla="*/ 17 h 24"/>
                <a:gd name="T84" fmla="*/ 41 w 47"/>
                <a:gd name="T85" fmla="*/ 16 h 24"/>
                <a:gd name="T86" fmla="*/ 42 w 47"/>
                <a:gd name="T87" fmla="*/ 15 h 24"/>
                <a:gd name="T88" fmla="*/ 44 w 47"/>
                <a:gd name="T89" fmla="*/ 14 h 24"/>
                <a:gd name="T90" fmla="*/ 45 w 47"/>
                <a:gd name="T91" fmla="*/ 14 h 24"/>
                <a:gd name="T92" fmla="*/ 46 w 47"/>
                <a:gd name="T93" fmla="*/ 10 h 24"/>
                <a:gd name="T94" fmla="*/ 45 w 47"/>
                <a:gd name="T95" fmla="*/ 9 h 24"/>
                <a:gd name="T96" fmla="*/ 43 w 47"/>
                <a:gd name="T97" fmla="*/ 8 h 24"/>
                <a:gd name="T98" fmla="*/ 41 w 47"/>
                <a:gd name="T99" fmla="*/ 7 h 24"/>
                <a:gd name="T100" fmla="*/ 40 w 47"/>
                <a:gd name="T101" fmla="*/ 6 h 24"/>
                <a:gd name="T102" fmla="*/ 38 w 47"/>
                <a:gd name="T103" fmla="*/ 5 h 24"/>
                <a:gd name="T104" fmla="*/ 36 w 47"/>
                <a:gd name="T105" fmla="*/ 4 h 24"/>
                <a:gd name="T106" fmla="*/ 35 w 47"/>
                <a:gd name="T107" fmla="*/ 4 h 24"/>
                <a:gd name="T108" fmla="*/ 33 w 47"/>
                <a:gd name="T109" fmla="*/ 3 h 24"/>
                <a:gd name="T110" fmla="*/ 31 w 47"/>
                <a:gd name="T111" fmla="*/ 2 h 24"/>
                <a:gd name="T112" fmla="*/ 30 w 47"/>
                <a:gd name="T113" fmla="*/ 1 h 24"/>
                <a:gd name="T114" fmla="*/ 28 w 47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72"/>
            <p:cNvSpPr>
              <a:spLocks/>
            </p:cNvSpPr>
            <p:nvPr userDrawn="1"/>
          </p:nvSpPr>
          <p:spPr bwMode="auto">
            <a:xfrm>
              <a:off x="4132263" y="234632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4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4 h 24"/>
                <a:gd name="T56" fmla="*/ 46 w 47"/>
                <a:gd name="T57" fmla="*/ 11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73"/>
            <p:cNvSpPr>
              <a:spLocks/>
            </p:cNvSpPr>
            <p:nvPr userDrawn="1"/>
          </p:nvSpPr>
          <p:spPr bwMode="auto">
            <a:xfrm>
              <a:off x="4173538" y="23701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74"/>
            <p:cNvSpPr>
              <a:spLocks/>
            </p:cNvSpPr>
            <p:nvPr userDrawn="1"/>
          </p:nvSpPr>
          <p:spPr bwMode="auto">
            <a:xfrm>
              <a:off x="4214813" y="23939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75"/>
            <p:cNvSpPr>
              <a:spLocks/>
            </p:cNvSpPr>
            <p:nvPr userDrawn="1"/>
          </p:nvSpPr>
          <p:spPr bwMode="auto">
            <a:xfrm>
              <a:off x="4256088" y="2416175"/>
              <a:ext cx="74613" cy="39688"/>
            </a:xfrm>
            <a:custGeom>
              <a:avLst/>
              <a:gdLst>
                <a:gd name="T0" fmla="*/ 2 w 47"/>
                <a:gd name="T1" fmla="*/ 16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1 w 47"/>
                <a:gd name="T25" fmla="*/ 25 h 25"/>
                <a:gd name="T26" fmla="*/ 23 w 47"/>
                <a:gd name="T27" fmla="*/ 25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7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2 w 47"/>
                <a:gd name="T63" fmla="*/ 8 h 25"/>
                <a:gd name="T64" fmla="*/ 40 w 47"/>
                <a:gd name="T65" fmla="*/ 7 h 25"/>
                <a:gd name="T66" fmla="*/ 38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4 w 47"/>
                <a:gd name="T85" fmla="*/ 1 h 25"/>
                <a:gd name="T86" fmla="*/ 22 w 47"/>
                <a:gd name="T87" fmla="*/ 1 h 25"/>
                <a:gd name="T88" fmla="*/ 21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2 w 47"/>
                <a:gd name="T99" fmla="*/ 6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10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76"/>
            <p:cNvSpPr>
              <a:spLocks/>
            </p:cNvSpPr>
            <p:nvPr userDrawn="1"/>
          </p:nvSpPr>
          <p:spPr bwMode="auto">
            <a:xfrm>
              <a:off x="3962401" y="2301875"/>
              <a:ext cx="73025" cy="38100"/>
            </a:xfrm>
            <a:custGeom>
              <a:avLst/>
              <a:gdLst>
                <a:gd name="T0" fmla="*/ 1 w 46"/>
                <a:gd name="T1" fmla="*/ 15 h 24"/>
                <a:gd name="T2" fmla="*/ 3 w 46"/>
                <a:gd name="T3" fmla="*/ 16 h 24"/>
                <a:gd name="T4" fmla="*/ 4 w 46"/>
                <a:gd name="T5" fmla="*/ 17 h 24"/>
                <a:gd name="T6" fmla="*/ 6 w 46"/>
                <a:gd name="T7" fmla="*/ 18 h 24"/>
                <a:gd name="T8" fmla="*/ 8 w 46"/>
                <a:gd name="T9" fmla="*/ 19 h 24"/>
                <a:gd name="T10" fmla="*/ 9 w 46"/>
                <a:gd name="T11" fmla="*/ 20 h 24"/>
                <a:gd name="T12" fmla="*/ 11 w 46"/>
                <a:gd name="T13" fmla="*/ 21 h 24"/>
                <a:gd name="T14" fmla="*/ 13 w 46"/>
                <a:gd name="T15" fmla="*/ 21 h 24"/>
                <a:gd name="T16" fmla="*/ 14 w 46"/>
                <a:gd name="T17" fmla="*/ 22 h 24"/>
                <a:gd name="T18" fmla="*/ 16 w 46"/>
                <a:gd name="T19" fmla="*/ 23 h 24"/>
                <a:gd name="T20" fmla="*/ 17 w 46"/>
                <a:gd name="T21" fmla="*/ 24 h 24"/>
                <a:gd name="T22" fmla="*/ 19 w 46"/>
                <a:gd name="T23" fmla="*/ 24 h 24"/>
                <a:gd name="T24" fmla="*/ 21 w 46"/>
                <a:gd name="T25" fmla="*/ 24 h 24"/>
                <a:gd name="T26" fmla="*/ 22 w 46"/>
                <a:gd name="T27" fmla="*/ 24 h 24"/>
                <a:gd name="T28" fmla="*/ 24 w 46"/>
                <a:gd name="T29" fmla="*/ 24 h 24"/>
                <a:gd name="T30" fmla="*/ 26 w 46"/>
                <a:gd name="T31" fmla="*/ 23 h 24"/>
                <a:gd name="T32" fmla="*/ 27 w 46"/>
                <a:gd name="T33" fmla="*/ 22 h 24"/>
                <a:gd name="T34" fmla="*/ 29 w 46"/>
                <a:gd name="T35" fmla="*/ 22 h 24"/>
                <a:gd name="T36" fmla="*/ 30 w 46"/>
                <a:gd name="T37" fmla="*/ 21 h 24"/>
                <a:gd name="T38" fmla="*/ 32 w 46"/>
                <a:gd name="T39" fmla="*/ 20 h 24"/>
                <a:gd name="T40" fmla="*/ 34 w 46"/>
                <a:gd name="T41" fmla="*/ 19 h 24"/>
                <a:gd name="T42" fmla="*/ 35 w 46"/>
                <a:gd name="T43" fmla="*/ 18 h 24"/>
                <a:gd name="T44" fmla="*/ 37 w 46"/>
                <a:gd name="T45" fmla="*/ 18 h 24"/>
                <a:gd name="T46" fmla="*/ 39 w 46"/>
                <a:gd name="T47" fmla="*/ 17 h 24"/>
                <a:gd name="T48" fmla="*/ 40 w 46"/>
                <a:gd name="T49" fmla="*/ 16 h 24"/>
                <a:gd name="T50" fmla="*/ 42 w 46"/>
                <a:gd name="T51" fmla="*/ 15 h 24"/>
                <a:gd name="T52" fmla="*/ 44 w 46"/>
                <a:gd name="T53" fmla="*/ 14 h 24"/>
                <a:gd name="T54" fmla="*/ 45 w 46"/>
                <a:gd name="T55" fmla="*/ 14 h 24"/>
                <a:gd name="T56" fmla="*/ 46 w 46"/>
                <a:gd name="T57" fmla="*/ 11 h 24"/>
                <a:gd name="T58" fmla="*/ 45 w 46"/>
                <a:gd name="T59" fmla="*/ 9 h 24"/>
                <a:gd name="T60" fmla="*/ 43 w 46"/>
                <a:gd name="T61" fmla="*/ 8 h 24"/>
                <a:gd name="T62" fmla="*/ 41 w 46"/>
                <a:gd name="T63" fmla="*/ 7 h 24"/>
                <a:gd name="T64" fmla="*/ 40 w 46"/>
                <a:gd name="T65" fmla="*/ 6 h 24"/>
                <a:gd name="T66" fmla="*/ 38 w 46"/>
                <a:gd name="T67" fmla="*/ 5 h 24"/>
                <a:gd name="T68" fmla="*/ 36 w 46"/>
                <a:gd name="T69" fmla="*/ 5 h 24"/>
                <a:gd name="T70" fmla="*/ 35 w 46"/>
                <a:gd name="T71" fmla="*/ 4 h 24"/>
                <a:gd name="T72" fmla="*/ 33 w 46"/>
                <a:gd name="T73" fmla="*/ 3 h 24"/>
                <a:gd name="T74" fmla="*/ 32 w 46"/>
                <a:gd name="T75" fmla="*/ 2 h 24"/>
                <a:gd name="T76" fmla="*/ 30 w 46"/>
                <a:gd name="T77" fmla="*/ 1 h 24"/>
                <a:gd name="T78" fmla="*/ 28 w 46"/>
                <a:gd name="T79" fmla="*/ 0 h 24"/>
                <a:gd name="T80" fmla="*/ 27 w 46"/>
                <a:gd name="T81" fmla="*/ 0 h 24"/>
                <a:gd name="T82" fmla="*/ 25 w 46"/>
                <a:gd name="T83" fmla="*/ 0 h 24"/>
                <a:gd name="T84" fmla="*/ 23 w 46"/>
                <a:gd name="T85" fmla="*/ 0 h 24"/>
                <a:gd name="T86" fmla="*/ 22 w 46"/>
                <a:gd name="T87" fmla="*/ 0 h 24"/>
                <a:gd name="T88" fmla="*/ 20 w 46"/>
                <a:gd name="T89" fmla="*/ 1 h 24"/>
                <a:gd name="T90" fmla="*/ 19 w 46"/>
                <a:gd name="T91" fmla="*/ 2 h 24"/>
                <a:gd name="T92" fmla="*/ 17 w 46"/>
                <a:gd name="T93" fmla="*/ 3 h 24"/>
                <a:gd name="T94" fmla="*/ 15 w 46"/>
                <a:gd name="T95" fmla="*/ 3 h 24"/>
                <a:gd name="T96" fmla="*/ 14 w 46"/>
                <a:gd name="T97" fmla="*/ 4 h 24"/>
                <a:gd name="T98" fmla="*/ 12 w 46"/>
                <a:gd name="T99" fmla="*/ 5 h 24"/>
                <a:gd name="T100" fmla="*/ 11 w 46"/>
                <a:gd name="T101" fmla="*/ 6 h 24"/>
                <a:gd name="T102" fmla="*/ 9 w 46"/>
                <a:gd name="T103" fmla="*/ 7 h 24"/>
                <a:gd name="T104" fmla="*/ 7 w 46"/>
                <a:gd name="T105" fmla="*/ 7 h 24"/>
                <a:gd name="T106" fmla="*/ 6 w 46"/>
                <a:gd name="T107" fmla="*/ 8 h 24"/>
                <a:gd name="T108" fmla="*/ 4 w 46"/>
                <a:gd name="T109" fmla="*/ 9 h 24"/>
                <a:gd name="T110" fmla="*/ 2 w 46"/>
                <a:gd name="T111" fmla="*/ 10 h 24"/>
                <a:gd name="T112" fmla="*/ 1 w 46"/>
                <a:gd name="T113" fmla="*/ 10 h 24"/>
                <a:gd name="T114" fmla="*/ 0 w 46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77"/>
            <p:cNvSpPr>
              <a:spLocks/>
            </p:cNvSpPr>
            <p:nvPr userDrawn="1"/>
          </p:nvSpPr>
          <p:spPr bwMode="auto">
            <a:xfrm>
              <a:off x="4003676" y="2325688"/>
              <a:ext cx="74613" cy="38100"/>
            </a:xfrm>
            <a:custGeom>
              <a:avLst/>
              <a:gdLst>
                <a:gd name="T0" fmla="*/ 27 w 47"/>
                <a:gd name="T1" fmla="*/ 0 h 24"/>
                <a:gd name="T2" fmla="*/ 25 w 47"/>
                <a:gd name="T3" fmla="*/ 0 h 24"/>
                <a:gd name="T4" fmla="*/ 23 w 47"/>
                <a:gd name="T5" fmla="*/ 0 h 24"/>
                <a:gd name="T6" fmla="*/ 22 w 47"/>
                <a:gd name="T7" fmla="*/ 0 h 24"/>
                <a:gd name="T8" fmla="*/ 20 w 47"/>
                <a:gd name="T9" fmla="*/ 1 h 24"/>
                <a:gd name="T10" fmla="*/ 19 w 47"/>
                <a:gd name="T11" fmla="*/ 2 h 24"/>
                <a:gd name="T12" fmla="*/ 17 w 47"/>
                <a:gd name="T13" fmla="*/ 3 h 24"/>
                <a:gd name="T14" fmla="*/ 15 w 47"/>
                <a:gd name="T15" fmla="*/ 3 h 24"/>
                <a:gd name="T16" fmla="*/ 14 w 47"/>
                <a:gd name="T17" fmla="*/ 4 h 24"/>
                <a:gd name="T18" fmla="*/ 12 w 47"/>
                <a:gd name="T19" fmla="*/ 5 h 24"/>
                <a:gd name="T20" fmla="*/ 10 w 47"/>
                <a:gd name="T21" fmla="*/ 6 h 24"/>
                <a:gd name="T22" fmla="*/ 9 w 47"/>
                <a:gd name="T23" fmla="*/ 6 h 24"/>
                <a:gd name="T24" fmla="*/ 7 w 47"/>
                <a:gd name="T25" fmla="*/ 7 h 24"/>
                <a:gd name="T26" fmla="*/ 6 w 47"/>
                <a:gd name="T27" fmla="*/ 8 h 24"/>
                <a:gd name="T28" fmla="*/ 4 w 47"/>
                <a:gd name="T29" fmla="*/ 9 h 24"/>
                <a:gd name="T30" fmla="*/ 2 w 47"/>
                <a:gd name="T31" fmla="*/ 10 h 24"/>
                <a:gd name="T32" fmla="*/ 1 w 47"/>
                <a:gd name="T33" fmla="*/ 10 h 24"/>
                <a:gd name="T34" fmla="*/ 0 w 47"/>
                <a:gd name="T35" fmla="*/ 14 h 24"/>
                <a:gd name="T36" fmla="*/ 2 w 47"/>
                <a:gd name="T37" fmla="*/ 15 h 24"/>
                <a:gd name="T38" fmla="*/ 3 w 47"/>
                <a:gd name="T39" fmla="*/ 16 h 24"/>
                <a:gd name="T40" fmla="*/ 5 w 47"/>
                <a:gd name="T41" fmla="*/ 17 h 24"/>
                <a:gd name="T42" fmla="*/ 6 w 47"/>
                <a:gd name="T43" fmla="*/ 18 h 24"/>
                <a:gd name="T44" fmla="*/ 8 w 47"/>
                <a:gd name="T45" fmla="*/ 19 h 24"/>
                <a:gd name="T46" fmla="*/ 10 w 47"/>
                <a:gd name="T47" fmla="*/ 20 h 24"/>
                <a:gd name="T48" fmla="*/ 11 w 47"/>
                <a:gd name="T49" fmla="*/ 20 h 24"/>
                <a:gd name="T50" fmla="*/ 13 w 47"/>
                <a:gd name="T51" fmla="*/ 21 h 24"/>
                <a:gd name="T52" fmla="*/ 15 w 47"/>
                <a:gd name="T53" fmla="*/ 22 h 24"/>
                <a:gd name="T54" fmla="*/ 16 w 47"/>
                <a:gd name="T55" fmla="*/ 23 h 24"/>
                <a:gd name="T56" fmla="*/ 18 w 47"/>
                <a:gd name="T57" fmla="*/ 24 h 24"/>
                <a:gd name="T58" fmla="*/ 19 w 47"/>
                <a:gd name="T59" fmla="*/ 24 h 24"/>
                <a:gd name="T60" fmla="*/ 21 w 47"/>
                <a:gd name="T61" fmla="*/ 24 h 24"/>
                <a:gd name="T62" fmla="*/ 23 w 47"/>
                <a:gd name="T63" fmla="*/ 24 h 24"/>
                <a:gd name="T64" fmla="*/ 24 w 47"/>
                <a:gd name="T65" fmla="*/ 24 h 24"/>
                <a:gd name="T66" fmla="*/ 26 w 47"/>
                <a:gd name="T67" fmla="*/ 23 h 24"/>
                <a:gd name="T68" fmla="*/ 27 w 47"/>
                <a:gd name="T69" fmla="*/ 22 h 24"/>
                <a:gd name="T70" fmla="*/ 29 w 47"/>
                <a:gd name="T71" fmla="*/ 21 h 24"/>
                <a:gd name="T72" fmla="*/ 31 w 47"/>
                <a:gd name="T73" fmla="*/ 21 h 24"/>
                <a:gd name="T74" fmla="*/ 32 w 47"/>
                <a:gd name="T75" fmla="*/ 20 h 24"/>
                <a:gd name="T76" fmla="*/ 34 w 47"/>
                <a:gd name="T77" fmla="*/ 19 h 24"/>
                <a:gd name="T78" fmla="*/ 36 w 47"/>
                <a:gd name="T79" fmla="*/ 18 h 24"/>
                <a:gd name="T80" fmla="*/ 37 w 47"/>
                <a:gd name="T81" fmla="*/ 17 h 24"/>
                <a:gd name="T82" fmla="*/ 39 w 47"/>
                <a:gd name="T83" fmla="*/ 17 h 24"/>
                <a:gd name="T84" fmla="*/ 41 w 47"/>
                <a:gd name="T85" fmla="*/ 16 h 24"/>
                <a:gd name="T86" fmla="*/ 42 w 47"/>
                <a:gd name="T87" fmla="*/ 15 h 24"/>
                <a:gd name="T88" fmla="*/ 44 w 47"/>
                <a:gd name="T89" fmla="*/ 14 h 24"/>
                <a:gd name="T90" fmla="*/ 45 w 47"/>
                <a:gd name="T91" fmla="*/ 13 h 24"/>
                <a:gd name="T92" fmla="*/ 46 w 47"/>
                <a:gd name="T93" fmla="*/ 10 h 24"/>
                <a:gd name="T94" fmla="*/ 45 w 47"/>
                <a:gd name="T95" fmla="*/ 9 h 24"/>
                <a:gd name="T96" fmla="*/ 43 w 47"/>
                <a:gd name="T97" fmla="*/ 8 h 24"/>
                <a:gd name="T98" fmla="*/ 41 w 47"/>
                <a:gd name="T99" fmla="*/ 7 h 24"/>
                <a:gd name="T100" fmla="*/ 40 w 47"/>
                <a:gd name="T101" fmla="*/ 6 h 24"/>
                <a:gd name="T102" fmla="*/ 38 w 47"/>
                <a:gd name="T103" fmla="*/ 5 h 24"/>
                <a:gd name="T104" fmla="*/ 36 w 47"/>
                <a:gd name="T105" fmla="*/ 4 h 24"/>
                <a:gd name="T106" fmla="*/ 35 w 47"/>
                <a:gd name="T107" fmla="*/ 3 h 24"/>
                <a:gd name="T108" fmla="*/ 33 w 47"/>
                <a:gd name="T109" fmla="*/ 2 h 24"/>
                <a:gd name="T110" fmla="*/ 32 w 47"/>
                <a:gd name="T111" fmla="*/ 1 h 24"/>
                <a:gd name="T112" fmla="*/ 30 w 47"/>
                <a:gd name="T113" fmla="*/ 1 h 24"/>
                <a:gd name="T114" fmla="*/ 28 w 47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78"/>
            <p:cNvSpPr>
              <a:spLocks/>
            </p:cNvSpPr>
            <p:nvPr userDrawn="1"/>
          </p:nvSpPr>
          <p:spPr bwMode="auto">
            <a:xfrm>
              <a:off x="4044951" y="234950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6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19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7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2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5 w 47"/>
                <a:gd name="T55" fmla="*/ 13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7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9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379"/>
            <p:cNvSpPr>
              <a:spLocks/>
            </p:cNvSpPr>
            <p:nvPr userDrawn="1"/>
          </p:nvSpPr>
          <p:spPr bwMode="auto">
            <a:xfrm>
              <a:off x="4086226" y="237331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1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4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7 w 47"/>
                <a:gd name="T45" fmla="*/ 17 h 24"/>
                <a:gd name="T46" fmla="*/ 39 w 47"/>
                <a:gd name="T47" fmla="*/ 16 h 24"/>
                <a:gd name="T48" fmla="*/ 41 w 47"/>
                <a:gd name="T49" fmla="*/ 16 h 24"/>
                <a:gd name="T50" fmla="*/ 42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4 h 24"/>
                <a:gd name="T100" fmla="*/ 11 w 47"/>
                <a:gd name="T101" fmla="*/ 5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8 h 24"/>
                <a:gd name="T110" fmla="*/ 3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380"/>
            <p:cNvSpPr>
              <a:spLocks/>
            </p:cNvSpPr>
            <p:nvPr userDrawn="1"/>
          </p:nvSpPr>
          <p:spPr bwMode="auto">
            <a:xfrm>
              <a:off x="4127501" y="2395538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3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1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4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3 w 47"/>
                <a:gd name="T61" fmla="*/ 9 h 25"/>
                <a:gd name="T62" fmla="*/ 42 w 47"/>
                <a:gd name="T63" fmla="*/ 8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1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  <a:gd name="T114" fmla="*/ 0 w 47"/>
                <a:gd name="T11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381"/>
            <p:cNvSpPr>
              <a:spLocks/>
            </p:cNvSpPr>
            <p:nvPr userDrawn="1"/>
          </p:nvSpPr>
          <p:spPr bwMode="auto">
            <a:xfrm>
              <a:off x="4168776" y="24193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8 h 24"/>
                <a:gd name="T64" fmla="*/ 41 w 47"/>
                <a:gd name="T65" fmla="*/ 7 h 24"/>
                <a:gd name="T66" fmla="*/ 39 w 47"/>
                <a:gd name="T67" fmla="*/ 6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1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4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8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  <a:gd name="T114" fmla="*/ 0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382"/>
            <p:cNvSpPr>
              <a:spLocks/>
            </p:cNvSpPr>
            <p:nvPr userDrawn="1"/>
          </p:nvSpPr>
          <p:spPr bwMode="auto">
            <a:xfrm>
              <a:off x="4210051" y="24431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9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4 w 47"/>
                <a:gd name="T15" fmla="*/ 22 h 24"/>
                <a:gd name="T16" fmla="*/ 15 w 47"/>
                <a:gd name="T17" fmla="*/ 23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40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6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1 h 24"/>
                <a:gd name="T88" fmla="*/ 21 w 47"/>
                <a:gd name="T89" fmla="*/ 1 h 24"/>
                <a:gd name="T90" fmla="*/ 20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  <a:gd name="T114" fmla="*/ 1 w 47"/>
                <a:gd name="T1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383"/>
            <p:cNvSpPr>
              <a:spLocks/>
            </p:cNvSpPr>
            <p:nvPr userDrawn="1"/>
          </p:nvSpPr>
          <p:spPr bwMode="auto">
            <a:xfrm>
              <a:off x="3916363" y="2328863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29 w 47"/>
                <a:gd name="T3" fmla="*/ 21 h 24"/>
                <a:gd name="T4" fmla="*/ 31 w 47"/>
                <a:gd name="T5" fmla="*/ 20 h 24"/>
                <a:gd name="T6" fmla="*/ 32 w 47"/>
                <a:gd name="T7" fmla="*/ 20 h 24"/>
                <a:gd name="T8" fmla="*/ 34 w 47"/>
                <a:gd name="T9" fmla="*/ 19 h 24"/>
                <a:gd name="T10" fmla="*/ 36 w 47"/>
                <a:gd name="T11" fmla="*/ 18 h 24"/>
                <a:gd name="T12" fmla="*/ 37 w 47"/>
                <a:gd name="T13" fmla="*/ 17 h 24"/>
                <a:gd name="T14" fmla="*/ 39 w 47"/>
                <a:gd name="T15" fmla="*/ 16 h 24"/>
                <a:gd name="T16" fmla="*/ 41 w 47"/>
                <a:gd name="T17" fmla="*/ 16 h 24"/>
                <a:gd name="T18" fmla="*/ 42 w 47"/>
                <a:gd name="T19" fmla="*/ 15 h 24"/>
                <a:gd name="T20" fmla="*/ 44 w 47"/>
                <a:gd name="T21" fmla="*/ 14 h 24"/>
                <a:gd name="T22" fmla="*/ 45 w 47"/>
                <a:gd name="T23" fmla="*/ 13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1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6 w 47"/>
                <a:gd name="T37" fmla="*/ 4 h 24"/>
                <a:gd name="T38" fmla="*/ 35 w 47"/>
                <a:gd name="T39" fmla="*/ 3 h 24"/>
                <a:gd name="T40" fmla="*/ 33 w 47"/>
                <a:gd name="T41" fmla="*/ 2 h 24"/>
                <a:gd name="T42" fmla="*/ 32 w 47"/>
                <a:gd name="T43" fmla="*/ 1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3 w 47"/>
                <a:gd name="T53" fmla="*/ 0 h 24"/>
                <a:gd name="T54" fmla="*/ 22 w 47"/>
                <a:gd name="T55" fmla="*/ 0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2 h 24"/>
                <a:gd name="T62" fmla="*/ 15 w 47"/>
                <a:gd name="T63" fmla="*/ 3 h 24"/>
                <a:gd name="T64" fmla="*/ 14 w 47"/>
                <a:gd name="T65" fmla="*/ 4 h 24"/>
                <a:gd name="T66" fmla="*/ 12 w 47"/>
                <a:gd name="T67" fmla="*/ 5 h 24"/>
                <a:gd name="T68" fmla="*/ 10 w 47"/>
                <a:gd name="T69" fmla="*/ 5 h 24"/>
                <a:gd name="T70" fmla="*/ 9 w 47"/>
                <a:gd name="T71" fmla="*/ 6 h 24"/>
                <a:gd name="T72" fmla="*/ 7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2 w 47"/>
                <a:gd name="T79" fmla="*/ 9 h 24"/>
                <a:gd name="T80" fmla="*/ 1 w 47"/>
                <a:gd name="T81" fmla="*/ 10 h 24"/>
                <a:gd name="T82" fmla="*/ 0 w 47"/>
                <a:gd name="T83" fmla="*/ 13 h 24"/>
                <a:gd name="T84" fmla="*/ 2 w 47"/>
                <a:gd name="T85" fmla="*/ 15 h 24"/>
                <a:gd name="T86" fmla="*/ 3 w 47"/>
                <a:gd name="T87" fmla="*/ 16 h 24"/>
                <a:gd name="T88" fmla="*/ 5 w 47"/>
                <a:gd name="T89" fmla="*/ 17 h 24"/>
                <a:gd name="T90" fmla="*/ 6 w 47"/>
                <a:gd name="T91" fmla="*/ 18 h 24"/>
                <a:gd name="T92" fmla="*/ 8 w 47"/>
                <a:gd name="T93" fmla="*/ 18 h 24"/>
                <a:gd name="T94" fmla="*/ 10 w 47"/>
                <a:gd name="T95" fmla="*/ 19 h 24"/>
                <a:gd name="T96" fmla="*/ 11 w 47"/>
                <a:gd name="T97" fmla="*/ 20 h 24"/>
                <a:gd name="T98" fmla="*/ 13 w 47"/>
                <a:gd name="T99" fmla="*/ 21 h 24"/>
                <a:gd name="T100" fmla="*/ 15 w 47"/>
                <a:gd name="T101" fmla="*/ 22 h 24"/>
                <a:gd name="T102" fmla="*/ 16 w 47"/>
                <a:gd name="T103" fmla="*/ 23 h 24"/>
                <a:gd name="T104" fmla="*/ 18 w 47"/>
                <a:gd name="T105" fmla="*/ 23 h 24"/>
                <a:gd name="T106" fmla="*/ 19 w 47"/>
                <a:gd name="T107" fmla="*/ 24 h 24"/>
                <a:gd name="T108" fmla="*/ 21 w 47"/>
                <a:gd name="T109" fmla="*/ 24 h 24"/>
                <a:gd name="T110" fmla="*/ 23 w 47"/>
                <a:gd name="T111" fmla="*/ 24 h 24"/>
                <a:gd name="T112" fmla="*/ 24 w 47"/>
                <a:gd name="T113" fmla="*/ 23 h 24"/>
                <a:gd name="T114" fmla="*/ 26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384"/>
            <p:cNvSpPr>
              <a:spLocks/>
            </p:cNvSpPr>
            <p:nvPr userDrawn="1"/>
          </p:nvSpPr>
          <p:spPr bwMode="auto">
            <a:xfrm>
              <a:off x="3957638" y="2351088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4 w 47"/>
                <a:gd name="T9" fmla="*/ 20 h 25"/>
                <a:gd name="T10" fmla="*/ 36 w 47"/>
                <a:gd name="T11" fmla="*/ 19 h 25"/>
                <a:gd name="T12" fmla="*/ 38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2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6 w 47"/>
                <a:gd name="T25" fmla="*/ 11 h 25"/>
                <a:gd name="T26" fmla="*/ 45 w 47"/>
                <a:gd name="T27" fmla="*/ 9 h 25"/>
                <a:gd name="T28" fmla="*/ 43 w 47"/>
                <a:gd name="T29" fmla="*/ 9 h 25"/>
                <a:gd name="T30" fmla="*/ 41 w 47"/>
                <a:gd name="T31" fmla="*/ 8 h 25"/>
                <a:gd name="T32" fmla="*/ 40 w 47"/>
                <a:gd name="T33" fmla="*/ 7 h 25"/>
                <a:gd name="T34" fmla="*/ 38 w 47"/>
                <a:gd name="T35" fmla="*/ 6 h 25"/>
                <a:gd name="T36" fmla="*/ 36 w 47"/>
                <a:gd name="T37" fmla="*/ 5 h 25"/>
                <a:gd name="T38" fmla="*/ 35 w 47"/>
                <a:gd name="T39" fmla="*/ 4 h 25"/>
                <a:gd name="T40" fmla="*/ 33 w 47"/>
                <a:gd name="T41" fmla="*/ 3 h 25"/>
                <a:gd name="T42" fmla="*/ 32 w 47"/>
                <a:gd name="T43" fmla="*/ 2 h 25"/>
                <a:gd name="T44" fmla="*/ 30 w 47"/>
                <a:gd name="T45" fmla="*/ 1 h 25"/>
                <a:gd name="T46" fmla="*/ 28 w 47"/>
                <a:gd name="T47" fmla="*/ 1 h 25"/>
                <a:gd name="T48" fmla="*/ 27 w 47"/>
                <a:gd name="T49" fmla="*/ 1 h 25"/>
                <a:gd name="T50" fmla="*/ 25 w 47"/>
                <a:gd name="T51" fmla="*/ 0 h 25"/>
                <a:gd name="T52" fmla="*/ 23 w 47"/>
                <a:gd name="T53" fmla="*/ 1 h 25"/>
                <a:gd name="T54" fmla="*/ 22 w 47"/>
                <a:gd name="T55" fmla="*/ 1 h 25"/>
                <a:gd name="T56" fmla="*/ 20 w 47"/>
                <a:gd name="T57" fmla="*/ 2 h 25"/>
                <a:gd name="T58" fmla="*/ 19 w 47"/>
                <a:gd name="T59" fmla="*/ 2 h 25"/>
                <a:gd name="T60" fmla="*/ 17 w 47"/>
                <a:gd name="T61" fmla="*/ 3 h 25"/>
                <a:gd name="T62" fmla="*/ 15 w 47"/>
                <a:gd name="T63" fmla="*/ 4 h 25"/>
                <a:gd name="T64" fmla="*/ 14 w 47"/>
                <a:gd name="T65" fmla="*/ 5 h 25"/>
                <a:gd name="T66" fmla="*/ 12 w 47"/>
                <a:gd name="T67" fmla="*/ 6 h 25"/>
                <a:gd name="T68" fmla="*/ 10 w 47"/>
                <a:gd name="T69" fmla="*/ 6 h 25"/>
                <a:gd name="T70" fmla="*/ 9 w 47"/>
                <a:gd name="T71" fmla="*/ 7 h 25"/>
                <a:gd name="T72" fmla="*/ 7 w 47"/>
                <a:gd name="T73" fmla="*/ 8 h 25"/>
                <a:gd name="T74" fmla="*/ 6 w 47"/>
                <a:gd name="T75" fmla="*/ 9 h 25"/>
                <a:gd name="T76" fmla="*/ 4 w 47"/>
                <a:gd name="T77" fmla="*/ 10 h 25"/>
                <a:gd name="T78" fmla="*/ 2 w 47"/>
                <a:gd name="T79" fmla="*/ 10 h 25"/>
                <a:gd name="T80" fmla="*/ 1 w 47"/>
                <a:gd name="T81" fmla="*/ 11 h 25"/>
                <a:gd name="T82" fmla="*/ 0 w 47"/>
                <a:gd name="T83" fmla="*/ 15 h 25"/>
                <a:gd name="T84" fmla="*/ 2 w 47"/>
                <a:gd name="T85" fmla="*/ 16 h 25"/>
                <a:gd name="T86" fmla="*/ 4 w 47"/>
                <a:gd name="T87" fmla="*/ 17 h 25"/>
                <a:gd name="T88" fmla="*/ 5 w 47"/>
                <a:gd name="T89" fmla="*/ 18 h 25"/>
                <a:gd name="T90" fmla="*/ 7 w 47"/>
                <a:gd name="T91" fmla="*/ 18 h 25"/>
                <a:gd name="T92" fmla="*/ 8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6 w 47"/>
                <a:gd name="T103" fmla="*/ 24 h 25"/>
                <a:gd name="T104" fmla="*/ 18 w 47"/>
                <a:gd name="T105" fmla="*/ 24 h 25"/>
                <a:gd name="T106" fmla="*/ 20 w 47"/>
                <a:gd name="T107" fmla="*/ 25 h 25"/>
                <a:gd name="T108" fmla="*/ 21 w 47"/>
                <a:gd name="T109" fmla="*/ 25 h 25"/>
                <a:gd name="T110" fmla="*/ 23 w 47"/>
                <a:gd name="T111" fmla="*/ 25 h 25"/>
                <a:gd name="T112" fmla="*/ 25 w 47"/>
                <a:gd name="T113" fmla="*/ 24 h 25"/>
                <a:gd name="T114" fmla="*/ 26 w 47"/>
                <a:gd name="T1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26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385"/>
            <p:cNvSpPr>
              <a:spLocks/>
            </p:cNvSpPr>
            <p:nvPr userDrawn="1"/>
          </p:nvSpPr>
          <p:spPr bwMode="auto">
            <a:xfrm>
              <a:off x="3998913" y="2374900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29 w 47"/>
                <a:gd name="T3" fmla="*/ 22 h 25"/>
                <a:gd name="T4" fmla="*/ 31 w 47"/>
                <a:gd name="T5" fmla="*/ 21 h 25"/>
                <a:gd name="T6" fmla="*/ 33 w 47"/>
                <a:gd name="T7" fmla="*/ 20 h 25"/>
                <a:gd name="T8" fmla="*/ 34 w 47"/>
                <a:gd name="T9" fmla="*/ 19 h 25"/>
                <a:gd name="T10" fmla="*/ 36 w 47"/>
                <a:gd name="T11" fmla="*/ 19 h 25"/>
                <a:gd name="T12" fmla="*/ 38 w 47"/>
                <a:gd name="T13" fmla="*/ 18 h 25"/>
                <a:gd name="T14" fmla="*/ 39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4 w 47"/>
                <a:gd name="T21" fmla="*/ 15 h 25"/>
                <a:gd name="T22" fmla="*/ 46 w 47"/>
                <a:gd name="T23" fmla="*/ 14 h 25"/>
                <a:gd name="T24" fmla="*/ 47 w 47"/>
                <a:gd name="T25" fmla="*/ 11 h 25"/>
                <a:gd name="T26" fmla="*/ 45 w 47"/>
                <a:gd name="T27" fmla="*/ 9 h 25"/>
                <a:gd name="T28" fmla="*/ 44 w 47"/>
                <a:gd name="T29" fmla="*/ 9 h 25"/>
                <a:gd name="T30" fmla="*/ 42 w 47"/>
                <a:gd name="T31" fmla="*/ 8 h 25"/>
                <a:gd name="T32" fmla="*/ 40 w 47"/>
                <a:gd name="T33" fmla="*/ 7 h 25"/>
                <a:gd name="T34" fmla="*/ 39 w 47"/>
                <a:gd name="T35" fmla="*/ 6 h 25"/>
                <a:gd name="T36" fmla="*/ 37 w 47"/>
                <a:gd name="T37" fmla="*/ 5 h 25"/>
                <a:gd name="T38" fmla="*/ 35 w 47"/>
                <a:gd name="T39" fmla="*/ 4 h 25"/>
                <a:gd name="T40" fmla="*/ 34 w 47"/>
                <a:gd name="T41" fmla="*/ 3 h 25"/>
                <a:gd name="T42" fmla="*/ 32 w 47"/>
                <a:gd name="T43" fmla="*/ 2 h 25"/>
                <a:gd name="T44" fmla="*/ 31 w 47"/>
                <a:gd name="T45" fmla="*/ 1 h 25"/>
                <a:gd name="T46" fmla="*/ 29 w 47"/>
                <a:gd name="T47" fmla="*/ 1 h 25"/>
                <a:gd name="T48" fmla="*/ 27 w 47"/>
                <a:gd name="T49" fmla="*/ 0 h 25"/>
                <a:gd name="T50" fmla="*/ 26 w 47"/>
                <a:gd name="T51" fmla="*/ 0 h 25"/>
                <a:gd name="T52" fmla="*/ 24 w 47"/>
                <a:gd name="T53" fmla="*/ 0 h 25"/>
                <a:gd name="T54" fmla="*/ 22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8 w 47"/>
                <a:gd name="T61" fmla="*/ 3 h 25"/>
                <a:gd name="T62" fmla="*/ 16 w 47"/>
                <a:gd name="T63" fmla="*/ 4 h 25"/>
                <a:gd name="T64" fmla="*/ 14 w 47"/>
                <a:gd name="T65" fmla="*/ 5 h 25"/>
                <a:gd name="T66" fmla="*/ 13 w 47"/>
                <a:gd name="T67" fmla="*/ 5 h 25"/>
                <a:gd name="T68" fmla="*/ 11 w 47"/>
                <a:gd name="T69" fmla="*/ 6 h 25"/>
                <a:gd name="T70" fmla="*/ 9 w 47"/>
                <a:gd name="T71" fmla="*/ 7 h 25"/>
                <a:gd name="T72" fmla="*/ 8 w 47"/>
                <a:gd name="T73" fmla="*/ 8 h 25"/>
                <a:gd name="T74" fmla="*/ 6 w 47"/>
                <a:gd name="T75" fmla="*/ 8 h 25"/>
                <a:gd name="T76" fmla="*/ 4 w 47"/>
                <a:gd name="T77" fmla="*/ 9 h 25"/>
                <a:gd name="T78" fmla="*/ 3 w 47"/>
                <a:gd name="T79" fmla="*/ 10 h 25"/>
                <a:gd name="T80" fmla="*/ 1 w 47"/>
                <a:gd name="T81" fmla="*/ 11 h 25"/>
                <a:gd name="T82" fmla="*/ 0 w 47"/>
                <a:gd name="T83" fmla="*/ 14 h 25"/>
                <a:gd name="T84" fmla="*/ 2 w 47"/>
                <a:gd name="T85" fmla="*/ 15 h 25"/>
                <a:gd name="T86" fmla="*/ 3 w 47"/>
                <a:gd name="T87" fmla="*/ 16 h 25"/>
                <a:gd name="T88" fmla="*/ 5 w 47"/>
                <a:gd name="T89" fmla="*/ 17 h 25"/>
                <a:gd name="T90" fmla="*/ 7 w 47"/>
                <a:gd name="T91" fmla="*/ 18 h 25"/>
                <a:gd name="T92" fmla="*/ 8 w 47"/>
                <a:gd name="T93" fmla="*/ 19 h 25"/>
                <a:gd name="T94" fmla="*/ 10 w 47"/>
                <a:gd name="T95" fmla="*/ 20 h 25"/>
                <a:gd name="T96" fmla="*/ 12 w 47"/>
                <a:gd name="T97" fmla="*/ 21 h 25"/>
                <a:gd name="T98" fmla="*/ 13 w 47"/>
                <a:gd name="T99" fmla="*/ 22 h 25"/>
                <a:gd name="T100" fmla="*/ 15 w 47"/>
                <a:gd name="T101" fmla="*/ 23 h 25"/>
                <a:gd name="T102" fmla="*/ 16 w 47"/>
                <a:gd name="T103" fmla="*/ 24 h 25"/>
                <a:gd name="T104" fmla="*/ 18 w 47"/>
                <a:gd name="T105" fmla="*/ 24 h 25"/>
                <a:gd name="T106" fmla="*/ 20 w 47"/>
                <a:gd name="T107" fmla="*/ 24 h 25"/>
                <a:gd name="T108" fmla="*/ 21 w 47"/>
                <a:gd name="T109" fmla="*/ 25 h 25"/>
                <a:gd name="T110" fmla="*/ 23 w 47"/>
                <a:gd name="T111" fmla="*/ 24 h 25"/>
                <a:gd name="T112" fmla="*/ 25 w 47"/>
                <a:gd name="T113" fmla="*/ 24 h 25"/>
                <a:gd name="T114" fmla="*/ 26 w 47"/>
                <a:gd name="T1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5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386"/>
            <p:cNvSpPr>
              <a:spLocks/>
            </p:cNvSpPr>
            <p:nvPr userDrawn="1"/>
          </p:nvSpPr>
          <p:spPr bwMode="auto">
            <a:xfrm>
              <a:off x="4040188" y="2398713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2 h 24"/>
                <a:gd name="T4" fmla="*/ 31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9 h 24"/>
                <a:gd name="T12" fmla="*/ 38 w 47"/>
                <a:gd name="T13" fmla="*/ 18 h 24"/>
                <a:gd name="T14" fmla="*/ 39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4 w 47"/>
                <a:gd name="T21" fmla="*/ 15 h 24"/>
                <a:gd name="T22" fmla="*/ 46 w 47"/>
                <a:gd name="T23" fmla="*/ 14 h 24"/>
                <a:gd name="T24" fmla="*/ 46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8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3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8 w 47"/>
                <a:gd name="T47" fmla="*/ 0 h 24"/>
                <a:gd name="T48" fmla="*/ 27 w 47"/>
                <a:gd name="T49" fmla="*/ 0 h 24"/>
                <a:gd name="T50" fmla="*/ 25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0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4 h 24"/>
                <a:gd name="T64" fmla="*/ 14 w 47"/>
                <a:gd name="T65" fmla="*/ 5 h 24"/>
                <a:gd name="T66" fmla="*/ 12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7 w 47"/>
                <a:gd name="T73" fmla="*/ 8 h 24"/>
                <a:gd name="T74" fmla="*/ 6 w 47"/>
                <a:gd name="T75" fmla="*/ 9 h 24"/>
                <a:gd name="T76" fmla="*/ 4 w 47"/>
                <a:gd name="T77" fmla="*/ 9 h 24"/>
                <a:gd name="T78" fmla="*/ 2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2 w 47"/>
                <a:gd name="T97" fmla="*/ 21 h 24"/>
                <a:gd name="T98" fmla="*/ 14 w 47"/>
                <a:gd name="T99" fmla="*/ 22 h 24"/>
                <a:gd name="T100" fmla="*/ 16 w 47"/>
                <a:gd name="T101" fmla="*/ 23 h 24"/>
                <a:gd name="T102" fmla="*/ 17 w 47"/>
                <a:gd name="T103" fmla="*/ 24 h 24"/>
                <a:gd name="T104" fmla="*/ 19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5 w 47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6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387"/>
            <p:cNvSpPr>
              <a:spLocks/>
            </p:cNvSpPr>
            <p:nvPr userDrawn="1"/>
          </p:nvSpPr>
          <p:spPr bwMode="auto">
            <a:xfrm>
              <a:off x="4081463" y="2422525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2 h 24"/>
                <a:gd name="T4" fmla="*/ 31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8 h 24"/>
                <a:gd name="T14" fmla="*/ 40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4 h 24"/>
                <a:gd name="T24" fmla="*/ 47 w 47"/>
                <a:gd name="T25" fmla="*/ 10 h 24"/>
                <a:gd name="T26" fmla="*/ 45 w 47"/>
                <a:gd name="T27" fmla="*/ 9 h 24"/>
                <a:gd name="T28" fmla="*/ 43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3 h 24"/>
                <a:gd name="T42" fmla="*/ 32 w 47"/>
                <a:gd name="T43" fmla="*/ 2 h 24"/>
                <a:gd name="T44" fmla="*/ 30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1 h 24"/>
                <a:gd name="T56" fmla="*/ 21 w 47"/>
                <a:gd name="T57" fmla="*/ 1 h 24"/>
                <a:gd name="T58" fmla="*/ 19 w 47"/>
                <a:gd name="T59" fmla="*/ 2 h 24"/>
                <a:gd name="T60" fmla="*/ 17 w 47"/>
                <a:gd name="T61" fmla="*/ 3 h 24"/>
                <a:gd name="T62" fmla="*/ 16 w 47"/>
                <a:gd name="T63" fmla="*/ 4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8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2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7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2 w 47"/>
                <a:gd name="T97" fmla="*/ 21 h 24"/>
                <a:gd name="T98" fmla="*/ 14 w 47"/>
                <a:gd name="T99" fmla="*/ 22 h 24"/>
                <a:gd name="T100" fmla="*/ 15 w 47"/>
                <a:gd name="T101" fmla="*/ 23 h 24"/>
                <a:gd name="T102" fmla="*/ 17 w 47"/>
                <a:gd name="T103" fmla="*/ 23 h 24"/>
                <a:gd name="T104" fmla="*/ 19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5 w 47"/>
                <a:gd name="T113" fmla="*/ 24 h 24"/>
                <a:gd name="T114" fmla="*/ 27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388"/>
            <p:cNvSpPr>
              <a:spLocks/>
            </p:cNvSpPr>
            <p:nvPr userDrawn="1"/>
          </p:nvSpPr>
          <p:spPr bwMode="auto">
            <a:xfrm>
              <a:off x="4122738" y="24463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2 w 47"/>
                <a:gd name="T5" fmla="*/ 21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40 w 47"/>
                <a:gd name="T15" fmla="*/ 17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0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5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7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2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3 h 24"/>
                <a:gd name="T62" fmla="*/ 16 w 47"/>
                <a:gd name="T63" fmla="*/ 3 h 24"/>
                <a:gd name="T64" fmla="*/ 14 w 47"/>
                <a:gd name="T65" fmla="*/ 4 h 24"/>
                <a:gd name="T66" fmla="*/ 13 w 47"/>
                <a:gd name="T67" fmla="*/ 5 h 24"/>
                <a:gd name="T68" fmla="*/ 11 w 47"/>
                <a:gd name="T69" fmla="*/ 6 h 24"/>
                <a:gd name="T70" fmla="*/ 9 w 47"/>
                <a:gd name="T71" fmla="*/ 7 h 24"/>
                <a:gd name="T72" fmla="*/ 8 w 47"/>
                <a:gd name="T73" fmla="*/ 7 h 24"/>
                <a:gd name="T74" fmla="*/ 6 w 47"/>
                <a:gd name="T75" fmla="*/ 8 h 24"/>
                <a:gd name="T76" fmla="*/ 4 w 47"/>
                <a:gd name="T77" fmla="*/ 9 h 24"/>
                <a:gd name="T78" fmla="*/ 3 w 47"/>
                <a:gd name="T79" fmla="*/ 10 h 24"/>
                <a:gd name="T80" fmla="*/ 1 w 47"/>
                <a:gd name="T81" fmla="*/ 11 h 24"/>
                <a:gd name="T82" fmla="*/ 1 w 47"/>
                <a:gd name="T83" fmla="*/ 14 h 24"/>
                <a:gd name="T84" fmla="*/ 3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8 w 47"/>
                <a:gd name="T91" fmla="*/ 18 h 24"/>
                <a:gd name="T92" fmla="*/ 9 w 47"/>
                <a:gd name="T93" fmla="*/ 19 h 24"/>
                <a:gd name="T94" fmla="*/ 11 w 47"/>
                <a:gd name="T95" fmla="*/ 20 h 24"/>
                <a:gd name="T96" fmla="*/ 13 w 47"/>
                <a:gd name="T97" fmla="*/ 21 h 24"/>
                <a:gd name="T98" fmla="*/ 14 w 47"/>
                <a:gd name="T99" fmla="*/ 22 h 24"/>
                <a:gd name="T100" fmla="*/ 16 w 47"/>
                <a:gd name="T101" fmla="*/ 23 h 24"/>
                <a:gd name="T102" fmla="*/ 17 w 47"/>
                <a:gd name="T103" fmla="*/ 23 h 24"/>
                <a:gd name="T104" fmla="*/ 19 w 47"/>
                <a:gd name="T105" fmla="*/ 24 h 24"/>
                <a:gd name="T106" fmla="*/ 21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6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389"/>
            <p:cNvSpPr>
              <a:spLocks/>
            </p:cNvSpPr>
            <p:nvPr userDrawn="1"/>
          </p:nvSpPr>
          <p:spPr bwMode="auto">
            <a:xfrm>
              <a:off x="4165601" y="2470150"/>
              <a:ext cx="73025" cy="38100"/>
            </a:xfrm>
            <a:custGeom>
              <a:avLst/>
              <a:gdLst>
                <a:gd name="T0" fmla="*/ 24 w 46"/>
                <a:gd name="T1" fmla="*/ 24 h 24"/>
                <a:gd name="T2" fmla="*/ 26 w 46"/>
                <a:gd name="T3" fmla="*/ 23 h 24"/>
                <a:gd name="T4" fmla="*/ 27 w 46"/>
                <a:gd name="T5" fmla="*/ 22 h 24"/>
                <a:gd name="T6" fmla="*/ 29 w 46"/>
                <a:gd name="T7" fmla="*/ 21 h 24"/>
                <a:gd name="T8" fmla="*/ 31 w 46"/>
                <a:gd name="T9" fmla="*/ 21 h 24"/>
                <a:gd name="T10" fmla="*/ 32 w 46"/>
                <a:gd name="T11" fmla="*/ 20 h 24"/>
                <a:gd name="T12" fmla="*/ 34 w 46"/>
                <a:gd name="T13" fmla="*/ 19 h 24"/>
                <a:gd name="T14" fmla="*/ 35 w 46"/>
                <a:gd name="T15" fmla="*/ 18 h 24"/>
                <a:gd name="T16" fmla="*/ 37 w 46"/>
                <a:gd name="T17" fmla="*/ 17 h 24"/>
                <a:gd name="T18" fmla="*/ 39 w 46"/>
                <a:gd name="T19" fmla="*/ 17 h 24"/>
                <a:gd name="T20" fmla="*/ 40 w 46"/>
                <a:gd name="T21" fmla="*/ 16 h 24"/>
                <a:gd name="T22" fmla="*/ 42 w 46"/>
                <a:gd name="T23" fmla="*/ 15 h 24"/>
                <a:gd name="T24" fmla="*/ 44 w 46"/>
                <a:gd name="T25" fmla="*/ 14 h 24"/>
                <a:gd name="T26" fmla="*/ 45 w 46"/>
                <a:gd name="T27" fmla="*/ 13 h 24"/>
                <a:gd name="T28" fmla="*/ 46 w 46"/>
                <a:gd name="T29" fmla="*/ 10 h 24"/>
                <a:gd name="T30" fmla="*/ 45 w 46"/>
                <a:gd name="T31" fmla="*/ 9 h 24"/>
                <a:gd name="T32" fmla="*/ 43 w 46"/>
                <a:gd name="T33" fmla="*/ 8 h 24"/>
                <a:gd name="T34" fmla="*/ 41 w 46"/>
                <a:gd name="T35" fmla="*/ 7 h 24"/>
                <a:gd name="T36" fmla="*/ 40 w 46"/>
                <a:gd name="T37" fmla="*/ 6 h 24"/>
                <a:gd name="T38" fmla="*/ 38 w 46"/>
                <a:gd name="T39" fmla="*/ 5 h 24"/>
                <a:gd name="T40" fmla="*/ 37 w 46"/>
                <a:gd name="T41" fmla="*/ 4 h 24"/>
                <a:gd name="T42" fmla="*/ 35 w 46"/>
                <a:gd name="T43" fmla="*/ 3 h 24"/>
                <a:gd name="T44" fmla="*/ 33 w 46"/>
                <a:gd name="T45" fmla="*/ 2 h 24"/>
                <a:gd name="T46" fmla="*/ 32 w 46"/>
                <a:gd name="T47" fmla="*/ 2 h 24"/>
                <a:gd name="T48" fmla="*/ 30 w 46"/>
                <a:gd name="T49" fmla="*/ 1 h 24"/>
                <a:gd name="T50" fmla="*/ 28 w 46"/>
                <a:gd name="T51" fmla="*/ 0 h 24"/>
                <a:gd name="T52" fmla="*/ 27 w 46"/>
                <a:gd name="T53" fmla="*/ 0 h 24"/>
                <a:gd name="T54" fmla="*/ 25 w 46"/>
                <a:gd name="T55" fmla="*/ 0 h 24"/>
                <a:gd name="T56" fmla="*/ 24 w 46"/>
                <a:gd name="T57" fmla="*/ 0 h 24"/>
                <a:gd name="T58" fmla="*/ 22 w 46"/>
                <a:gd name="T59" fmla="*/ 0 h 24"/>
                <a:gd name="T60" fmla="*/ 20 w 46"/>
                <a:gd name="T61" fmla="*/ 1 h 24"/>
                <a:gd name="T62" fmla="*/ 19 w 46"/>
                <a:gd name="T63" fmla="*/ 2 h 24"/>
                <a:gd name="T64" fmla="*/ 17 w 46"/>
                <a:gd name="T65" fmla="*/ 2 h 24"/>
                <a:gd name="T66" fmla="*/ 15 w 46"/>
                <a:gd name="T67" fmla="*/ 3 h 24"/>
                <a:gd name="T68" fmla="*/ 14 w 46"/>
                <a:gd name="T69" fmla="*/ 4 h 24"/>
                <a:gd name="T70" fmla="*/ 12 w 46"/>
                <a:gd name="T71" fmla="*/ 5 h 24"/>
                <a:gd name="T72" fmla="*/ 11 w 46"/>
                <a:gd name="T73" fmla="*/ 5 h 24"/>
                <a:gd name="T74" fmla="*/ 9 w 46"/>
                <a:gd name="T75" fmla="*/ 6 h 24"/>
                <a:gd name="T76" fmla="*/ 7 w 46"/>
                <a:gd name="T77" fmla="*/ 7 h 24"/>
                <a:gd name="T78" fmla="*/ 6 w 46"/>
                <a:gd name="T79" fmla="*/ 8 h 24"/>
                <a:gd name="T80" fmla="*/ 4 w 46"/>
                <a:gd name="T81" fmla="*/ 9 h 24"/>
                <a:gd name="T82" fmla="*/ 2 w 46"/>
                <a:gd name="T83" fmla="*/ 9 h 24"/>
                <a:gd name="T84" fmla="*/ 1 w 46"/>
                <a:gd name="T85" fmla="*/ 10 h 24"/>
                <a:gd name="T86" fmla="*/ 0 w 46"/>
                <a:gd name="T87" fmla="*/ 13 h 24"/>
                <a:gd name="T88" fmla="*/ 1 w 46"/>
                <a:gd name="T89" fmla="*/ 15 h 24"/>
                <a:gd name="T90" fmla="*/ 3 w 46"/>
                <a:gd name="T91" fmla="*/ 16 h 24"/>
                <a:gd name="T92" fmla="*/ 5 w 46"/>
                <a:gd name="T93" fmla="*/ 17 h 24"/>
                <a:gd name="T94" fmla="*/ 6 w 46"/>
                <a:gd name="T95" fmla="*/ 18 h 24"/>
                <a:gd name="T96" fmla="*/ 8 w 46"/>
                <a:gd name="T97" fmla="*/ 18 h 24"/>
                <a:gd name="T98" fmla="*/ 9 w 46"/>
                <a:gd name="T99" fmla="*/ 19 h 24"/>
                <a:gd name="T100" fmla="*/ 11 w 46"/>
                <a:gd name="T101" fmla="*/ 20 h 24"/>
                <a:gd name="T102" fmla="*/ 13 w 46"/>
                <a:gd name="T103" fmla="*/ 21 h 24"/>
                <a:gd name="T104" fmla="*/ 14 w 46"/>
                <a:gd name="T105" fmla="*/ 22 h 24"/>
                <a:gd name="T106" fmla="*/ 16 w 46"/>
                <a:gd name="T107" fmla="*/ 23 h 24"/>
                <a:gd name="T108" fmla="*/ 18 w 46"/>
                <a:gd name="T109" fmla="*/ 24 h 24"/>
                <a:gd name="T110" fmla="*/ 19 w 46"/>
                <a:gd name="T111" fmla="*/ 24 h 24"/>
                <a:gd name="T112" fmla="*/ 21 w 46"/>
                <a:gd name="T113" fmla="*/ 24 h 24"/>
                <a:gd name="T114" fmla="*/ 22 w 46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lnTo>
                    <a:pt x="23" y="2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390"/>
            <p:cNvSpPr>
              <a:spLocks/>
            </p:cNvSpPr>
            <p:nvPr userDrawn="1"/>
          </p:nvSpPr>
          <p:spPr bwMode="auto">
            <a:xfrm>
              <a:off x="4387851" y="2392363"/>
              <a:ext cx="73025" cy="38100"/>
            </a:xfrm>
            <a:custGeom>
              <a:avLst/>
              <a:gdLst>
                <a:gd name="T0" fmla="*/ 45 w 46"/>
                <a:gd name="T1" fmla="*/ 9 h 24"/>
                <a:gd name="T2" fmla="*/ 43 w 46"/>
                <a:gd name="T3" fmla="*/ 8 h 24"/>
                <a:gd name="T4" fmla="*/ 41 w 46"/>
                <a:gd name="T5" fmla="*/ 7 h 24"/>
                <a:gd name="T6" fmla="*/ 40 w 46"/>
                <a:gd name="T7" fmla="*/ 6 h 24"/>
                <a:gd name="T8" fmla="*/ 38 w 46"/>
                <a:gd name="T9" fmla="*/ 5 h 24"/>
                <a:gd name="T10" fmla="*/ 37 w 46"/>
                <a:gd name="T11" fmla="*/ 5 h 24"/>
                <a:gd name="T12" fmla="*/ 35 w 46"/>
                <a:gd name="T13" fmla="*/ 4 h 24"/>
                <a:gd name="T14" fmla="*/ 33 w 46"/>
                <a:gd name="T15" fmla="*/ 3 h 24"/>
                <a:gd name="T16" fmla="*/ 32 w 46"/>
                <a:gd name="T17" fmla="*/ 2 h 24"/>
                <a:gd name="T18" fmla="*/ 30 w 46"/>
                <a:gd name="T19" fmla="*/ 1 h 24"/>
                <a:gd name="T20" fmla="*/ 28 w 46"/>
                <a:gd name="T21" fmla="*/ 0 h 24"/>
                <a:gd name="T22" fmla="*/ 27 w 46"/>
                <a:gd name="T23" fmla="*/ 0 h 24"/>
                <a:gd name="T24" fmla="*/ 25 w 46"/>
                <a:gd name="T25" fmla="*/ 0 h 24"/>
                <a:gd name="T26" fmla="*/ 24 w 46"/>
                <a:gd name="T27" fmla="*/ 0 h 24"/>
                <a:gd name="T28" fmla="*/ 22 w 46"/>
                <a:gd name="T29" fmla="*/ 0 h 24"/>
                <a:gd name="T30" fmla="*/ 20 w 46"/>
                <a:gd name="T31" fmla="*/ 1 h 24"/>
                <a:gd name="T32" fmla="*/ 19 w 46"/>
                <a:gd name="T33" fmla="*/ 2 h 24"/>
                <a:gd name="T34" fmla="*/ 17 w 46"/>
                <a:gd name="T35" fmla="*/ 3 h 24"/>
                <a:gd name="T36" fmla="*/ 16 w 46"/>
                <a:gd name="T37" fmla="*/ 3 h 24"/>
                <a:gd name="T38" fmla="*/ 14 w 46"/>
                <a:gd name="T39" fmla="*/ 4 h 24"/>
                <a:gd name="T40" fmla="*/ 12 w 46"/>
                <a:gd name="T41" fmla="*/ 5 h 24"/>
                <a:gd name="T42" fmla="*/ 11 w 46"/>
                <a:gd name="T43" fmla="*/ 6 h 24"/>
                <a:gd name="T44" fmla="*/ 9 w 46"/>
                <a:gd name="T45" fmla="*/ 7 h 24"/>
                <a:gd name="T46" fmla="*/ 7 w 46"/>
                <a:gd name="T47" fmla="*/ 7 h 24"/>
                <a:gd name="T48" fmla="*/ 6 w 46"/>
                <a:gd name="T49" fmla="*/ 8 h 24"/>
                <a:gd name="T50" fmla="*/ 4 w 46"/>
                <a:gd name="T51" fmla="*/ 9 h 24"/>
                <a:gd name="T52" fmla="*/ 2 w 46"/>
                <a:gd name="T53" fmla="*/ 10 h 24"/>
                <a:gd name="T54" fmla="*/ 1 w 46"/>
                <a:gd name="T55" fmla="*/ 11 h 24"/>
                <a:gd name="T56" fmla="*/ 0 w 46"/>
                <a:gd name="T57" fmla="*/ 14 h 24"/>
                <a:gd name="T58" fmla="*/ 2 w 46"/>
                <a:gd name="T59" fmla="*/ 15 h 24"/>
                <a:gd name="T60" fmla="*/ 3 w 46"/>
                <a:gd name="T61" fmla="*/ 16 h 24"/>
                <a:gd name="T62" fmla="*/ 5 w 46"/>
                <a:gd name="T63" fmla="*/ 17 h 24"/>
                <a:gd name="T64" fmla="*/ 7 w 46"/>
                <a:gd name="T65" fmla="*/ 18 h 24"/>
                <a:gd name="T66" fmla="*/ 8 w 46"/>
                <a:gd name="T67" fmla="*/ 19 h 24"/>
                <a:gd name="T68" fmla="*/ 10 w 46"/>
                <a:gd name="T69" fmla="*/ 20 h 24"/>
                <a:gd name="T70" fmla="*/ 11 w 46"/>
                <a:gd name="T71" fmla="*/ 21 h 24"/>
                <a:gd name="T72" fmla="*/ 13 w 46"/>
                <a:gd name="T73" fmla="*/ 22 h 24"/>
                <a:gd name="T74" fmla="*/ 15 w 46"/>
                <a:gd name="T75" fmla="*/ 23 h 24"/>
                <a:gd name="T76" fmla="*/ 16 w 46"/>
                <a:gd name="T77" fmla="*/ 23 h 24"/>
                <a:gd name="T78" fmla="*/ 18 w 46"/>
                <a:gd name="T79" fmla="*/ 24 h 24"/>
                <a:gd name="T80" fmla="*/ 20 w 46"/>
                <a:gd name="T81" fmla="*/ 24 h 24"/>
                <a:gd name="T82" fmla="*/ 21 w 46"/>
                <a:gd name="T83" fmla="*/ 24 h 24"/>
                <a:gd name="T84" fmla="*/ 23 w 46"/>
                <a:gd name="T85" fmla="*/ 24 h 24"/>
                <a:gd name="T86" fmla="*/ 24 w 46"/>
                <a:gd name="T87" fmla="*/ 24 h 24"/>
                <a:gd name="T88" fmla="*/ 26 w 46"/>
                <a:gd name="T89" fmla="*/ 23 h 24"/>
                <a:gd name="T90" fmla="*/ 28 w 46"/>
                <a:gd name="T91" fmla="*/ 22 h 24"/>
                <a:gd name="T92" fmla="*/ 29 w 46"/>
                <a:gd name="T93" fmla="*/ 21 h 24"/>
                <a:gd name="T94" fmla="*/ 31 w 46"/>
                <a:gd name="T95" fmla="*/ 21 h 24"/>
                <a:gd name="T96" fmla="*/ 33 w 46"/>
                <a:gd name="T97" fmla="*/ 20 h 24"/>
                <a:gd name="T98" fmla="*/ 34 w 46"/>
                <a:gd name="T99" fmla="*/ 19 h 24"/>
                <a:gd name="T100" fmla="*/ 36 w 46"/>
                <a:gd name="T101" fmla="*/ 18 h 24"/>
                <a:gd name="T102" fmla="*/ 37 w 46"/>
                <a:gd name="T103" fmla="*/ 17 h 24"/>
                <a:gd name="T104" fmla="*/ 39 w 46"/>
                <a:gd name="T105" fmla="*/ 17 h 24"/>
                <a:gd name="T106" fmla="*/ 41 w 46"/>
                <a:gd name="T107" fmla="*/ 16 h 24"/>
                <a:gd name="T108" fmla="*/ 42 w 46"/>
                <a:gd name="T109" fmla="*/ 15 h 24"/>
                <a:gd name="T110" fmla="*/ 44 w 46"/>
                <a:gd name="T111" fmla="*/ 14 h 24"/>
                <a:gd name="T112" fmla="*/ 46 w 46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391"/>
            <p:cNvSpPr>
              <a:spLocks/>
            </p:cNvSpPr>
            <p:nvPr userDrawn="1"/>
          </p:nvSpPr>
          <p:spPr bwMode="auto">
            <a:xfrm>
              <a:off x="4429126" y="2416175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8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3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5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2 w 47"/>
                <a:gd name="T41" fmla="*/ 5 h 24"/>
                <a:gd name="T42" fmla="*/ 11 w 47"/>
                <a:gd name="T43" fmla="*/ 6 h 24"/>
                <a:gd name="T44" fmla="*/ 9 w 47"/>
                <a:gd name="T45" fmla="*/ 6 h 24"/>
                <a:gd name="T46" fmla="*/ 7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2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3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392"/>
            <p:cNvSpPr>
              <a:spLocks/>
            </p:cNvSpPr>
            <p:nvPr userDrawn="1"/>
          </p:nvSpPr>
          <p:spPr bwMode="auto">
            <a:xfrm>
              <a:off x="4338638" y="2416175"/>
              <a:ext cx="74613" cy="39688"/>
            </a:xfrm>
            <a:custGeom>
              <a:avLst/>
              <a:gdLst>
                <a:gd name="T0" fmla="*/ 2 w 47"/>
                <a:gd name="T1" fmla="*/ 16 h 25"/>
                <a:gd name="T2" fmla="*/ 3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8 w 47"/>
                <a:gd name="T9" fmla="*/ 19 h 25"/>
                <a:gd name="T10" fmla="*/ 10 w 47"/>
                <a:gd name="T11" fmla="*/ 20 h 25"/>
                <a:gd name="T12" fmla="*/ 11 w 47"/>
                <a:gd name="T13" fmla="*/ 21 h 25"/>
                <a:gd name="T14" fmla="*/ 13 w 47"/>
                <a:gd name="T15" fmla="*/ 22 h 25"/>
                <a:gd name="T16" fmla="*/ 15 w 47"/>
                <a:gd name="T17" fmla="*/ 23 h 25"/>
                <a:gd name="T18" fmla="*/ 16 w 47"/>
                <a:gd name="T19" fmla="*/ 24 h 25"/>
                <a:gd name="T20" fmla="*/ 18 w 47"/>
                <a:gd name="T21" fmla="*/ 24 h 25"/>
                <a:gd name="T22" fmla="*/ 20 w 47"/>
                <a:gd name="T23" fmla="*/ 25 h 25"/>
                <a:gd name="T24" fmla="*/ 21 w 47"/>
                <a:gd name="T25" fmla="*/ 25 h 25"/>
                <a:gd name="T26" fmla="*/ 23 w 47"/>
                <a:gd name="T27" fmla="*/ 25 h 25"/>
                <a:gd name="T28" fmla="*/ 24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29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4 w 47"/>
                <a:gd name="T41" fmla="*/ 20 h 25"/>
                <a:gd name="T42" fmla="*/ 36 w 47"/>
                <a:gd name="T43" fmla="*/ 19 h 25"/>
                <a:gd name="T44" fmla="*/ 37 w 47"/>
                <a:gd name="T45" fmla="*/ 18 h 25"/>
                <a:gd name="T46" fmla="*/ 39 w 47"/>
                <a:gd name="T47" fmla="*/ 17 h 25"/>
                <a:gd name="T48" fmla="*/ 41 w 47"/>
                <a:gd name="T49" fmla="*/ 16 h 25"/>
                <a:gd name="T50" fmla="*/ 42 w 47"/>
                <a:gd name="T51" fmla="*/ 16 h 25"/>
                <a:gd name="T52" fmla="*/ 44 w 47"/>
                <a:gd name="T53" fmla="*/ 15 h 25"/>
                <a:gd name="T54" fmla="*/ 45 w 47"/>
                <a:gd name="T55" fmla="*/ 14 h 25"/>
                <a:gd name="T56" fmla="*/ 46 w 47"/>
                <a:gd name="T57" fmla="*/ 11 h 25"/>
                <a:gd name="T58" fmla="*/ 45 w 47"/>
                <a:gd name="T59" fmla="*/ 9 h 25"/>
                <a:gd name="T60" fmla="*/ 43 w 47"/>
                <a:gd name="T61" fmla="*/ 8 h 25"/>
                <a:gd name="T62" fmla="*/ 41 w 47"/>
                <a:gd name="T63" fmla="*/ 8 h 25"/>
                <a:gd name="T64" fmla="*/ 40 w 47"/>
                <a:gd name="T65" fmla="*/ 7 h 25"/>
                <a:gd name="T66" fmla="*/ 38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3 w 47"/>
                <a:gd name="T73" fmla="*/ 3 h 25"/>
                <a:gd name="T74" fmla="*/ 32 w 47"/>
                <a:gd name="T75" fmla="*/ 2 h 25"/>
                <a:gd name="T76" fmla="*/ 30 w 47"/>
                <a:gd name="T77" fmla="*/ 1 h 25"/>
                <a:gd name="T78" fmla="*/ 28 w 47"/>
                <a:gd name="T79" fmla="*/ 1 h 25"/>
                <a:gd name="T80" fmla="*/ 27 w 47"/>
                <a:gd name="T81" fmla="*/ 0 h 25"/>
                <a:gd name="T82" fmla="*/ 25 w 47"/>
                <a:gd name="T83" fmla="*/ 0 h 25"/>
                <a:gd name="T84" fmla="*/ 24 w 47"/>
                <a:gd name="T85" fmla="*/ 1 h 25"/>
                <a:gd name="T86" fmla="*/ 22 w 47"/>
                <a:gd name="T87" fmla="*/ 1 h 25"/>
                <a:gd name="T88" fmla="*/ 20 w 47"/>
                <a:gd name="T89" fmla="*/ 2 h 25"/>
                <a:gd name="T90" fmla="*/ 19 w 47"/>
                <a:gd name="T91" fmla="*/ 2 h 25"/>
                <a:gd name="T92" fmla="*/ 17 w 47"/>
                <a:gd name="T93" fmla="*/ 3 h 25"/>
                <a:gd name="T94" fmla="*/ 15 w 47"/>
                <a:gd name="T95" fmla="*/ 4 h 25"/>
                <a:gd name="T96" fmla="*/ 14 w 47"/>
                <a:gd name="T97" fmla="*/ 5 h 25"/>
                <a:gd name="T98" fmla="*/ 12 w 47"/>
                <a:gd name="T99" fmla="*/ 6 h 25"/>
                <a:gd name="T100" fmla="*/ 11 w 47"/>
                <a:gd name="T101" fmla="*/ 6 h 25"/>
                <a:gd name="T102" fmla="*/ 9 w 47"/>
                <a:gd name="T103" fmla="*/ 7 h 25"/>
                <a:gd name="T104" fmla="*/ 7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2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393"/>
            <p:cNvSpPr>
              <a:spLocks/>
            </p:cNvSpPr>
            <p:nvPr userDrawn="1"/>
          </p:nvSpPr>
          <p:spPr bwMode="auto">
            <a:xfrm>
              <a:off x="4379913" y="243998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3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3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9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6 h 24"/>
                <a:gd name="T52" fmla="*/ 44 w 47"/>
                <a:gd name="T53" fmla="*/ 15 h 24"/>
                <a:gd name="T54" fmla="*/ 46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1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5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9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394"/>
            <p:cNvSpPr>
              <a:spLocks/>
            </p:cNvSpPr>
            <p:nvPr userDrawn="1"/>
          </p:nvSpPr>
          <p:spPr bwMode="auto">
            <a:xfrm>
              <a:off x="4292601" y="24431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6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3 w 47"/>
                <a:gd name="T73" fmla="*/ 3 h 24"/>
                <a:gd name="T74" fmla="*/ 32 w 47"/>
                <a:gd name="T75" fmla="*/ 2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1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4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7 w 47"/>
                <a:gd name="T105" fmla="*/ 8 h 24"/>
                <a:gd name="T106" fmla="*/ 6 w 47"/>
                <a:gd name="T107" fmla="*/ 8 h 24"/>
                <a:gd name="T108" fmla="*/ 4 w 47"/>
                <a:gd name="T109" fmla="*/ 9 h 24"/>
                <a:gd name="T110" fmla="*/ 2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395"/>
            <p:cNvSpPr>
              <a:spLocks/>
            </p:cNvSpPr>
            <p:nvPr userDrawn="1"/>
          </p:nvSpPr>
          <p:spPr bwMode="auto">
            <a:xfrm>
              <a:off x="4333876" y="2466975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0 h 24"/>
                <a:gd name="T58" fmla="*/ 45 w 47"/>
                <a:gd name="T59" fmla="*/ 9 h 24"/>
                <a:gd name="T60" fmla="*/ 43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8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0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5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7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2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96"/>
            <p:cNvSpPr>
              <a:spLocks/>
            </p:cNvSpPr>
            <p:nvPr userDrawn="1"/>
          </p:nvSpPr>
          <p:spPr bwMode="auto">
            <a:xfrm>
              <a:off x="4246563" y="24701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9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97"/>
            <p:cNvSpPr>
              <a:spLocks/>
            </p:cNvSpPr>
            <p:nvPr userDrawn="1"/>
          </p:nvSpPr>
          <p:spPr bwMode="auto">
            <a:xfrm>
              <a:off x="4287838" y="2493963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5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5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20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8 h 24"/>
                <a:gd name="T110" fmla="*/ 3 w 47"/>
                <a:gd name="T111" fmla="*/ 9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98"/>
            <p:cNvSpPr>
              <a:spLocks/>
            </p:cNvSpPr>
            <p:nvPr userDrawn="1"/>
          </p:nvSpPr>
          <p:spPr bwMode="auto">
            <a:xfrm>
              <a:off x="4200526" y="2495550"/>
              <a:ext cx="74613" cy="39688"/>
            </a:xfrm>
            <a:custGeom>
              <a:avLst/>
              <a:gdLst>
                <a:gd name="T0" fmla="*/ 28 w 47"/>
                <a:gd name="T1" fmla="*/ 23 h 25"/>
                <a:gd name="T2" fmla="*/ 30 w 47"/>
                <a:gd name="T3" fmla="*/ 22 h 25"/>
                <a:gd name="T4" fmla="*/ 32 w 47"/>
                <a:gd name="T5" fmla="*/ 21 h 25"/>
                <a:gd name="T6" fmla="*/ 33 w 47"/>
                <a:gd name="T7" fmla="*/ 20 h 25"/>
                <a:gd name="T8" fmla="*/ 35 w 47"/>
                <a:gd name="T9" fmla="*/ 19 h 25"/>
                <a:gd name="T10" fmla="*/ 36 w 47"/>
                <a:gd name="T11" fmla="*/ 19 h 25"/>
                <a:gd name="T12" fmla="*/ 38 w 47"/>
                <a:gd name="T13" fmla="*/ 18 h 25"/>
                <a:gd name="T14" fmla="*/ 40 w 47"/>
                <a:gd name="T15" fmla="*/ 17 h 25"/>
                <a:gd name="T16" fmla="*/ 41 w 47"/>
                <a:gd name="T17" fmla="*/ 16 h 25"/>
                <a:gd name="T18" fmla="*/ 43 w 47"/>
                <a:gd name="T19" fmla="*/ 16 h 25"/>
                <a:gd name="T20" fmla="*/ 45 w 47"/>
                <a:gd name="T21" fmla="*/ 15 h 25"/>
                <a:gd name="T22" fmla="*/ 46 w 47"/>
                <a:gd name="T23" fmla="*/ 14 h 25"/>
                <a:gd name="T24" fmla="*/ 47 w 47"/>
                <a:gd name="T25" fmla="*/ 11 h 25"/>
                <a:gd name="T26" fmla="*/ 45 w 47"/>
                <a:gd name="T27" fmla="*/ 9 h 25"/>
                <a:gd name="T28" fmla="*/ 44 w 47"/>
                <a:gd name="T29" fmla="*/ 8 h 25"/>
                <a:gd name="T30" fmla="*/ 42 w 47"/>
                <a:gd name="T31" fmla="*/ 8 h 25"/>
                <a:gd name="T32" fmla="*/ 41 w 47"/>
                <a:gd name="T33" fmla="*/ 7 h 25"/>
                <a:gd name="T34" fmla="*/ 39 w 47"/>
                <a:gd name="T35" fmla="*/ 6 h 25"/>
                <a:gd name="T36" fmla="*/ 37 w 47"/>
                <a:gd name="T37" fmla="*/ 5 h 25"/>
                <a:gd name="T38" fmla="*/ 36 w 47"/>
                <a:gd name="T39" fmla="*/ 4 h 25"/>
                <a:gd name="T40" fmla="*/ 34 w 47"/>
                <a:gd name="T41" fmla="*/ 3 h 25"/>
                <a:gd name="T42" fmla="*/ 32 w 47"/>
                <a:gd name="T43" fmla="*/ 2 h 25"/>
                <a:gd name="T44" fmla="*/ 31 w 47"/>
                <a:gd name="T45" fmla="*/ 1 h 25"/>
                <a:gd name="T46" fmla="*/ 29 w 47"/>
                <a:gd name="T47" fmla="*/ 1 h 25"/>
                <a:gd name="T48" fmla="*/ 28 w 47"/>
                <a:gd name="T49" fmla="*/ 0 h 25"/>
                <a:gd name="T50" fmla="*/ 26 w 47"/>
                <a:gd name="T51" fmla="*/ 0 h 25"/>
                <a:gd name="T52" fmla="*/ 24 w 47"/>
                <a:gd name="T53" fmla="*/ 0 h 25"/>
                <a:gd name="T54" fmla="*/ 23 w 47"/>
                <a:gd name="T55" fmla="*/ 1 h 25"/>
                <a:gd name="T56" fmla="*/ 21 w 47"/>
                <a:gd name="T57" fmla="*/ 1 h 25"/>
                <a:gd name="T58" fmla="*/ 19 w 47"/>
                <a:gd name="T59" fmla="*/ 2 h 25"/>
                <a:gd name="T60" fmla="*/ 18 w 47"/>
                <a:gd name="T61" fmla="*/ 3 h 25"/>
                <a:gd name="T62" fmla="*/ 16 w 47"/>
                <a:gd name="T63" fmla="*/ 4 h 25"/>
                <a:gd name="T64" fmla="*/ 15 w 47"/>
                <a:gd name="T65" fmla="*/ 5 h 25"/>
                <a:gd name="T66" fmla="*/ 13 w 47"/>
                <a:gd name="T67" fmla="*/ 5 h 25"/>
                <a:gd name="T68" fmla="*/ 11 w 47"/>
                <a:gd name="T69" fmla="*/ 6 h 25"/>
                <a:gd name="T70" fmla="*/ 10 w 47"/>
                <a:gd name="T71" fmla="*/ 7 h 25"/>
                <a:gd name="T72" fmla="*/ 8 w 47"/>
                <a:gd name="T73" fmla="*/ 8 h 25"/>
                <a:gd name="T74" fmla="*/ 6 w 47"/>
                <a:gd name="T75" fmla="*/ 9 h 25"/>
                <a:gd name="T76" fmla="*/ 5 w 47"/>
                <a:gd name="T77" fmla="*/ 9 h 25"/>
                <a:gd name="T78" fmla="*/ 3 w 47"/>
                <a:gd name="T79" fmla="*/ 10 h 25"/>
                <a:gd name="T80" fmla="*/ 2 w 47"/>
                <a:gd name="T81" fmla="*/ 11 h 25"/>
                <a:gd name="T82" fmla="*/ 1 w 47"/>
                <a:gd name="T83" fmla="*/ 14 h 25"/>
                <a:gd name="T84" fmla="*/ 2 w 47"/>
                <a:gd name="T85" fmla="*/ 16 h 25"/>
                <a:gd name="T86" fmla="*/ 4 w 47"/>
                <a:gd name="T87" fmla="*/ 16 h 25"/>
                <a:gd name="T88" fmla="*/ 6 w 47"/>
                <a:gd name="T89" fmla="*/ 17 h 25"/>
                <a:gd name="T90" fmla="*/ 7 w 47"/>
                <a:gd name="T91" fmla="*/ 18 h 25"/>
                <a:gd name="T92" fmla="*/ 9 w 47"/>
                <a:gd name="T93" fmla="*/ 19 h 25"/>
                <a:gd name="T94" fmla="*/ 11 w 47"/>
                <a:gd name="T95" fmla="*/ 20 h 25"/>
                <a:gd name="T96" fmla="*/ 12 w 47"/>
                <a:gd name="T97" fmla="*/ 21 h 25"/>
                <a:gd name="T98" fmla="*/ 14 w 47"/>
                <a:gd name="T99" fmla="*/ 22 h 25"/>
                <a:gd name="T100" fmla="*/ 16 w 47"/>
                <a:gd name="T101" fmla="*/ 23 h 25"/>
                <a:gd name="T102" fmla="*/ 17 w 47"/>
                <a:gd name="T103" fmla="*/ 24 h 25"/>
                <a:gd name="T104" fmla="*/ 19 w 47"/>
                <a:gd name="T105" fmla="*/ 24 h 25"/>
                <a:gd name="T106" fmla="*/ 20 w 47"/>
                <a:gd name="T107" fmla="*/ 25 h 25"/>
                <a:gd name="T108" fmla="*/ 22 w 47"/>
                <a:gd name="T109" fmla="*/ 25 h 25"/>
                <a:gd name="T110" fmla="*/ 24 w 47"/>
                <a:gd name="T111" fmla="*/ 24 h 25"/>
                <a:gd name="T112" fmla="*/ 25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99"/>
            <p:cNvSpPr>
              <a:spLocks/>
            </p:cNvSpPr>
            <p:nvPr userDrawn="1"/>
          </p:nvSpPr>
          <p:spPr bwMode="auto">
            <a:xfrm>
              <a:off x="4243388" y="2519363"/>
              <a:ext cx="73025" cy="38100"/>
            </a:xfrm>
            <a:custGeom>
              <a:avLst/>
              <a:gdLst>
                <a:gd name="T0" fmla="*/ 44 w 46"/>
                <a:gd name="T1" fmla="*/ 14 h 24"/>
                <a:gd name="T2" fmla="*/ 46 w 46"/>
                <a:gd name="T3" fmla="*/ 13 h 24"/>
                <a:gd name="T4" fmla="*/ 46 w 46"/>
                <a:gd name="T5" fmla="*/ 10 h 24"/>
                <a:gd name="T6" fmla="*/ 44 w 46"/>
                <a:gd name="T7" fmla="*/ 9 h 24"/>
                <a:gd name="T8" fmla="*/ 42 w 46"/>
                <a:gd name="T9" fmla="*/ 8 h 24"/>
                <a:gd name="T10" fmla="*/ 41 w 46"/>
                <a:gd name="T11" fmla="*/ 7 h 24"/>
                <a:gd name="T12" fmla="*/ 39 w 46"/>
                <a:gd name="T13" fmla="*/ 6 h 24"/>
                <a:gd name="T14" fmla="*/ 37 w 46"/>
                <a:gd name="T15" fmla="*/ 5 h 24"/>
                <a:gd name="T16" fmla="*/ 36 w 46"/>
                <a:gd name="T17" fmla="*/ 4 h 24"/>
                <a:gd name="T18" fmla="*/ 34 w 46"/>
                <a:gd name="T19" fmla="*/ 3 h 24"/>
                <a:gd name="T20" fmla="*/ 33 w 46"/>
                <a:gd name="T21" fmla="*/ 2 h 24"/>
                <a:gd name="T22" fmla="*/ 31 w 46"/>
                <a:gd name="T23" fmla="*/ 2 h 24"/>
                <a:gd name="T24" fmla="*/ 29 w 46"/>
                <a:gd name="T25" fmla="*/ 1 h 24"/>
                <a:gd name="T26" fmla="*/ 28 w 46"/>
                <a:gd name="T27" fmla="*/ 0 h 24"/>
                <a:gd name="T28" fmla="*/ 26 w 46"/>
                <a:gd name="T29" fmla="*/ 0 h 24"/>
                <a:gd name="T30" fmla="*/ 24 w 46"/>
                <a:gd name="T31" fmla="*/ 0 h 24"/>
                <a:gd name="T32" fmla="*/ 23 w 46"/>
                <a:gd name="T33" fmla="*/ 0 h 24"/>
                <a:gd name="T34" fmla="*/ 21 w 46"/>
                <a:gd name="T35" fmla="*/ 1 h 24"/>
                <a:gd name="T36" fmla="*/ 20 w 46"/>
                <a:gd name="T37" fmla="*/ 2 h 24"/>
                <a:gd name="T38" fmla="*/ 18 w 46"/>
                <a:gd name="T39" fmla="*/ 2 h 24"/>
                <a:gd name="T40" fmla="*/ 16 w 46"/>
                <a:gd name="T41" fmla="*/ 3 h 24"/>
                <a:gd name="T42" fmla="*/ 15 w 46"/>
                <a:gd name="T43" fmla="*/ 4 h 24"/>
                <a:gd name="T44" fmla="*/ 13 w 46"/>
                <a:gd name="T45" fmla="*/ 5 h 24"/>
                <a:gd name="T46" fmla="*/ 11 w 46"/>
                <a:gd name="T47" fmla="*/ 6 h 24"/>
                <a:gd name="T48" fmla="*/ 10 w 46"/>
                <a:gd name="T49" fmla="*/ 6 h 24"/>
                <a:gd name="T50" fmla="*/ 8 w 46"/>
                <a:gd name="T51" fmla="*/ 7 h 24"/>
                <a:gd name="T52" fmla="*/ 7 w 46"/>
                <a:gd name="T53" fmla="*/ 8 h 24"/>
                <a:gd name="T54" fmla="*/ 5 w 46"/>
                <a:gd name="T55" fmla="*/ 9 h 24"/>
                <a:gd name="T56" fmla="*/ 3 w 46"/>
                <a:gd name="T57" fmla="*/ 9 h 24"/>
                <a:gd name="T58" fmla="*/ 2 w 46"/>
                <a:gd name="T59" fmla="*/ 10 h 24"/>
                <a:gd name="T60" fmla="*/ 0 w 46"/>
                <a:gd name="T61" fmla="*/ 11 h 24"/>
                <a:gd name="T62" fmla="*/ 1 w 46"/>
                <a:gd name="T63" fmla="*/ 15 h 24"/>
                <a:gd name="T64" fmla="*/ 2 w 46"/>
                <a:gd name="T65" fmla="*/ 16 h 24"/>
                <a:gd name="T66" fmla="*/ 4 w 46"/>
                <a:gd name="T67" fmla="*/ 17 h 24"/>
                <a:gd name="T68" fmla="*/ 5 w 46"/>
                <a:gd name="T69" fmla="*/ 18 h 24"/>
                <a:gd name="T70" fmla="*/ 7 w 46"/>
                <a:gd name="T71" fmla="*/ 19 h 24"/>
                <a:gd name="T72" fmla="*/ 9 w 46"/>
                <a:gd name="T73" fmla="*/ 19 h 24"/>
                <a:gd name="T74" fmla="*/ 10 w 46"/>
                <a:gd name="T75" fmla="*/ 20 h 24"/>
                <a:gd name="T76" fmla="*/ 12 w 46"/>
                <a:gd name="T77" fmla="*/ 21 h 24"/>
                <a:gd name="T78" fmla="*/ 14 w 46"/>
                <a:gd name="T79" fmla="*/ 22 h 24"/>
                <a:gd name="T80" fmla="*/ 15 w 46"/>
                <a:gd name="T81" fmla="*/ 23 h 24"/>
                <a:gd name="T82" fmla="*/ 17 w 46"/>
                <a:gd name="T83" fmla="*/ 24 h 24"/>
                <a:gd name="T84" fmla="*/ 18 w 46"/>
                <a:gd name="T85" fmla="*/ 24 h 24"/>
                <a:gd name="T86" fmla="*/ 20 w 46"/>
                <a:gd name="T87" fmla="*/ 24 h 24"/>
                <a:gd name="T88" fmla="*/ 22 w 46"/>
                <a:gd name="T89" fmla="*/ 24 h 24"/>
                <a:gd name="T90" fmla="*/ 23 w 46"/>
                <a:gd name="T91" fmla="*/ 24 h 24"/>
                <a:gd name="T92" fmla="*/ 25 w 46"/>
                <a:gd name="T93" fmla="*/ 24 h 24"/>
                <a:gd name="T94" fmla="*/ 26 w 46"/>
                <a:gd name="T95" fmla="*/ 23 h 24"/>
                <a:gd name="T96" fmla="*/ 28 w 46"/>
                <a:gd name="T97" fmla="*/ 22 h 24"/>
                <a:gd name="T98" fmla="*/ 30 w 46"/>
                <a:gd name="T99" fmla="*/ 21 h 24"/>
                <a:gd name="T100" fmla="*/ 31 w 46"/>
                <a:gd name="T101" fmla="*/ 21 h 24"/>
                <a:gd name="T102" fmla="*/ 33 w 46"/>
                <a:gd name="T103" fmla="*/ 20 h 24"/>
                <a:gd name="T104" fmla="*/ 35 w 46"/>
                <a:gd name="T105" fmla="*/ 19 h 24"/>
                <a:gd name="T106" fmla="*/ 36 w 46"/>
                <a:gd name="T107" fmla="*/ 18 h 24"/>
                <a:gd name="T108" fmla="*/ 38 w 46"/>
                <a:gd name="T109" fmla="*/ 17 h 24"/>
                <a:gd name="T110" fmla="*/ 40 w 46"/>
                <a:gd name="T111" fmla="*/ 17 h 24"/>
                <a:gd name="T112" fmla="*/ 41 w 46"/>
                <a:gd name="T1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43" y="15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400"/>
            <p:cNvSpPr>
              <a:spLocks/>
            </p:cNvSpPr>
            <p:nvPr userDrawn="1"/>
          </p:nvSpPr>
          <p:spPr bwMode="auto">
            <a:xfrm>
              <a:off x="4497388" y="2459038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19 w 47"/>
                <a:gd name="T3" fmla="*/ 24 h 24"/>
                <a:gd name="T4" fmla="*/ 21 w 47"/>
                <a:gd name="T5" fmla="*/ 24 h 24"/>
                <a:gd name="T6" fmla="*/ 23 w 47"/>
                <a:gd name="T7" fmla="*/ 24 h 24"/>
                <a:gd name="T8" fmla="*/ 24 w 47"/>
                <a:gd name="T9" fmla="*/ 24 h 24"/>
                <a:gd name="T10" fmla="*/ 26 w 47"/>
                <a:gd name="T11" fmla="*/ 23 h 24"/>
                <a:gd name="T12" fmla="*/ 27 w 47"/>
                <a:gd name="T13" fmla="*/ 22 h 24"/>
                <a:gd name="T14" fmla="*/ 29 w 47"/>
                <a:gd name="T15" fmla="*/ 21 h 24"/>
                <a:gd name="T16" fmla="*/ 31 w 47"/>
                <a:gd name="T17" fmla="*/ 21 h 24"/>
                <a:gd name="T18" fmla="*/ 32 w 47"/>
                <a:gd name="T19" fmla="*/ 20 h 24"/>
                <a:gd name="T20" fmla="*/ 34 w 47"/>
                <a:gd name="T21" fmla="*/ 19 h 24"/>
                <a:gd name="T22" fmla="*/ 36 w 47"/>
                <a:gd name="T23" fmla="*/ 18 h 24"/>
                <a:gd name="T24" fmla="*/ 37 w 47"/>
                <a:gd name="T25" fmla="*/ 17 h 24"/>
                <a:gd name="T26" fmla="*/ 39 w 47"/>
                <a:gd name="T27" fmla="*/ 17 h 24"/>
                <a:gd name="T28" fmla="*/ 41 w 47"/>
                <a:gd name="T29" fmla="*/ 16 h 24"/>
                <a:gd name="T30" fmla="*/ 42 w 47"/>
                <a:gd name="T31" fmla="*/ 15 h 24"/>
                <a:gd name="T32" fmla="*/ 44 w 47"/>
                <a:gd name="T33" fmla="*/ 14 h 24"/>
                <a:gd name="T34" fmla="*/ 46 w 47"/>
                <a:gd name="T35" fmla="*/ 14 h 24"/>
                <a:gd name="T36" fmla="*/ 47 w 47"/>
                <a:gd name="T37" fmla="*/ 11 h 24"/>
                <a:gd name="T38" fmla="*/ 45 w 47"/>
                <a:gd name="T39" fmla="*/ 9 h 24"/>
                <a:gd name="T40" fmla="*/ 44 w 47"/>
                <a:gd name="T41" fmla="*/ 8 h 24"/>
                <a:gd name="T42" fmla="*/ 42 w 47"/>
                <a:gd name="T43" fmla="*/ 7 h 24"/>
                <a:gd name="T44" fmla="*/ 41 w 47"/>
                <a:gd name="T45" fmla="*/ 6 h 24"/>
                <a:gd name="T46" fmla="*/ 39 w 47"/>
                <a:gd name="T47" fmla="*/ 5 h 24"/>
                <a:gd name="T48" fmla="*/ 37 w 47"/>
                <a:gd name="T49" fmla="*/ 4 h 24"/>
                <a:gd name="T50" fmla="*/ 36 w 47"/>
                <a:gd name="T51" fmla="*/ 3 h 24"/>
                <a:gd name="T52" fmla="*/ 34 w 47"/>
                <a:gd name="T53" fmla="*/ 2 h 24"/>
                <a:gd name="T54" fmla="*/ 32 w 47"/>
                <a:gd name="T55" fmla="*/ 2 h 24"/>
                <a:gd name="T56" fmla="*/ 31 w 47"/>
                <a:gd name="T57" fmla="*/ 1 h 24"/>
                <a:gd name="T58" fmla="*/ 29 w 47"/>
                <a:gd name="T59" fmla="*/ 0 h 24"/>
                <a:gd name="T60" fmla="*/ 27 w 47"/>
                <a:gd name="T61" fmla="*/ 0 h 24"/>
                <a:gd name="T62" fmla="*/ 26 w 47"/>
                <a:gd name="T63" fmla="*/ 0 h 24"/>
                <a:gd name="T64" fmla="*/ 24 w 47"/>
                <a:gd name="T65" fmla="*/ 0 h 24"/>
                <a:gd name="T66" fmla="*/ 22 w 47"/>
                <a:gd name="T67" fmla="*/ 0 h 24"/>
                <a:gd name="T68" fmla="*/ 21 w 47"/>
                <a:gd name="T69" fmla="*/ 1 h 24"/>
                <a:gd name="T70" fmla="*/ 19 w 47"/>
                <a:gd name="T71" fmla="*/ 1 h 24"/>
                <a:gd name="T72" fmla="*/ 18 w 47"/>
                <a:gd name="T73" fmla="*/ 2 h 24"/>
                <a:gd name="T74" fmla="*/ 16 w 47"/>
                <a:gd name="T75" fmla="*/ 3 h 24"/>
                <a:gd name="T76" fmla="*/ 14 w 47"/>
                <a:gd name="T77" fmla="*/ 4 h 24"/>
                <a:gd name="T78" fmla="*/ 13 w 47"/>
                <a:gd name="T79" fmla="*/ 5 h 24"/>
                <a:gd name="T80" fmla="*/ 11 w 47"/>
                <a:gd name="T81" fmla="*/ 5 h 24"/>
                <a:gd name="T82" fmla="*/ 9 w 47"/>
                <a:gd name="T83" fmla="*/ 6 h 24"/>
                <a:gd name="T84" fmla="*/ 8 w 47"/>
                <a:gd name="T85" fmla="*/ 7 h 24"/>
                <a:gd name="T86" fmla="*/ 6 w 47"/>
                <a:gd name="T87" fmla="*/ 8 h 24"/>
                <a:gd name="T88" fmla="*/ 4 w 47"/>
                <a:gd name="T89" fmla="*/ 9 h 24"/>
                <a:gd name="T90" fmla="*/ 3 w 47"/>
                <a:gd name="T91" fmla="*/ 9 h 24"/>
                <a:gd name="T92" fmla="*/ 1 w 47"/>
                <a:gd name="T93" fmla="*/ 10 h 24"/>
                <a:gd name="T94" fmla="*/ 0 w 47"/>
                <a:gd name="T95" fmla="*/ 14 h 24"/>
                <a:gd name="T96" fmla="*/ 2 w 47"/>
                <a:gd name="T97" fmla="*/ 15 h 24"/>
                <a:gd name="T98" fmla="*/ 3 w 47"/>
                <a:gd name="T99" fmla="*/ 16 h 24"/>
                <a:gd name="T100" fmla="*/ 5 w 47"/>
                <a:gd name="T101" fmla="*/ 17 h 24"/>
                <a:gd name="T102" fmla="*/ 7 w 47"/>
                <a:gd name="T103" fmla="*/ 18 h 24"/>
                <a:gd name="T104" fmla="*/ 8 w 47"/>
                <a:gd name="T105" fmla="*/ 19 h 24"/>
                <a:gd name="T106" fmla="*/ 10 w 47"/>
                <a:gd name="T107" fmla="*/ 20 h 24"/>
                <a:gd name="T108" fmla="*/ 12 w 47"/>
                <a:gd name="T109" fmla="*/ 20 h 24"/>
                <a:gd name="T110" fmla="*/ 13 w 47"/>
                <a:gd name="T111" fmla="*/ 21 h 24"/>
                <a:gd name="T112" fmla="*/ 15 w 47"/>
                <a:gd name="T11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401"/>
            <p:cNvSpPr>
              <a:spLocks/>
            </p:cNvSpPr>
            <p:nvPr userDrawn="1"/>
          </p:nvSpPr>
          <p:spPr bwMode="auto">
            <a:xfrm>
              <a:off x="4448176" y="2482850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5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6 h 24"/>
                <a:gd name="T68" fmla="*/ 37 w 47"/>
                <a:gd name="T69" fmla="*/ 5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10 h 24"/>
                <a:gd name="T112" fmla="*/ 1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402"/>
            <p:cNvSpPr>
              <a:spLocks/>
            </p:cNvSpPr>
            <p:nvPr userDrawn="1"/>
          </p:nvSpPr>
          <p:spPr bwMode="auto">
            <a:xfrm>
              <a:off x="4402138" y="25098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7 h 24"/>
                <a:gd name="T8" fmla="*/ 8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3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6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1 h 24"/>
                <a:gd name="T92" fmla="*/ 18 w 47"/>
                <a:gd name="T93" fmla="*/ 2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5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9 h 24"/>
                <a:gd name="T112" fmla="*/ 2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403"/>
            <p:cNvSpPr>
              <a:spLocks/>
            </p:cNvSpPr>
            <p:nvPr userDrawn="1"/>
          </p:nvSpPr>
          <p:spPr bwMode="auto">
            <a:xfrm>
              <a:off x="4356101" y="2535238"/>
              <a:ext cx="74613" cy="39688"/>
            </a:xfrm>
            <a:custGeom>
              <a:avLst/>
              <a:gdLst>
                <a:gd name="T0" fmla="*/ 2 w 47"/>
                <a:gd name="T1" fmla="*/ 15 h 25"/>
                <a:gd name="T2" fmla="*/ 4 w 47"/>
                <a:gd name="T3" fmla="*/ 16 h 25"/>
                <a:gd name="T4" fmla="*/ 5 w 47"/>
                <a:gd name="T5" fmla="*/ 17 h 25"/>
                <a:gd name="T6" fmla="*/ 7 w 47"/>
                <a:gd name="T7" fmla="*/ 18 h 25"/>
                <a:gd name="T8" fmla="*/ 9 w 47"/>
                <a:gd name="T9" fmla="*/ 19 h 25"/>
                <a:gd name="T10" fmla="*/ 10 w 47"/>
                <a:gd name="T11" fmla="*/ 20 h 25"/>
                <a:gd name="T12" fmla="*/ 12 w 47"/>
                <a:gd name="T13" fmla="*/ 21 h 25"/>
                <a:gd name="T14" fmla="*/ 14 w 47"/>
                <a:gd name="T15" fmla="*/ 22 h 25"/>
                <a:gd name="T16" fmla="*/ 15 w 47"/>
                <a:gd name="T17" fmla="*/ 23 h 25"/>
                <a:gd name="T18" fmla="*/ 17 w 47"/>
                <a:gd name="T19" fmla="*/ 24 h 25"/>
                <a:gd name="T20" fmla="*/ 18 w 47"/>
                <a:gd name="T21" fmla="*/ 24 h 25"/>
                <a:gd name="T22" fmla="*/ 20 w 47"/>
                <a:gd name="T23" fmla="*/ 24 h 25"/>
                <a:gd name="T24" fmla="*/ 22 w 47"/>
                <a:gd name="T25" fmla="*/ 25 h 25"/>
                <a:gd name="T26" fmla="*/ 23 w 47"/>
                <a:gd name="T27" fmla="*/ 24 h 25"/>
                <a:gd name="T28" fmla="*/ 25 w 47"/>
                <a:gd name="T29" fmla="*/ 24 h 25"/>
                <a:gd name="T30" fmla="*/ 26 w 47"/>
                <a:gd name="T31" fmla="*/ 24 h 25"/>
                <a:gd name="T32" fmla="*/ 28 w 47"/>
                <a:gd name="T33" fmla="*/ 23 h 25"/>
                <a:gd name="T34" fmla="*/ 30 w 47"/>
                <a:gd name="T35" fmla="*/ 22 h 25"/>
                <a:gd name="T36" fmla="*/ 31 w 47"/>
                <a:gd name="T37" fmla="*/ 21 h 25"/>
                <a:gd name="T38" fmla="*/ 33 w 47"/>
                <a:gd name="T39" fmla="*/ 20 h 25"/>
                <a:gd name="T40" fmla="*/ 35 w 47"/>
                <a:gd name="T41" fmla="*/ 20 h 25"/>
                <a:gd name="T42" fmla="*/ 36 w 47"/>
                <a:gd name="T43" fmla="*/ 19 h 25"/>
                <a:gd name="T44" fmla="*/ 38 w 47"/>
                <a:gd name="T45" fmla="*/ 18 h 25"/>
                <a:gd name="T46" fmla="*/ 40 w 47"/>
                <a:gd name="T47" fmla="*/ 17 h 25"/>
                <a:gd name="T48" fmla="*/ 41 w 47"/>
                <a:gd name="T49" fmla="*/ 16 h 25"/>
                <a:gd name="T50" fmla="*/ 43 w 47"/>
                <a:gd name="T51" fmla="*/ 16 h 25"/>
                <a:gd name="T52" fmla="*/ 45 w 47"/>
                <a:gd name="T53" fmla="*/ 15 h 25"/>
                <a:gd name="T54" fmla="*/ 46 w 47"/>
                <a:gd name="T55" fmla="*/ 14 h 25"/>
                <a:gd name="T56" fmla="*/ 47 w 47"/>
                <a:gd name="T57" fmla="*/ 11 h 25"/>
                <a:gd name="T58" fmla="*/ 45 w 47"/>
                <a:gd name="T59" fmla="*/ 9 h 25"/>
                <a:gd name="T60" fmla="*/ 44 w 47"/>
                <a:gd name="T61" fmla="*/ 8 h 25"/>
                <a:gd name="T62" fmla="*/ 42 w 47"/>
                <a:gd name="T63" fmla="*/ 7 h 25"/>
                <a:gd name="T64" fmla="*/ 40 w 47"/>
                <a:gd name="T65" fmla="*/ 7 h 25"/>
                <a:gd name="T66" fmla="*/ 39 w 47"/>
                <a:gd name="T67" fmla="*/ 6 h 25"/>
                <a:gd name="T68" fmla="*/ 37 w 47"/>
                <a:gd name="T69" fmla="*/ 5 h 25"/>
                <a:gd name="T70" fmla="*/ 35 w 47"/>
                <a:gd name="T71" fmla="*/ 4 h 25"/>
                <a:gd name="T72" fmla="*/ 34 w 47"/>
                <a:gd name="T73" fmla="*/ 3 h 25"/>
                <a:gd name="T74" fmla="*/ 32 w 47"/>
                <a:gd name="T75" fmla="*/ 2 h 25"/>
                <a:gd name="T76" fmla="*/ 31 w 47"/>
                <a:gd name="T77" fmla="*/ 1 h 25"/>
                <a:gd name="T78" fmla="*/ 29 w 47"/>
                <a:gd name="T79" fmla="*/ 1 h 25"/>
                <a:gd name="T80" fmla="*/ 27 w 47"/>
                <a:gd name="T81" fmla="*/ 0 h 25"/>
                <a:gd name="T82" fmla="*/ 26 w 47"/>
                <a:gd name="T83" fmla="*/ 0 h 25"/>
                <a:gd name="T84" fmla="*/ 24 w 47"/>
                <a:gd name="T85" fmla="*/ 0 h 25"/>
                <a:gd name="T86" fmla="*/ 22 w 47"/>
                <a:gd name="T87" fmla="*/ 1 h 25"/>
                <a:gd name="T88" fmla="*/ 21 w 47"/>
                <a:gd name="T89" fmla="*/ 2 h 25"/>
                <a:gd name="T90" fmla="*/ 19 w 47"/>
                <a:gd name="T91" fmla="*/ 2 h 25"/>
                <a:gd name="T92" fmla="*/ 18 w 47"/>
                <a:gd name="T93" fmla="*/ 3 h 25"/>
                <a:gd name="T94" fmla="*/ 16 w 47"/>
                <a:gd name="T95" fmla="*/ 4 h 25"/>
                <a:gd name="T96" fmla="*/ 14 w 47"/>
                <a:gd name="T97" fmla="*/ 5 h 25"/>
                <a:gd name="T98" fmla="*/ 13 w 47"/>
                <a:gd name="T99" fmla="*/ 5 h 25"/>
                <a:gd name="T100" fmla="*/ 11 w 47"/>
                <a:gd name="T101" fmla="*/ 6 h 25"/>
                <a:gd name="T102" fmla="*/ 9 w 47"/>
                <a:gd name="T103" fmla="*/ 7 h 25"/>
                <a:gd name="T104" fmla="*/ 8 w 47"/>
                <a:gd name="T105" fmla="*/ 8 h 25"/>
                <a:gd name="T106" fmla="*/ 6 w 47"/>
                <a:gd name="T107" fmla="*/ 9 h 25"/>
                <a:gd name="T108" fmla="*/ 4 w 47"/>
                <a:gd name="T109" fmla="*/ 9 h 25"/>
                <a:gd name="T110" fmla="*/ 3 w 47"/>
                <a:gd name="T111" fmla="*/ 10 h 25"/>
                <a:gd name="T112" fmla="*/ 1 w 47"/>
                <a:gd name="T1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404"/>
            <p:cNvSpPr>
              <a:spLocks/>
            </p:cNvSpPr>
            <p:nvPr userDrawn="1"/>
          </p:nvSpPr>
          <p:spPr bwMode="auto">
            <a:xfrm>
              <a:off x="4311651" y="2562225"/>
              <a:ext cx="73025" cy="38100"/>
            </a:xfrm>
            <a:custGeom>
              <a:avLst/>
              <a:gdLst>
                <a:gd name="T0" fmla="*/ 25 w 46"/>
                <a:gd name="T1" fmla="*/ 23 h 24"/>
                <a:gd name="T2" fmla="*/ 27 w 46"/>
                <a:gd name="T3" fmla="*/ 23 h 24"/>
                <a:gd name="T4" fmla="*/ 28 w 46"/>
                <a:gd name="T5" fmla="*/ 22 h 24"/>
                <a:gd name="T6" fmla="*/ 30 w 46"/>
                <a:gd name="T7" fmla="*/ 21 h 24"/>
                <a:gd name="T8" fmla="*/ 32 w 46"/>
                <a:gd name="T9" fmla="*/ 20 h 24"/>
                <a:gd name="T10" fmla="*/ 33 w 46"/>
                <a:gd name="T11" fmla="*/ 19 h 24"/>
                <a:gd name="T12" fmla="*/ 35 w 46"/>
                <a:gd name="T13" fmla="*/ 19 h 24"/>
                <a:gd name="T14" fmla="*/ 37 w 46"/>
                <a:gd name="T15" fmla="*/ 18 h 24"/>
                <a:gd name="T16" fmla="*/ 38 w 46"/>
                <a:gd name="T17" fmla="*/ 17 h 24"/>
                <a:gd name="T18" fmla="*/ 40 w 46"/>
                <a:gd name="T19" fmla="*/ 16 h 24"/>
                <a:gd name="T20" fmla="*/ 41 w 46"/>
                <a:gd name="T21" fmla="*/ 16 h 24"/>
                <a:gd name="T22" fmla="*/ 43 w 46"/>
                <a:gd name="T23" fmla="*/ 15 h 24"/>
                <a:gd name="T24" fmla="*/ 45 w 46"/>
                <a:gd name="T25" fmla="*/ 14 h 24"/>
                <a:gd name="T26" fmla="*/ 46 w 46"/>
                <a:gd name="T27" fmla="*/ 12 h 24"/>
                <a:gd name="T28" fmla="*/ 45 w 46"/>
                <a:gd name="T29" fmla="*/ 9 h 24"/>
                <a:gd name="T30" fmla="*/ 44 w 46"/>
                <a:gd name="T31" fmla="*/ 9 h 24"/>
                <a:gd name="T32" fmla="*/ 42 w 46"/>
                <a:gd name="T33" fmla="*/ 8 h 24"/>
                <a:gd name="T34" fmla="*/ 40 w 46"/>
                <a:gd name="T35" fmla="*/ 7 h 24"/>
                <a:gd name="T36" fmla="*/ 39 w 46"/>
                <a:gd name="T37" fmla="*/ 6 h 24"/>
                <a:gd name="T38" fmla="*/ 37 w 46"/>
                <a:gd name="T39" fmla="*/ 5 h 24"/>
                <a:gd name="T40" fmla="*/ 35 w 46"/>
                <a:gd name="T41" fmla="*/ 4 h 24"/>
                <a:gd name="T42" fmla="*/ 34 w 46"/>
                <a:gd name="T43" fmla="*/ 3 h 24"/>
                <a:gd name="T44" fmla="*/ 32 w 46"/>
                <a:gd name="T45" fmla="*/ 2 h 24"/>
                <a:gd name="T46" fmla="*/ 31 w 46"/>
                <a:gd name="T47" fmla="*/ 1 h 24"/>
                <a:gd name="T48" fmla="*/ 29 w 46"/>
                <a:gd name="T49" fmla="*/ 1 h 24"/>
                <a:gd name="T50" fmla="*/ 27 w 46"/>
                <a:gd name="T51" fmla="*/ 0 h 24"/>
                <a:gd name="T52" fmla="*/ 26 w 46"/>
                <a:gd name="T53" fmla="*/ 0 h 24"/>
                <a:gd name="T54" fmla="*/ 24 w 46"/>
                <a:gd name="T55" fmla="*/ 0 h 24"/>
                <a:gd name="T56" fmla="*/ 22 w 46"/>
                <a:gd name="T57" fmla="*/ 0 h 24"/>
                <a:gd name="T58" fmla="*/ 21 w 46"/>
                <a:gd name="T59" fmla="*/ 1 h 24"/>
                <a:gd name="T60" fmla="*/ 19 w 46"/>
                <a:gd name="T61" fmla="*/ 2 h 24"/>
                <a:gd name="T62" fmla="*/ 18 w 46"/>
                <a:gd name="T63" fmla="*/ 2 h 24"/>
                <a:gd name="T64" fmla="*/ 16 w 46"/>
                <a:gd name="T65" fmla="*/ 3 h 24"/>
                <a:gd name="T66" fmla="*/ 14 w 46"/>
                <a:gd name="T67" fmla="*/ 4 h 24"/>
                <a:gd name="T68" fmla="*/ 13 w 46"/>
                <a:gd name="T69" fmla="*/ 5 h 24"/>
                <a:gd name="T70" fmla="*/ 11 w 46"/>
                <a:gd name="T71" fmla="*/ 5 h 24"/>
                <a:gd name="T72" fmla="*/ 9 w 46"/>
                <a:gd name="T73" fmla="*/ 6 h 24"/>
                <a:gd name="T74" fmla="*/ 8 w 46"/>
                <a:gd name="T75" fmla="*/ 7 h 24"/>
                <a:gd name="T76" fmla="*/ 6 w 46"/>
                <a:gd name="T77" fmla="*/ 8 h 24"/>
                <a:gd name="T78" fmla="*/ 5 w 46"/>
                <a:gd name="T79" fmla="*/ 9 h 24"/>
                <a:gd name="T80" fmla="*/ 3 w 46"/>
                <a:gd name="T81" fmla="*/ 9 h 24"/>
                <a:gd name="T82" fmla="*/ 1 w 46"/>
                <a:gd name="T83" fmla="*/ 10 h 24"/>
                <a:gd name="T84" fmla="*/ 0 w 46"/>
                <a:gd name="T85" fmla="*/ 12 h 24"/>
                <a:gd name="T86" fmla="*/ 1 w 46"/>
                <a:gd name="T87" fmla="*/ 15 h 24"/>
                <a:gd name="T88" fmla="*/ 3 w 46"/>
                <a:gd name="T89" fmla="*/ 16 h 24"/>
                <a:gd name="T90" fmla="*/ 4 w 46"/>
                <a:gd name="T91" fmla="*/ 17 h 24"/>
                <a:gd name="T92" fmla="*/ 6 w 46"/>
                <a:gd name="T93" fmla="*/ 18 h 24"/>
                <a:gd name="T94" fmla="*/ 8 w 46"/>
                <a:gd name="T95" fmla="*/ 19 h 24"/>
                <a:gd name="T96" fmla="*/ 9 w 46"/>
                <a:gd name="T97" fmla="*/ 20 h 24"/>
                <a:gd name="T98" fmla="*/ 11 w 46"/>
                <a:gd name="T99" fmla="*/ 20 h 24"/>
                <a:gd name="T100" fmla="*/ 13 w 46"/>
                <a:gd name="T101" fmla="*/ 21 h 24"/>
                <a:gd name="T102" fmla="*/ 14 w 46"/>
                <a:gd name="T103" fmla="*/ 22 h 24"/>
                <a:gd name="T104" fmla="*/ 16 w 46"/>
                <a:gd name="T105" fmla="*/ 23 h 24"/>
                <a:gd name="T106" fmla="*/ 17 w 46"/>
                <a:gd name="T107" fmla="*/ 24 h 24"/>
                <a:gd name="T108" fmla="*/ 19 w 46"/>
                <a:gd name="T109" fmla="*/ 24 h 24"/>
                <a:gd name="T110" fmla="*/ 21 w 46"/>
                <a:gd name="T111" fmla="*/ 24 h 24"/>
                <a:gd name="T112" fmla="*/ 22 w 46"/>
                <a:gd name="T1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24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405"/>
            <p:cNvSpPr>
              <a:spLocks/>
            </p:cNvSpPr>
            <p:nvPr userDrawn="1"/>
          </p:nvSpPr>
          <p:spPr bwMode="auto">
            <a:xfrm>
              <a:off x="4533901" y="2482850"/>
              <a:ext cx="74613" cy="38100"/>
            </a:xfrm>
            <a:custGeom>
              <a:avLst/>
              <a:gdLst>
                <a:gd name="T0" fmla="*/ 19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3 w 47"/>
                <a:gd name="T7" fmla="*/ 24 h 24"/>
                <a:gd name="T8" fmla="*/ 25 w 47"/>
                <a:gd name="T9" fmla="*/ 23 h 24"/>
                <a:gd name="T10" fmla="*/ 27 w 47"/>
                <a:gd name="T11" fmla="*/ 23 h 24"/>
                <a:gd name="T12" fmla="*/ 28 w 47"/>
                <a:gd name="T13" fmla="*/ 22 h 24"/>
                <a:gd name="T14" fmla="*/ 30 w 47"/>
                <a:gd name="T15" fmla="*/ 21 h 24"/>
                <a:gd name="T16" fmla="*/ 31 w 47"/>
                <a:gd name="T17" fmla="*/ 20 h 24"/>
                <a:gd name="T18" fmla="*/ 33 w 47"/>
                <a:gd name="T19" fmla="*/ 19 h 24"/>
                <a:gd name="T20" fmla="*/ 35 w 47"/>
                <a:gd name="T21" fmla="*/ 19 h 24"/>
                <a:gd name="T22" fmla="*/ 36 w 47"/>
                <a:gd name="T23" fmla="*/ 18 h 24"/>
                <a:gd name="T24" fmla="*/ 38 w 47"/>
                <a:gd name="T25" fmla="*/ 17 h 24"/>
                <a:gd name="T26" fmla="*/ 40 w 47"/>
                <a:gd name="T27" fmla="*/ 16 h 24"/>
                <a:gd name="T28" fmla="*/ 41 w 47"/>
                <a:gd name="T29" fmla="*/ 15 h 24"/>
                <a:gd name="T30" fmla="*/ 43 w 47"/>
                <a:gd name="T31" fmla="*/ 15 h 24"/>
                <a:gd name="T32" fmla="*/ 45 w 47"/>
                <a:gd name="T33" fmla="*/ 14 h 24"/>
                <a:gd name="T34" fmla="*/ 46 w 47"/>
                <a:gd name="T35" fmla="*/ 13 h 24"/>
                <a:gd name="T36" fmla="*/ 46 w 47"/>
                <a:gd name="T37" fmla="*/ 9 h 24"/>
                <a:gd name="T38" fmla="*/ 44 w 47"/>
                <a:gd name="T39" fmla="*/ 8 h 24"/>
                <a:gd name="T40" fmla="*/ 42 w 47"/>
                <a:gd name="T41" fmla="*/ 7 h 24"/>
                <a:gd name="T42" fmla="*/ 41 w 47"/>
                <a:gd name="T43" fmla="*/ 7 h 24"/>
                <a:gd name="T44" fmla="*/ 39 w 47"/>
                <a:gd name="T45" fmla="*/ 6 h 24"/>
                <a:gd name="T46" fmla="*/ 38 w 47"/>
                <a:gd name="T47" fmla="*/ 5 h 24"/>
                <a:gd name="T48" fmla="*/ 36 w 47"/>
                <a:gd name="T49" fmla="*/ 4 h 24"/>
                <a:gd name="T50" fmla="*/ 34 w 47"/>
                <a:gd name="T51" fmla="*/ 3 h 24"/>
                <a:gd name="T52" fmla="*/ 33 w 47"/>
                <a:gd name="T53" fmla="*/ 2 h 24"/>
                <a:gd name="T54" fmla="*/ 31 w 47"/>
                <a:gd name="T55" fmla="*/ 1 h 24"/>
                <a:gd name="T56" fmla="*/ 29 w 47"/>
                <a:gd name="T57" fmla="*/ 0 h 24"/>
                <a:gd name="T58" fmla="*/ 28 w 47"/>
                <a:gd name="T59" fmla="*/ 0 h 24"/>
                <a:gd name="T60" fmla="*/ 26 w 47"/>
                <a:gd name="T61" fmla="*/ 0 h 24"/>
                <a:gd name="T62" fmla="*/ 25 w 47"/>
                <a:gd name="T63" fmla="*/ 0 h 24"/>
                <a:gd name="T64" fmla="*/ 23 w 47"/>
                <a:gd name="T65" fmla="*/ 0 h 24"/>
                <a:gd name="T66" fmla="*/ 21 w 47"/>
                <a:gd name="T67" fmla="*/ 0 h 24"/>
                <a:gd name="T68" fmla="*/ 20 w 47"/>
                <a:gd name="T69" fmla="*/ 1 h 24"/>
                <a:gd name="T70" fmla="*/ 18 w 47"/>
                <a:gd name="T71" fmla="*/ 2 h 24"/>
                <a:gd name="T72" fmla="*/ 16 w 47"/>
                <a:gd name="T73" fmla="*/ 3 h 24"/>
                <a:gd name="T74" fmla="*/ 15 w 47"/>
                <a:gd name="T75" fmla="*/ 4 h 24"/>
                <a:gd name="T76" fmla="*/ 13 w 47"/>
                <a:gd name="T77" fmla="*/ 4 h 24"/>
                <a:gd name="T78" fmla="*/ 12 w 47"/>
                <a:gd name="T79" fmla="*/ 5 h 24"/>
                <a:gd name="T80" fmla="*/ 10 w 47"/>
                <a:gd name="T81" fmla="*/ 6 h 24"/>
                <a:gd name="T82" fmla="*/ 8 w 47"/>
                <a:gd name="T83" fmla="*/ 7 h 24"/>
                <a:gd name="T84" fmla="*/ 7 w 47"/>
                <a:gd name="T85" fmla="*/ 7 h 24"/>
                <a:gd name="T86" fmla="*/ 5 w 47"/>
                <a:gd name="T87" fmla="*/ 8 h 24"/>
                <a:gd name="T88" fmla="*/ 3 w 47"/>
                <a:gd name="T89" fmla="*/ 9 h 24"/>
                <a:gd name="T90" fmla="*/ 2 w 47"/>
                <a:gd name="T91" fmla="*/ 10 h 24"/>
                <a:gd name="T92" fmla="*/ 0 w 47"/>
                <a:gd name="T93" fmla="*/ 11 h 24"/>
                <a:gd name="T94" fmla="*/ 1 w 47"/>
                <a:gd name="T95" fmla="*/ 14 h 24"/>
                <a:gd name="T96" fmla="*/ 2 w 47"/>
                <a:gd name="T97" fmla="*/ 15 h 24"/>
                <a:gd name="T98" fmla="*/ 4 w 47"/>
                <a:gd name="T99" fmla="*/ 16 h 24"/>
                <a:gd name="T100" fmla="*/ 6 w 47"/>
                <a:gd name="T101" fmla="*/ 17 h 24"/>
                <a:gd name="T102" fmla="*/ 7 w 47"/>
                <a:gd name="T103" fmla="*/ 18 h 24"/>
                <a:gd name="T104" fmla="*/ 9 w 47"/>
                <a:gd name="T105" fmla="*/ 19 h 24"/>
                <a:gd name="T106" fmla="*/ 11 w 47"/>
                <a:gd name="T107" fmla="*/ 20 h 24"/>
                <a:gd name="T108" fmla="*/ 12 w 47"/>
                <a:gd name="T109" fmla="*/ 21 h 24"/>
                <a:gd name="T110" fmla="*/ 14 w 47"/>
                <a:gd name="T111" fmla="*/ 22 h 24"/>
                <a:gd name="T112" fmla="*/ 16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07"/>
            <p:cNvSpPr>
              <a:spLocks/>
            </p:cNvSpPr>
            <p:nvPr userDrawn="1"/>
          </p:nvSpPr>
          <p:spPr bwMode="auto">
            <a:xfrm>
              <a:off x="4572001" y="2506663"/>
              <a:ext cx="74613" cy="38100"/>
            </a:xfrm>
            <a:custGeom>
              <a:avLst/>
              <a:gdLst>
                <a:gd name="T0" fmla="*/ 18 w 47"/>
                <a:gd name="T1" fmla="*/ 24 h 24"/>
                <a:gd name="T2" fmla="*/ 20 w 47"/>
                <a:gd name="T3" fmla="*/ 24 h 24"/>
                <a:gd name="T4" fmla="*/ 22 w 47"/>
                <a:gd name="T5" fmla="*/ 24 h 24"/>
                <a:gd name="T6" fmla="*/ 23 w 47"/>
                <a:gd name="T7" fmla="*/ 24 h 24"/>
                <a:gd name="T8" fmla="*/ 25 w 47"/>
                <a:gd name="T9" fmla="*/ 24 h 24"/>
                <a:gd name="T10" fmla="*/ 26 w 47"/>
                <a:gd name="T11" fmla="*/ 23 h 24"/>
                <a:gd name="T12" fmla="*/ 28 w 47"/>
                <a:gd name="T13" fmla="*/ 22 h 24"/>
                <a:gd name="T14" fmla="*/ 30 w 47"/>
                <a:gd name="T15" fmla="*/ 21 h 24"/>
                <a:gd name="T16" fmla="*/ 31 w 47"/>
                <a:gd name="T17" fmla="*/ 21 h 24"/>
                <a:gd name="T18" fmla="*/ 33 w 47"/>
                <a:gd name="T19" fmla="*/ 20 h 24"/>
                <a:gd name="T20" fmla="*/ 35 w 47"/>
                <a:gd name="T21" fmla="*/ 19 h 24"/>
                <a:gd name="T22" fmla="*/ 36 w 47"/>
                <a:gd name="T23" fmla="*/ 18 h 24"/>
                <a:gd name="T24" fmla="*/ 38 w 47"/>
                <a:gd name="T25" fmla="*/ 17 h 24"/>
                <a:gd name="T26" fmla="*/ 40 w 47"/>
                <a:gd name="T27" fmla="*/ 17 h 24"/>
                <a:gd name="T28" fmla="*/ 41 w 47"/>
                <a:gd name="T29" fmla="*/ 16 h 24"/>
                <a:gd name="T30" fmla="*/ 43 w 47"/>
                <a:gd name="T31" fmla="*/ 15 h 24"/>
                <a:gd name="T32" fmla="*/ 44 w 47"/>
                <a:gd name="T33" fmla="*/ 14 h 24"/>
                <a:gd name="T34" fmla="*/ 46 w 47"/>
                <a:gd name="T35" fmla="*/ 13 h 24"/>
                <a:gd name="T36" fmla="*/ 46 w 47"/>
                <a:gd name="T37" fmla="*/ 10 h 24"/>
                <a:gd name="T38" fmla="*/ 44 w 47"/>
                <a:gd name="T39" fmla="*/ 9 h 24"/>
                <a:gd name="T40" fmla="*/ 43 w 47"/>
                <a:gd name="T41" fmla="*/ 8 h 24"/>
                <a:gd name="T42" fmla="*/ 41 w 47"/>
                <a:gd name="T43" fmla="*/ 7 h 24"/>
                <a:gd name="T44" fmla="*/ 39 w 47"/>
                <a:gd name="T45" fmla="*/ 6 h 24"/>
                <a:gd name="T46" fmla="*/ 38 w 47"/>
                <a:gd name="T47" fmla="*/ 5 h 24"/>
                <a:gd name="T48" fmla="*/ 36 w 47"/>
                <a:gd name="T49" fmla="*/ 4 h 24"/>
                <a:gd name="T50" fmla="*/ 34 w 47"/>
                <a:gd name="T51" fmla="*/ 3 h 24"/>
                <a:gd name="T52" fmla="*/ 33 w 47"/>
                <a:gd name="T53" fmla="*/ 2 h 24"/>
                <a:gd name="T54" fmla="*/ 31 w 47"/>
                <a:gd name="T55" fmla="*/ 1 h 24"/>
                <a:gd name="T56" fmla="*/ 30 w 47"/>
                <a:gd name="T57" fmla="*/ 1 h 24"/>
                <a:gd name="T58" fmla="*/ 28 w 47"/>
                <a:gd name="T59" fmla="*/ 0 h 24"/>
                <a:gd name="T60" fmla="*/ 26 w 47"/>
                <a:gd name="T61" fmla="*/ 0 h 24"/>
                <a:gd name="T62" fmla="*/ 25 w 47"/>
                <a:gd name="T63" fmla="*/ 0 h 24"/>
                <a:gd name="T64" fmla="*/ 23 w 47"/>
                <a:gd name="T65" fmla="*/ 0 h 24"/>
                <a:gd name="T66" fmla="*/ 21 w 47"/>
                <a:gd name="T67" fmla="*/ 1 h 24"/>
                <a:gd name="T68" fmla="*/ 20 w 47"/>
                <a:gd name="T69" fmla="*/ 1 h 24"/>
                <a:gd name="T70" fmla="*/ 18 w 47"/>
                <a:gd name="T71" fmla="*/ 2 h 24"/>
                <a:gd name="T72" fmla="*/ 17 w 47"/>
                <a:gd name="T73" fmla="*/ 3 h 24"/>
                <a:gd name="T74" fmla="*/ 15 w 47"/>
                <a:gd name="T75" fmla="*/ 4 h 24"/>
                <a:gd name="T76" fmla="*/ 13 w 47"/>
                <a:gd name="T77" fmla="*/ 5 h 24"/>
                <a:gd name="T78" fmla="*/ 12 w 47"/>
                <a:gd name="T79" fmla="*/ 5 h 24"/>
                <a:gd name="T80" fmla="*/ 10 w 47"/>
                <a:gd name="T81" fmla="*/ 6 h 24"/>
                <a:gd name="T82" fmla="*/ 8 w 47"/>
                <a:gd name="T83" fmla="*/ 7 h 24"/>
                <a:gd name="T84" fmla="*/ 7 w 47"/>
                <a:gd name="T85" fmla="*/ 8 h 24"/>
                <a:gd name="T86" fmla="*/ 5 w 47"/>
                <a:gd name="T87" fmla="*/ 9 h 24"/>
                <a:gd name="T88" fmla="*/ 3 w 47"/>
                <a:gd name="T89" fmla="*/ 9 h 24"/>
                <a:gd name="T90" fmla="*/ 2 w 47"/>
                <a:gd name="T91" fmla="*/ 10 h 24"/>
                <a:gd name="T92" fmla="*/ 0 w 47"/>
                <a:gd name="T93" fmla="*/ 11 h 24"/>
                <a:gd name="T94" fmla="*/ 1 w 47"/>
                <a:gd name="T95" fmla="*/ 15 h 24"/>
                <a:gd name="T96" fmla="*/ 2 w 47"/>
                <a:gd name="T97" fmla="*/ 16 h 24"/>
                <a:gd name="T98" fmla="*/ 4 w 47"/>
                <a:gd name="T99" fmla="*/ 16 h 24"/>
                <a:gd name="T100" fmla="*/ 5 w 47"/>
                <a:gd name="T101" fmla="*/ 17 h 24"/>
                <a:gd name="T102" fmla="*/ 7 w 47"/>
                <a:gd name="T103" fmla="*/ 18 h 24"/>
                <a:gd name="T104" fmla="*/ 9 w 47"/>
                <a:gd name="T105" fmla="*/ 19 h 24"/>
                <a:gd name="T106" fmla="*/ 10 w 47"/>
                <a:gd name="T107" fmla="*/ 20 h 24"/>
                <a:gd name="T108" fmla="*/ 12 w 47"/>
                <a:gd name="T109" fmla="*/ 21 h 24"/>
                <a:gd name="T110" fmla="*/ 14 w 47"/>
                <a:gd name="T111" fmla="*/ 22 h 24"/>
                <a:gd name="T112" fmla="*/ 15 w 47"/>
                <a:gd name="T113" fmla="*/ 23 h 24"/>
                <a:gd name="T114" fmla="*/ 17 w 47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08"/>
            <p:cNvSpPr>
              <a:spLocks/>
            </p:cNvSpPr>
            <p:nvPr userDrawn="1"/>
          </p:nvSpPr>
          <p:spPr bwMode="auto">
            <a:xfrm>
              <a:off x="4613276" y="2530476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3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5 h 24"/>
                <a:gd name="T12" fmla="*/ 35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0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2 h 24"/>
                <a:gd name="T34" fmla="*/ 17 w 47"/>
                <a:gd name="T35" fmla="*/ 3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9 w 47"/>
                <a:gd name="T45" fmla="*/ 7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9 h 24"/>
                <a:gd name="T52" fmla="*/ 3 w 47"/>
                <a:gd name="T53" fmla="*/ 10 h 24"/>
                <a:gd name="T54" fmla="*/ 1 w 47"/>
                <a:gd name="T55" fmla="*/ 10 h 24"/>
                <a:gd name="T56" fmla="*/ 0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5 w 47"/>
                <a:gd name="T63" fmla="*/ 17 h 24"/>
                <a:gd name="T64" fmla="*/ 7 w 47"/>
                <a:gd name="T65" fmla="*/ 18 h 24"/>
                <a:gd name="T66" fmla="*/ 8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3 w 47"/>
                <a:gd name="T73" fmla="*/ 22 h 24"/>
                <a:gd name="T74" fmla="*/ 15 w 47"/>
                <a:gd name="T75" fmla="*/ 23 h 24"/>
                <a:gd name="T76" fmla="*/ 17 w 47"/>
                <a:gd name="T77" fmla="*/ 23 h 24"/>
                <a:gd name="T78" fmla="*/ 18 w 47"/>
                <a:gd name="T79" fmla="*/ 24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6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1 w 47"/>
                <a:gd name="T95" fmla="*/ 21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6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6" y="1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09"/>
            <p:cNvSpPr>
              <a:spLocks/>
            </p:cNvSpPr>
            <p:nvPr userDrawn="1"/>
          </p:nvSpPr>
          <p:spPr bwMode="auto">
            <a:xfrm>
              <a:off x="4486276" y="2506663"/>
              <a:ext cx="74613" cy="39688"/>
            </a:xfrm>
            <a:custGeom>
              <a:avLst/>
              <a:gdLst>
                <a:gd name="T0" fmla="*/ 20 w 47"/>
                <a:gd name="T1" fmla="*/ 24 h 25"/>
                <a:gd name="T2" fmla="*/ 21 w 47"/>
                <a:gd name="T3" fmla="*/ 25 h 25"/>
                <a:gd name="T4" fmla="*/ 23 w 47"/>
                <a:gd name="T5" fmla="*/ 24 h 25"/>
                <a:gd name="T6" fmla="*/ 25 w 47"/>
                <a:gd name="T7" fmla="*/ 24 h 25"/>
                <a:gd name="T8" fmla="*/ 26 w 47"/>
                <a:gd name="T9" fmla="*/ 23 h 25"/>
                <a:gd name="T10" fmla="*/ 28 w 47"/>
                <a:gd name="T11" fmla="*/ 23 h 25"/>
                <a:gd name="T12" fmla="*/ 29 w 47"/>
                <a:gd name="T13" fmla="*/ 22 h 25"/>
                <a:gd name="T14" fmla="*/ 31 w 47"/>
                <a:gd name="T15" fmla="*/ 21 h 25"/>
                <a:gd name="T16" fmla="*/ 33 w 47"/>
                <a:gd name="T17" fmla="*/ 20 h 25"/>
                <a:gd name="T18" fmla="*/ 34 w 47"/>
                <a:gd name="T19" fmla="*/ 19 h 25"/>
                <a:gd name="T20" fmla="*/ 36 w 47"/>
                <a:gd name="T21" fmla="*/ 19 h 25"/>
                <a:gd name="T22" fmla="*/ 38 w 47"/>
                <a:gd name="T23" fmla="*/ 18 h 25"/>
                <a:gd name="T24" fmla="*/ 39 w 47"/>
                <a:gd name="T25" fmla="*/ 17 h 25"/>
                <a:gd name="T26" fmla="*/ 41 w 47"/>
                <a:gd name="T27" fmla="*/ 16 h 25"/>
                <a:gd name="T28" fmla="*/ 43 w 47"/>
                <a:gd name="T29" fmla="*/ 15 h 25"/>
                <a:gd name="T30" fmla="*/ 44 w 47"/>
                <a:gd name="T31" fmla="*/ 15 h 25"/>
                <a:gd name="T32" fmla="*/ 46 w 47"/>
                <a:gd name="T33" fmla="*/ 14 h 25"/>
                <a:gd name="T34" fmla="*/ 46 w 47"/>
                <a:gd name="T35" fmla="*/ 10 h 25"/>
                <a:gd name="T36" fmla="*/ 45 w 47"/>
                <a:gd name="T37" fmla="*/ 9 h 25"/>
                <a:gd name="T38" fmla="*/ 43 w 47"/>
                <a:gd name="T39" fmla="*/ 8 h 25"/>
                <a:gd name="T40" fmla="*/ 41 w 47"/>
                <a:gd name="T41" fmla="*/ 7 h 25"/>
                <a:gd name="T42" fmla="*/ 40 w 47"/>
                <a:gd name="T43" fmla="*/ 6 h 25"/>
                <a:gd name="T44" fmla="*/ 38 w 47"/>
                <a:gd name="T45" fmla="*/ 5 h 25"/>
                <a:gd name="T46" fmla="*/ 36 w 47"/>
                <a:gd name="T47" fmla="*/ 5 h 25"/>
                <a:gd name="T48" fmla="*/ 35 w 47"/>
                <a:gd name="T49" fmla="*/ 4 h 25"/>
                <a:gd name="T50" fmla="*/ 33 w 47"/>
                <a:gd name="T51" fmla="*/ 3 h 25"/>
                <a:gd name="T52" fmla="*/ 31 w 47"/>
                <a:gd name="T53" fmla="*/ 2 h 25"/>
                <a:gd name="T54" fmla="*/ 30 w 47"/>
                <a:gd name="T55" fmla="*/ 1 h 25"/>
                <a:gd name="T56" fmla="*/ 28 w 47"/>
                <a:gd name="T57" fmla="*/ 1 h 25"/>
                <a:gd name="T58" fmla="*/ 27 w 47"/>
                <a:gd name="T59" fmla="*/ 0 h 25"/>
                <a:gd name="T60" fmla="*/ 25 w 47"/>
                <a:gd name="T61" fmla="*/ 0 h 25"/>
                <a:gd name="T62" fmla="*/ 23 w 47"/>
                <a:gd name="T63" fmla="*/ 0 h 25"/>
                <a:gd name="T64" fmla="*/ 22 w 47"/>
                <a:gd name="T65" fmla="*/ 1 h 25"/>
                <a:gd name="T66" fmla="*/ 20 w 47"/>
                <a:gd name="T67" fmla="*/ 2 h 25"/>
                <a:gd name="T68" fmla="*/ 19 w 47"/>
                <a:gd name="T69" fmla="*/ 2 h 25"/>
                <a:gd name="T70" fmla="*/ 17 w 47"/>
                <a:gd name="T71" fmla="*/ 3 h 25"/>
                <a:gd name="T72" fmla="*/ 15 w 47"/>
                <a:gd name="T73" fmla="*/ 4 h 25"/>
                <a:gd name="T74" fmla="*/ 14 w 47"/>
                <a:gd name="T75" fmla="*/ 5 h 25"/>
                <a:gd name="T76" fmla="*/ 12 w 47"/>
                <a:gd name="T77" fmla="*/ 6 h 25"/>
                <a:gd name="T78" fmla="*/ 10 w 47"/>
                <a:gd name="T79" fmla="*/ 6 h 25"/>
                <a:gd name="T80" fmla="*/ 9 w 47"/>
                <a:gd name="T81" fmla="*/ 7 h 25"/>
                <a:gd name="T82" fmla="*/ 7 w 47"/>
                <a:gd name="T83" fmla="*/ 8 h 25"/>
                <a:gd name="T84" fmla="*/ 5 w 47"/>
                <a:gd name="T85" fmla="*/ 9 h 25"/>
                <a:gd name="T86" fmla="*/ 4 w 47"/>
                <a:gd name="T87" fmla="*/ 9 h 25"/>
                <a:gd name="T88" fmla="*/ 2 w 47"/>
                <a:gd name="T89" fmla="*/ 10 h 25"/>
                <a:gd name="T90" fmla="*/ 1 w 47"/>
                <a:gd name="T91" fmla="*/ 11 h 25"/>
                <a:gd name="T92" fmla="*/ 1 w 47"/>
                <a:gd name="T93" fmla="*/ 15 h 25"/>
                <a:gd name="T94" fmla="*/ 2 w 47"/>
                <a:gd name="T95" fmla="*/ 16 h 25"/>
                <a:gd name="T96" fmla="*/ 4 w 47"/>
                <a:gd name="T97" fmla="*/ 17 h 25"/>
                <a:gd name="T98" fmla="*/ 5 w 47"/>
                <a:gd name="T99" fmla="*/ 17 h 25"/>
                <a:gd name="T100" fmla="*/ 7 w 47"/>
                <a:gd name="T101" fmla="*/ 18 h 25"/>
                <a:gd name="T102" fmla="*/ 9 w 47"/>
                <a:gd name="T103" fmla="*/ 19 h 25"/>
                <a:gd name="T104" fmla="*/ 10 w 47"/>
                <a:gd name="T105" fmla="*/ 20 h 25"/>
                <a:gd name="T106" fmla="*/ 12 w 47"/>
                <a:gd name="T107" fmla="*/ 21 h 25"/>
                <a:gd name="T108" fmla="*/ 14 w 47"/>
                <a:gd name="T109" fmla="*/ 22 h 25"/>
                <a:gd name="T110" fmla="*/ 15 w 47"/>
                <a:gd name="T111" fmla="*/ 23 h 25"/>
                <a:gd name="T112" fmla="*/ 17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10"/>
            <p:cNvSpPr>
              <a:spLocks/>
            </p:cNvSpPr>
            <p:nvPr userDrawn="1"/>
          </p:nvSpPr>
          <p:spPr bwMode="auto">
            <a:xfrm>
              <a:off x="4524376" y="2532063"/>
              <a:ext cx="74613" cy="38100"/>
            </a:xfrm>
            <a:custGeom>
              <a:avLst/>
              <a:gdLst>
                <a:gd name="T0" fmla="*/ 20 w 47"/>
                <a:gd name="T1" fmla="*/ 24 h 24"/>
                <a:gd name="T2" fmla="*/ 21 w 47"/>
                <a:gd name="T3" fmla="*/ 24 h 24"/>
                <a:gd name="T4" fmla="*/ 23 w 47"/>
                <a:gd name="T5" fmla="*/ 24 h 24"/>
                <a:gd name="T6" fmla="*/ 25 w 47"/>
                <a:gd name="T7" fmla="*/ 23 h 24"/>
                <a:gd name="T8" fmla="*/ 26 w 47"/>
                <a:gd name="T9" fmla="*/ 23 h 24"/>
                <a:gd name="T10" fmla="*/ 28 w 47"/>
                <a:gd name="T11" fmla="*/ 22 h 24"/>
                <a:gd name="T12" fmla="*/ 29 w 47"/>
                <a:gd name="T13" fmla="*/ 21 h 24"/>
                <a:gd name="T14" fmla="*/ 31 w 47"/>
                <a:gd name="T15" fmla="*/ 20 h 24"/>
                <a:gd name="T16" fmla="*/ 33 w 47"/>
                <a:gd name="T17" fmla="*/ 20 h 24"/>
                <a:gd name="T18" fmla="*/ 34 w 47"/>
                <a:gd name="T19" fmla="*/ 19 h 24"/>
                <a:gd name="T20" fmla="*/ 36 w 47"/>
                <a:gd name="T21" fmla="*/ 18 h 24"/>
                <a:gd name="T22" fmla="*/ 38 w 47"/>
                <a:gd name="T23" fmla="*/ 17 h 24"/>
                <a:gd name="T24" fmla="*/ 39 w 47"/>
                <a:gd name="T25" fmla="*/ 16 h 24"/>
                <a:gd name="T26" fmla="*/ 41 w 47"/>
                <a:gd name="T27" fmla="*/ 16 h 24"/>
                <a:gd name="T28" fmla="*/ 43 w 47"/>
                <a:gd name="T29" fmla="*/ 15 h 24"/>
                <a:gd name="T30" fmla="*/ 44 w 47"/>
                <a:gd name="T31" fmla="*/ 14 h 24"/>
                <a:gd name="T32" fmla="*/ 46 w 47"/>
                <a:gd name="T33" fmla="*/ 13 h 24"/>
                <a:gd name="T34" fmla="*/ 46 w 47"/>
                <a:gd name="T35" fmla="*/ 10 h 24"/>
                <a:gd name="T36" fmla="*/ 45 w 47"/>
                <a:gd name="T37" fmla="*/ 9 h 24"/>
                <a:gd name="T38" fmla="*/ 43 w 47"/>
                <a:gd name="T39" fmla="*/ 8 h 24"/>
                <a:gd name="T40" fmla="*/ 42 w 47"/>
                <a:gd name="T41" fmla="*/ 7 h 24"/>
                <a:gd name="T42" fmla="*/ 40 w 47"/>
                <a:gd name="T43" fmla="*/ 6 h 24"/>
                <a:gd name="T44" fmla="*/ 38 w 47"/>
                <a:gd name="T45" fmla="*/ 5 h 24"/>
                <a:gd name="T46" fmla="*/ 37 w 47"/>
                <a:gd name="T47" fmla="*/ 4 h 24"/>
                <a:gd name="T48" fmla="*/ 35 w 47"/>
                <a:gd name="T49" fmla="*/ 3 h 24"/>
                <a:gd name="T50" fmla="*/ 33 w 47"/>
                <a:gd name="T51" fmla="*/ 2 h 24"/>
                <a:gd name="T52" fmla="*/ 32 w 47"/>
                <a:gd name="T53" fmla="*/ 1 h 24"/>
                <a:gd name="T54" fmla="*/ 30 w 47"/>
                <a:gd name="T55" fmla="*/ 1 h 24"/>
                <a:gd name="T56" fmla="*/ 29 w 47"/>
                <a:gd name="T57" fmla="*/ 0 h 24"/>
                <a:gd name="T58" fmla="*/ 27 w 47"/>
                <a:gd name="T59" fmla="*/ 0 h 24"/>
                <a:gd name="T60" fmla="*/ 25 w 47"/>
                <a:gd name="T61" fmla="*/ 0 h 24"/>
                <a:gd name="T62" fmla="*/ 24 w 47"/>
                <a:gd name="T63" fmla="*/ 0 h 24"/>
                <a:gd name="T64" fmla="*/ 22 w 47"/>
                <a:gd name="T65" fmla="*/ 0 h 24"/>
                <a:gd name="T66" fmla="*/ 21 w 47"/>
                <a:gd name="T67" fmla="*/ 1 h 24"/>
                <a:gd name="T68" fmla="*/ 19 w 47"/>
                <a:gd name="T69" fmla="*/ 2 h 24"/>
                <a:gd name="T70" fmla="*/ 17 w 47"/>
                <a:gd name="T71" fmla="*/ 2 h 24"/>
                <a:gd name="T72" fmla="*/ 16 w 47"/>
                <a:gd name="T73" fmla="*/ 3 h 24"/>
                <a:gd name="T74" fmla="*/ 14 w 47"/>
                <a:gd name="T75" fmla="*/ 4 h 24"/>
                <a:gd name="T76" fmla="*/ 12 w 47"/>
                <a:gd name="T77" fmla="*/ 5 h 24"/>
                <a:gd name="T78" fmla="*/ 11 w 47"/>
                <a:gd name="T79" fmla="*/ 6 h 24"/>
                <a:gd name="T80" fmla="*/ 9 w 47"/>
                <a:gd name="T81" fmla="*/ 6 h 24"/>
                <a:gd name="T82" fmla="*/ 7 w 47"/>
                <a:gd name="T83" fmla="*/ 7 h 24"/>
                <a:gd name="T84" fmla="*/ 6 w 47"/>
                <a:gd name="T85" fmla="*/ 8 h 24"/>
                <a:gd name="T86" fmla="*/ 4 w 47"/>
                <a:gd name="T87" fmla="*/ 9 h 24"/>
                <a:gd name="T88" fmla="*/ 2 w 47"/>
                <a:gd name="T89" fmla="*/ 10 h 24"/>
                <a:gd name="T90" fmla="*/ 1 w 47"/>
                <a:gd name="T91" fmla="*/ 10 h 24"/>
                <a:gd name="T92" fmla="*/ 1 w 47"/>
                <a:gd name="T93" fmla="*/ 14 h 24"/>
                <a:gd name="T94" fmla="*/ 2 w 47"/>
                <a:gd name="T95" fmla="*/ 15 h 24"/>
                <a:gd name="T96" fmla="*/ 4 w 47"/>
                <a:gd name="T97" fmla="*/ 16 h 24"/>
                <a:gd name="T98" fmla="*/ 5 w 47"/>
                <a:gd name="T99" fmla="*/ 17 h 24"/>
                <a:gd name="T100" fmla="*/ 7 w 47"/>
                <a:gd name="T101" fmla="*/ 18 h 24"/>
                <a:gd name="T102" fmla="*/ 9 w 47"/>
                <a:gd name="T103" fmla="*/ 19 h 24"/>
                <a:gd name="T104" fmla="*/ 10 w 47"/>
                <a:gd name="T105" fmla="*/ 20 h 24"/>
                <a:gd name="T106" fmla="*/ 12 w 47"/>
                <a:gd name="T107" fmla="*/ 21 h 24"/>
                <a:gd name="T108" fmla="*/ 14 w 47"/>
                <a:gd name="T109" fmla="*/ 22 h 24"/>
                <a:gd name="T110" fmla="*/ 15 w 47"/>
                <a:gd name="T111" fmla="*/ 22 h 24"/>
                <a:gd name="T112" fmla="*/ 17 w 47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11"/>
            <p:cNvSpPr>
              <a:spLocks/>
            </p:cNvSpPr>
            <p:nvPr userDrawn="1"/>
          </p:nvSpPr>
          <p:spPr bwMode="auto">
            <a:xfrm>
              <a:off x="4565651" y="2555876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0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5 w 47"/>
                <a:gd name="T13" fmla="*/ 3 h 24"/>
                <a:gd name="T14" fmla="*/ 34 w 47"/>
                <a:gd name="T15" fmla="*/ 2 h 24"/>
                <a:gd name="T16" fmla="*/ 32 w 47"/>
                <a:gd name="T17" fmla="*/ 1 h 24"/>
                <a:gd name="T18" fmla="*/ 31 w 47"/>
                <a:gd name="T19" fmla="*/ 1 h 24"/>
                <a:gd name="T20" fmla="*/ 29 w 47"/>
                <a:gd name="T21" fmla="*/ 0 h 24"/>
                <a:gd name="T22" fmla="*/ 27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2 w 47"/>
                <a:gd name="T29" fmla="*/ 0 h 24"/>
                <a:gd name="T30" fmla="*/ 21 w 47"/>
                <a:gd name="T31" fmla="*/ 1 h 24"/>
                <a:gd name="T32" fmla="*/ 19 w 47"/>
                <a:gd name="T33" fmla="*/ 1 h 24"/>
                <a:gd name="T34" fmla="*/ 18 w 47"/>
                <a:gd name="T35" fmla="*/ 2 h 24"/>
                <a:gd name="T36" fmla="*/ 16 w 47"/>
                <a:gd name="T37" fmla="*/ 3 h 24"/>
                <a:gd name="T38" fmla="*/ 14 w 47"/>
                <a:gd name="T39" fmla="*/ 4 h 24"/>
                <a:gd name="T40" fmla="*/ 13 w 47"/>
                <a:gd name="T41" fmla="*/ 5 h 24"/>
                <a:gd name="T42" fmla="*/ 11 w 47"/>
                <a:gd name="T43" fmla="*/ 5 h 24"/>
                <a:gd name="T44" fmla="*/ 9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4 w 47"/>
                <a:gd name="T51" fmla="*/ 8 h 24"/>
                <a:gd name="T52" fmla="*/ 3 w 47"/>
                <a:gd name="T53" fmla="*/ 9 h 24"/>
                <a:gd name="T54" fmla="*/ 1 w 47"/>
                <a:gd name="T55" fmla="*/ 10 h 24"/>
                <a:gd name="T56" fmla="*/ 0 w 47"/>
                <a:gd name="T57" fmla="*/ 13 h 24"/>
                <a:gd name="T58" fmla="*/ 2 w 47"/>
                <a:gd name="T59" fmla="*/ 15 h 24"/>
                <a:gd name="T60" fmla="*/ 3 w 47"/>
                <a:gd name="T61" fmla="*/ 15 h 24"/>
                <a:gd name="T62" fmla="*/ 5 w 47"/>
                <a:gd name="T63" fmla="*/ 16 h 24"/>
                <a:gd name="T64" fmla="*/ 7 w 47"/>
                <a:gd name="T65" fmla="*/ 17 h 24"/>
                <a:gd name="T66" fmla="*/ 8 w 47"/>
                <a:gd name="T67" fmla="*/ 18 h 24"/>
                <a:gd name="T68" fmla="*/ 10 w 47"/>
                <a:gd name="T69" fmla="*/ 19 h 24"/>
                <a:gd name="T70" fmla="*/ 12 w 47"/>
                <a:gd name="T71" fmla="*/ 20 h 24"/>
                <a:gd name="T72" fmla="*/ 13 w 47"/>
                <a:gd name="T73" fmla="*/ 21 h 24"/>
                <a:gd name="T74" fmla="*/ 15 w 47"/>
                <a:gd name="T75" fmla="*/ 22 h 24"/>
                <a:gd name="T76" fmla="*/ 16 w 47"/>
                <a:gd name="T77" fmla="*/ 23 h 24"/>
                <a:gd name="T78" fmla="*/ 18 w 47"/>
                <a:gd name="T79" fmla="*/ 23 h 24"/>
                <a:gd name="T80" fmla="*/ 20 w 47"/>
                <a:gd name="T81" fmla="*/ 24 h 24"/>
                <a:gd name="T82" fmla="*/ 21 w 47"/>
                <a:gd name="T83" fmla="*/ 24 h 24"/>
                <a:gd name="T84" fmla="*/ 23 w 47"/>
                <a:gd name="T85" fmla="*/ 24 h 24"/>
                <a:gd name="T86" fmla="*/ 25 w 47"/>
                <a:gd name="T87" fmla="*/ 23 h 24"/>
                <a:gd name="T88" fmla="*/ 26 w 47"/>
                <a:gd name="T89" fmla="*/ 23 h 24"/>
                <a:gd name="T90" fmla="*/ 28 w 47"/>
                <a:gd name="T91" fmla="*/ 22 h 24"/>
                <a:gd name="T92" fmla="*/ 29 w 47"/>
                <a:gd name="T93" fmla="*/ 21 h 24"/>
                <a:gd name="T94" fmla="*/ 31 w 47"/>
                <a:gd name="T95" fmla="*/ 20 h 24"/>
                <a:gd name="T96" fmla="*/ 33 w 47"/>
                <a:gd name="T97" fmla="*/ 20 h 24"/>
                <a:gd name="T98" fmla="*/ 34 w 47"/>
                <a:gd name="T99" fmla="*/ 19 h 24"/>
                <a:gd name="T100" fmla="*/ 36 w 47"/>
                <a:gd name="T101" fmla="*/ 18 h 24"/>
                <a:gd name="T102" fmla="*/ 38 w 47"/>
                <a:gd name="T103" fmla="*/ 17 h 24"/>
                <a:gd name="T104" fmla="*/ 39 w 47"/>
                <a:gd name="T105" fmla="*/ 16 h 24"/>
                <a:gd name="T106" fmla="*/ 41 w 47"/>
                <a:gd name="T107" fmla="*/ 16 h 24"/>
                <a:gd name="T108" fmla="*/ 43 w 47"/>
                <a:gd name="T109" fmla="*/ 15 h 24"/>
                <a:gd name="T110" fmla="*/ 44 w 47"/>
                <a:gd name="T111" fmla="*/ 14 h 24"/>
                <a:gd name="T112" fmla="*/ 46 w 47"/>
                <a:gd name="T113" fmla="*/ 13 h 24"/>
                <a:gd name="T114" fmla="*/ 47 w 47"/>
                <a:gd name="T1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12"/>
            <p:cNvSpPr>
              <a:spLocks/>
            </p:cNvSpPr>
            <p:nvPr userDrawn="1"/>
          </p:nvSpPr>
          <p:spPr bwMode="auto">
            <a:xfrm>
              <a:off x="4440238" y="2533651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3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1 h 24"/>
                <a:gd name="T16" fmla="*/ 15 w 47"/>
                <a:gd name="T17" fmla="*/ 22 h 24"/>
                <a:gd name="T18" fmla="*/ 16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29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1 w 47"/>
                <a:gd name="T113" fmla="*/ 10 h 24"/>
                <a:gd name="T114" fmla="*/ 0 w 47"/>
                <a:gd name="T11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13"/>
            <p:cNvSpPr>
              <a:spLocks/>
            </p:cNvSpPr>
            <p:nvPr userDrawn="1"/>
          </p:nvSpPr>
          <p:spPr bwMode="auto">
            <a:xfrm>
              <a:off x="4478338" y="2557463"/>
              <a:ext cx="74613" cy="39688"/>
            </a:xfrm>
            <a:custGeom>
              <a:avLst/>
              <a:gdLst>
                <a:gd name="T0" fmla="*/ 20 w 47"/>
                <a:gd name="T1" fmla="*/ 25 h 25"/>
                <a:gd name="T2" fmla="*/ 22 w 47"/>
                <a:gd name="T3" fmla="*/ 25 h 25"/>
                <a:gd name="T4" fmla="*/ 23 w 47"/>
                <a:gd name="T5" fmla="*/ 24 h 25"/>
                <a:gd name="T6" fmla="*/ 25 w 47"/>
                <a:gd name="T7" fmla="*/ 24 h 25"/>
                <a:gd name="T8" fmla="*/ 26 w 47"/>
                <a:gd name="T9" fmla="*/ 23 h 25"/>
                <a:gd name="T10" fmla="*/ 28 w 47"/>
                <a:gd name="T11" fmla="*/ 23 h 25"/>
                <a:gd name="T12" fmla="*/ 30 w 47"/>
                <a:gd name="T13" fmla="*/ 22 h 25"/>
                <a:gd name="T14" fmla="*/ 31 w 47"/>
                <a:gd name="T15" fmla="*/ 21 h 25"/>
                <a:gd name="T16" fmla="*/ 33 w 47"/>
                <a:gd name="T17" fmla="*/ 20 h 25"/>
                <a:gd name="T18" fmla="*/ 35 w 47"/>
                <a:gd name="T19" fmla="*/ 19 h 25"/>
                <a:gd name="T20" fmla="*/ 36 w 47"/>
                <a:gd name="T21" fmla="*/ 19 h 25"/>
                <a:gd name="T22" fmla="*/ 38 w 47"/>
                <a:gd name="T23" fmla="*/ 18 h 25"/>
                <a:gd name="T24" fmla="*/ 39 w 47"/>
                <a:gd name="T25" fmla="*/ 17 h 25"/>
                <a:gd name="T26" fmla="*/ 41 w 47"/>
                <a:gd name="T27" fmla="*/ 16 h 25"/>
                <a:gd name="T28" fmla="*/ 43 w 47"/>
                <a:gd name="T29" fmla="*/ 16 h 25"/>
                <a:gd name="T30" fmla="*/ 44 w 47"/>
                <a:gd name="T31" fmla="*/ 15 h 25"/>
                <a:gd name="T32" fmla="*/ 46 w 47"/>
                <a:gd name="T33" fmla="*/ 14 h 25"/>
                <a:gd name="T34" fmla="*/ 46 w 47"/>
                <a:gd name="T35" fmla="*/ 10 h 25"/>
                <a:gd name="T36" fmla="*/ 45 w 47"/>
                <a:gd name="T37" fmla="*/ 9 h 25"/>
                <a:gd name="T38" fmla="*/ 43 w 47"/>
                <a:gd name="T39" fmla="*/ 8 h 25"/>
                <a:gd name="T40" fmla="*/ 41 w 47"/>
                <a:gd name="T41" fmla="*/ 7 h 25"/>
                <a:gd name="T42" fmla="*/ 40 w 47"/>
                <a:gd name="T43" fmla="*/ 6 h 25"/>
                <a:gd name="T44" fmla="*/ 38 w 47"/>
                <a:gd name="T45" fmla="*/ 6 h 25"/>
                <a:gd name="T46" fmla="*/ 37 w 47"/>
                <a:gd name="T47" fmla="*/ 5 h 25"/>
                <a:gd name="T48" fmla="*/ 35 w 47"/>
                <a:gd name="T49" fmla="*/ 4 h 25"/>
                <a:gd name="T50" fmla="*/ 33 w 47"/>
                <a:gd name="T51" fmla="*/ 3 h 25"/>
                <a:gd name="T52" fmla="*/ 32 w 47"/>
                <a:gd name="T53" fmla="*/ 2 h 25"/>
                <a:gd name="T54" fmla="*/ 30 w 47"/>
                <a:gd name="T55" fmla="*/ 1 h 25"/>
                <a:gd name="T56" fmla="*/ 28 w 47"/>
                <a:gd name="T57" fmla="*/ 1 h 25"/>
                <a:gd name="T58" fmla="*/ 27 w 47"/>
                <a:gd name="T59" fmla="*/ 0 h 25"/>
                <a:gd name="T60" fmla="*/ 25 w 47"/>
                <a:gd name="T61" fmla="*/ 0 h 25"/>
                <a:gd name="T62" fmla="*/ 24 w 47"/>
                <a:gd name="T63" fmla="*/ 1 h 25"/>
                <a:gd name="T64" fmla="*/ 22 w 47"/>
                <a:gd name="T65" fmla="*/ 1 h 25"/>
                <a:gd name="T66" fmla="*/ 20 w 47"/>
                <a:gd name="T67" fmla="*/ 2 h 25"/>
                <a:gd name="T68" fmla="*/ 19 w 47"/>
                <a:gd name="T69" fmla="*/ 2 h 25"/>
                <a:gd name="T70" fmla="*/ 17 w 47"/>
                <a:gd name="T71" fmla="*/ 3 h 25"/>
                <a:gd name="T72" fmla="*/ 15 w 47"/>
                <a:gd name="T73" fmla="*/ 4 h 25"/>
                <a:gd name="T74" fmla="*/ 14 w 47"/>
                <a:gd name="T75" fmla="*/ 5 h 25"/>
                <a:gd name="T76" fmla="*/ 12 w 47"/>
                <a:gd name="T77" fmla="*/ 6 h 25"/>
                <a:gd name="T78" fmla="*/ 11 w 47"/>
                <a:gd name="T79" fmla="*/ 6 h 25"/>
                <a:gd name="T80" fmla="*/ 9 w 47"/>
                <a:gd name="T81" fmla="*/ 7 h 25"/>
                <a:gd name="T82" fmla="*/ 7 w 47"/>
                <a:gd name="T83" fmla="*/ 8 h 25"/>
                <a:gd name="T84" fmla="*/ 6 w 47"/>
                <a:gd name="T85" fmla="*/ 9 h 25"/>
                <a:gd name="T86" fmla="*/ 4 w 47"/>
                <a:gd name="T87" fmla="*/ 10 h 25"/>
                <a:gd name="T88" fmla="*/ 2 w 47"/>
                <a:gd name="T89" fmla="*/ 10 h 25"/>
                <a:gd name="T90" fmla="*/ 1 w 47"/>
                <a:gd name="T91" fmla="*/ 11 h 25"/>
                <a:gd name="T92" fmla="*/ 1 w 47"/>
                <a:gd name="T93" fmla="*/ 15 h 25"/>
                <a:gd name="T94" fmla="*/ 2 w 47"/>
                <a:gd name="T95" fmla="*/ 16 h 25"/>
                <a:gd name="T96" fmla="*/ 4 w 47"/>
                <a:gd name="T97" fmla="*/ 17 h 25"/>
                <a:gd name="T98" fmla="*/ 6 w 47"/>
                <a:gd name="T99" fmla="*/ 18 h 25"/>
                <a:gd name="T100" fmla="*/ 7 w 47"/>
                <a:gd name="T101" fmla="*/ 18 h 25"/>
                <a:gd name="T102" fmla="*/ 9 w 47"/>
                <a:gd name="T103" fmla="*/ 19 h 25"/>
                <a:gd name="T104" fmla="*/ 11 w 47"/>
                <a:gd name="T105" fmla="*/ 20 h 25"/>
                <a:gd name="T106" fmla="*/ 12 w 47"/>
                <a:gd name="T107" fmla="*/ 21 h 25"/>
                <a:gd name="T108" fmla="*/ 14 w 47"/>
                <a:gd name="T109" fmla="*/ 22 h 25"/>
                <a:gd name="T110" fmla="*/ 15 w 47"/>
                <a:gd name="T111" fmla="*/ 23 h 25"/>
                <a:gd name="T112" fmla="*/ 17 w 47"/>
                <a:gd name="T1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5">
                  <a:moveTo>
                    <a:pt x="18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14"/>
            <p:cNvSpPr>
              <a:spLocks/>
            </p:cNvSpPr>
            <p:nvPr userDrawn="1"/>
          </p:nvSpPr>
          <p:spPr bwMode="auto">
            <a:xfrm>
              <a:off x="4519613" y="2581276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8 h 24"/>
                <a:gd name="T6" fmla="*/ 40 w 47"/>
                <a:gd name="T7" fmla="*/ 7 h 24"/>
                <a:gd name="T8" fmla="*/ 39 w 47"/>
                <a:gd name="T9" fmla="*/ 6 h 24"/>
                <a:gd name="T10" fmla="*/ 37 w 47"/>
                <a:gd name="T11" fmla="*/ 5 h 24"/>
                <a:gd name="T12" fmla="*/ 36 w 47"/>
                <a:gd name="T13" fmla="*/ 4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1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1 h 24"/>
                <a:gd name="T30" fmla="*/ 21 w 47"/>
                <a:gd name="T31" fmla="*/ 1 h 24"/>
                <a:gd name="T32" fmla="*/ 19 w 47"/>
                <a:gd name="T33" fmla="*/ 2 h 24"/>
                <a:gd name="T34" fmla="*/ 18 w 47"/>
                <a:gd name="T35" fmla="*/ 3 h 24"/>
                <a:gd name="T36" fmla="*/ 16 w 47"/>
                <a:gd name="T37" fmla="*/ 4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7 h 24"/>
                <a:gd name="T46" fmla="*/ 8 w 47"/>
                <a:gd name="T47" fmla="*/ 8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1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0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5 w 47"/>
                <a:gd name="T75" fmla="*/ 23 h 24"/>
                <a:gd name="T76" fmla="*/ 17 w 47"/>
                <a:gd name="T77" fmla="*/ 24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3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2 h 24"/>
                <a:gd name="T94" fmla="*/ 32 w 47"/>
                <a:gd name="T95" fmla="*/ 21 h 24"/>
                <a:gd name="T96" fmla="*/ 33 w 47"/>
                <a:gd name="T97" fmla="*/ 20 h 24"/>
                <a:gd name="T98" fmla="*/ 35 w 47"/>
                <a:gd name="T99" fmla="*/ 19 h 24"/>
                <a:gd name="T100" fmla="*/ 36 w 47"/>
                <a:gd name="T101" fmla="*/ 18 h 24"/>
                <a:gd name="T102" fmla="*/ 38 w 47"/>
                <a:gd name="T103" fmla="*/ 18 h 24"/>
                <a:gd name="T104" fmla="*/ 40 w 47"/>
                <a:gd name="T105" fmla="*/ 17 h 24"/>
                <a:gd name="T106" fmla="*/ 41 w 47"/>
                <a:gd name="T107" fmla="*/ 16 h 24"/>
                <a:gd name="T108" fmla="*/ 43 w 47"/>
                <a:gd name="T109" fmla="*/ 15 h 24"/>
                <a:gd name="T110" fmla="*/ 45 w 47"/>
                <a:gd name="T111" fmla="*/ 15 h 24"/>
                <a:gd name="T112" fmla="*/ 46 w 47"/>
                <a:gd name="T11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1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15"/>
            <p:cNvSpPr>
              <a:spLocks/>
            </p:cNvSpPr>
            <p:nvPr userDrawn="1"/>
          </p:nvSpPr>
          <p:spPr bwMode="auto">
            <a:xfrm>
              <a:off x="4394201" y="2560638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6 h 24"/>
                <a:gd name="T6" fmla="*/ 7 w 47"/>
                <a:gd name="T7" fmla="*/ 17 h 24"/>
                <a:gd name="T8" fmla="*/ 9 w 47"/>
                <a:gd name="T9" fmla="*/ 18 h 24"/>
                <a:gd name="T10" fmla="*/ 10 w 47"/>
                <a:gd name="T11" fmla="*/ 19 h 24"/>
                <a:gd name="T12" fmla="*/ 12 w 47"/>
                <a:gd name="T13" fmla="*/ 20 h 24"/>
                <a:gd name="T14" fmla="*/ 14 w 47"/>
                <a:gd name="T15" fmla="*/ 21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3 h 24"/>
                <a:gd name="T22" fmla="*/ 20 w 47"/>
                <a:gd name="T23" fmla="*/ 24 h 24"/>
                <a:gd name="T24" fmla="*/ 22 w 47"/>
                <a:gd name="T25" fmla="*/ 24 h 24"/>
                <a:gd name="T26" fmla="*/ 23 w 47"/>
                <a:gd name="T27" fmla="*/ 24 h 24"/>
                <a:gd name="T28" fmla="*/ 25 w 47"/>
                <a:gd name="T29" fmla="*/ 23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1 h 24"/>
                <a:gd name="T36" fmla="*/ 31 w 47"/>
                <a:gd name="T37" fmla="*/ 20 h 24"/>
                <a:gd name="T38" fmla="*/ 33 w 47"/>
                <a:gd name="T39" fmla="*/ 20 h 24"/>
                <a:gd name="T40" fmla="*/ 35 w 47"/>
                <a:gd name="T41" fmla="*/ 19 h 24"/>
                <a:gd name="T42" fmla="*/ 36 w 47"/>
                <a:gd name="T43" fmla="*/ 18 h 24"/>
                <a:gd name="T44" fmla="*/ 38 w 47"/>
                <a:gd name="T45" fmla="*/ 17 h 24"/>
                <a:gd name="T46" fmla="*/ 40 w 47"/>
                <a:gd name="T47" fmla="*/ 16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3 h 24"/>
                <a:gd name="T56" fmla="*/ 47 w 47"/>
                <a:gd name="T57" fmla="*/ 10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0 w 47"/>
                <a:gd name="T65" fmla="*/ 6 h 24"/>
                <a:gd name="T66" fmla="*/ 39 w 47"/>
                <a:gd name="T67" fmla="*/ 5 h 24"/>
                <a:gd name="T68" fmla="*/ 37 w 47"/>
                <a:gd name="T69" fmla="*/ 4 h 24"/>
                <a:gd name="T70" fmla="*/ 35 w 47"/>
                <a:gd name="T71" fmla="*/ 3 h 24"/>
                <a:gd name="T72" fmla="*/ 34 w 47"/>
                <a:gd name="T73" fmla="*/ 2 h 24"/>
                <a:gd name="T74" fmla="*/ 32 w 47"/>
                <a:gd name="T75" fmla="*/ 1 h 24"/>
                <a:gd name="T76" fmla="*/ 31 w 47"/>
                <a:gd name="T77" fmla="*/ 0 h 24"/>
                <a:gd name="T78" fmla="*/ 29 w 47"/>
                <a:gd name="T79" fmla="*/ 0 h 24"/>
                <a:gd name="T80" fmla="*/ 27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2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2 h 24"/>
                <a:gd name="T94" fmla="*/ 16 w 47"/>
                <a:gd name="T95" fmla="*/ 3 h 24"/>
                <a:gd name="T96" fmla="*/ 14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9 w 47"/>
                <a:gd name="T103" fmla="*/ 6 h 24"/>
                <a:gd name="T104" fmla="*/ 8 w 47"/>
                <a:gd name="T105" fmla="*/ 7 h 24"/>
                <a:gd name="T106" fmla="*/ 6 w 47"/>
                <a:gd name="T107" fmla="*/ 8 h 24"/>
                <a:gd name="T108" fmla="*/ 4 w 47"/>
                <a:gd name="T109" fmla="*/ 9 h 24"/>
                <a:gd name="T110" fmla="*/ 3 w 47"/>
                <a:gd name="T111" fmla="*/ 9 h 24"/>
                <a:gd name="T112" fmla="*/ 1 w 47"/>
                <a:gd name="T11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16"/>
            <p:cNvSpPr>
              <a:spLocks/>
            </p:cNvSpPr>
            <p:nvPr userDrawn="1"/>
          </p:nvSpPr>
          <p:spPr bwMode="auto">
            <a:xfrm>
              <a:off x="4432301" y="2584451"/>
              <a:ext cx="74613" cy="38100"/>
            </a:xfrm>
            <a:custGeom>
              <a:avLst/>
              <a:gdLst>
                <a:gd name="T0" fmla="*/ 2 w 47"/>
                <a:gd name="T1" fmla="*/ 15 h 24"/>
                <a:gd name="T2" fmla="*/ 4 w 47"/>
                <a:gd name="T3" fmla="*/ 16 h 24"/>
                <a:gd name="T4" fmla="*/ 5 w 47"/>
                <a:gd name="T5" fmla="*/ 17 h 24"/>
                <a:gd name="T6" fmla="*/ 7 w 47"/>
                <a:gd name="T7" fmla="*/ 18 h 24"/>
                <a:gd name="T8" fmla="*/ 8 w 47"/>
                <a:gd name="T9" fmla="*/ 19 h 24"/>
                <a:gd name="T10" fmla="*/ 10 w 47"/>
                <a:gd name="T11" fmla="*/ 20 h 24"/>
                <a:gd name="T12" fmla="*/ 12 w 47"/>
                <a:gd name="T13" fmla="*/ 21 h 24"/>
                <a:gd name="T14" fmla="*/ 13 w 47"/>
                <a:gd name="T15" fmla="*/ 22 h 24"/>
                <a:gd name="T16" fmla="*/ 15 w 47"/>
                <a:gd name="T17" fmla="*/ 22 h 24"/>
                <a:gd name="T18" fmla="*/ 17 w 47"/>
                <a:gd name="T19" fmla="*/ 23 h 24"/>
                <a:gd name="T20" fmla="*/ 18 w 47"/>
                <a:gd name="T21" fmla="*/ 24 h 24"/>
                <a:gd name="T22" fmla="*/ 20 w 47"/>
                <a:gd name="T23" fmla="*/ 24 h 24"/>
                <a:gd name="T24" fmla="*/ 21 w 47"/>
                <a:gd name="T25" fmla="*/ 24 h 24"/>
                <a:gd name="T26" fmla="*/ 23 w 47"/>
                <a:gd name="T27" fmla="*/ 24 h 24"/>
                <a:gd name="T28" fmla="*/ 25 w 47"/>
                <a:gd name="T29" fmla="*/ 24 h 24"/>
                <a:gd name="T30" fmla="*/ 26 w 47"/>
                <a:gd name="T31" fmla="*/ 23 h 24"/>
                <a:gd name="T32" fmla="*/ 28 w 47"/>
                <a:gd name="T33" fmla="*/ 22 h 24"/>
                <a:gd name="T34" fmla="*/ 30 w 47"/>
                <a:gd name="T35" fmla="*/ 22 h 24"/>
                <a:gd name="T36" fmla="*/ 31 w 47"/>
                <a:gd name="T37" fmla="*/ 21 h 24"/>
                <a:gd name="T38" fmla="*/ 33 w 47"/>
                <a:gd name="T39" fmla="*/ 20 h 24"/>
                <a:gd name="T40" fmla="*/ 34 w 47"/>
                <a:gd name="T41" fmla="*/ 19 h 24"/>
                <a:gd name="T42" fmla="*/ 36 w 47"/>
                <a:gd name="T43" fmla="*/ 18 h 24"/>
                <a:gd name="T44" fmla="*/ 38 w 47"/>
                <a:gd name="T45" fmla="*/ 18 h 24"/>
                <a:gd name="T46" fmla="*/ 39 w 47"/>
                <a:gd name="T47" fmla="*/ 17 h 24"/>
                <a:gd name="T48" fmla="*/ 41 w 47"/>
                <a:gd name="T49" fmla="*/ 16 h 24"/>
                <a:gd name="T50" fmla="*/ 43 w 47"/>
                <a:gd name="T51" fmla="*/ 15 h 24"/>
                <a:gd name="T52" fmla="*/ 44 w 47"/>
                <a:gd name="T53" fmla="*/ 14 h 24"/>
                <a:gd name="T54" fmla="*/ 46 w 47"/>
                <a:gd name="T55" fmla="*/ 14 h 24"/>
                <a:gd name="T56" fmla="*/ 47 w 47"/>
                <a:gd name="T57" fmla="*/ 11 h 24"/>
                <a:gd name="T58" fmla="*/ 45 w 47"/>
                <a:gd name="T59" fmla="*/ 9 h 24"/>
                <a:gd name="T60" fmla="*/ 44 w 47"/>
                <a:gd name="T61" fmla="*/ 8 h 24"/>
                <a:gd name="T62" fmla="*/ 42 w 47"/>
                <a:gd name="T63" fmla="*/ 7 h 24"/>
                <a:gd name="T64" fmla="*/ 41 w 47"/>
                <a:gd name="T65" fmla="*/ 6 h 24"/>
                <a:gd name="T66" fmla="*/ 39 w 47"/>
                <a:gd name="T67" fmla="*/ 5 h 24"/>
                <a:gd name="T68" fmla="*/ 37 w 47"/>
                <a:gd name="T69" fmla="*/ 5 h 24"/>
                <a:gd name="T70" fmla="*/ 36 w 47"/>
                <a:gd name="T71" fmla="*/ 4 h 24"/>
                <a:gd name="T72" fmla="*/ 34 w 47"/>
                <a:gd name="T73" fmla="*/ 3 h 24"/>
                <a:gd name="T74" fmla="*/ 32 w 47"/>
                <a:gd name="T75" fmla="*/ 2 h 24"/>
                <a:gd name="T76" fmla="*/ 31 w 47"/>
                <a:gd name="T77" fmla="*/ 1 h 24"/>
                <a:gd name="T78" fmla="*/ 29 w 47"/>
                <a:gd name="T79" fmla="*/ 0 h 24"/>
                <a:gd name="T80" fmla="*/ 28 w 47"/>
                <a:gd name="T81" fmla="*/ 0 h 24"/>
                <a:gd name="T82" fmla="*/ 26 w 47"/>
                <a:gd name="T83" fmla="*/ 0 h 24"/>
                <a:gd name="T84" fmla="*/ 24 w 47"/>
                <a:gd name="T85" fmla="*/ 0 h 24"/>
                <a:gd name="T86" fmla="*/ 23 w 47"/>
                <a:gd name="T87" fmla="*/ 0 h 24"/>
                <a:gd name="T88" fmla="*/ 21 w 47"/>
                <a:gd name="T89" fmla="*/ 1 h 24"/>
                <a:gd name="T90" fmla="*/ 19 w 47"/>
                <a:gd name="T91" fmla="*/ 2 h 24"/>
                <a:gd name="T92" fmla="*/ 18 w 47"/>
                <a:gd name="T93" fmla="*/ 3 h 24"/>
                <a:gd name="T94" fmla="*/ 16 w 47"/>
                <a:gd name="T95" fmla="*/ 3 h 24"/>
                <a:gd name="T96" fmla="*/ 15 w 47"/>
                <a:gd name="T97" fmla="*/ 4 h 24"/>
                <a:gd name="T98" fmla="*/ 13 w 47"/>
                <a:gd name="T99" fmla="*/ 5 h 24"/>
                <a:gd name="T100" fmla="*/ 11 w 47"/>
                <a:gd name="T101" fmla="*/ 6 h 24"/>
                <a:gd name="T102" fmla="*/ 10 w 47"/>
                <a:gd name="T103" fmla="*/ 7 h 24"/>
                <a:gd name="T104" fmla="*/ 8 w 47"/>
                <a:gd name="T105" fmla="*/ 7 h 24"/>
                <a:gd name="T106" fmla="*/ 6 w 47"/>
                <a:gd name="T107" fmla="*/ 8 h 24"/>
                <a:gd name="T108" fmla="*/ 5 w 47"/>
                <a:gd name="T109" fmla="*/ 9 h 24"/>
                <a:gd name="T110" fmla="*/ 3 w 47"/>
                <a:gd name="T111" fmla="*/ 10 h 24"/>
                <a:gd name="T112" fmla="*/ 2 w 47"/>
                <a:gd name="T1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17"/>
            <p:cNvSpPr>
              <a:spLocks/>
            </p:cNvSpPr>
            <p:nvPr userDrawn="1"/>
          </p:nvSpPr>
          <p:spPr bwMode="auto">
            <a:xfrm>
              <a:off x="4473576" y="2608263"/>
              <a:ext cx="74613" cy="38100"/>
            </a:xfrm>
            <a:custGeom>
              <a:avLst/>
              <a:gdLst>
                <a:gd name="T0" fmla="*/ 45 w 47"/>
                <a:gd name="T1" fmla="*/ 9 h 24"/>
                <a:gd name="T2" fmla="*/ 44 w 47"/>
                <a:gd name="T3" fmla="*/ 8 h 24"/>
                <a:gd name="T4" fmla="*/ 42 w 47"/>
                <a:gd name="T5" fmla="*/ 7 h 24"/>
                <a:gd name="T6" fmla="*/ 41 w 47"/>
                <a:gd name="T7" fmla="*/ 6 h 24"/>
                <a:gd name="T8" fmla="*/ 39 w 47"/>
                <a:gd name="T9" fmla="*/ 5 h 24"/>
                <a:gd name="T10" fmla="*/ 37 w 47"/>
                <a:gd name="T11" fmla="*/ 4 h 24"/>
                <a:gd name="T12" fmla="*/ 36 w 47"/>
                <a:gd name="T13" fmla="*/ 3 h 24"/>
                <a:gd name="T14" fmla="*/ 34 w 47"/>
                <a:gd name="T15" fmla="*/ 3 h 24"/>
                <a:gd name="T16" fmla="*/ 32 w 47"/>
                <a:gd name="T17" fmla="*/ 2 h 24"/>
                <a:gd name="T18" fmla="*/ 31 w 47"/>
                <a:gd name="T19" fmla="*/ 1 h 24"/>
                <a:gd name="T20" fmla="*/ 29 w 47"/>
                <a:gd name="T21" fmla="*/ 0 h 24"/>
                <a:gd name="T22" fmla="*/ 28 w 47"/>
                <a:gd name="T23" fmla="*/ 0 h 24"/>
                <a:gd name="T24" fmla="*/ 26 w 47"/>
                <a:gd name="T25" fmla="*/ 0 h 24"/>
                <a:gd name="T26" fmla="*/ 24 w 47"/>
                <a:gd name="T27" fmla="*/ 0 h 24"/>
                <a:gd name="T28" fmla="*/ 23 w 47"/>
                <a:gd name="T29" fmla="*/ 0 h 24"/>
                <a:gd name="T30" fmla="*/ 21 w 47"/>
                <a:gd name="T31" fmla="*/ 1 h 24"/>
                <a:gd name="T32" fmla="*/ 20 w 47"/>
                <a:gd name="T33" fmla="*/ 2 h 24"/>
                <a:gd name="T34" fmla="*/ 18 w 47"/>
                <a:gd name="T35" fmla="*/ 2 h 24"/>
                <a:gd name="T36" fmla="*/ 16 w 47"/>
                <a:gd name="T37" fmla="*/ 3 h 24"/>
                <a:gd name="T38" fmla="*/ 15 w 47"/>
                <a:gd name="T39" fmla="*/ 4 h 24"/>
                <a:gd name="T40" fmla="*/ 13 w 47"/>
                <a:gd name="T41" fmla="*/ 5 h 24"/>
                <a:gd name="T42" fmla="*/ 11 w 47"/>
                <a:gd name="T43" fmla="*/ 6 h 24"/>
                <a:gd name="T44" fmla="*/ 10 w 47"/>
                <a:gd name="T45" fmla="*/ 6 h 24"/>
                <a:gd name="T46" fmla="*/ 8 w 47"/>
                <a:gd name="T47" fmla="*/ 7 h 24"/>
                <a:gd name="T48" fmla="*/ 6 w 47"/>
                <a:gd name="T49" fmla="*/ 8 h 24"/>
                <a:gd name="T50" fmla="*/ 5 w 47"/>
                <a:gd name="T51" fmla="*/ 9 h 24"/>
                <a:gd name="T52" fmla="*/ 3 w 47"/>
                <a:gd name="T53" fmla="*/ 10 h 24"/>
                <a:gd name="T54" fmla="*/ 2 w 47"/>
                <a:gd name="T55" fmla="*/ 10 h 24"/>
                <a:gd name="T56" fmla="*/ 1 w 47"/>
                <a:gd name="T57" fmla="*/ 14 h 24"/>
                <a:gd name="T58" fmla="*/ 2 w 47"/>
                <a:gd name="T59" fmla="*/ 15 h 24"/>
                <a:gd name="T60" fmla="*/ 4 w 47"/>
                <a:gd name="T61" fmla="*/ 16 h 24"/>
                <a:gd name="T62" fmla="*/ 6 w 47"/>
                <a:gd name="T63" fmla="*/ 17 h 24"/>
                <a:gd name="T64" fmla="*/ 7 w 47"/>
                <a:gd name="T65" fmla="*/ 18 h 24"/>
                <a:gd name="T66" fmla="*/ 9 w 47"/>
                <a:gd name="T67" fmla="*/ 19 h 24"/>
                <a:gd name="T68" fmla="*/ 11 w 47"/>
                <a:gd name="T69" fmla="*/ 20 h 24"/>
                <a:gd name="T70" fmla="*/ 12 w 47"/>
                <a:gd name="T71" fmla="*/ 21 h 24"/>
                <a:gd name="T72" fmla="*/ 14 w 47"/>
                <a:gd name="T73" fmla="*/ 22 h 24"/>
                <a:gd name="T74" fmla="*/ 16 w 47"/>
                <a:gd name="T75" fmla="*/ 22 h 24"/>
                <a:gd name="T76" fmla="*/ 17 w 47"/>
                <a:gd name="T77" fmla="*/ 23 h 24"/>
                <a:gd name="T78" fmla="*/ 19 w 47"/>
                <a:gd name="T79" fmla="*/ 24 h 24"/>
                <a:gd name="T80" fmla="*/ 20 w 47"/>
                <a:gd name="T81" fmla="*/ 24 h 24"/>
                <a:gd name="T82" fmla="*/ 22 w 47"/>
                <a:gd name="T83" fmla="*/ 24 h 24"/>
                <a:gd name="T84" fmla="*/ 24 w 47"/>
                <a:gd name="T85" fmla="*/ 24 h 24"/>
                <a:gd name="T86" fmla="*/ 25 w 47"/>
                <a:gd name="T87" fmla="*/ 24 h 24"/>
                <a:gd name="T88" fmla="*/ 27 w 47"/>
                <a:gd name="T89" fmla="*/ 23 h 24"/>
                <a:gd name="T90" fmla="*/ 28 w 47"/>
                <a:gd name="T91" fmla="*/ 22 h 24"/>
                <a:gd name="T92" fmla="*/ 30 w 47"/>
                <a:gd name="T93" fmla="*/ 21 h 24"/>
                <a:gd name="T94" fmla="*/ 32 w 47"/>
                <a:gd name="T95" fmla="*/ 20 h 24"/>
                <a:gd name="T96" fmla="*/ 33 w 47"/>
                <a:gd name="T97" fmla="*/ 20 h 24"/>
                <a:gd name="T98" fmla="*/ 35 w 47"/>
                <a:gd name="T99" fmla="*/ 19 h 24"/>
                <a:gd name="T100" fmla="*/ 37 w 47"/>
                <a:gd name="T101" fmla="*/ 18 h 24"/>
                <a:gd name="T102" fmla="*/ 38 w 47"/>
                <a:gd name="T103" fmla="*/ 17 h 24"/>
                <a:gd name="T104" fmla="*/ 40 w 47"/>
                <a:gd name="T105" fmla="*/ 17 h 24"/>
                <a:gd name="T106" fmla="*/ 42 w 47"/>
                <a:gd name="T107" fmla="*/ 16 h 24"/>
                <a:gd name="T108" fmla="*/ 43 w 47"/>
                <a:gd name="T109" fmla="*/ 15 h 24"/>
                <a:gd name="T110" fmla="*/ 45 w 47"/>
                <a:gd name="T111" fmla="*/ 14 h 24"/>
                <a:gd name="T112" fmla="*/ 46 w 47"/>
                <a:gd name="T1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24"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18"/>
            <p:cNvSpPr>
              <a:spLocks/>
            </p:cNvSpPr>
            <p:nvPr userDrawn="1"/>
          </p:nvSpPr>
          <p:spPr bwMode="auto">
            <a:xfrm>
              <a:off x="4349751" y="2586038"/>
              <a:ext cx="73025" cy="38100"/>
            </a:xfrm>
            <a:custGeom>
              <a:avLst/>
              <a:gdLst>
                <a:gd name="T0" fmla="*/ 25 w 46"/>
                <a:gd name="T1" fmla="*/ 24 h 24"/>
                <a:gd name="T2" fmla="*/ 27 w 46"/>
                <a:gd name="T3" fmla="*/ 23 h 24"/>
                <a:gd name="T4" fmla="*/ 28 w 46"/>
                <a:gd name="T5" fmla="*/ 22 h 24"/>
                <a:gd name="T6" fmla="*/ 30 w 46"/>
                <a:gd name="T7" fmla="*/ 21 h 24"/>
                <a:gd name="T8" fmla="*/ 32 w 46"/>
                <a:gd name="T9" fmla="*/ 21 h 24"/>
                <a:gd name="T10" fmla="*/ 33 w 46"/>
                <a:gd name="T11" fmla="*/ 20 h 24"/>
                <a:gd name="T12" fmla="*/ 35 w 46"/>
                <a:gd name="T13" fmla="*/ 19 h 24"/>
                <a:gd name="T14" fmla="*/ 36 w 46"/>
                <a:gd name="T15" fmla="*/ 18 h 24"/>
                <a:gd name="T16" fmla="*/ 38 w 46"/>
                <a:gd name="T17" fmla="*/ 17 h 24"/>
                <a:gd name="T18" fmla="*/ 40 w 46"/>
                <a:gd name="T19" fmla="*/ 17 h 24"/>
                <a:gd name="T20" fmla="*/ 41 w 46"/>
                <a:gd name="T21" fmla="*/ 16 h 24"/>
                <a:gd name="T22" fmla="*/ 43 w 46"/>
                <a:gd name="T23" fmla="*/ 15 h 24"/>
                <a:gd name="T24" fmla="*/ 45 w 46"/>
                <a:gd name="T25" fmla="*/ 14 h 24"/>
                <a:gd name="T26" fmla="*/ 46 w 46"/>
                <a:gd name="T27" fmla="*/ 13 h 24"/>
                <a:gd name="T28" fmla="*/ 45 w 46"/>
                <a:gd name="T29" fmla="*/ 10 h 24"/>
                <a:gd name="T30" fmla="*/ 44 w 46"/>
                <a:gd name="T31" fmla="*/ 9 h 24"/>
                <a:gd name="T32" fmla="*/ 42 w 46"/>
                <a:gd name="T33" fmla="*/ 8 h 24"/>
                <a:gd name="T34" fmla="*/ 40 w 46"/>
                <a:gd name="T35" fmla="*/ 7 h 24"/>
                <a:gd name="T36" fmla="*/ 39 w 46"/>
                <a:gd name="T37" fmla="*/ 6 h 24"/>
                <a:gd name="T38" fmla="*/ 37 w 46"/>
                <a:gd name="T39" fmla="*/ 5 h 24"/>
                <a:gd name="T40" fmla="*/ 35 w 46"/>
                <a:gd name="T41" fmla="*/ 4 h 24"/>
                <a:gd name="T42" fmla="*/ 34 w 46"/>
                <a:gd name="T43" fmla="*/ 3 h 24"/>
                <a:gd name="T44" fmla="*/ 32 w 46"/>
                <a:gd name="T45" fmla="*/ 2 h 24"/>
                <a:gd name="T46" fmla="*/ 31 w 46"/>
                <a:gd name="T47" fmla="*/ 1 h 24"/>
                <a:gd name="T48" fmla="*/ 29 w 46"/>
                <a:gd name="T49" fmla="*/ 1 h 24"/>
                <a:gd name="T50" fmla="*/ 27 w 46"/>
                <a:gd name="T51" fmla="*/ 0 h 24"/>
                <a:gd name="T52" fmla="*/ 26 w 46"/>
                <a:gd name="T53" fmla="*/ 0 h 24"/>
                <a:gd name="T54" fmla="*/ 24 w 46"/>
                <a:gd name="T55" fmla="*/ 0 h 24"/>
                <a:gd name="T56" fmla="*/ 22 w 46"/>
                <a:gd name="T57" fmla="*/ 1 h 24"/>
                <a:gd name="T58" fmla="*/ 21 w 46"/>
                <a:gd name="T59" fmla="*/ 1 h 24"/>
                <a:gd name="T60" fmla="*/ 19 w 46"/>
                <a:gd name="T61" fmla="*/ 2 h 24"/>
                <a:gd name="T62" fmla="*/ 18 w 46"/>
                <a:gd name="T63" fmla="*/ 3 h 24"/>
                <a:gd name="T64" fmla="*/ 16 w 46"/>
                <a:gd name="T65" fmla="*/ 3 h 24"/>
                <a:gd name="T66" fmla="*/ 14 w 46"/>
                <a:gd name="T67" fmla="*/ 4 h 24"/>
                <a:gd name="T68" fmla="*/ 13 w 46"/>
                <a:gd name="T69" fmla="*/ 5 h 24"/>
                <a:gd name="T70" fmla="*/ 11 w 46"/>
                <a:gd name="T71" fmla="*/ 6 h 24"/>
                <a:gd name="T72" fmla="*/ 9 w 46"/>
                <a:gd name="T73" fmla="*/ 7 h 24"/>
                <a:gd name="T74" fmla="*/ 8 w 46"/>
                <a:gd name="T75" fmla="*/ 7 h 24"/>
                <a:gd name="T76" fmla="*/ 6 w 46"/>
                <a:gd name="T77" fmla="*/ 8 h 24"/>
                <a:gd name="T78" fmla="*/ 4 w 46"/>
                <a:gd name="T79" fmla="*/ 9 h 24"/>
                <a:gd name="T80" fmla="*/ 3 w 46"/>
                <a:gd name="T81" fmla="*/ 10 h 24"/>
                <a:gd name="T82" fmla="*/ 1 w 46"/>
                <a:gd name="T83" fmla="*/ 10 h 24"/>
                <a:gd name="T84" fmla="*/ 0 w 46"/>
                <a:gd name="T85" fmla="*/ 12 h 24"/>
                <a:gd name="T86" fmla="*/ 1 w 46"/>
                <a:gd name="T87" fmla="*/ 15 h 24"/>
                <a:gd name="T88" fmla="*/ 2 w 46"/>
                <a:gd name="T89" fmla="*/ 16 h 24"/>
                <a:gd name="T90" fmla="*/ 4 w 46"/>
                <a:gd name="T91" fmla="*/ 17 h 24"/>
                <a:gd name="T92" fmla="*/ 6 w 46"/>
                <a:gd name="T93" fmla="*/ 18 h 24"/>
                <a:gd name="T94" fmla="*/ 7 w 46"/>
                <a:gd name="T95" fmla="*/ 19 h 24"/>
                <a:gd name="T96" fmla="*/ 9 w 46"/>
                <a:gd name="T97" fmla="*/ 20 h 24"/>
                <a:gd name="T98" fmla="*/ 10 w 46"/>
                <a:gd name="T99" fmla="*/ 20 h 24"/>
                <a:gd name="T100" fmla="*/ 12 w 46"/>
                <a:gd name="T101" fmla="*/ 21 h 24"/>
                <a:gd name="T102" fmla="*/ 14 w 46"/>
                <a:gd name="T103" fmla="*/ 22 h 24"/>
                <a:gd name="T104" fmla="*/ 15 w 46"/>
                <a:gd name="T105" fmla="*/ 23 h 24"/>
                <a:gd name="T106" fmla="*/ 17 w 46"/>
                <a:gd name="T107" fmla="*/ 24 h 24"/>
                <a:gd name="T108" fmla="*/ 19 w 46"/>
                <a:gd name="T109" fmla="*/ 24 h 24"/>
                <a:gd name="T110" fmla="*/ 20 w 46"/>
                <a:gd name="T111" fmla="*/ 24 h 24"/>
                <a:gd name="T112" fmla="*/ 22 w 46"/>
                <a:gd name="T113" fmla="*/ 24 h 24"/>
                <a:gd name="T114" fmla="*/ 23 w 46"/>
                <a:gd name="T1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4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lnTo>
                    <a:pt x="24" y="24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19"/>
            <p:cNvSpPr>
              <a:spLocks/>
            </p:cNvSpPr>
            <p:nvPr userDrawn="1"/>
          </p:nvSpPr>
          <p:spPr bwMode="auto">
            <a:xfrm>
              <a:off x="4386263" y="2611438"/>
              <a:ext cx="74613" cy="38100"/>
            </a:xfrm>
            <a:custGeom>
              <a:avLst/>
              <a:gdLst>
                <a:gd name="T0" fmla="*/ 28 w 47"/>
                <a:gd name="T1" fmla="*/ 22 h 24"/>
                <a:gd name="T2" fmla="*/ 30 w 47"/>
                <a:gd name="T3" fmla="*/ 21 h 24"/>
                <a:gd name="T4" fmla="*/ 32 w 47"/>
                <a:gd name="T5" fmla="*/ 20 h 24"/>
                <a:gd name="T6" fmla="*/ 33 w 47"/>
                <a:gd name="T7" fmla="*/ 20 h 24"/>
                <a:gd name="T8" fmla="*/ 35 w 47"/>
                <a:gd name="T9" fmla="*/ 19 h 24"/>
                <a:gd name="T10" fmla="*/ 36 w 47"/>
                <a:gd name="T11" fmla="*/ 18 h 24"/>
                <a:gd name="T12" fmla="*/ 38 w 47"/>
                <a:gd name="T13" fmla="*/ 17 h 24"/>
                <a:gd name="T14" fmla="*/ 40 w 47"/>
                <a:gd name="T15" fmla="*/ 16 h 24"/>
                <a:gd name="T16" fmla="*/ 41 w 47"/>
                <a:gd name="T17" fmla="*/ 16 h 24"/>
                <a:gd name="T18" fmla="*/ 43 w 47"/>
                <a:gd name="T19" fmla="*/ 15 h 24"/>
                <a:gd name="T20" fmla="*/ 45 w 47"/>
                <a:gd name="T21" fmla="*/ 14 h 24"/>
                <a:gd name="T22" fmla="*/ 46 w 47"/>
                <a:gd name="T23" fmla="*/ 13 h 24"/>
                <a:gd name="T24" fmla="*/ 47 w 47"/>
                <a:gd name="T25" fmla="*/ 10 h 24"/>
                <a:gd name="T26" fmla="*/ 45 w 47"/>
                <a:gd name="T27" fmla="*/ 9 h 24"/>
                <a:gd name="T28" fmla="*/ 44 w 47"/>
                <a:gd name="T29" fmla="*/ 8 h 24"/>
                <a:gd name="T30" fmla="*/ 42 w 47"/>
                <a:gd name="T31" fmla="*/ 7 h 24"/>
                <a:gd name="T32" fmla="*/ 41 w 47"/>
                <a:gd name="T33" fmla="*/ 6 h 24"/>
                <a:gd name="T34" fmla="*/ 39 w 47"/>
                <a:gd name="T35" fmla="*/ 5 h 24"/>
                <a:gd name="T36" fmla="*/ 37 w 47"/>
                <a:gd name="T37" fmla="*/ 4 h 24"/>
                <a:gd name="T38" fmla="*/ 36 w 47"/>
                <a:gd name="T39" fmla="*/ 3 h 24"/>
                <a:gd name="T40" fmla="*/ 34 w 47"/>
                <a:gd name="T41" fmla="*/ 2 h 24"/>
                <a:gd name="T42" fmla="*/ 32 w 47"/>
                <a:gd name="T43" fmla="*/ 1 h 24"/>
                <a:gd name="T44" fmla="*/ 31 w 47"/>
                <a:gd name="T45" fmla="*/ 1 h 24"/>
                <a:gd name="T46" fmla="*/ 29 w 47"/>
                <a:gd name="T47" fmla="*/ 0 h 24"/>
                <a:gd name="T48" fmla="*/ 28 w 47"/>
                <a:gd name="T49" fmla="*/ 0 h 24"/>
                <a:gd name="T50" fmla="*/ 26 w 47"/>
                <a:gd name="T51" fmla="*/ 0 h 24"/>
                <a:gd name="T52" fmla="*/ 24 w 47"/>
                <a:gd name="T53" fmla="*/ 0 h 24"/>
                <a:gd name="T54" fmla="*/ 23 w 47"/>
                <a:gd name="T55" fmla="*/ 0 h 24"/>
                <a:gd name="T56" fmla="*/ 21 w 47"/>
                <a:gd name="T57" fmla="*/ 1 h 24"/>
                <a:gd name="T58" fmla="*/ 19 w 47"/>
                <a:gd name="T59" fmla="*/ 2 h 24"/>
                <a:gd name="T60" fmla="*/ 18 w 47"/>
                <a:gd name="T61" fmla="*/ 2 h 24"/>
                <a:gd name="T62" fmla="*/ 16 w 47"/>
                <a:gd name="T63" fmla="*/ 3 h 24"/>
                <a:gd name="T64" fmla="*/ 15 w 47"/>
                <a:gd name="T65" fmla="*/ 4 h 24"/>
                <a:gd name="T66" fmla="*/ 13 w 47"/>
                <a:gd name="T67" fmla="*/ 5 h 24"/>
                <a:gd name="T68" fmla="*/ 11 w 47"/>
                <a:gd name="T69" fmla="*/ 5 h 24"/>
                <a:gd name="T70" fmla="*/ 10 w 47"/>
                <a:gd name="T71" fmla="*/ 6 h 24"/>
                <a:gd name="T72" fmla="*/ 8 w 47"/>
                <a:gd name="T73" fmla="*/ 7 h 24"/>
                <a:gd name="T74" fmla="*/ 6 w 47"/>
                <a:gd name="T75" fmla="*/ 8 h 24"/>
                <a:gd name="T76" fmla="*/ 5 w 47"/>
                <a:gd name="T77" fmla="*/ 9 h 24"/>
                <a:gd name="T78" fmla="*/ 3 w 47"/>
                <a:gd name="T79" fmla="*/ 9 h 24"/>
                <a:gd name="T80" fmla="*/ 2 w 47"/>
                <a:gd name="T81" fmla="*/ 10 h 24"/>
                <a:gd name="T82" fmla="*/ 1 w 47"/>
                <a:gd name="T83" fmla="*/ 13 h 24"/>
                <a:gd name="T84" fmla="*/ 2 w 47"/>
                <a:gd name="T85" fmla="*/ 15 h 24"/>
                <a:gd name="T86" fmla="*/ 4 w 47"/>
                <a:gd name="T87" fmla="*/ 16 h 24"/>
                <a:gd name="T88" fmla="*/ 6 w 47"/>
                <a:gd name="T89" fmla="*/ 17 h 24"/>
                <a:gd name="T90" fmla="*/ 7 w 47"/>
                <a:gd name="T91" fmla="*/ 18 h 24"/>
                <a:gd name="T92" fmla="*/ 9 w 47"/>
                <a:gd name="T93" fmla="*/ 18 h 24"/>
                <a:gd name="T94" fmla="*/ 11 w 47"/>
                <a:gd name="T95" fmla="*/ 19 h 24"/>
                <a:gd name="T96" fmla="*/ 12 w 47"/>
                <a:gd name="T97" fmla="*/ 20 h 24"/>
                <a:gd name="T98" fmla="*/ 14 w 47"/>
                <a:gd name="T99" fmla="*/ 21 h 24"/>
                <a:gd name="T100" fmla="*/ 15 w 47"/>
                <a:gd name="T101" fmla="*/ 22 h 24"/>
                <a:gd name="T102" fmla="*/ 17 w 47"/>
                <a:gd name="T103" fmla="*/ 23 h 24"/>
                <a:gd name="T104" fmla="*/ 19 w 47"/>
                <a:gd name="T105" fmla="*/ 24 h 24"/>
                <a:gd name="T106" fmla="*/ 20 w 47"/>
                <a:gd name="T107" fmla="*/ 24 h 24"/>
                <a:gd name="T108" fmla="*/ 22 w 47"/>
                <a:gd name="T109" fmla="*/ 24 h 24"/>
                <a:gd name="T110" fmla="*/ 24 w 47"/>
                <a:gd name="T111" fmla="*/ 24 h 24"/>
                <a:gd name="T112" fmla="*/ 25 w 47"/>
                <a:gd name="T113" fmla="*/ 23 h 24"/>
                <a:gd name="T114" fmla="*/ 27 w 47"/>
                <a:gd name="T1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4"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20"/>
            <p:cNvSpPr>
              <a:spLocks/>
            </p:cNvSpPr>
            <p:nvPr userDrawn="1"/>
          </p:nvSpPr>
          <p:spPr bwMode="auto">
            <a:xfrm>
              <a:off x="4429126" y="2633663"/>
              <a:ext cx="73025" cy="39688"/>
            </a:xfrm>
            <a:custGeom>
              <a:avLst/>
              <a:gdLst>
                <a:gd name="T0" fmla="*/ 45 w 46"/>
                <a:gd name="T1" fmla="*/ 10 h 25"/>
                <a:gd name="T2" fmla="*/ 43 w 46"/>
                <a:gd name="T3" fmla="*/ 9 h 25"/>
                <a:gd name="T4" fmla="*/ 41 w 46"/>
                <a:gd name="T5" fmla="*/ 8 h 25"/>
                <a:gd name="T6" fmla="*/ 40 w 46"/>
                <a:gd name="T7" fmla="*/ 7 h 25"/>
                <a:gd name="T8" fmla="*/ 38 w 46"/>
                <a:gd name="T9" fmla="*/ 6 h 25"/>
                <a:gd name="T10" fmla="*/ 37 w 46"/>
                <a:gd name="T11" fmla="*/ 5 h 25"/>
                <a:gd name="T12" fmla="*/ 35 w 46"/>
                <a:gd name="T13" fmla="*/ 4 h 25"/>
                <a:gd name="T14" fmla="*/ 33 w 46"/>
                <a:gd name="T15" fmla="*/ 3 h 25"/>
                <a:gd name="T16" fmla="*/ 32 w 46"/>
                <a:gd name="T17" fmla="*/ 2 h 25"/>
                <a:gd name="T18" fmla="*/ 30 w 46"/>
                <a:gd name="T19" fmla="*/ 1 h 25"/>
                <a:gd name="T20" fmla="*/ 29 w 46"/>
                <a:gd name="T21" fmla="*/ 1 h 25"/>
                <a:gd name="T22" fmla="*/ 27 w 46"/>
                <a:gd name="T23" fmla="*/ 1 h 25"/>
                <a:gd name="T24" fmla="*/ 25 w 46"/>
                <a:gd name="T25" fmla="*/ 0 h 25"/>
                <a:gd name="T26" fmla="*/ 24 w 46"/>
                <a:gd name="T27" fmla="*/ 1 h 25"/>
                <a:gd name="T28" fmla="*/ 22 w 46"/>
                <a:gd name="T29" fmla="*/ 1 h 25"/>
                <a:gd name="T30" fmla="*/ 20 w 46"/>
                <a:gd name="T31" fmla="*/ 2 h 25"/>
                <a:gd name="T32" fmla="*/ 19 w 46"/>
                <a:gd name="T33" fmla="*/ 2 h 25"/>
                <a:gd name="T34" fmla="*/ 17 w 46"/>
                <a:gd name="T35" fmla="*/ 3 h 25"/>
                <a:gd name="T36" fmla="*/ 16 w 46"/>
                <a:gd name="T37" fmla="*/ 4 h 25"/>
                <a:gd name="T38" fmla="*/ 14 w 46"/>
                <a:gd name="T39" fmla="*/ 5 h 25"/>
                <a:gd name="T40" fmla="*/ 12 w 46"/>
                <a:gd name="T41" fmla="*/ 5 h 25"/>
                <a:gd name="T42" fmla="*/ 11 w 46"/>
                <a:gd name="T43" fmla="*/ 6 h 25"/>
                <a:gd name="T44" fmla="*/ 9 w 46"/>
                <a:gd name="T45" fmla="*/ 7 h 25"/>
                <a:gd name="T46" fmla="*/ 7 w 46"/>
                <a:gd name="T47" fmla="*/ 8 h 25"/>
                <a:gd name="T48" fmla="*/ 6 w 46"/>
                <a:gd name="T49" fmla="*/ 9 h 25"/>
                <a:gd name="T50" fmla="*/ 4 w 46"/>
                <a:gd name="T51" fmla="*/ 9 h 25"/>
                <a:gd name="T52" fmla="*/ 2 w 46"/>
                <a:gd name="T53" fmla="*/ 10 h 25"/>
                <a:gd name="T54" fmla="*/ 1 w 46"/>
                <a:gd name="T55" fmla="*/ 11 h 25"/>
                <a:gd name="T56" fmla="*/ 0 w 46"/>
                <a:gd name="T57" fmla="*/ 13 h 25"/>
                <a:gd name="T58" fmla="*/ 1 w 46"/>
                <a:gd name="T59" fmla="*/ 16 h 25"/>
                <a:gd name="T60" fmla="*/ 3 w 46"/>
                <a:gd name="T61" fmla="*/ 16 h 25"/>
                <a:gd name="T62" fmla="*/ 4 w 46"/>
                <a:gd name="T63" fmla="*/ 17 h 25"/>
                <a:gd name="T64" fmla="*/ 6 w 46"/>
                <a:gd name="T65" fmla="*/ 18 h 25"/>
                <a:gd name="T66" fmla="*/ 8 w 46"/>
                <a:gd name="T67" fmla="*/ 19 h 25"/>
                <a:gd name="T68" fmla="*/ 9 w 46"/>
                <a:gd name="T69" fmla="*/ 20 h 25"/>
                <a:gd name="T70" fmla="*/ 11 w 46"/>
                <a:gd name="T71" fmla="*/ 21 h 25"/>
                <a:gd name="T72" fmla="*/ 13 w 46"/>
                <a:gd name="T73" fmla="*/ 22 h 25"/>
                <a:gd name="T74" fmla="*/ 14 w 46"/>
                <a:gd name="T75" fmla="*/ 23 h 25"/>
                <a:gd name="T76" fmla="*/ 16 w 46"/>
                <a:gd name="T77" fmla="*/ 24 h 25"/>
                <a:gd name="T78" fmla="*/ 17 w 46"/>
                <a:gd name="T79" fmla="*/ 24 h 25"/>
                <a:gd name="T80" fmla="*/ 19 w 46"/>
                <a:gd name="T81" fmla="*/ 25 h 25"/>
                <a:gd name="T82" fmla="*/ 21 w 46"/>
                <a:gd name="T83" fmla="*/ 25 h 25"/>
                <a:gd name="T84" fmla="*/ 22 w 46"/>
                <a:gd name="T85" fmla="*/ 25 h 25"/>
                <a:gd name="T86" fmla="*/ 24 w 46"/>
                <a:gd name="T87" fmla="*/ 24 h 25"/>
                <a:gd name="T88" fmla="*/ 25 w 46"/>
                <a:gd name="T89" fmla="*/ 24 h 25"/>
                <a:gd name="T90" fmla="*/ 27 w 46"/>
                <a:gd name="T91" fmla="*/ 23 h 25"/>
                <a:gd name="T92" fmla="*/ 29 w 46"/>
                <a:gd name="T93" fmla="*/ 22 h 25"/>
                <a:gd name="T94" fmla="*/ 30 w 46"/>
                <a:gd name="T95" fmla="*/ 21 h 25"/>
                <a:gd name="T96" fmla="*/ 32 w 46"/>
                <a:gd name="T97" fmla="*/ 21 h 25"/>
                <a:gd name="T98" fmla="*/ 34 w 46"/>
                <a:gd name="T99" fmla="*/ 20 h 25"/>
                <a:gd name="T100" fmla="*/ 35 w 46"/>
                <a:gd name="T101" fmla="*/ 19 h 25"/>
                <a:gd name="T102" fmla="*/ 37 w 46"/>
                <a:gd name="T103" fmla="*/ 18 h 25"/>
                <a:gd name="T104" fmla="*/ 39 w 46"/>
                <a:gd name="T105" fmla="*/ 17 h 25"/>
                <a:gd name="T106" fmla="*/ 40 w 46"/>
                <a:gd name="T107" fmla="*/ 17 h 25"/>
                <a:gd name="T108" fmla="*/ 42 w 46"/>
                <a:gd name="T109" fmla="*/ 16 h 25"/>
                <a:gd name="T110" fmla="*/ 44 w 46"/>
                <a:gd name="T111" fmla="*/ 15 h 25"/>
                <a:gd name="T112" fmla="*/ 45 w 46"/>
                <a:gd name="T113" fmla="*/ 14 h 25"/>
                <a:gd name="T114" fmla="*/ 46 w 46"/>
                <a:gd name="T11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25"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21"/>
            <p:cNvSpPr>
              <a:spLocks/>
            </p:cNvSpPr>
            <p:nvPr userDrawn="1"/>
          </p:nvSpPr>
          <p:spPr bwMode="auto">
            <a:xfrm>
              <a:off x="4200526" y="2182813"/>
              <a:ext cx="517525" cy="300038"/>
            </a:xfrm>
            <a:custGeom>
              <a:avLst/>
              <a:gdLst>
                <a:gd name="T0" fmla="*/ 158 w 326"/>
                <a:gd name="T1" fmla="*/ 91 h 189"/>
                <a:gd name="T2" fmla="*/ 326 w 326"/>
                <a:gd name="T3" fmla="*/ 189 h 189"/>
                <a:gd name="T4" fmla="*/ 310 w 326"/>
                <a:gd name="T5" fmla="*/ 178 h 189"/>
                <a:gd name="T6" fmla="*/ 46 w 326"/>
                <a:gd name="T7" fmla="*/ 24 h 189"/>
                <a:gd name="T8" fmla="*/ 0 w 326"/>
                <a:gd name="T9" fmla="*/ 0 h 189"/>
                <a:gd name="T10" fmla="*/ 12 w 326"/>
                <a:gd name="T11" fmla="*/ 5 h 189"/>
                <a:gd name="T12" fmla="*/ 158 w 326"/>
                <a:gd name="T13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189">
                  <a:moveTo>
                    <a:pt x="158" y="91"/>
                  </a:moveTo>
                  <a:cubicBezTo>
                    <a:pt x="326" y="189"/>
                    <a:pt x="326" y="189"/>
                    <a:pt x="326" y="189"/>
                  </a:cubicBezTo>
                  <a:cubicBezTo>
                    <a:pt x="326" y="189"/>
                    <a:pt x="325" y="187"/>
                    <a:pt x="310" y="178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8" y="0"/>
                    <a:pt x="0" y="0"/>
                  </a:cubicBezTo>
                  <a:cubicBezTo>
                    <a:pt x="12" y="5"/>
                    <a:pt x="12" y="5"/>
                    <a:pt x="12" y="5"/>
                  </a:cubicBezTo>
                  <a:lnTo>
                    <a:pt x="158" y="9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22"/>
            <p:cNvSpPr>
              <a:spLocks/>
            </p:cNvSpPr>
            <p:nvPr userDrawn="1"/>
          </p:nvSpPr>
          <p:spPr bwMode="auto">
            <a:xfrm>
              <a:off x="5000626" y="3687763"/>
              <a:ext cx="47625" cy="149225"/>
            </a:xfrm>
            <a:custGeom>
              <a:avLst/>
              <a:gdLst>
                <a:gd name="T0" fmla="*/ 30 w 30"/>
                <a:gd name="T1" fmla="*/ 94 h 94"/>
                <a:gd name="T2" fmla="*/ 17 w 30"/>
                <a:gd name="T3" fmla="*/ 89 h 94"/>
                <a:gd name="T4" fmla="*/ 0 w 30"/>
                <a:gd name="T5" fmla="*/ 0 h 94"/>
                <a:gd name="T6" fmla="*/ 14 w 30"/>
                <a:gd name="T7" fmla="*/ 5 h 94"/>
                <a:gd name="T8" fmla="*/ 30 w 30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4">
                  <a:moveTo>
                    <a:pt x="30" y="94"/>
                  </a:moveTo>
                  <a:lnTo>
                    <a:pt x="17" y="89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0" y="9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23"/>
            <p:cNvSpPr>
              <a:spLocks/>
            </p:cNvSpPr>
            <p:nvPr userDrawn="1"/>
          </p:nvSpPr>
          <p:spPr bwMode="auto">
            <a:xfrm>
              <a:off x="4968876" y="3519488"/>
              <a:ext cx="49213" cy="157163"/>
            </a:xfrm>
            <a:custGeom>
              <a:avLst/>
              <a:gdLst>
                <a:gd name="T0" fmla="*/ 31 w 31"/>
                <a:gd name="T1" fmla="*/ 99 h 99"/>
                <a:gd name="T2" fmla="*/ 18 w 31"/>
                <a:gd name="T3" fmla="*/ 94 h 99"/>
                <a:gd name="T4" fmla="*/ 0 w 31"/>
                <a:gd name="T5" fmla="*/ 0 h 99"/>
                <a:gd name="T6" fmla="*/ 14 w 31"/>
                <a:gd name="T7" fmla="*/ 5 h 99"/>
                <a:gd name="T8" fmla="*/ 31 w 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9">
                  <a:moveTo>
                    <a:pt x="31" y="99"/>
                  </a:moveTo>
                  <a:lnTo>
                    <a:pt x="18" y="94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1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24"/>
            <p:cNvSpPr>
              <a:spLocks/>
            </p:cNvSpPr>
            <p:nvPr userDrawn="1"/>
          </p:nvSpPr>
          <p:spPr bwMode="auto">
            <a:xfrm>
              <a:off x="4879976" y="3668713"/>
              <a:ext cx="138113" cy="79375"/>
            </a:xfrm>
            <a:custGeom>
              <a:avLst/>
              <a:gdLst>
                <a:gd name="T0" fmla="*/ 14 w 87"/>
                <a:gd name="T1" fmla="*/ 50 h 50"/>
                <a:gd name="T2" fmla="*/ 0 w 87"/>
                <a:gd name="T3" fmla="*/ 45 h 50"/>
                <a:gd name="T4" fmla="*/ 74 w 87"/>
                <a:gd name="T5" fmla="*/ 0 h 50"/>
                <a:gd name="T6" fmla="*/ 87 w 87"/>
                <a:gd name="T7" fmla="*/ 5 h 50"/>
                <a:gd name="T8" fmla="*/ 14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4" y="50"/>
                  </a:moveTo>
                  <a:lnTo>
                    <a:pt x="0" y="45"/>
                  </a:lnTo>
                  <a:lnTo>
                    <a:pt x="74" y="0"/>
                  </a:lnTo>
                  <a:lnTo>
                    <a:pt x="87" y="5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25"/>
            <p:cNvSpPr>
              <a:spLocks/>
            </p:cNvSpPr>
            <p:nvPr userDrawn="1"/>
          </p:nvSpPr>
          <p:spPr bwMode="auto">
            <a:xfrm>
              <a:off x="4937126" y="3352801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8 w 31"/>
                <a:gd name="T3" fmla="*/ 93 h 98"/>
                <a:gd name="T4" fmla="*/ 0 w 31"/>
                <a:gd name="T5" fmla="*/ 0 h 98"/>
                <a:gd name="T6" fmla="*/ 14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8" y="93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26"/>
            <p:cNvSpPr>
              <a:spLocks/>
            </p:cNvSpPr>
            <p:nvPr userDrawn="1"/>
          </p:nvSpPr>
          <p:spPr bwMode="auto">
            <a:xfrm>
              <a:off x="4848226" y="3500438"/>
              <a:ext cx="138113" cy="80963"/>
            </a:xfrm>
            <a:custGeom>
              <a:avLst/>
              <a:gdLst>
                <a:gd name="T0" fmla="*/ 14 w 87"/>
                <a:gd name="T1" fmla="*/ 51 h 51"/>
                <a:gd name="T2" fmla="*/ 0 w 87"/>
                <a:gd name="T3" fmla="*/ 46 h 51"/>
                <a:gd name="T4" fmla="*/ 74 w 87"/>
                <a:gd name="T5" fmla="*/ 0 h 51"/>
                <a:gd name="T6" fmla="*/ 87 w 87"/>
                <a:gd name="T7" fmla="*/ 5 h 51"/>
                <a:gd name="T8" fmla="*/ 14 w 87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14" y="51"/>
                  </a:moveTo>
                  <a:lnTo>
                    <a:pt x="0" y="46"/>
                  </a:lnTo>
                  <a:lnTo>
                    <a:pt x="74" y="0"/>
                  </a:lnTo>
                  <a:lnTo>
                    <a:pt x="87" y="5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27"/>
            <p:cNvSpPr>
              <a:spLocks/>
            </p:cNvSpPr>
            <p:nvPr userDrawn="1"/>
          </p:nvSpPr>
          <p:spPr bwMode="auto">
            <a:xfrm>
              <a:off x="4905376" y="3184526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8 w 31"/>
                <a:gd name="T3" fmla="*/ 94 h 98"/>
                <a:gd name="T4" fmla="*/ 0 w 31"/>
                <a:gd name="T5" fmla="*/ 0 h 98"/>
                <a:gd name="T6" fmla="*/ 14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8" y="94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28"/>
            <p:cNvSpPr>
              <a:spLocks/>
            </p:cNvSpPr>
            <p:nvPr userDrawn="1"/>
          </p:nvSpPr>
          <p:spPr bwMode="auto">
            <a:xfrm>
              <a:off x="4816476" y="3333751"/>
              <a:ext cx="138113" cy="79375"/>
            </a:xfrm>
            <a:custGeom>
              <a:avLst/>
              <a:gdLst>
                <a:gd name="T0" fmla="*/ 14 w 87"/>
                <a:gd name="T1" fmla="*/ 50 h 50"/>
                <a:gd name="T2" fmla="*/ 0 w 87"/>
                <a:gd name="T3" fmla="*/ 45 h 50"/>
                <a:gd name="T4" fmla="*/ 74 w 87"/>
                <a:gd name="T5" fmla="*/ 0 h 50"/>
                <a:gd name="T6" fmla="*/ 87 w 87"/>
                <a:gd name="T7" fmla="*/ 4 h 50"/>
                <a:gd name="T8" fmla="*/ 14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4" y="50"/>
                  </a:moveTo>
                  <a:lnTo>
                    <a:pt x="0" y="45"/>
                  </a:lnTo>
                  <a:lnTo>
                    <a:pt x="74" y="0"/>
                  </a:lnTo>
                  <a:lnTo>
                    <a:pt x="87" y="4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29"/>
            <p:cNvSpPr>
              <a:spLocks/>
            </p:cNvSpPr>
            <p:nvPr userDrawn="1"/>
          </p:nvSpPr>
          <p:spPr bwMode="auto">
            <a:xfrm>
              <a:off x="4873626" y="3016251"/>
              <a:ext cx="49213" cy="157163"/>
            </a:xfrm>
            <a:custGeom>
              <a:avLst/>
              <a:gdLst>
                <a:gd name="T0" fmla="*/ 31 w 31"/>
                <a:gd name="T1" fmla="*/ 99 h 99"/>
                <a:gd name="T2" fmla="*/ 18 w 31"/>
                <a:gd name="T3" fmla="*/ 94 h 99"/>
                <a:gd name="T4" fmla="*/ 0 w 31"/>
                <a:gd name="T5" fmla="*/ 0 h 99"/>
                <a:gd name="T6" fmla="*/ 14 w 31"/>
                <a:gd name="T7" fmla="*/ 5 h 99"/>
                <a:gd name="T8" fmla="*/ 31 w 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9">
                  <a:moveTo>
                    <a:pt x="31" y="99"/>
                  </a:moveTo>
                  <a:lnTo>
                    <a:pt x="18" y="94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1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30"/>
            <p:cNvSpPr>
              <a:spLocks/>
            </p:cNvSpPr>
            <p:nvPr userDrawn="1"/>
          </p:nvSpPr>
          <p:spPr bwMode="auto">
            <a:xfrm>
              <a:off x="4784726" y="3165476"/>
              <a:ext cx="138113" cy="79375"/>
            </a:xfrm>
            <a:custGeom>
              <a:avLst/>
              <a:gdLst>
                <a:gd name="T0" fmla="*/ 14 w 87"/>
                <a:gd name="T1" fmla="*/ 50 h 50"/>
                <a:gd name="T2" fmla="*/ 0 w 87"/>
                <a:gd name="T3" fmla="*/ 45 h 50"/>
                <a:gd name="T4" fmla="*/ 74 w 87"/>
                <a:gd name="T5" fmla="*/ 0 h 50"/>
                <a:gd name="T6" fmla="*/ 87 w 87"/>
                <a:gd name="T7" fmla="*/ 5 h 50"/>
                <a:gd name="T8" fmla="*/ 14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4" y="50"/>
                  </a:moveTo>
                  <a:lnTo>
                    <a:pt x="0" y="45"/>
                  </a:lnTo>
                  <a:lnTo>
                    <a:pt x="74" y="0"/>
                  </a:lnTo>
                  <a:lnTo>
                    <a:pt x="87" y="5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31"/>
            <p:cNvSpPr>
              <a:spLocks/>
            </p:cNvSpPr>
            <p:nvPr userDrawn="1"/>
          </p:nvSpPr>
          <p:spPr bwMode="auto">
            <a:xfrm>
              <a:off x="4841876" y="2849563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8 w 31"/>
                <a:gd name="T3" fmla="*/ 93 h 98"/>
                <a:gd name="T4" fmla="*/ 0 w 31"/>
                <a:gd name="T5" fmla="*/ 0 h 98"/>
                <a:gd name="T6" fmla="*/ 14 w 31"/>
                <a:gd name="T7" fmla="*/ 4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8" y="93"/>
                  </a:lnTo>
                  <a:lnTo>
                    <a:pt x="0" y="0"/>
                  </a:lnTo>
                  <a:lnTo>
                    <a:pt x="14" y="4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32"/>
            <p:cNvSpPr>
              <a:spLocks/>
            </p:cNvSpPr>
            <p:nvPr userDrawn="1"/>
          </p:nvSpPr>
          <p:spPr bwMode="auto">
            <a:xfrm>
              <a:off x="4752976" y="2997201"/>
              <a:ext cx="138113" cy="79375"/>
            </a:xfrm>
            <a:custGeom>
              <a:avLst/>
              <a:gdLst>
                <a:gd name="T0" fmla="*/ 14 w 87"/>
                <a:gd name="T1" fmla="*/ 50 h 50"/>
                <a:gd name="T2" fmla="*/ 0 w 87"/>
                <a:gd name="T3" fmla="*/ 46 h 50"/>
                <a:gd name="T4" fmla="*/ 74 w 87"/>
                <a:gd name="T5" fmla="*/ 0 h 50"/>
                <a:gd name="T6" fmla="*/ 87 w 87"/>
                <a:gd name="T7" fmla="*/ 5 h 50"/>
                <a:gd name="T8" fmla="*/ 14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4" y="50"/>
                  </a:moveTo>
                  <a:lnTo>
                    <a:pt x="0" y="46"/>
                  </a:lnTo>
                  <a:lnTo>
                    <a:pt x="74" y="0"/>
                  </a:lnTo>
                  <a:lnTo>
                    <a:pt x="87" y="5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433"/>
            <p:cNvSpPr>
              <a:spLocks/>
            </p:cNvSpPr>
            <p:nvPr userDrawn="1"/>
          </p:nvSpPr>
          <p:spPr bwMode="auto">
            <a:xfrm>
              <a:off x="4810126" y="2681288"/>
              <a:ext cx="49213" cy="155575"/>
            </a:xfrm>
            <a:custGeom>
              <a:avLst/>
              <a:gdLst>
                <a:gd name="T0" fmla="*/ 31 w 31"/>
                <a:gd name="T1" fmla="*/ 98 h 98"/>
                <a:gd name="T2" fmla="*/ 18 w 31"/>
                <a:gd name="T3" fmla="*/ 94 h 98"/>
                <a:gd name="T4" fmla="*/ 0 w 31"/>
                <a:gd name="T5" fmla="*/ 0 h 98"/>
                <a:gd name="T6" fmla="*/ 14 w 31"/>
                <a:gd name="T7" fmla="*/ 5 h 98"/>
                <a:gd name="T8" fmla="*/ 31 w 3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8">
                  <a:moveTo>
                    <a:pt x="31" y="98"/>
                  </a:moveTo>
                  <a:lnTo>
                    <a:pt x="18" y="94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34"/>
            <p:cNvSpPr>
              <a:spLocks/>
            </p:cNvSpPr>
            <p:nvPr userDrawn="1"/>
          </p:nvSpPr>
          <p:spPr bwMode="auto">
            <a:xfrm>
              <a:off x="4721226" y="2830513"/>
              <a:ext cx="138113" cy="79375"/>
            </a:xfrm>
            <a:custGeom>
              <a:avLst/>
              <a:gdLst>
                <a:gd name="T0" fmla="*/ 14 w 87"/>
                <a:gd name="T1" fmla="*/ 50 h 50"/>
                <a:gd name="T2" fmla="*/ 0 w 87"/>
                <a:gd name="T3" fmla="*/ 45 h 50"/>
                <a:gd name="T4" fmla="*/ 74 w 87"/>
                <a:gd name="T5" fmla="*/ 0 h 50"/>
                <a:gd name="T6" fmla="*/ 87 w 87"/>
                <a:gd name="T7" fmla="*/ 4 h 50"/>
                <a:gd name="T8" fmla="*/ 14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4" y="50"/>
                  </a:moveTo>
                  <a:lnTo>
                    <a:pt x="0" y="45"/>
                  </a:lnTo>
                  <a:lnTo>
                    <a:pt x="74" y="0"/>
                  </a:lnTo>
                  <a:lnTo>
                    <a:pt x="87" y="4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35"/>
            <p:cNvSpPr>
              <a:spLocks/>
            </p:cNvSpPr>
            <p:nvPr userDrawn="1"/>
          </p:nvSpPr>
          <p:spPr bwMode="auto">
            <a:xfrm>
              <a:off x="4778376" y="2513013"/>
              <a:ext cx="50800" cy="157163"/>
            </a:xfrm>
            <a:custGeom>
              <a:avLst/>
              <a:gdLst>
                <a:gd name="T0" fmla="*/ 32 w 32"/>
                <a:gd name="T1" fmla="*/ 99 h 99"/>
                <a:gd name="T2" fmla="*/ 18 w 32"/>
                <a:gd name="T3" fmla="*/ 94 h 99"/>
                <a:gd name="T4" fmla="*/ 0 w 32"/>
                <a:gd name="T5" fmla="*/ 0 h 99"/>
                <a:gd name="T6" fmla="*/ 14 w 32"/>
                <a:gd name="T7" fmla="*/ 5 h 99"/>
                <a:gd name="T8" fmla="*/ 32 w 32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9">
                  <a:moveTo>
                    <a:pt x="32" y="99"/>
                  </a:moveTo>
                  <a:lnTo>
                    <a:pt x="18" y="94"/>
                  </a:lnTo>
                  <a:lnTo>
                    <a:pt x="0" y="0"/>
                  </a:lnTo>
                  <a:lnTo>
                    <a:pt x="14" y="5"/>
                  </a:lnTo>
                  <a:lnTo>
                    <a:pt x="32" y="99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36"/>
            <p:cNvSpPr>
              <a:spLocks/>
            </p:cNvSpPr>
            <p:nvPr userDrawn="1"/>
          </p:nvSpPr>
          <p:spPr bwMode="auto">
            <a:xfrm>
              <a:off x="4689476" y="2662238"/>
              <a:ext cx="139700" cy="79375"/>
            </a:xfrm>
            <a:custGeom>
              <a:avLst/>
              <a:gdLst>
                <a:gd name="T0" fmla="*/ 14 w 88"/>
                <a:gd name="T1" fmla="*/ 50 h 50"/>
                <a:gd name="T2" fmla="*/ 0 w 88"/>
                <a:gd name="T3" fmla="*/ 45 h 50"/>
                <a:gd name="T4" fmla="*/ 74 w 88"/>
                <a:gd name="T5" fmla="*/ 0 h 50"/>
                <a:gd name="T6" fmla="*/ 88 w 88"/>
                <a:gd name="T7" fmla="*/ 5 h 50"/>
                <a:gd name="T8" fmla="*/ 14 w 88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0">
                  <a:moveTo>
                    <a:pt x="14" y="50"/>
                  </a:moveTo>
                  <a:lnTo>
                    <a:pt x="0" y="45"/>
                  </a:lnTo>
                  <a:lnTo>
                    <a:pt x="74" y="0"/>
                  </a:lnTo>
                  <a:lnTo>
                    <a:pt x="88" y="5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37"/>
            <p:cNvSpPr>
              <a:spLocks/>
            </p:cNvSpPr>
            <p:nvPr userDrawn="1"/>
          </p:nvSpPr>
          <p:spPr bwMode="auto">
            <a:xfrm>
              <a:off x="4751388" y="2346326"/>
              <a:ext cx="41275" cy="25400"/>
            </a:xfrm>
            <a:custGeom>
              <a:avLst/>
              <a:gdLst>
                <a:gd name="T0" fmla="*/ 13 w 26"/>
                <a:gd name="T1" fmla="*/ 16 h 16"/>
                <a:gd name="T2" fmla="*/ 0 w 26"/>
                <a:gd name="T3" fmla="*/ 11 h 16"/>
                <a:gd name="T4" fmla="*/ 13 w 26"/>
                <a:gd name="T5" fmla="*/ 0 h 16"/>
                <a:gd name="T6" fmla="*/ 26 w 26"/>
                <a:gd name="T7" fmla="*/ 5 h 16"/>
                <a:gd name="T8" fmla="*/ 13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3" y="16"/>
                  </a:moveTo>
                  <a:lnTo>
                    <a:pt x="0" y="11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38"/>
            <p:cNvSpPr>
              <a:spLocks/>
            </p:cNvSpPr>
            <p:nvPr userDrawn="1"/>
          </p:nvSpPr>
          <p:spPr bwMode="auto">
            <a:xfrm>
              <a:off x="4751388" y="2363788"/>
              <a:ext cx="46038" cy="138113"/>
            </a:xfrm>
            <a:custGeom>
              <a:avLst/>
              <a:gdLst>
                <a:gd name="T0" fmla="*/ 29 w 29"/>
                <a:gd name="T1" fmla="*/ 87 h 87"/>
                <a:gd name="T2" fmla="*/ 15 w 29"/>
                <a:gd name="T3" fmla="*/ 82 h 87"/>
                <a:gd name="T4" fmla="*/ 0 w 29"/>
                <a:gd name="T5" fmla="*/ 0 h 87"/>
                <a:gd name="T6" fmla="*/ 13 w 29"/>
                <a:gd name="T7" fmla="*/ 5 h 87"/>
                <a:gd name="T8" fmla="*/ 29 w 29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7">
                  <a:moveTo>
                    <a:pt x="29" y="87"/>
                  </a:moveTo>
                  <a:lnTo>
                    <a:pt x="15" y="82"/>
                  </a:lnTo>
                  <a:lnTo>
                    <a:pt x="0" y="0"/>
                  </a:lnTo>
                  <a:lnTo>
                    <a:pt x="13" y="5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439"/>
            <p:cNvSpPr>
              <a:spLocks/>
            </p:cNvSpPr>
            <p:nvPr userDrawn="1"/>
          </p:nvSpPr>
          <p:spPr bwMode="auto">
            <a:xfrm>
              <a:off x="4659313" y="2493963"/>
              <a:ext cx="138113" cy="79375"/>
            </a:xfrm>
            <a:custGeom>
              <a:avLst/>
              <a:gdLst>
                <a:gd name="T0" fmla="*/ 13 w 87"/>
                <a:gd name="T1" fmla="*/ 50 h 50"/>
                <a:gd name="T2" fmla="*/ 0 w 87"/>
                <a:gd name="T3" fmla="*/ 46 h 50"/>
                <a:gd name="T4" fmla="*/ 73 w 87"/>
                <a:gd name="T5" fmla="*/ 0 h 50"/>
                <a:gd name="T6" fmla="*/ 87 w 87"/>
                <a:gd name="T7" fmla="*/ 5 h 50"/>
                <a:gd name="T8" fmla="*/ 13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13" y="50"/>
                  </a:moveTo>
                  <a:lnTo>
                    <a:pt x="0" y="46"/>
                  </a:lnTo>
                  <a:lnTo>
                    <a:pt x="73" y="0"/>
                  </a:lnTo>
                  <a:lnTo>
                    <a:pt x="87" y="5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40"/>
            <p:cNvSpPr>
              <a:spLocks/>
            </p:cNvSpPr>
            <p:nvPr userDrawn="1"/>
          </p:nvSpPr>
          <p:spPr bwMode="auto">
            <a:xfrm>
              <a:off x="4613276" y="2436813"/>
              <a:ext cx="41275" cy="25400"/>
            </a:xfrm>
            <a:custGeom>
              <a:avLst/>
              <a:gdLst>
                <a:gd name="T0" fmla="*/ 14 w 26"/>
                <a:gd name="T1" fmla="*/ 16 h 16"/>
                <a:gd name="T2" fmla="*/ 0 w 26"/>
                <a:gd name="T3" fmla="*/ 11 h 16"/>
                <a:gd name="T4" fmla="*/ 13 w 26"/>
                <a:gd name="T5" fmla="*/ 0 h 16"/>
                <a:gd name="T6" fmla="*/ 26 w 26"/>
                <a:gd name="T7" fmla="*/ 5 h 16"/>
                <a:gd name="T8" fmla="*/ 14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4" y="16"/>
                  </a:moveTo>
                  <a:lnTo>
                    <a:pt x="0" y="11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41"/>
            <p:cNvSpPr>
              <a:spLocks noEditPoints="1"/>
            </p:cNvSpPr>
            <p:nvPr userDrawn="1"/>
          </p:nvSpPr>
          <p:spPr bwMode="auto">
            <a:xfrm>
              <a:off x="4633913" y="2354263"/>
              <a:ext cx="434975" cy="1571625"/>
            </a:xfrm>
            <a:custGeom>
              <a:avLst/>
              <a:gdLst>
                <a:gd name="T0" fmla="*/ 242 w 274"/>
                <a:gd name="T1" fmla="*/ 833 h 990"/>
                <a:gd name="T2" fmla="*/ 225 w 274"/>
                <a:gd name="T3" fmla="*/ 739 h 990"/>
                <a:gd name="T4" fmla="*/ 151 w 274"/>
                <a:gd name="T5" fmla="*/ 785 h 990"/>
                <a:gd name="T6" fmla="*/ 169 w 274"/>
                <a:gd name="T7" fmla="*/ 878 h 990"/>
                <a:gd name="T8" fmla="*/ 242 w 274"/>
                <a:gd name="T9" fmla="*/ 833 h 990"/>
                <a:gd name="T10" fmla="*/ 242 w 274"/>
                <a:gd name="T11" fmla="*/ 833 h 990"/>
                <a:gd name="T12" fmla="*/ 202 w 274"/>
                <a:gd name="T13" fmla="*/ 621 h 990"/>
                <a:gd name="T14" fmla="*/ 185 w 274"/>
                <a:gd name="T15" fmla="*/ 528 h 990"/>
                <a:gd name="T16" fmla="*/ 111 w 274"/>
                <a:gd name="T17" fmla="*/ 573 h 990"/>
                <a:gd name="T18" fmla="*/ 129 w 274"/>
                <a:gd name="T19" fmla="*/ 667 h 990"/>
                <a:gd name="T20" fmla="*/ 202 w 274"/>
                <a:gd name="T21" fmla="*/ 621 h 990"/>
                <a:gd name="T22" fmla="*/ 202 w 274"/>
                <a:gd name="T23" fmla="*/ 621 h 990"/>
                <a:gd name="T24" fmla="*/ 123 w 274"/>
                <a:gd name="T25" fmla="*/ 199 h 990"/>
                <a:gd name="T26" fmla="*/ 105 w 274"/>
                <a:gd name="T27" fmla="*/ 105 h 990"/>
                <a:gd name="T28" fmla="*/ 31 w 274"/>
                <a:gd name="T29" fmla="*/ 151 h 990"/>
                <a:gd name="T30" fmla="*/ 49 w 274"/>
                <a:gd name="T31" fmla="*/ 244 h 990"/>
                <a:gd name="T32" fmla="*/ 123 w 274"/>
                <a:gd name="T33" fmla="*/ 199 h 990"/>
                <a:gd name="T34" fmla="*/ 123 w 274"/>
                <a:gd name="T35" fmla="*/ 199 h 990"/>
                <a:gd name="T36" fmla="*/ 142 w 274"/>
                <a:gd name="T37" fmla="*/ 304 h 990"/>
                <a:gd name="T38" fmla="*/ 69 w 274"/>
                <a:gd name="T39" fmla="*/ 350 h 990"/>
                <a:gd name="T40" fmla="*/ 51 w 274"/>
                <a:gd name="T41" fmla="*/ 256 h 990"/>
                <a:gd name="T42" fmla="*/ 125 w 274"/>
                <a:gd name="T43" fmla="*/ 211 h 990"/>
                <a:gd name="T44" fmla="*/ 142 w 274"/>
                <a:gd name="T45" fmla="*/ 304 h 990"/>
                <a:gd name="T46" fmla="*/ 142 w 274"/>
                <a:gd name="T47" fmla="*/ 304 h 990"/>
                <a:gd name="T48" fmla="*/ 182 w 274"/>
                <a:gd name="T49" fmla="*/ 516 h 990"/>
                <a:gd name="T50" fmla="*/ 109 w 274"/>
                <a:gd name="T51" fmla="*/ 561 h 990"/>
                <a:gd name="T52" fmla="*/ 91 w 274"/>
                <a:gd name="T53" fmla="*/ 468 h 990"/>
                <a:gd name="T54" fmla="*/ 165 w 274"/>
                <a:gd name="T55" fmla="*/ 422 h 990"/>
                <a:gd name="T56" fmla="*/ 182 w 274"/>
                <a:gd name="T57" fmla="*/ 516 h 990"/>
                <a:gd name="T58" fmla="*/ 182 w 274"/>
                <a:gd name="T59" fmla="*/ 516 h 990"/>
                <a:gd name="T60" fmla="*/ 222 w 274"/>
                <a:gd name="T61" fmla="*/ 727 h 990"/>
                <a:gd name="T62" fmla="*/ 149 w 274"/>
                <a:gd name="T63" fmla="*/ 773 h 990"/>
                <a:gd name="T64" fmla="*/ 131 w 274"/>
                <a:gd name="T65" fmla="*/ 679 h 990"/>
                <a:gd name="T66" fmla="*/ 205 w 274"/>
                <a:gd name="T67" fmla="*/ 634 h 990"/>
                <a:gd name="T68" fmla="*/ 222 w 274"/>
                <a:gd name="T69" fmla="*/ 727 h 990"/>
                <a:gd name="T70" fmla="*/ 222 w 274"/>
                <a:gd name="T71" fmla="*/ 727 h 990"/>
                <a:gd name="T72" fmla="*/ 162 w 274"/>
                <a:gd name="T73" fmla="*/ 410 h 990"/>
                <a:gd name="T74" fmla="*/ 145 w 274"/>
                <a:gd name="T75" fmla="*/ 316 h 990"/>
                <a:gd name="T76" fmla="*/ 71 w 274"/>
                <a:gd name="T77" fmla="*/ 362 h 990"/>
                <a:gd name="T78" fmla="*/ 89 w 274"/>
                <a:gd name="T79" fmla="*/ 455 h 990"/>
                <a:gd name="T80" fmla="*/ 162 w 274"/>
                <a:gd name="T81" fmla="*/ 410 h 990"/>
                <a:gd name="T82" fmla="*/ 162 w 274"/>
                <a:gd name="T83" fmla="*/ 410 h 990"/>
                <a:gd name="T84" fmla="*/ 87 w 274"/>
                <a:gd name="T85" fmla="*/ 11 h 990"/>
                <a:gd name="T86" fmla="*/ 100 w 274"/>
                <a:gd name="T87" fmla="*/ 0 h 990"/>
                <a:gd name="T88" fmla="*/ 274 w 274"/>
                <a:gd name="T89" fmla="*/ 923 h 990"/>
                <a:gd name="T90" fmla="*/ 261 w 274"/>
                <a:gd name="T91" fmla="*/ 934 h 990"/>
                <a:gd name="T92" fmla="*/ 245 w 274"/>
                <a:gd name="T93" fmla="*/ 845 h 990"/>
                <a:gd name="T94" fmla="*/ 171 w 274"/>
                <a:gd name="T95" fmla="*/ 890 h 990"/>
                <a:gd name="T96" fmla="*/ 188 w 274"/>
                <a:gd name="T97" fmla="*/ 979 h 990"/>
                <a:gd name="T98" fmla="*/ 175 w 274"/>
                <a:gd name="T99" fmla="*/ 990 h 990"/>
                <a:gd name="T100" fmla="*/ 0 w 274"/>
                <a:gd name="T101" fmla="*/ 67 h 990"/>
                <a:gd name="T102" fmla="*/ 13 w 274"/>
                <a:gd name="T103" fmla="*/ 57 h 990"/>
                <a:gd name="T104" fmla="*/ 29 w 274"/>
                <a:gd name="T105" fmla="*/ 138 h 990"/>
                <a:gd name="T106" fmla="*/ 103 w 274"/>
                <a:gd name="T107" fmla="*/ 93 h 990"/>
                <a:gd name="T108" fmla="*/ 87 w 274"/>
                <a:gd name="T109" fmla="*/ 11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4" h="990">
                  <a:moveTo>
                    <a:pt x="242" y="833"/>
                  </a:moveTo>
                  <a:lnTo>
                    <a:pt x="225" y="739"/>
                  </a:lnTo>
                  <a:lnTo>
                    <a:pt x="151" y="785"/>
                  </a:lnTo>
                  <a:lnTo>
                    <a:pt x="169" y="878"/>
                  </a:lnTo>
                  <a:lnTo>
                    <a:pt x="242" y="833"/>
                  </a:lnTo>
                  <a:lnTo>
                    <a:pt x="242" y="833"/>
                  </a:lnTo>
                  <a:close/>
                  <a:moveTo>
                    <a:pt x="202" y="621"/>
                  </a:moveTo>
                  <a:lnTo>
                    <a:pt x="185" y="528"/>
                  </a:lnTo>
                  <a:lnTo>
                    <a:pt x="111" y="573"/>
                  </a:lnTo>
                  <a:lnTo>
                    <a:pt x="129" y="667"/>
                  </a:lnTo>
                  <a:lnTo>
                    <a:pt x="202" y="621"/>
                  </a:lnTo>
                  <a:lnTo>
                    <a:pt x="202" y="621"/>
                  </a:lnTo>
                  <a:close/>
                  <a:moveTo>
                    <a:pt x="123" y="199"/>
                  </a:moveTo>
                  <a:lnTo>
                    <a:pt x="105" y="105"/>
                  </a:lnTo>
                  <a:lnTo>
                    <a:pt x="31" y="151"/>
                  </a:lnTo>
                  <a:lnTo>
                    <a:pt x="49" y="244"/>
                  </a:lnTo>
                  <a:lnTo>
                    <a:pt x="123" y="199"/>
                  </a:lnTo>
                  <a:lnTo>
                    <a:pt x="123" y="199"/>
                  </a:lnTo>
                  <a:close/>
                  <a:moveTo>
                    <a:pt x="142" y="304"/>
                  </a:moveTo>
                  <a:lnTo>
                    <a:pt x="69" y="350"/>
                  </a:lnTo>
                  <a:lnTo>
                    <a:pt x="51" y="256"/>
                  </a:lnTo>
                  <a:lnTo>
                    <a:pt x="125" y="211"/>
                  </a:lnTo>
                  <a:lnTo>
                    <a:pt x="142" y="304"/>
                  </a:lnTo>
                  <a:lnTo>
                    <a:pt x="142" y="304"/>
                  </a:lnTo>
                  <a:close/>
                  <a:moveTo>
                    <a:pt x="182" y="516"/>
                  </a:moveTo>
                  <a:lnTo>
                    <a:pt x="109" y="561"/>
                  </a:lnTo>
                  <a:lnTo>
                    <a:pt x="91" y="468"/>
                  </a:lnTo>
                  <a:lnTo>
                    <a:pt x="165" y="422"/>
                  </a:lnTo>
                  <a:lnTo>
                    <a:pt x="182" y="516"/>
                  </a:lnTo>
                  <a:lnTo>
                    <a:pt x="182" y="516"/>
                  </a:lnTo>
                  <a:close/>
                  <a:moveTo>
                    <a:pt x="222" y="727"/>
                  </a:moveTo>
                  <a:lnTo>
                    <a:pt x="149" y="773"/>
                  </a:lnTo>
                  <a:lnTo>
                    <a:pt x="131" y="679"/>
                  </a:lnTo>
                  <a:lnTo>
                    <a:pt x="205" y="634"/>
                  </a:lnTo>
                  <a:lnTo>
                    <a:pt x="222" y="727"/>
                  </a:lnTo>
                  <a:lnTo>
                    <a:pt x="222" y="727"/>
                  </a:lnTo>
                  <a:close/>
                  <a:moveTo>
                    <a:pt x="162" y="410"/>
                  </a:moveTo>
                  <a:lnTo>
                    <a:pt x="145" y="316"/>
                  </a:lnTo>
                  <a:lnTo>
                    <a:pt x="71" y="362"/>
                  </a:lnTo>
                  <a:lnTo>
                    <a:pt x="89" y="455"/>
                  </a:lnTo>
                  <a:lnTo>
                    <a:pt x="162" y="410"/>
                  </a:lnTo>
                  <a:lnTo>
                    <a:pt x="162" y="410"/>
                  </a:lnTo>
                  <a:close/>
                  <a:moveTo>
                    <a:pt x="87" y="11"/>
                  </a:moveTo>
                  <a:lnTo>
                    <a:pt x="100" y="0"/>
                  </a:lnTo>
                  <a:lnTo>
                    <a:pt x="274" y="923"/>
                  </a:lnTo>
                  <a:lnTo>
                    <a:pt x="261" y="934"/>
                  </a:lnTo>
                  <a:lnTo>
                    <a:pt x="245" y="845"/>
                  </a:lnTo>
                  <a:lnTo>
                    <a:pt x="171" y="890"/>
                  </a:lnTo>
                  <a:lnTo>
                    <a:pt x="188" y="979"/>
                  </a:lnTo>
                  <a:lnTo>
                    <a:pt x="175" y="990"/>
                  </a:lnTo>
                  <a:lnTo>
                    <a:pt x="0" y="67"/>
                  </a:lnTo>
                  <a:lnTo>
                    <a:pt x="13" y="57"/>
                  </a:lnTo>
                  <a:lnTo>
                    <a:pt x="29" y="138"/>
                  </a:lnTo>
                  <a:lnTo>
                    <a:pt x="103" y="93"/>
                  </a:lnTo>
                  <a:lnTo>
                    <a:pt x="87" y="11"/>
                  </a:ln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42"/>
            <p:cNvSpPr>
              <a:spLocks/>
            </p:cNvSpPr>
            <p:nvPr userDrawn="1"/>
          </p:nvSpPr>
          <p:spPr bwMode="auto">
            <a:xfrm>
              <a:off x="4613276" y="2454276"/>
              <a:ext cx="298450" cy="1471613"/>
            </a:xfrm>
            <a:custGeom>
              <a:avLst/>
              <a:gdLst>
                <a:gd name="T0" fmla="*/ 188 w 188"/>
                <a:gd name="T1" fmla="*/ 927 h 927"/>
                <a:gd name="T2" fmla="*/ 175 w 188"/>
                <a:gd name="T3" fmla="*/ 923 h 927"/>
                <a:gd name="T4" fmla="*/ 0 w 188"/>
                <a:gd name="T5" fmla="*/ 0 h 927"/>
                <a:gd name="T6" fmla="*/ 14 w 188"/>
                <a:gd name="T7" fmla="*/ 5 h 927"/>
                <a:gd name="T8" fmla="*/ 188 w 188"/>
                <a:gd name="T9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927">
                  <a:moveTo>
                    <a:pt x="188" y="927"/>
                  </a:moveTo>
                  <a:lnTo>
                    <a:pt x="175" y="923"/>
                  </a:lnTo>
                  <a:lnTo>
                    <a:pt x="0" y="0"/>
                  </a:lnTo>
                  <a:lnTo>
                    <a:pt x="14" y="5"/>
                  </a:lnTo>
                  <a:lnTo>
                    <a:pt x="188" y="927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43"/>
            <p:cNvSpPr>
              <a:spLocks/>
            </p:cNvSpPr>
            <p:nvPr userDrawn="1"/>
          </p:nvSpPr>
          <p:spPr bwMode="auto">
            <a:xfrm>
              <a:off x="3768726" y="1919288"/>
              <a:ext cx="42863" cy="23813"/>
            </a:xfrm>
            <a:custGeom>
              <a:avLst/>
              <a:gdLst>
                <a:gd name="T0" fmla="*/ 19 w 27"/>
                <a:gd name="T1" fmla="*/ 4 h 15"/>
                <a:gd name="T2" fmla="*/ 27 w 27"/>
                <a:gd name="T3" fmla="*/ 1 h 15"/>
                <a:gd name="T4" fmla="*/ 27 w 27"/>
                <a:gd name="T5" fmla="*/ 0 h 15"/>
                <a:gd name="T6" fmla="*/ 8 w 27"/>
                <a:gd name="T7" fmla="*/ 12 h 15"/>
                <a:gd name="T8" fmla="*/ 7 w 27"/>
                <a:gd name="T9" fmla="*/ 12 h 15"/>
                <a:gd name="T10" fmla="*/ 0 w 27"/>
                <a:gd name="T11" fmla="*/ 15 h 15"/>
                <a:gd name="T12" fmla="*/ 0 w 27"/>
                <a:gd name="T13" fmla="*/ 15 h 15"/>
                <a:gd name="T14" fmla="*/ 19 w 27"/>
                <a:gd name="T15" fmla="*/ 4 h 15"/>
                <a:gd name="T16" fmla="*/ 19 w 27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9" y="4"/>
                  </a:moveTo>
                  <a:lnTo>
                    <a:pt x="27" y="1"/>
                  </a:lnTo>
                  <a:lnTo>
                    <a:pt x="27" y="0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094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44"/>
            <p:cNvSpPr>
              <a:spLocks/>
            </p:cNvSpPr>
            <p:nvPr userDrawn="1"/>
          </p:nvSpPr>
          <p:spPr bwMode="auto">
            <a:xfrm>
              <a:off x="3825876" y="1992313"/>
              <a:ext cx="39688" cy="33338"/>
            </a:xfrm>
            <a:custGeom>
              <a:avLst/>
              <a:gdLst>
                <a:gd name="T0" fmla="*/ 5 w 25"/>
                <a:gd name="T1" fmla="*/ 12 h 21"/>
                <a:gd name="T2" fmla="*/ 5 w 25"/>
                <a:gd name="T3" fmla="*/ 11 h 21"/>
                <a:gd name="T4" fmla="*/ 25 w 25"/>
                <a:gd name="T5" fmla="*/ 0 h 21"/>
                <a:gd name="T6" fmla="*/ 24 w 25"/>
                <a:gd name="T7" fmla="*/ 1 h 21"/>
                <a:gd name="T8" fmla="*/ 20 w 25"/>
                <a:gd name="T9" fmla="*/ 9 h 21"/>
                <a:gd name="T10" fmla="*/ 19 w 25"/>
                <a:gd name="T11" fmla="*/ 9 h 21"/>
                <a:gd name="T12" fmla="*/ 0 w 25"/>
                <a:gd name="T13" fmla="*/ 21 h 21"/>
                <a:gd name="T14" fmla="*/ 1 w 25"/>
                <a:gd name="T15" fmla="*/ 20 h 21"/>
                <a:gd name="T16" fmla="*/ 5 w 25"/>
                <a:gd name="T1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1">
                  <a:moveTo>
                    <a:pt x="5" y="12"/>
                  </a:moveTo>
                  <a:lnTo>
                    <a:pt x="5" y="11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445"/>
            <p:cNvSpPr>
              <a:spLocks/>
            </p:cNvSpPr>
            <p:nvPr userDrawn="1"/>
          </p:nvSpPr>
          <p:spPr bwMode="auto">
            <a:xfrm>
              <a:off x="3765551" y="1839913"/>
              <a:ext cx="166688" cy="196850"/>
            </a:xfrm>
            <a:custGeom>
              <a:avLst/>
              <a:gdLst>
                <a:gd name="T0" fmla="*/ 20 w 105"/>
                <a:gd name="T1" fmla="*/ 16 h 124"/>
                <a:gd name="T2" fmla="*/ 21 w 105"/>
                <a:gd name="T3" fmla="*/ 16 h 124"/>
                <a:gd name="T4" fmla="*/ 24 w 105"/>
                <a:gd name="T5" fmla="*/ 14 h 124"/>
                <a:gd name="T6" fmla="*/ 22 w 105"/>
                <a:gd name="T7" fmla="*/ 12 h 124"/>
                <a:gd name="T8" fmla="*/ 21 w 105"/>
                <a:gd name="T9" fmla="*/ 11 h 124"/>
                <a:gd name="T10" fmla="*/ 13 w 105"/>
                <a:gd name="T11" fmla="*/ 12 h 124"/>
                <a:gd name="T12" fmla="*/ 32 w 105"/>
                <a:gd name="T13" fmla="*/ 1 h 124"/>
                <a:gd name="T14" fmla="*/ 41 w 105"/>
                <a:gd name="T15" fmla="*/ 0 h 124"/>
                <a:gd name="T16" fmla="*/ 43 w 105"/>
                <a:gd name="T17" fmla="*/ 1 h 124"/>
                <a:gd name="T18" fmla="*/ 50 w 105"/>
                <a:gd name="T19" fmla="*/ 14 h 124"/>
                <a:gd name="T20" fmla="*/ 63 w 105"/>
                <a:gd name="T21" fmla="*/ 8 h 124"/>
                <a:gd name="T22" fmla="*/ 64 w 105"/>
                <a:gd name="T23" fmla="*/ 8 h 124"/>
                <a:gd name="T24" fmla="*/ 74 w 105"/>
                <a:gd name="T25" fmla="*/ 17 h 124"/>
                <a:gd name="T26" fmla="*/ 76 w 105"/>
                <a:gd name="T27" fmla="*/ 20 h 124"/>
                <a:gd name="T28" fmla="*/ 75 w 105"/>
                <a:gd name="T29" fmla="*/ 32 h 124"/>
                <a:gd name="T30" fmla="*/ 81 w 105"/>
                <a:gd name="T31" fmla="*/ 40 h 124"/>
                <a:gd name="T32" fmla="*/ 83 w 105"/>
                <a:gd name="T33" fmla="*/ 41 h 124"/>
                <a:gd name="T34" fmla="*/ 92 w 105"/>
                <a:gd name="T35" fmla="*/ 42 h 124"/>
                <a:gd name="T36" fmla="*/ 93 w 105"/>
                <a:gd name="T37" fmla="*/ 42 h 124"/>
                <a:gd name="T38" fmla="*/ 95 w 105"/>
                <a:gd name="T39" fmla="*/ 44 h 124"/>
                <a:gd name="T40" fmla="*/ 99 w 105"/>
                <a:gd name="T41" fmla="*/ 59 h 124"/>
                <a:gd name="T42" fmla="*/ 93 w 105"/>
                <a:gd name="T43" fmla="*/ 72 h 124"/>
                <a:gd name="T44" fmla="*/ 94 w 105"/>
                <a:gd name="T45" fmla="*/ 74 h 124"/>
                <a:gd name="T46" fmla="*/ 103 w 105"/>
                <a:gd name="T47" fmla="*/ 84 h 124"/>
                <a:gd name="T48" fmla="*/ 102 w 105"/>
                <a:gd name="T49" fmla="*/ 97 h 124"/>
                <a:gd name="T50" fmla="*/ 88 w 105"/>
                <a:gd name="T51" fmla="*/ 106 h 124"/>
                <a:gd name="T52" fmla="*/ 89 w 105"/>
                <a:gd name="T53" fmla="*/ 112 h 124"/>
                <a:gd name="T54" fmla="*/ 70 w 105"/>
                <a:gd name="T55" fmla="*/ 121 h 124"/>
                <a:gd name="T56" fmla="*/ 66 w 105"/>
                <a:gd name="T57" fmla="*/ 106 h 124"/>
                <a:gd name="T58" fmla="*/ 83 w 105"/>
                <a:gd name="T59" fmla="*/ 94 h 124"/>
                <a:gd name="T60" fmla="*/ 74 w 105"/>
                <a:gd name="T61" fmla="*/ 85 h 124"/>
                <a:gd name="T62" fmla="*/ 72 w 105"/>
                <a:gd name="T63" fmla="*/ 74 h 124"/>
                <a:gd name="T64" fmla="*/ 81 w 105"/>
                <a:gd name="T65" fmla="*/ 68 h 124"/>
                <a:gd name="T66" fmla="*/ 75 w 105"/>
                <a:gd name="T67" fmla="*/ 54 h 124"/>
                <a:gd name="T68" fmla="*/ 73 w 105"/>
                <a:gd name="T69" fmla="*/ 53 h 124"/>
                <a:gd name="T70" fmla="*/ 64 w 105"/>
                <a:gd name="T71" fmla="*/ 52 h 124"/>
                <a:gd name="T72" fmla="*/ 63 w 105"/>
                <a:gd name="T73" fmla="*/ 52 h 124"/>
                <a:gd name="T74" fmla="*/ 57 w 105"/>
                <a:gd name="T75" fmla="*/ 45 h 124"/>
                <a:gd name="T76" fmla="*/ 56 w 105"/>
                <a:gd name="T77" fmla="*/ 42 h 124"/>
                <a:gd name="T78" fmla="*/ 56 w 105"/>
                <a:gd name="T79" fmla="*/ 28 h 124"/>
                <a:gd name="T80" fmla="*/ 49 w 105"/>
                <a:gd name="T81" fmla="*/ 23 h 124"/>
                <a:gd name="T82" fmla="*/ 38 w 105"/>
                <a:gd name="T83" fmla="*/ 29 h 124"/>
                <a:gd name="T84" fmla="*/ 31 w 105"/>
                <a:gd name="T85" fmla="*/ 27 h 124"/>
                <a:gd name="T86" fmla="*/ 30 w 105"/>
                <a:gd name="T87" fmla="*/ 24 h 124"/>
                <a:gd name="T88" fmla="*/ 11 w 105"/>
                <a:gd name="T89" fmla="*/ 34 h 124"/>
                <a:gd name="T90" fmla="*/ 1 w 105"/>
                <a:gd name="T91" fmla="*/ 27 h 124"/>
                <a:gd name="T92" fmla="*/ 0 w 105"/>
                <a:gd name="T93" fmla="*/ 2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24">
                  <a:moveTo>
                    <a:pt x="19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8"/>
                    <a:pt x="76" y="19"/>
                    <a:pt x="76" y="20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8" y="35"/>
                    <a:pt x="79" y="38"/>
                    <a:pt x="81" y="4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8"/>
                    <a:pt x="100" y="59"/>
                    <a:pt x="99" y="59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7"/>
                    <a:pt x="92" y="69"/>
                    <a:pt x="93" y="72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4" y="85"/>
                    <a:pt x="105" y="87"/>
                    <a:pt x="104" y="88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3"/>
                    <a:pt x="70" y="122"/>
                    <a:pt x="70" y="121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08"/>
                    <a:pt x="66" y="107"/>
                    <a:pt x="66" y="106"/>
                  </a:cubicBezTo>
                  <a:cubicBezTo>
                    <a:pt x="68" y="105"/>
                    <a:pt x="69" y="103"/>
                    <a:pt x="70" y="102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0"/>
                    <a:pt x="73" y="77"/>
                    <a:pt x="72" y="74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49"/>
                    <a:pt x="59" y="47"/>
                    <a:pt x="57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1"/>
                    <a:pt x="56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6" y="28"/>
                    <a:pt x="33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16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46"/>
            <p:cNvSpPr>
              <a:spLocks/>
            </p:cNvSpPr>
            <p:nvPr userDrawn="1"/>
          </p:nvSpPr>
          <p:spPr bwMode="auto">
            <a:xfrm>
              <a:off x="3806826" y="1903413"/>
              <a:ext cx="69850" cy="73025"/>
            </a:xfrm>
            <a:custGeom>
              <a:avLst/>
              <a:gdLst>
                <a:gd name="T0" fmla="*/ 5 w 44"/>
                <a:gd name="T1" fmla="*/ 11 h 46"/>
                <a:gd name="T2" fmla="*/ 24 w 44"/>
                <a:gd name="T3" fmla="*/ 0 h 46"/>
                <a:gd name="T4" fmla="*/ 21 w 44"/>
                <a:gd name="T5" fmla="*/ 5 h 46"/>
                <a:gd name="T6" fmla="*/ 27 w 44"/>
                <a:gd name="T7" fmla="*/ 27 h 46"/>
                <a:gd name="T8" fmla="*/ 31 w 44"/>
                <a:gd name="T9" fmla="*/ 30 h 46"/>
                <a:gd name="T10" fmla="*/ 34 w 44"/>
                <a:gd name="T11" fmla="*/ 33 h 46"/>
                <a:gd name="T12" fmla="*/ 38 w 44"/>
                <a:gd name="T13" fmla="*/ 34 h 46"/>
                <a:gd name="T14" fmla="*/ 44 w 44"/>
                <a:gd name="T15" fmla="*/ 34 h 46"/>
                <a:gd name="T16" fmla="*/ 25 w 44"/>
                <a:gd name="T17" fmla="*/ 45 h 46"/>
                <a:gd name="T18" fmla="*/ 19 w 44"/>
                <a:gd name="T19" fmla="*/ 46 h 46"/>
                <a:gd name="T20" fmla="*/ 15 w 44"/>
                <a:gd name="T21" fmla="*/ 44 h 46"/>
                <a:gd name="T22" fmla="*/ 12 w 44"/>
                <a:gd name="T23" fmla="*/ 42 h 46"/>
                <a:gd name="T24" fmla="*/ 8 w 44"/>
                <a:gd name="T25" fmla="*/ 38 h 46"/>
                <a:gd name="T26" fmla="*/ 2 w 44"/>
                <a:gd name="T27" fmla="*/ 16 h 46"/>
                <a:gd name="T28" fmla="*/ 5 w 44"/>
                <a:gd name="T2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6">
                  <a:moveTo>
                    <a:pt x="5" y="11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3"/>
                    <a:pt x="21" y="5"/>
                  </a:cubicBezTo>
                  <a:cubicBezTo>
                    <a:pt x="19" y="11"/>
                    <a:pt x="22" y="20"/>
                    <a:pt x="27" y="27"/>
                  </a:cubicBezTo>
                  <a:cubicBezTo>
                    <a:pt x="28" y="28"/>
                    <a:pt x="30" y="29"/>
                    <a:pt x="31" y="30"/>
                  </a:cubicBezTo>
                  <a:cubicBezTo>
                    <a:pt x="32" y="31"/>
                    <a:pt x="33" y="32"/>
                    <a:pt x="34" y="33"/>
                  </a:cubicBezTo>
                  <a:cubicBezTo>
                    <a:pt x="36" y="34"/>
                    <a:pt x="37" y="34"/>
                    <a:pt x="38" y="34"/>
                  </a:cubicBezTo>
                  <a:cubicBezTo>
                    <a:pt x="41" y="35"/>
                    <a:pt x="42" y="35"/>
                    <a:pt x="44" y="3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6"/>
                    <a:pt x="21" y="46"/>
                    <a:pt x="19" y="46"/>
                  </a:cubicBezTo>
                  <a:cubicBezTo>
                    <a:pt x="18" y="45"/>
                    <a:pt x="16" y="45"/>
                    <a:pt x="15" y="44"/>
                  </a:cubicBezTo>
                  <a:cubicBezTo>
                    <a:pt x="14" y="43"/>
                    <a:pt x="13" y="42"/>
                    <a:pt x="12" y="42"/>
                  </a:cubicBezTo>
                  <a:cubicBezTo>
                    <a:pt x="10" y="40"/>
                    <a:pt x="9" y="39"/>
                    <a:pt x="8" y="38"/>
                  </a:cubicBezTo>
                  <a:cubicBezTo>
                    <a:pt x="3" y="32"/>
                    <a:pt x="0" y="23"/>
                    <a:pt x="2" y="16"/>
                  </a:cubicBezTo>
                  <a:cubicBezTo>
                    <a:pt x="2" y="14"/>
                    <a:pt x="3" y="12"/>
                    <a:pt x="5" y="11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47"/>
            <p:cNvSpPr>
              <a:spLocks noEditPoints="1"/>
            </p:cNvSpPr>
            <p:nvPr userDrawn="1"/>
          </p:nvSpPr>
          <p:spPr bwMode="auto">
            <a:xfrm>
              <a:off x="3760788" y="1857376"/>
              <a:ext cx="139700" cy="180975"/>
            </a:xfrm>
            <a:custGeom>
              <a:avLst/>
              <a:gdLst>
                <a:gd name="T0" fmla="*/ 31 w 88"/>
                <a:gd name="T1" fmla="*/ 45 h 114"/>
                <a:gd name="T2" fmla="*/ 47 w 88"/>
                <a:gd name="T3" fmla="*/ 43 h 114"/>
                <a:gd name="T4" fmla="*/ 44 w 88"/>
                <a:gd name="T5" fmla="*/ 73 h 114"/>
                <a:gd name="T6" fmla="*/ 0 w 88"/>
                <a:gd name="T7" fmla="*/ 26 h 114"/>
                <a:gd name="T8" fmla="*/ 10 w 88"/>
                <a:gd name="T9" fmla="*/ 39 h 114"/>
                <a:gd name="T10" fmla="*/ 13 w 88"/>
                <a:gd name="T11" fmla="*/ 51 h 114"/>
                <a:gd name="T12" fmla="*/ 5 w 88"/>
                <a:gd name="T13" fmla="*/ 54 h 114"/>
                <a:gd name="T14" fmla="*/ 10 w 88"/>
                <a:gd name="T15" fmla="*/ 69 h 114"/>
                <a:gd name="T16" fmla="*/ 12 w 88"/>
                <a:gd name="T17" fmla="*/ 72 h 114"/>
                <a:gd name="T18" fmla="*/ 22 w 88"/>
                <a:gd name="T19" fmla="*/ 73 h 114"/>
                <a:gd name="T20" fmla="*/ 29 w 88"/>
                <a:gd name="T21" fmla="*/ 82 h 114"/>
                <a:gd name="T22" fmla="*/ 29 w 88"/>
                <a:gd name="T23" fmla="*/ 93 h 114"/>
                <a:gd name="T24" fmla="*/ 39 w 88"/>
                <a:gd name="T25" fmla="*/ 105 h 114"/>
                <a:gd name="T26" fmla="*/ 42 w 88"/>
                <a:gd name="T27" fmla="*/ 105 h 114"/>
                <a:gd name="T28" fmla="*/ 47 w 88"/>
                <a:gd name="T29" fmla="*/ 96 h 114"/>
                <a:gd name="T30" fmla="*/ 55 w 88"/>
                <a:gd name="T31" fmla="*/ 99 h 114"/>
                <a:gd name="T32" fmla="*/ 63 w 88"/>
                <a:gd name="T33" fmla="*/ 113 h 114"/>
                <a:gd name="T34" fmla="*/ 72 w 88"/>
                <a:gd name="T35" fmla="*/ 113 h 114"/>
                <a:gd name="T36" fmla="*/ 69 w 88"/>
                <a:gd name="T37" fmla="*/ 98 h 114"/>
                <a:gd name="T38" fmla="*/ 73 w 88"/>
                <a:gd name="T39" fmla="*/ 91 h 114"/>
                <a:gd name="T40" fmla="*/ 83 w 88"/>
                <a:gd name="T41" fmla="*/ 97 h 114"/>
                <a:gd name="T42" fmla="*/ 86 w 88"/>
                <a:gd name="T43" fmla="*/ 97 h 114"/>
                <a:gd name="T44" fmla="*/ 87 w 88"/>
                <a:gd name="T45" fmla="*/ 84 h 114"/>
                <a:gd name="T46" fmla="*/ 76 w 88"/>
                <a:gd name="T47" fmla="*/ 72 h 114"/>
                <a:gd name="T48" fmla="*/ 76 w 88"/>
                <a:gd name="T49" fmla="*/ 63 h 114"/>
                <a:gd name="T50" fmla="*/ 84 w 88"/>
                <a:gd name="T51" fmla="*/ 57 h 114"/>
                <a:gd name="T52" fmla="*/ 77 w 88"/>
                <a:gd name="T53" fmla="*/ 43 h 114"/>
                <a:gd name="T54" fmla="*/ 67 w 88"/>
                <a:gd name="T55" fmla="*/ 41 h 114"/>
                <a:gd name="T56" fmla="*/ 65 w 88"/>
                <a:gd name="T57" fmla="*/ 40 h 114"/>
                <a:gd name="T58" fmla="*/ 59 w 88"/>
                <a:gd name="T59" fmla="*/ 31 h 114"/>
                <a:gd name="T60" fmla="*/ 58 w 88"/>
                <a:gd name="T61" fmla="*/ 17 h 114"/>
                <a:gd name="T62" fmla="*/ 48 w 88"/>
                <a:gd name="T63" fmla="*/ 8 h 114"/>
                <a:gd name="T64" fmla="*/ 42 w 88"/>
                <a:gd name="T65" fmla="*/ 17 h 114"/>
                <a:gd name="T66" fmla="*/ 34 w 88"/>
                <a:gd name="T67" fmla="*/ 16 h 114"/>
                <a:gd name="T68" fmla="*/ 27 w 88"/>
                <a:gd name="T69" fmla="*/ 3 h 114"/>
                <a:gd name="T70" fmla="*/ 24 w 88"/>
                <a:gd name="T71" fmla="*/ 0 h 114"/>
                <a:gd name="T72" fmla="*/ 15 w 88"/>
                <a:gd name="T73" fmla="*/ 4 h 114"/>
                <a:gd name="T74" fmla="*/ 19 w 88"/>
                <a:gd name="T75" fmla="*/ 19 h 114"/>
                <a:gd name="T76" fmla="*/ 14 w 88"/>
                <a:gd name="T77" fmla="*/ 23 h 114"/>
                <a:gd name="T78" fmla="*/ 4 w 88"/>
                <a:gd name="T79" fmla="*/ 16 h 114"/>
                <a:gd name="T80" fmla="*/ 0 w 88"/>
                <a:gd name="T81" fmla="*/ 2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114">
                  <a:moveTo>
                    <a:pt x="41" y="71"/>
                  </a:moveTo>
                  <a:cubicBezTo>
                    <a:pt x="33" y="64"/>
                    <a:pt x="29" y="53"/>
                    <a:pt x="31" y="45"/>
                  </a:cubicBezTo>
                  <a:cubicBezTo>
                    <a:pt x="32" y="39"/>
                    <a:pt x="38" y="37"/>
                    <a:pt x="44" y="41"/>
                  </a:cubicBezTo>
                  <a:cubicBezTo>
                    <a:pt x="45" y="42"/>
                    <a:pt x="46" y="42"/>
                    <a:pt x="47" y="43"/>
                  </a:cubicBezTo>
                  <a:cubicBezTo>
                    <a:pt x="55" y="50"/>
                    <a:pt x="59" y="61"/>
                    <a:pt x="58" y="69"/>
                  </a:cubicBezTo>
                  <a:cubicBezTo>
                    <a:pt x="56" y="75"/>
                    <a:pt x="50" y="77"/>
                    <a:pt x="44" y="73"/>
                  </a:cubicBezTo>
                  <a:cubicBezTo>
                    <a:pt x="43" y="72"/>
                    <a:pt x="42" y="71"/>
                    <a:pt x="41" y="71"/>
                  </a:cubicBezTo>
                  <a:close/>
                  <a:moveTo>
                    <a:pt x="0" y="26"/>
                  </a:moveTo>
                  <a:cubicBezTo>
                    <a:pt x="0" y="27"/>
                    <a:pt x="0" y="29"/>
                    <a:pt x="1" y="3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40"/>
                    <a:pt x="11" y="41"/>
                    <a:pt x="12" y="42"/>
                  </a:cubicBezTo>
                  <a:cubicBezTo>
                    <a:pt x="12" y="45"/>
                    <a:pt x="12" y="48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6"/>
                    <a:pt x="5" y="57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70"/>
                    <a:pt x="11" y="71"/>
                    <a:pt x="11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5" y="77"/>
                    <a:pt x="27" y="79"/>
                    <a:pt x="29" y="82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5"/>
                    <a:pt x="29" y="96"/>
                    <a:pt x="30" y="97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6"/>
                    <a:pt x="42" y="106"/>
                    <a:pt x="42" y="105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9" y="97"/>
                    <a:pt x="52" y="98"/>
                    <a:pt x="54" y="98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2"/>
                    <a:pt x="62" y="113"/>
                    <a:pt x="63" y="113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3" y="113"/>
                    <a:pt x="73" y="111"/>
                    <a:pt x="73" y="110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9" y="97"/>
                    <a:pt x="69" y="96"/>
                    <a:pt x="69" y="95"/>
                  </a:cubicBezTo>
                  <a:cubicBezTo>
                    <a:pt x="71" y="94"/>
                    <a:pt x="72" y="92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7"/>
                    <a:pt x="88" y="85"/>
                    <a:pt x="87" y="8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7" y="74"/>
                    <a:pt x="77" y="73"/>
                    <a:pt x="76" y="72"/>
                  </a:cubicBezTo>
                  <a:cubicBezTo>
                    <a:pt x="76" y="69"/>
                    <a:pt x="76" y="66"/>
                    <a:pt x="75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58"/>
                    <a:pt x="84" y="57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8" y="44"/>
                    <a:pt x="77" y="43"/>
                    <a:pt x="77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3" y="37"/>
                    <a:pt x="61" y="35"/>
                    <a:pt x="59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39" y="17"/>
                    <a:pt x="36" y="16"/>
                    <a:pt x="34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6" y="1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3"/>
                    <a:pt x="15" y="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20"/>
                    <a:pt x="16" y="22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6"/>
                    <a:pt x="2" y="17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48"/>
            <p:cNvSpPr>
              <a:spLocks/>
            </p:cNvSpPr>
            <p:nvPr userDrawn="1"/>
          </p:nvSpPr>
          <p:spPr bwMode="auto">
            <a:xfrm>
              <a:off x="3768726" y="1782763"/>
              <a:ext cx="41275" cy="38100"/>
            </a:xfrm>
            <a:custGeom>
              <a:avLst/>
              <a:gdLst>
                <a:gd name="T0" fmla="*/ 6 w 26"/>
                <a:gd name="T1" fmla="*/ 12 h 24"/>
                <a:gd name="T2" fmla="*/ 7 w 26"/>
                <a:gd name="T3" fmla="*/ 11 h 24"/>
                <a:gd name="T4" fmla="*/ 26 w 26"/>
                <a:gd name="T5" fmla="*/ 0 h 24"/>
                <a:gd name="T6" fmla="*/ 25 w 26"/>
                <a:gd name="T7" fmla="*/ 1 h 24"/>
                <a:gd name="T8" fmla="*/ 20 w 26"/>
                <a:gd name="T9" fmla="*/ 12 h 24"/>
                <a:gd name="T10" fmla="*/ 19 w 26"/>
                <a:gd name="T11" fmla="*/ 13 h 24"/>
                <a:gd name="T12" fmla="*/ 0 w 26"/>
                <a:gd name="T13" fmla="*/ 24 h 24"/>
                <a:gd name="T14" fmla="*/ 1 w 26"/>
                <a:gd name="T15" fmla="*/ 23 h 24"/>
                <a:gd name="T16" fmla="*/ 6 w 26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4">
                  <a:moveTo>
                    <a:pt x="6" y="12"/>
                  </a:moveTo>
                  <a:lnTo>
                    <a:pt x="7" y="11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49"/>
            <p:cNvSpPr>
              <a:spLocks/>
            </p:cNvSpPr>
            <p:nvPr userDrawn="1"/>
          </p:nvSpPr>
          <p:spPr bwMode="auto">
            <a:xfrm>
              <a:off x="3741738" y="1657351"/>
              <a:ext cx="85725" cy="95250"/>
            </a:xfrm>
            <a:custGeom>
              <a:avLst/>
              <a:gdLst>
                <a:gd name="T0" fmla="*/ 7 w 54"/>
                <a:gd name="T1" fmla="*/ 11 h 60"/>
                <a:gd name="T2" fmla="*/ 26 w 54"/>
                <a:gd name="T3" fmla="*/ 0 h 60"/>
                <a:gd name="T4" fmla="*/ 21 w 54"/>
                <a:gd name="T5" fmla="*/ 7 h 60"/>
                <a:gd name="T6" fmla="*/ 30 w 54"/>
                <a:gd name="T7" fmla="*/ 38 h 60"/>
                <a:gd name="T8" fmla="*/ 35 w 54"/>
                <a:gd name="T9" fmla="*/ 43 h 60"/>
                <a:gd name="T10" fmla="*/ 40 w 54"/>
                <a:gd name="T11" fmla="*/ 46 h 60"/>
                <a:gd name="T12" fmla="*/ 46 w 54"/>
                <a:gd name="T13" fmla="*/ 48 h 60"/>
                <a:gd name="T14" fmla="*/ 54 w 54"/>
                <a:gd name="T15" fmla="*/ 47 h 60"/>
                <a:gd name="T16" fmla="*/ 35 w 54"/>
                <a:gd name="T17" fmla="*/ 59 h 60"/>
                <a:gd name="T18" fmla="*/ 27 w 54"/>
                <a:gd name="T19" fmla="*/ 60 h 60"/>
                <a:gd name="T20" fmla="*/ 21 w 54"/>
                <a:gd name="T21" fmla="*/ 57 h 60"/>
                <a:gd name="T22" fmla="*/ 16 w 54"/>
                <a:gd name="T23" fmla="*/ 54 h 60"/>
                <a:gd name="T24" fmla="*/ 11 w 54"/>
                <a:gd name="T25" fmla="*/ 49 h 60"/>
                <a:gd name="T26" fmla="*/ 2 w 54"/>
                <a:gd name="T27" fmla="*/ 18 h 60"/>
                <a:gd name="T28" fmla="*/ 7 w 54"/>
                <a:gd name="T2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60">
                  <a:moveTo>
                    <a:pt x="7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2" y="4"/>
                    <a:pt x="21" y="7"/>
                  </a:cubicBezTo>
                  <a:cubicBezTo>
                    <a:pt x="19" y="16"/>
                    <a:pt x="23" y="29"/>
                    <a:pt x="30" y="38"/>
                  </a:cubicBezTo>
                  <a:cubicBezTo>
                    <a:pt x="32" y="39"/>
                    <a:pt x="34" y="41"/>
                    <a:pt x="35" y="43"/>
                  </a:cubicBezTo>
                  <a:cubicBezTo>
                    <a:pt x="37" y="44"/>
                    <a:pt x="38" y="45"/>
                    <a:pt x="40" y="46"/>
                  </a:cubicBezTo>
                  <a:cubicBezTo>
                    <a:pt x="42" y="47"/>
                    <a:pt x="44" y="48"/>
                    <a:pt x="46" y="48"/>
                  </a:cubicBezTo>
                  <a:cubicBezTo>
                    <a:pt x="49" y="49"/>
                    <a:pt x="52" y="49"/>
                    <a:pt x="54" y="47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0"/>
                    <a:pt x="30" y="60"/>
                    <a:pt x="27" y="60"/>
                  </a:cubicBezTo>
                  <a:cubicBezTo>
                    <a:pt x="25" y="59"/>
                    <a:pt x="23" y="58"/>
                    <a:pt x="21" y="57"/>
                  </a:cubicBezTo>
                  <a:cubicBezTo>
                    <a:pt x="19" y="56"/>
                    <a:pt x="18" y="55"/>
                    <a:pt x="16" y="54"/>
                  </a:cubicBezTo>
                  <a:cubicBezTo>
                    <a:pt x="14" y="52"/>
                    <a:pt x="13" y="51"/>
                    <a:pt x="11" y="49"/>
                  </a:cubicBezTo>
                  <a:cubicBezTo>
                    <a:pt x="4" y="40"/>
                    <a:pt x="0" y="27"/>
                    <a:pt x="2" y="18"/>
                  </a:cubicBezTo>
                  <a:cubicBezTo>
                    <a:pt x="3" y="15"/>
                    <a:pt x="4" y="12"/>
                    <a:pt x="7" y="11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450"/>
            <p:cNvSpPr>
              <a:spLocks/>
            </p:cNvSpPr>
            <p:nvPr userDrawn="1"/>
          </p:nvSpPr>
          <p:spPr bwMode="auto">
            <a:xfrm>
              <a:off x="3711576" y="1566863"/>
              <a:ext cx="193675" cy="269875"/>
            </a:xfrm>
            <a:custGeom>
              <a:avLst/>
              <a:gdLst>
                <a:gd name="T0" fmla="*/ 99 w 122"/>
                <a:gd name="T1" fmla="*/ 129 h 170"/>
                <a:gd name="T2" fmla="*/ 87 w 122"/>
                <a:gd name="T3" fmla="*/ 116 h 170"/>
                <a:gd name="T4" fmla="*/ 84 w 122"/>
                <a:gd name="T5" fmla="*/ 101 h 170"/>
                <a:gd name="T6" fmla="*/ 96 w 122"/>
                <a:gd name="T7" fmla="*/ 92 h 170"/>
                <a:gd name="T8" fmla="*/ 88 w 122"/>
                <a:gd name="T9" fmla="*/ 72 h 170"/>
                <a:gd name="T10" fmla="*/ 85 w 122"/>
                <a:gd name="T11" fmla="*/ 71 h 170"/>
                <a:gd name="T12" fmla="*/ 72 w 122"/>
                <a:gd name="T13" fmla="*/ 69 h 170"/>
                <a:gd name="T14" fmla="*/ 70 w 122"/>
                <a:gd name="T15" fmla="*/ 69 h 170"/>
                <a:gd name="T16" fmla="*/ 62 w 122"/>
                <a:gd name="T17" fmla="*/ 58 h 170"/>
                <a:gd name="T18" fmla="*/ 61 w 122"/>
                <a:gd name="T19" fmla="*/ 55 h 170"/>
                <a:gd name="T20" fmla="*/ 60 w 122"/>
                <a:gd name="T21" fmla="*/ 36 h 170"/>
                <a:gd name="T22" fmla="*/ 51 w 122"/>
                <a:gd name="T23" fmla="*/ 28 h 170"/>
                <a:gd name="T24" fmla="*/ 35 w 122"/>
                <a:gd name="T25" fmla="*/ 36 h 170"/>
                <a:gd name="T26" fmla="*/ 26 w 122"/>
                <a:gd name="T27" fmla="*/ 33 h 170"/>
                <a:gd name="T28" fmla="*/ 16 w 122"/>
                <a:gd name="T29" fmla="*/ 15 h 170"/>
                <a:gd name="T30" fmla="*/ 14 w 122"/>
                <a:gd name="T31" fmla="*/ 12 h 170"/>
                <a:gd name="T32" fmla="*/ 12 w 122"/>
                <a:gd name="T33" fmla="*/ 11 h 170"/>
                <a:gd name="T34" fmla="*/ 0 w 122"/>
                <a:gd name="T35" fmla="*/ 13 h 170"/>
                <a:gd name="T36" fmla="*/ 20 w 122"/>
                <a:gd name="T37" fmla="*/ 2 h 170"/>
                <a:gd name="T38" fmla="*/ 32 w 122"/>
                <a:gd name="T39" fmla="*/ 0 h 170"/>
                <a:gd name="T40" fmla="*/ 34 w 122"/>
                <a:gd name="T41" fmla="*/ 2 h 170"/>
                <a:gd name="T42" fmla="*/ 44 w 122"/>
                <a:gd name="T43" fmla="*/ 20 h 170"/>
                <a:gd name="T44" fmla="*/ 63 w 122"/>
                <a:gd name="T45" fmla="*/ 12 h 170"/>
                <a:gd name="T46" fmla="*/ 65 w 122"/>
                <a:gd name="T47" fmla="*/ 12 h 170"/>
                <a:gd name="T48" fmla="*/ 79 w 122"/>
                <a:gd name="T49" fmla="*/ 24 h 170"/>
                <a:gd name="T50" fmla="*/ 81 w 122"/>
                <a:gd name="T51" fmla="*/ 29 h 170"/>
                <a:gd name="T52" fmla="*/ 80 w 122"/>
                <a:gd name="T53" fmla="*/ 46 h 170"/>
                <a:gd name="T54" fmla="*/ 88 w 122"/>
                <a:gd name="T55" fmla="*/ 56 h 170"/>
                <a:gd name="T56" fmla="*/ 91 w 122"/>
                <a:gd name="T57" fmla="*/ 58 h 170"/>
                <a:gd name="T58" fmla="*/ 104 w 122"/>
                <a:gd name="T59" fmla="*/ 60 h 170"/>
                <a:gd name="T60" fmla="*/ 105 w 122"/>
                <a:gd name="T61" fmla="*/ 60 h 170"/>
                <a:gd name="T62" fmla="*/ 108 w 122"/>
                <a:gd name="T63" fmla="*/ 63 h 170"/>
                <a:gd name="T64" fmla="*/ 114 w 122"/>
                <a:gd name="T65" fmla="*/ 84 h 170"/>
                <a:gd name="T66" fmla="*/ 105 w 122"/>
                <a:gd name="T67" fmla="*/ 102 h 170"/>
                <a:gd name="T68" fmla="*/ 107 w 122"/>
                <a:gd name="T69" fmla="*/ 105 h 170"/>
                <a:gd name="T70" fmla="*/ 120 w 122"/>
                <a:gd name="T71" fmla="*/ 119 h 170"/>
                <a:gd name="T72" fmla="*/ 118 w 122"/>
                <a:gd name="T73" fmla="*/ 137 h 170"/>
                <a:gd name="T74" fmla="*/ 98 w 122"/>
                <a:gd name="T75" fmla="*/ 150 h 170"/>
                <a:gd name="T76" fmla="*/ 102 w 122"/>
                <a:gd name="T77" fmla="*/ 135 h 170"/>
                <a:gd name="T78" fmla="*/ 100 w 122"/>
                <a:gd name="T79" fmla="*/ 130 h 170"/>
                <a:gd name="T80" fmla="*/ 95 w 122"/>
                <a:gd name="T81" fmla="*/ 134 h 170"/>
                <a:gd name="T82" fmla="*/ 99 w 122"/>
                <a:gd name="T83" fmla="*/ 155 h 170"/>
                <a:gd name="T84" fmla="*/ 80 w 122"/>
                <a:gd name="T85" fmla="*/ 170 h 170"/>
                <a:gd name="T86" fmla="*/ 76 w 122"/>
                <a:gd name="T87" fmla="*/ 149 h 170"/>
                <a:gd name="T88" fmla="*/ 81 w 122"/>
                <a:gd name="T89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70">
                  <a:moveTo>
                    <a:pt x="81" y="139"/>
                  </a:moveTo>
                  <a:cubicBezTo>
                    <a:pt x="99" y="129"/>
                    <a:pt x="99" y="129"/>
                    <a:pt x="99" y="129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6" y="115"/>
                    <a:pt x="86" y="114"/>
                    <a:pt x="86" y="113"/>
                  </a:cubicBezTo>
                  <a:cubicBezTo>
                    <a:pt x="85" y="109"/>
                    <a:pt x="85" y="105"/>
                    <a:pt x="84" y="101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7" y="64"/>
                    <a:pt x="65" y="61"/>
                    <a:pt x="62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1" y="37"/>
                    <a:pt x="60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2" y="35"/>
                    <a:pt x="29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1" y="26"/>
                    <a:pt x="81" y="28"/>
                    <a:pt x="81" y="29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4" y="50"/>
                    <a:pt x="86" y="53"/>
                    <a:pt x="88" y="56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6" y="82"/>
                    <a:pt x="115" y="84"/>
                    <a:pt x="114" y="84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4" y="95"/>
                    <a:pt x="104" y="98"/>
                    <a:pt x="105" y="102"/>
                  </a:cubicBezTo>
                  <a:cubicBezTo>
                    <a:pt x="105" y="103"/>
                    <a:pt x="106" y="104"/>
                    <a:pt x="106" y="104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1"/>
                    <a:pt x="122" y="123"/>
                    <a:pt x="121" y="124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3" y="134"/>
                    <a:pt x="102" y="132"/>
                    <a:pt x="101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31"/>
                    <a:pt x="96" y="133"/>
                    <a:pt x="95" y="134"/>
                  </a:cubicBezTo>
                  <a:cubicBezTo>
                    <a:pt x="94" y="135"/>
                    <a:pt x="94" y="137"/>
                    <a:pt x="95" y="138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100" y="157"/>
                    <a:pt x="100" y="159"/>
                    <a:pt x="99" y="159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81" y="170"/>
                    <a:pt x="81" y="168"/>
                    <a:pt x="80" y="167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48"/>
                    <a:pt x="75" y="146"/>
                    <a:pt x="75" y="146"/>
                  </a:cubicBezTo>
                  <a:cubicBezTo>
                    <a:pt x="77" y="144"/>
                    <a:pt x="79" y="142"/>
                    <a:pt x="81" y="139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451"/>
            <p:cNvSpPr>
              <a:spLocks/>
            </p:cNvSpPr>
            <p:nvPr userDrawn="1"/>
          </p:nvSpPr>
          <p:spPr bwMode="auto">
            <a:xfrm>
              <a:off x="3459163" y="1700213"/>
              <a:ext cx="68263" cy="34925"/>
            </a:xfrm>
            <a:custGeom>
              <a:avLst/>
              <a:gdLst>
                <a:gd name="T0" fmla="*/ 19 w 43"/>
                <a:gd name="T1" fmla="*/ 0 h 22"/>
                <a:gd name="T2" fmla="*/ 21 w 43"/>
                <a:gd name="T3" fmla="*/ 0 h 22"/>
                <a:gd name="T4" fmla="*/ 23 w 43"/>
                <a:gd name="T5" fmla="*/ 1 h 22"/>
                <a:gd name="T6" fmla="*/ 42 w 43"/>
                <a:gd name="T7" fmla="*/ 11 h 22"/>
                <a:gd name="T8" fmla="*/ 43 w 43"/>
                <a:gd name="T9" fmla="*/ 11 h 22"/>
                <a:gd name="T10" fmla="*/ 24 w 43"/>
                <a:gd name="T11" fmla="*/ 22 h 22"/>
                <a:gd name="T12" fmla="*/ 22 w 43"/>
                <a:gd name="T13" fmla="*/ 22 h 22"/>
                <a:gd name="T14" fmla="*/ 3 w 43"/>
                <a:gd name="T15" fmla="*/ 12 h 22"/>
                <a:gd name="T16" fmla="*/ 2 w 43"/>
                <a:gd name="T17" fmla="*/ 11 h 22"/>
                <a:gd name="T18" fmla="*/ 0 w 43"/>
                <a:gd name="T19" fmla="*/ 11 h 22"/>
                <a:gd name="T20" fmla="*/ 19 w 43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2">
                  <a:moveTo>
                    <a:pt x="19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452"/>
            <p:cNvSpPr>
              <a:spLocks/>
            </p:cNvSpPr>
            <p:nvPr userDrawn="1"/>
          </p:nvSpPr>
          <p:spPr bwMode="auto">
            <a:xfrm>
              <a:off x="3594101" y="1935163"/>
              <a:ext cx="44450" cy="50800"/>
            </a:xfrm>
            <a:custGeom>
              <a:avLst/>
              <a:gdLst>
                <a:gd name="T0" fmla="*/ 7 w 28"/>
                <a:gd name="T1" fmla="*/ 14 h 32"/>
                <a:gd name="T2" fmla="*/ 8 w 28"/>
                <a:gd name="T3" fmla="*/ 11 h 32"/>
                <a:gd name="T4" fmla="*/ 28 w 28"/>
                <a:gd name="T5" fmla="*/ 0 h 32"/>
                <a:gd name="T6" fmla="*/ 26 w 28"/>
                <a:gd name="T7" fmla="*/ 2 h 32"/>
                <a:gd name="T8" fmla="*/ 21 w 28"/>
                <a:gd name="T9" fmla="*/ 19 h 32"/>
                <a:gd name="T10" fmla="*/ 20 w 28"/>
                <a:gd name="T11" fmla="*/ 21 h 32"/>
                <a:gd name="T12" fmla="*/ 0 w 28"/>
                <a:gd name="T13" fmla="*/ 32 h 32"/>
                <a:gd name="T14" fmla="*/ 1 w 28"/>
                <a:gd name="T15" fmla="*/ 30 h 32"/>
                <a:gd name="T16" fmla="*/ 7 w 28"/>
                <a:gd name="T1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2">
                  <a:moveTo>
                    <a:pt x="7" y="14"/>
                  </a:moveTo>
                  <a:cubicBezTo>
                    <a:pt x="7" y="12"/>
                    <a:pt x="8" y="12"/>
                    <a:pt x="8" y="1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6" y="1"/>
                    <a:pt x="26" y="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0"/>
                    <a:pt x="1" y="30"/>
                    <a:pt x="1" y="30"/>
                  </a:cubicBezTo>
                  <a:lnTo>
                    <a:pt x="7" y="1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453"/>
            <p:cNvSpPr>
              <a:spLocks/>
            </p:cNvSpPr>
            <p:nvPr userDrawn="1"/>
          </p:nvSpPr>
          <p:spPr bwMode="auto">
            <a:xfrm>
              <a:off x="3544888" y="1760538"/>
              <a:ext cx="104775" cy="123825"/>
            </a:xfrm>
            <a:custGeom>
              <a:avLst/>
              <a:gdLst>
                <a:gd name="T0" fmla="*/ 9 w 66"/>
                <a:gd name="T1" fmla="*/ 11 h 78"/>
                <a:gd name="T2" fmla="*/ 28 w 66"/>
                <a:gd name="T3" fmla="*/ 0 h 78"/>
                <a:gd name="T4" fmla="*/ 21 w 66"/>
                <a:gd name="T5" fmla="*/ 13 h 78"/>
                <a:gd name="T6" fmla="*/ 34 w 66"/>
                <a:gd name="T7" fmla="*/ 52 h 78"/>
                <a:gd name="T8" fmla="*/ 43 w 66"/>
                <a:gd name="T9" fmla="*/ 61 h 78"/>
                <a:gd name="T10" fmla="*/ 47 w 66"/>
                <a:gd name="T11" fmla="*/ 63 h 78"/>
                <a:gd name="T12" fmla="*/ 55 w 66"/>
                <a:gd name="T13" fmla="*/ 66 h 78"/>
                <a:gd name="T14" fmla="*/ 66 w 66"/>
                <a:gd name="T15" fmla="*/ 65 h 78"/>
                <a:gd name="T16" fmla="*/ 47 w 66"/>
                <a:gd name="T17" fmla="*/ 76 h 78"/>
                <a:gd name="T18" fmla="*/ 36 w 66"/>
                <a:gd name="T19" fmla="*/ 77 h 78"/>
                <a:gd name="T20" fmla="*/ 28 w 66"/>
                <a:gd name="T21" fmla="*/ 74 h 78"/>
                <a:gd name="T22" fmla="*/ 24 w 66"/>
                <a:gd name="T23" fmla="*/ 72 h 78"/>
                <a:gd name="T24" fmla="*/ 15 w 66"/>
                <a:gd name="T25" fmla="*/ 63 h 78"/>
                <a:gd name="T26" fmla="*/ 1 w 66"/>
                <a:gd name="T27" fmla="*/ 24 h 78"/>
                <a:gd name="T28" fmla="*/ 9 w 66"/>
                <a:gd name="T2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8">
                  <a:moveTo>
                    <a:pt x="9" y="11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2"/>
                    <a:pt x="22" y="7"/>
                    <a:pt x="21" y="13"/>
                  </a:cubicBezTo>
                  <a:cubicBezTo>
                    <a:pt x="19" y="25"/>
                    <a:pt x="25" y="40"/>
                    <a:pt x="34" y="52"/>
                  </a:cubicBezTo>
                  <a:cubicBezTo>
                    <a:pt x="37" y="55"/>
                    <a:pt x="40" y="58"/>
                    <a:pt x="43" y="61"/>
                  </a:cubicBezTo>
                  <a:cubicBezTo>
                    <a:pt x="45" y="62"/>
                    <a:pt x="46" y="62"/>
                    <a:pt x="47" y="63"/>
                  </a:cubicBezTo>
                  <a:cubicBezTo>
                    <a:pt x="50" y="65"/>
                    <a:pt x="53" y="66"/>
                    <a:pt x="55" y="66"/>
                  </a:cubicBezTo>
                  <a:cubicBezTo>
                    <a:pt x="59" y="67"/>
                    <a:pt x="63" y="67"/>
                    <a:pt x="66" y="6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8"/>
                    <a:pt x="40" y="78"/>
                    <a:pt x="36" y="77"/>
                  </a:cubicBezTo>
                  <a:cubicBezTo>
                    <a:pt x="33" y="77"/>
                    <a:pt x="31" y="76"/>
                    <a:pt x="28" y="74"/>
                  </a:cubicBezTo>
                  <a:cubicBezTo>
                    <a:pt x="27" y="73"/>
                    <a:pt x="25" y="73"/>
                    <a:pt x="24" y="72"/>
                  </a:cubicBezTo>
                  <a:cubicBezTo>
                    <a:pt x="21" y="69"/>
                    <a:pt x="18" y="66"/>
                    <a:pt x="15" y="63"/>
                  </a:cubicBezTo>
                  <a:cubicBezTo>
                    <a:pt x="6" y="52"/>
                    <a:pt x="0" y="36"/>
                    <a:pt x="1" y="24"/>
                  </a:cubicBezTo>
                  <a:cubicBezTo>
                    <a:pt x="2" y="18"/>
                    <a:pt x="5" y="13"/>
                    <a:pt x="9" y="1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454"/>
            <p:cNvSpPr>
              <a:spLocks/>
            </p:cNvSpPr>
            <p:nvPr userDrawn="1"/>
          </p:nvSpPr>
          <p:spPr bwMode="auto">
            <a:xfrm>
              <a:off x="3671888" y="1906588"/>
              <a:ext cx="46038" cy="87313"/>
            </a:xfrm>
            <a:custGeom>
              <a:avLst/>
              <a:gdLst>
                <a:gd name="T0" fmla="*/ 6 w 29"/>
                <a:gd name="T1" fmla="*/ 11 h 55"/>
                <a:gd name="T2" fmla="*/ 25 w 29"/>
                <a:gd name="T3" fmla="*/ 0 h 55"/>
                <a:gd name="T4" fmla="*/ 19 w 29"/>
                <a:gd name="T5" fmla="*/ 10 h 55"/>
                <a:gd name="T6" fmla="*/ 20 w 29"/>
                <a:gd name="T7" fmla="*/ 15 h 55"/>
                <a:gd name="T8" fmla="*/ 28 w 29"/>
                <a:gd name="T9" fmla="*/ 38 h 55"/>
                <a:gd name="T10" fmla="*/ 28 w 29"/>
                <a:gd name="T11" fmla="*/ 44 h 55"/>
                <a:gd name="T12" fmla="*/ 9 w 29"/>
                <a:gd name="T13" fmla="*/ 55 h 55"/>
                <a:gd name="T14" fmla="*/ 9 w 29"/>
                <a:gd name="T15" fmla="*/ 50 h 55"/>
                <a:gd name="T16" fmla="*/ 1 w 29"/>
                <a:gd name="T17" fmla="*/ 26 h 55"/>
                <a:gd name="T18" fmla="*/ 0 w 29"/>
                <a:gd name="T19" fmla="*/ 21 h 55"/>
                <a:gd name="T20" fmla="*/ 6 w 29"/>
                <a:gd name="T21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5">
                  <a:moveTo>
                    <a:pt x="6" y="1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3"/>
                    <a:pt x="22" y="7"/>
                    <a:pt x="19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41"/>
                    <a:pt x="29" y="43"/>
                    <a:pt x="28" y="4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4"/>
                    <a:pt x="10" y="52"/>
                    <a:pt x="9" y="5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4"/>
                    <a:pt x="0" y="22"/>
                    <a:pt x="0" y="21"/>
                  </a:cubicBezTo>
                  <a:cubicBezTo>
                    <a:pt x="2" y="18"/>
                    <a:pt x="4" y="15"/>
                    <a:pt x="6" y="1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455"/>
            <p:cNvSpPr>
              <a:spLocks/>
            </p:cNvSpPr>
            <p:nvPr userDrawn="1"/>
          </p:nvSpPr>
          <p:spPr bwMode="auto">
            <a:xfrm>
              <a:off x="3492501" y="1639888"/>
              <a:ext cx="109538" cy="66675"/>
            </a:xfrm>
            <a:custGeom>
              <a:avLst/>
              <a:gdLst>
                <a:gd name="T0" fmla="*/ 67 w 69"/>
                <a:gd name="T1" fmla="*/ 31 h 42"/>
                <a:gd name="T2" fmla="*/ 69 w 69"/>
                <a:gd name="T3" fmla="*/ 31 h 42"/>
                <a:gd name="T4" fmla="*/ 49 w 69"/>
                <a:gd name="T5" fmla="*/ 42 h 42"/>
                <a:gd name="T6" fmla="*/ 48 w 69"/>
                <a:gd name="T7" fmla="*/ 42 h 42"/>
                <a:gd name="T8" fmla="*/ 42 w 69"/>
                <a:gd name="T9" fmla="*/ 40 h 42"/>
                <a:gd name="T10" fmla="*/ 36 w 69"/>
                <a:gd name="T11" fmla="*/ 39 h 42"/>
                <a:gd name="T12" fmla="*/ 34 w 69"/>
                <a:gd name="T13" fmla="*/ 37 h 42"/>
                <a:gd name="T14" fmla="*/ 21 w 69"/>
                <a:gd name="T15" fmla="*/ 15 h 42"/>
                <a:gd name="T16" fmla="*/ 19 w 69"/>
                <a:gd name="T17" fmla="*/ 13 h 42"/>
                <a:gd name="T18" fmla="*/ 18 w 69"/>
                <a:gd name="T19" fmla="*/ 12 h 42"/>
                <a:gd name="T20" fmla="*/ 16 w 69"/>
                <a:gd name="T21" fmla="*/ 11 h 42"/>
                <a:gd name="T22" fmla="*/ 15 w 69"/>
                <a:gd name="T23" fmla="*/ 11 h 42"/>
                <a:gd name="T24" fmla="*/ 1 w 69"/>
                <a:gd name="T25" fmla="*/ 16 h 42"/>
                <a:gd name="T26" fmla="*/ 0 w 69"/>
                <a:gd name="T27" fmla="*/ 16 h 42"/>
                <a:gd name="T28" fmla="*/ 19 w 69"/>
                <a:gd name="T29" fmla="*/ 5 h 42"/>
                <a:gd name="T30" fmla="*/ 20 w 69"/>
                <a:gd name="T31" fmla="*/ 4 h 42"/>
                <a:gd name="T32" fmla="*/ 34 w 69"/>
                <a:gd name="T33" fmla="*/ 0 h 42"/>
                <a:gd name="T34" fmla="*/ 36 w 69"/>
                <a:gd name="T35" fmla="*/ 0 h 42"/>
                <a:gd name="T36" fmla="*/ 37 w 69"/>
                <a:gd name="T37" fmla="*/ 0 h 42"/>
                <a:gd name="T38" fmla="*/ 39 w 69"/>
                <a:gd name="T39" fmla="*/ 2 h 42"/>
                <a:gd name="T40" fmla="*/ 40 w 69"/>
                <a:gd name="T41" fmla="*/ 4 h 42"/>
                <a:gd name="T42" fmla="*/ 53 w 69"/>
                <a:gd name="T43" fmla="*/ 26 h 42"/>
                <a:gd name="T44" fmla="*/ 55 w 69"/>
                <a:gd name="T45" fmla="*/ 28 h 42"/>
                <a:gd name="T46" fmla="*/ 62 w 69"/>
                <a:gd name="T47" fmla="*/ 29 h 42"/>
                <a:gd name="T48" fmla="*/ 67 w 69"/>
                <a:gd name="T4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42">
                  <a:moveTo>
                    <a:pt x="67" y="31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6" y="41"/>
                    <a:pt x="44" y="41"/>
                    <a:pt x="42" y="40"/>
                  </a:cubicBezTo>
                  <a:cubicBezTo>
                    <a:pt x="40" y="40"/>
                    <a:pt x="38" y="40"/>
                    <a:pt x="36" y="39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7" y="28"/>
                    <a:pt x="59" y="29"/>
                    <a:pt x="62" y="29"/>
                  </a:cubicBezTo>
                  <a:cubicBezTo>
                    <a:pt x="63" y="30"/>
                    <a:pt x="65" y="30"/>
                    <a:pt x="67" y="31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456"/>
            <p:cNvSpPr>
              <a:spLocks/>
            </p:cNvSpPr>
            <p:nvPr userDrawn="1"/>
          </p:nvSpPr>
          <p:spPr bwMode="auto">
            <a:xfrm>
              <a:off x="3584576" y="1654176"/>
              <a:ext cx="171450" cy="287338"/>
            </a:xfrm>
            <a:custGeom>
              <a:avLst/>
              <a:gdLst>
                <a:gd name="T0" fmla="*/ 37 w 108"/>
                <a:gd name="T1" fmla="*/ 70 h 181"/>
                <a:gd name="T2" fmla="*/ 25 w 108"/>
                <a:gd name="T3" fmla="*/ 56 h 181"/>
                <a:gd name="T4" fmla="*/ 24 w 108"/>
                <a:gd name="T5" fmla="*/ 33 h 181"/>
                <a:gd name="T6" fmla="*/ 21 w 108"/>
                <a:gd name="T7" fmla="*/ 26 h 181"/>
                <a:gd name="T8" fmla="*/ 2 w 108"/>
                <a:gd name="T9" fmla="*/ 12 h 181"/>
                <a:gd name="T10" fmla="*/ 0 w 108"/>
                <a:gd name="T11" fmla="*/ 12 h 181"/>
                <a:gd name="T12" fmla="*/ 20 w 108"/>
                <a:gd name="T13" fmla="*/ 0 h 181"/>
                <a:gd name="T14" fmla="*/ 22 w 108"/>
                <a:gd name="T15" fmla="*/ 1 h 181"/>
                <a:gd name="T16" fmla="*/ 42 w 108"/>
                <a:gd name="T17" fmla="*/ 16 h 181"/>
                <a:gd name="T18" fmla="*/ 44 w 108"/>
                <a:gd name="T19" fmla="*/ 43 h 181"/>
                <a:gd name="T20" fmla="*/ 53 w 108"/>
                <a:gd name="T21" fmla="*/ 54 h 181"/>
                <a:gd name="T22" fmla="*/ 58 w 108"/>
                <a:gd name="T23" fmla="*/ 60 h 181"/>
                <a:gd name="T24" fmla="*/ 60 w 108"/>
                <a:gd name="T25" fmla="*/ 61 h 181"/>
                <a:gd name="T26" fmla="*/ 78 w 108"/>
                <a:gd name="T27" fmla="*/ 60 h 181"/>
                <a:gd name="T28" fmla="*/ 81 w 108"/>
                <a:gd name="T29" fmla="*/ 63 h 181"/>
                <a:gd name="T30" fmla="*/ 93 w 108"/>
                <a:gd name="T31" fmla="*/ 88 h 181"/>
                <a:gd name="T32" fmla="*/ 92 w 108"/>
                <a:gd name="T33" fmla="*/ 94 h 181"/>
                <a:gd name="T34" fmla="*/ 79 w 108"/>
                <a:gd name="T35" fmla="*/ 103 h 181"/>
                <a:gd name="T36" fmla="*/ 85 w 108"/>
                <a:gd name="T37" fmla="*/ 123 h 181"/>
                <a:gd name="T38" fmla="*/ 104 w 108"/>
                <a:gd name="T39" fmla="*/ 141 h 181"/>
                <a:gd name="T40" fmla="*/ 107 w 108"/>
                <a:gd name="T41" fmla="*/ 148 h 181"/>
                <a:gd name="T42" fmla="*/ 104 w 108"/>
                <a:gd name="T43" fmla="*/ 170 h 181"/>
                <a:gd name="T44" fmla="*/ 86 w 108"/>
                <a:gd name="T45" fmla="*/ 179 h 181"/>
                <a:gd name="T46" fmla="*/ 86 w 108"/>
                <a:gd name="T47" fmla="*/ 154 h 181"/>
                <a:gd name="T48" fmla="*/ 67 w 108"/>
                <a:gd name="T49" fmla="*/ 136 h 181"/>
                <a:gd name="T50" fmla="*/ 64 w 108"/>
                <a:gd name="T51" fmla="*/ 131 h 181"/>
                <a:gd name="T52" fmla="*/ 61 w 108"/>
                <a:gd name="T53" fmla="*/ 113 h 181"/>
                <a:gd name="T54" fmla="*/ 74 w 108"/>
                <a:gd name="T55" fmla="*/ 104 h 181"/>
                <a:gd name="T56" fmla="*/ 63 w 108"/>
                <a:gd name="T57" fmla="*/ 76 h 181"/>
                <a:gd name="T58" fmla="*/ 60 w 108"/>
                <a:gd name="T59" fmla="*/ 72 h 181"/>
                <a:gd name="T60" fmla="*/ 58 w 108"/>
                <a:gd name="T61" fmla="*/ 72 h 181"/>
                <a:gd name="T62" fmla="*/ 40 w 108"/>
                <a:gd name="T63" fmla="*/ 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" h="181">
                  <a:moveTo>
                    <a:pt x="38" y="71"/>
                  </a:move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5" y="67"/>
                    <a:pt x="34" y="66"/>
                  </a:cubicBezTo>
                  <a:cubicBezTo>
                    <a:pt x="31" y="62"/>
                    <a:pt x="28" y="59"/>
                    <a:pt x="25" y="56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1"/>
                    <a:pt x="24" y="29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8"/>
                    <a:pt x="44" y="20"/>
                    <a:pt x="44" y="22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7" y="48"/>
                    <a:pt x="50" y="51"/>
                    <a:pt x="53" y="54"/>
                  </a:cubicBezTo>
                  <a:cubicBezTo>
                    <a:pt x="54" y="56"/>
                    <a:pt x="55" y="58"/>
                    <a:pt x="56" y="59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5" y="90"/>
                    <a:pt x="94" y="93"/>
                    <a:pt x="93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1" y="109"/>
                    <a:pt x="82" y="114"/>
                    <a:pt x="83" y="120"/>
                  </a:cubicBezTo>
                  <a:cubicBezTo>
                    <a:pt x="84" y="121"/>
                    <a:pt x="84" y="122"/>
                    <a:pt x="85" y="123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7" y="144"/>
                    <a:pt x="108" y="146"/>
                    <a:pt x="107" y="14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5"/>
                    <a:pt x="86" y="154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5" y="133"/>
                    <a:pt x="64" y="132"/>
                    <a:pt x="64" y="131"/>
                  </a:cubicBezTo>
                  <a:cubicBezTo>
                    <a:pt x="63" y="125"/>
                    <a:pt x="62" y="120"/>
                    <a:pt x="60" y="114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1"/>
                    <a:pt x="74" y="9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2"/>
                    <a:pt x="40" y="72"/>
                    <a:pt x="40" y="72"/>
                  </a:cubicBezTo>
                  <a:lnTo>
                    <a:pt x="38" y="71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457"/>
            <p:cNvSpPr>
              <a:spLocks noEditPoints="1"/>
            </p:cNvSpPr>
            <p:nvPr userDrawn="1"/>
          </p:nvSpPr>
          <p:spPr bwMode="auto">
            <a:xfrm>
              <a:off x="3452813" y="1657351"/>
              <a:ext cx="271463" cy="344488"/>
            </a:xfrm>
            <a:custGeom>
              <a:avLst/>
              <a:gdLst>
                <a:gd name="T0" fmla="*/ 59 w 171"/>
                <a:gd name="T1" fmla="*/ 89 h 217"/>
                <a:gd name="T2" fmla="*/ 90 w 171"/>
                <a:gd name="T3" fmla="*/ 80 h 217"/>
                <a:gd name="T4" fmla="*/ 86 w 171"/>
                <a:gd name="T5" fmla="*/ 139 h 217"/>
                <a:gd name="T6" fmla="*/ 1 w 171"/>
                <a:gd name="T7" fmla="*/ 60 h 217"/>
                <a:gd name="T8" fmla="*/ 21 w 171"/>
                <a:gd name="T9" fmla="*/ 83 h 217"/>
                <a:gd name="T10" fmla="*/ 29 w 171"/>
                <a:gd name="T11" fmla="*/ 105 h 217"/>
                <a:gd name="T12" fmla="*/ 15 w 171"/>
                <a:gd name="T13" fmla="*/ 114 h 217"/>
                <a:gd name="T14" fmla="*/ 26 w 171"/>
                <a:gd name="T15" fmla="*/ 144 h 217"/>
                <a:gd name="T16" fmla="*/ 31 w 171"/>
                <a:gd name="T17" fmla="*/ 147 h 217"/>
                <a:gd name="T18" fmla="*/ 50 w 171"/>
                <a:gd name="T19" fmla="*/ 148 h 217"/>
                <a:gd name="T20" fmla="*/ 63 w 171"/>
                <a:gd name="T21" fmla="*/ 163 h 217"/>
                <a:gd name="T22" fmla="*/ 64 w 171"/>
                <a:gd name="T23" fmla="*/ 186 h 217"/>
                <a:gd name="T24" fmla="*/ 86 w 171"/>
                <a:gd name="T25" fmla="*/ 207 h 217"/>
                <a:gd name="T26" fmla="*/ 96 w 171"/>
                <a:gd name="T27" fmla="*/ 189 h 217"/>
                <a:gd name="T28" fmla="*/ 111 w 171"/>
                <a:gd name="T29" fmla="*/ 189 h 217"/>
                <a:gd name="T30" fmla="*/ 126 w 171"/>
                <a:gd name="T31" fmla="*/ 213 h 217"/>
                <a:gd name="T32" fmla="*/ 132 w 171"/>
                <a:gd name="T33" fmla="*/ 217 h 217"/>
                <a:gd name="T34" fmla="*/ 147 w 171"/>
                <a:gd name="T35" fmla="*/ 207 h 217"/>
                <a:gd name="T36" fmla="*/ 138 w 171"/>
                <a:gd name="T37" fmla="*/ 178 h 217"/>
                <a:gd name="T38" fmla="*/ 145 w 171"/>
                <a:gd name="T39" fmla="*/ 168 h 217"/>
                <a:gd name="T40" fmla="*/ 169 w 171"/>
                <a:gd name="T41" fmla="*/ 177 h 217"/>
                <a:gd name="T42" fmla="*/ 168 w 171"/>
                <a:gd name="T43" fmla="*/ 150 h 217"/>
                <a:gd name="T44" fmla="*/ 147 w 171"/>
                <a:gd name="T45" fmla="*/ 129 h 217"/>
                <a:gd name="T46" fmla="*/ 144 w 171"/>
                <a:gd name="T47" fmla="*/ 111 h 217"/>
                <a:gd name="T48" fmla="*/ 157 w 171"/>
                <a:gd name="T49" fmla="*/ 97 h 217"/>
                <a:gd name="T50" fmla="*/ 143 w 171"/>
                <a:gd name="T51" fmla="*/ 70 h 217"/>
                <a:gd name="T52" fmla="*/ 124 w 171"/>
                <a:gd name="T53" fmla="*/ 70 h 217"/>
                <a:gd name="T54" fmla="*/ 120 w 171"/>
                <a:gd name="T55" fmla="*/ 68 h 217"/>
                <a:gd name="T56" fmla="*/ 108 w 171"/>
                <a:gd name="T57" fmla="*/ 52 h 217"/>
                <a:gd name="T58" fmla="*/ 104 w 171"/>
                <a:gd name="T59" fmla="*/ 24 h 217"/>
                <a:gd name="T60" fmla="*/ 85 w 171"/>
                <a:gd name="T61" fmla="*/ 10 h 217"/>
                <a:gd name="T62" fmla="*/ 76 w 171"/>
                <a:gd name="T63" fmla="*/ 28 h 217"/>
                <a:gd name="T64" fmla="*/ 61 w 171"/>
                <a:gd name="T65" fmla="*/ 28 h 217"/>
                <a:gd name="T66" fmla="*/ 46 w 171"/>
                <a:gd name="T67" fmla="*/ 4 h 217"/>
                <a:gd name="T68" fmla="*/ 40 w 171"/>
                <a:gd name="T69" fmla="*/ 0 h 217"/>
                <a:gd name="T70" fmla="*/ 25 w 171"/>
                <a:gd name="T71" fmla="*/ 10 h 217"/>
                <a:gd name="T72" fmla="*/ 34 w 171"/>
                <a:gd name="T73" fmla="*/ 39 h 217"/>
                <a:gd name="T74" fmla="*/ 26 w 171"/>
                <a:gd name="T75" fmla="*/ 49 h 217"/>
                <a:gd name="T76" fmla="*/ 3 w 171"/>
                <a:gd name="T77" fmla="*/ 4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217">
                  <a:moveTo>
                    <a:pt x="82" y="137"/>
                  </a:moveTo>
                  <a:cubicBezTo>
                    <a:pt x="68" y="126"/>
                    <a:pt x="58" y="105"/>
                    <a:pt x="59" y="89"/>
                  </a:cubicBezTo>
                  <a:cubicBezTo>
                    <a:pt x="61" y="75"/>
                    <a:pt x="73" y="70"/>
                    <a:pt x="86" y="78"/>
                  </a:cubicBezTo>
                  <a:cubicBezTo>
                    <a:pt x="87" y="79"/>
                    <a:pt x="88" y="79"/>
                    <a:pt x="90" y="80"/>
                  </a:cubicBezTo>
                  <a:cubicBezTo>
                    <a:pt x="104" y="91"/>
                    <a:pt x="114" y="112"/>
                    <a:pt x="112" y="128"/>
                  </a:cubicBezTo>
                  <a:cubicBezTo>
                    <a:pt x="110" y="142"/>
                    <a:pt x="99" y="147"/>
                    <a:pt x="86" y="139"/>
                  </a:cubicBezTo>
                  <a:cubicBezTo>
                    <a:pt x="85" y="138"/>
                    <a:pt x="83" y="138"/>
                    <a:pt x="82" y="137"/>
                  </a:cubicBezTo>
                  <a:close/>
                  <a:moveTo>
                    <a:pt x="1" y="60"/>
                  </a:moveTo>
                  <a:cubicBezTo>
                    <a:pt x="0" y="62"/>
                    <a:pt x="2" y="65"/>
                    <a:pt x="4" y="67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3" y="84"/>
                    <a:pt x="24" y="86"/>
                    <a:pt x="25" y="88"/>
                  </a:cubicBezTo>
                  <a:cubicBezTo>
                    <a:pt x="26" y="94"/>
                    <a:pt x="27" y="99"/>
                    <a:pt x="29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4" y="115"/>
                    <a:pt x="13" y="117"/>
                    <a:pt x="15" y="120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6" y="145"/>
                    <a:pt x="28" y="146"/>
                    <a:pt x="29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8" y="147"/>
                    <a:pt x="49" y="147"/>
                    <a:pt x="50" y="148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5" y="154"/>
                    <a:pt x="59" y="158"/>
                    <a:pt x="63" y="163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4" y="189"/>
                    <a:pt x="66" y="192"/>
                    <a:pt x="68" y="193"/>
                  </a:cubicBezTo>
                  <a:cubicBezTo>
                    <a:pt x="86" y="207"/>
                    <a:pt x="86" y="207"/>
                    <a:pt x="86" y="207"/>
                  </a:cubicBezTo>
                  <a:cubicBezTo>
                    <a:pt x="88" y="208"/>
                    <a:pt x="90" y="208"/>
                    <a:pt x="90" y="205"/>
                  </a:cubicBezTo>
                  <a:cubicBezTo>
                    <a:pt x="96" y="189"/>
                    <a:pt x="96" y="189"/>
                    <a:pt x="96" y="189"/>
                  </a:cubicBezTo>
                  <a:cubicBezTo>
                    <a:pt x="96" y="187"/>
                    <a:pt x="97" y="186"/>
                    <a:pt x="99" y="186"/>
                  </a:cubicBezTo>
                  <a:cubicBezTo>
                    <a:pt x="103" y="187"/>
                    <a:pt x="107" y="188"/>
                    <a:pt x="111" y="189"/>
                  </a:cubicBezTo>
                  <a:cubicBezTo>
                    <a:pt x="113" y="191"/>
                    <a:pt x="113" y="191"/>
                    <a:pt x="113" y="191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7" y="214"/>
                    <a:pt x="128" y="216"/>
                    <a:pt x="129" y="216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8" y="212"/>
                    <a:pt x="148" y="209"/>
                    <a:pt x="147" y="207"/>
                  </a:cubicBezTo>
                  <a:cubicBezTo>
                    <a:pt x="139" y="183"/>
                    <a:pt x="139" y="183"/>
                    <a:pt x="139" y="183"/>
                  </a:cubicBezTo>
                  <a:cubicBezTo>
                    <a:pt x="138" y="181"/>
                    <a:pt x="138" y="179"/>
                    <a:pt x="138" y="178"/>
                  </a:cubicBezTo>
                  <a:cubicBezTo>
                    <a:pt x="140" y="175"/>
                    <a:pt x="142" y="172"/>
                    <a:pt x="144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67" y="180"/>
                    <a:pt x="168" y="179"/>
                    <a:pt x="169" y="177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71" y="155"/>
                    <a:pt x="170" y="152"/>
                    <a:pt x="168" y="150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49" y="133"/>
                    <a:pt x="148" y="131"/>
                    <a:pt x="147" y="129"/>
                  </a:cubicBezTo>
                  <a:cubicBezTo>
                    <a:pt x="146" y="123"/>
                    <a:pt x="145" y="118"/>
                    <a:pt x="143" y="11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57" y="103"/>
                    <a:pt x="157" y="103"/>
                    <a:pt x="157" y="103"/>
                  </a:cubicBezTo>
                  <a:cubicBezTo>
                    <a:pt x="158" y="102"/>
                    <a:pt x="159" y="100"/>
                    <a:pt x="157" y="97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5" y="72"/>
                    <a:pt x="144" y="71"/>
                    <a:pt x="143" y="70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2" y="70"/>
                    <a:pt x="121" y="69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17" y="63"/>
                    <a:pt x="113" y="59"/>
                    <a:pt x="108" y="54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28"/>
                    <a:pt x="106" y="25"/>
                    <a:pt x="104" y="24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3" y="9"/>
                    <a:pt x="82" y="10"/>
                    <a:pt x="81" y="12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30"/>
                    <a:pt x="75" y="31"/>
                    <a:pt x="73" y="31"/>
                  </a:cubicBezTo>
                  <a:cubicBezTo>
                    <a:pt x="69" y="30"/>
                    <a:pt x="65" y="29"/>
                    <a:pt x="61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4" y="1"/>
                    <a:pt x="43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3" y="8"/>
                    <a:pt x="25" y="10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6"/>
                    <a:pt x="34" y="38"/>
                    <a:pt x="34" y="39"/>
                  </a:cubicBezTo>
                  <a:cubicBezTo>
                    <a:pt x="31" y="42"/>
                    <a:pt x="29" y="45"/>
                    <a:pt x="28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5" y="37"/>
                    <a:pt x="3" y="38"/>
                    <a:pt x="3" y="40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458"/>
            <p:cNvSpPr>
              <a:spLocks/>
            </p:cNvSpPr>
            <p:nvPr userDrawn="1"/>
          </p:nvSpPr>
          <p:spPr bwMode="auto">
            <a:xfrm>
              <a:off x="3681413" y="1604963"/>
              <a:ext cx="61913" cy="34925"/>
            </a:xfrm>
            <a:custGeom>
              <a:avLst/>
              <a:gdLst>
                <a:gd name="T0" fmla="*/ 17 w 39"/>
                <a:gd name="T1" fmla="*/ 0 h 22"/>
                <a:gd name="T2" fmla="*/ 19 w 39"/>
                <a:gd name="T3" fmla="*/ 0 h 22"/>
                <a:gd name="T4" fmla="*/ 20 w 39"/>
                <a:gd name="T5" fmla="*/ 1 h 22"/>
                <a:gd name="T6" fmla="*/ 38 w 39"/>
                <a:gd name="T7" fmla="*/ 10 h 22"/>
                <a:gd name="T8" fmla="*/ 39 w 39"/>
                <a:gd name="T9" fmla="*/ 10 h 22"/>
                <a:gd name="T10" fmla="*/ 21 w 39"/>
                <a:gd name="T11" fmla="*/ 22 h 22"/>
                <a:gd name="T12" fmla="*/ 18 w 39"/>
                <a:gd name="T13" fmla="*/ 21 h 22"/>
                <a:gd name="T14" fmla="*/ 2 w 39"/>
                <a:gd name="T15" fmla="*/ 11 h 22"/>
                <a:gd name="T16" fmla="*/ 1 w 39"/>
                <a:gd name="T17" fmla="*/ 10 h 22"/>
                <a:gd name="T18" fmla="*/ 0 w 39"/>
                <a:gd name="T19" fmla="*/ 10 h 22"/>
                <a:gd name="T20" fmla="*/ 17 w 3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2">
                  <a:moveTo>
                    <a:pt x="17" y="0"/>
                  </a:moveTo>
                  <a:lnTo>
                    <a:pt x="19" y="0"/>
                  </a:lnTo>
                  <a:lnTo>
                    <a:pt x="20" y="1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21" y="22"/>
                  </a:lnTo>
                  <a:lnTo>
                    <a:pt x="18" y="2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459"/>
            <p:cNvSpPr>
              <a:spLocks noEditPoints="1"/>
            </p:cNvSpPr>
            <p:nvPr userDrawn="1"/>
          </p:nvSpPr>
          <p:spPr bwMode="auto">
            <a:xfrm>
              <a:off x="3675063" y="1584326"/>
              <a:ext cx="200025" cy="255588"/>
            </a:xfrm>
            <a:custGeom>
              <a:avLst/>
              <a:gdLst>
                <a:gd name="T0" fmla="*/ 44 w 126"/>
                <a:gd name="T1" fmla="*/ 64 h 161"/>
                <a:gd name="T2" fmla="*/ 68 w 126"/>
                <a:gd name="T3" fmla="*/ 61 h 161"/>
                <a:gd name="T4" fmla="*/ 63 w 126"/>
                <a:gd name="T5" fmla="*/ 103 h 161"/>
                <a:gd name="T6" fmla="*/ 0 w 126"/>
                <a:gd name="T7" fmla="*/ 37 h 161"/>
                <a:gd name="T8" fmla="*/ 15 w 126"/>
                <a:gd name="T9" fmla="*/ 56 h 161"/>
                <a:gd name="T10" fmla="*/ 19 w 126"/>
                <a:gd name="T11" fmla="*/ 72 h 161"/>
                <a:gd name="T12" fmla="*/ 8 w 126"/>
                <a:gd name="T13" fmla="*/ 77 h 161"/>
                <a:gd name="T14" fmla="*/ 14 w 126"/>
                <a:gd name="T15" fmla="*/ 98 h 161"/>
                <a:gd name="T16" fmla="*/ 18 w 126"/>
                <a:gd name="T17" fmla="*/ 101 h 161"/>
                <a:gd name="T18" fmla="*/ 32 w 126"/>
                <a:gd name="T19" fmla="*/ 104 h 161"/>
                <a:gd name="T20" fmla="*/ 42 w 126"/>
                <a:gd name="T21" fmla="*/ 116 h 161"/>
                <a:gd name="T22" fmla="*/ 41 w 126"/>
                <a:gd name="T23" fmla="*/ 132 h 161"/>
                <a:gd name="T24" fmla="*/ 56 w 126"/>
                <a:gd name="T25" fmla="*/ 149 h 161"/>
                <a:gd name="T26" fmla="*/ 60 w 126"/>
                <a:gd name="T27" fmla="*/ 148 h 161"/>
                <a:gd name="T28" fmla="*/ 67 w 126"/>
                <a:gd name="T29" fmla="*/ 136 h 161"/>
                <a:gd name="T30" fmla="*/ 78 w 126"/>
                <a:gd name="T31" fmla="*/ 141 h 161"/>
                <a:gd name="T32" fmla="*/ 89 w 126"/>
                <a:gd name="T33" fmla="*/ 161 h 161"/>
                <a:gd name="T34" fmla="*/ 102 w 126"/>
                <a:gd name="T35" fmla="*/ 160 h 161"/>
                <a:gd name="T36" fmla="*/ 99 w 126"/>
                <a:gd name="T37" fmla="*/ 138 h 161"/>
                <a:gd name="T38" fmla="*/ 104 w 126"/>
                <a:gd name="T39" fmla="*/ 128 h 161"/>
                <a:gd name="T40" fmla="*/ 119 w 126"/>
                <a:gd name="T41" fmla="*/ 138 h 161"/>
                <a:gd name="T42" fmla="*/ 122 w 126"/>
                <a:gd name="T43" fmla="*/ 137 h 161"/>
                <a:gd name="T44" fmla="*/ 123 w 126"/>
                <a:gd name="T45" fmla="*/ 119 h 161"/>
                <a:gd name="T46" fmla="*/ 109 w 126"/>
                <a:gd name="T47" fmla="*/ 102 h 161"/>
                <a:gd name="T48" fmla="*/ 108 w 126"/>
                <a:gd name="T49" fmla="*/ 89 h 161"/>
                <a:gd name="T50" fmla="*/ 119 w 126"/>
                <a:gd name="T51" fmla="*/ 81 h 161"/>
                <a:gd name="T52" fmla="*/ 109 w 126"/>
                <a:gd name="T53" fmla="*/ 60 h 161"/>
                <a:gd name="T54" fmla="*/ 95 w 126"/>
                <a:gd name="T55" fmla="*/ 58 h 161"/>
                <a:gd name="T56" fmla="*/ 92 w 126"/>
                <a:gd name="T57" fmla="*/ 57 h 161"/>
                <a:gd name="T58" fmla="*/ 84 w 126"/>
                <a:gd name="T59" fmla="*/ 44 h 161"/>
                <a:gd name="T60" fmla="*/ 83 w 126"/>
                <a:gd name="T61" fmla="*/ 24 h 161"/>
                <a:gd name="T62" fmla="*/ 69 w 126"/>
                <a:gd name="T63" fmla="*/ 12 h 161"/>
                <a:gd name="T64" fmla="*/ 60 w 126"/>
                <a:gd name="T65" fmla="*/ 24 h 161"/>
                <a:gd name="T66" fmla="*/ 49 w 126"/>
                <a:gd name="T67" fmla="*/ 22 h 161"/>
                <a:gd name="T68" fmla="*/ 39 w 126"/>
                <a:gd name="T69" fmla="*/ 4 h 161"/>
                <a:gd name="T70" fmla="*/ 35 w 126"/>
                <a:gd name="T71" fmla="*/ 0 h 161"/>
                <a:gd name="T72" fmla="*/ 22 w 126"/>
                <a:gd name="T73" fmla="*/ 6 h 161"/>
                <a:gd name="T74" fmla="*/ 27 w 126"/>
                <a:gd name="T75" fmla="*/ 27 h 161"/>
                <a:gd name="T76" fmla="*/ 21 w 126"/>
                <a:gd name="T77" fmla="*/ 32 h 161"/>
                <a:gd name="T78" fmla="*/ 6 w 126"/>
                <a:gd name="T79" fmla="*/ 23 h 161"/>
                <a:gd name="T80" fmla="*/ 0 w 126"/>
                <a:gd name="T81" fmla="*/ 3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6" h="161">
                  <a:moveTo>
                    <a:pt x="58" y="100"/>
                  </a:moveTo>
                  <a:cubicBezTo>
                    <a:pt x="48" y="91"/>
                    <a:pt x="41" y="75"/>
                    <a:pt x="44" y="64"/>
                  </a:cubicBezTo>
                  <a:cubicBezTo>
                    <a:pt x="46" y="55"/>
                    <a:pt x="54" y="53"/>
                    <a:pt x="63" y="58"/>
                  </a:cubicBezTo>
                  <a:cubicBezTo>
                    <a:pt x="64" y="59"/>
                    <a:pt x="66" y="60"/>
                    <a:pt x="68" y="61"/>
                  </a:cubicBezTo>
                  <a:cubicBezTo>
                    <a:pt x="78" y="70"/>
                    <a:pt x="85" y="86"/>
                    <a:pt x="82" y="97"/>
                  </a:cubicBezTo>
                  <a:cubicBezTo>
                    <a:pt x="80" y="106"/>
                    <a:pt x="72" y="108"/>
                    <a:pt x="63" y="103"/>
                  </a:cubicBezTo>
                  <a:cubicBezTo>
                    <a:pt x="61" y="102"/>
                    <a:pt x="60" y="101"/>
                    <a:pt x="58" y="100"/>
                  </a:cubicBezTo>
                  <a:close/>
                  <a:moveTo>
                    <a:pt x="0" y="37"/>
                  </a:moveTo>
                  <a:cubicBezTo>
                    <a:pt x="0" y="39"/>
                    <a:pt x="1" y="41"/>
                    <a:pt x="2" y="42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7"/>
                    <a:pt x="17" y="58"/>
                    <a:pt x="17" y="60"/>
                  </a:cubicBezTo>
                  <a:cubicBezTo>
                    <a:pt x="17" y="63"/>
                    <a:pt x="18" y="68"/>
                    <a:pt x="19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7" y="77"/>
                    <a:pt x="6" y="79"/>
                    <a:pt x="7" y="81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99"/>
                    <a:pt x="15" y="101"/>
                    <a:pt x="16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6" y="109"/>
                    <a:pt x="39" y="112"/>
                    <a:pt x="42" y="11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4"/>
                    <a:pt x="41" y="136"/>
                    <a:pt x="43" y="137"/>
                  </a:cubicBezTo>
                  <a:cubicBezTo>
                    <a:pt x="56" y="149"/>
                    <a:pt x="56" y="149"/>
                    <a:pt x="56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8" y="150"/>
                    <a:pt x="59" y="150"/>
                    <a:pt x="60" y="148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6" y="136"/>
                    <a:pt x="66" y="136"/>
                    <a:pt x="67" y="136"/>
                  </a:cubicBezTo>
                  <a:cubicBezTo>
                    <a:pt x="71" y="137"/>
                    <a:pt x="74" y="138"/>
                    <a:pt x="77" y="139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87" y="158"/>
                    <a:pt x="87" y="158"/>
                    <a:pt x="87" y="158"/>
                  </a:cubicBezTo>
                  <a:cubicBezTo>
                    <a:pt x="87" y="159"/>
                    <a:pt x="88" y="160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4" y="159"/>
                    <a:pt x="104" y="158"/>
                    <a:pt x="103" y="156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5"/>
                    <a:pt x="98" y="135"/>
                  </a:cubicBezTo>
                  <a:cubicBezTo>
                    <a:pt x="100" y="133"/>
                    <a:pt x="102" y="131"/>
                    <a:pt x="104" y="128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21" y="139"/>
                    <a:pt x="122" y="139"/>
                    <a:pt x="122" y="137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6" y="123"/>
                    <a:pt x="125" y="120"/>
                    <a:pt x="123" y="119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4"/>
                    <a:pt x="109" y="103"/>
                    <a:pt x="109" y="102"/>
                  </a:cubicBezTo>
                  <a:cubicBezTo>
                    <a:pt x="108" y="98"/>
                    <a:pt x="108" y="94"/>
                    <a:pt x="107" y="90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4"/>
                    <a:pt x="120" y="83"/>
                    <a:pt x="119" y="81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1" y="62"/>
                    <a:pt x="110" y="61"/>
                    <a:pt x="109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3"/>
                    <a:pt x="87" y="49"/>
                    <a:pt x="84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8"/>
                    <a:pt x="84" y="25"/>
                    <a:pt x="83" y="24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7" y="11"/>
                    <a:pt x="66" y="12"/>
                    <a:pt x="66" y="1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5"/>
                    <a:pt x="59" y="26"/>
                    <a:pt x="58" y="25"/>
                  </a:cubicBezTo>
                  <a:cubicBezTo>
                    <a:pt x="55" y="24"/>
                    <a:pt x="52" y="23"/>
                    <a:pt x="49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4"/>
                    <a:pt x="22" y="6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5"/>
                    <a:pt x="28" y="26"/>
                    <a:pt x="27" y="27"/>
                  </a:cubicBezTo>
                  <a:cubicBezTo>
                    <a:pt x="25" y="28"/>
                    <a:pt x="24" y="31"/>
                    <a:pt x="22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2"/>
                    <a:pt x="4" y="23"/>
                    <a:pt x="4" y="24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460"/>
            <p:cNvSpPr>
              <a:spLocks noEditPoints="1"/>
            </p:cNvSpPr>
            <p:nvPr userDrawn="1"/>
          </p:nvSpPr>
          <p:spPr bwMode="auto">
            <a:xfrm>
              <a:off x="2519363" y="5186363"/>
              <a:ext cx="979488" cy="198438"/>
            </a:xfrm>
            <a:custGeom>
              <a:avLst/>
              <a:gdLst>
                <a:gd name="T0" fmla="*/ 429 w 617"/>
                <a:gd name="T1" fmla="*/ 94 h 125"/>
                <a:gd name="T2" fmla="*/ 148 w 617"/>
                <a:gd name="T3" fmla="*/ 94 h 125"/>
                <a:gd name="T4" fmla="*/ 279 w 617"/>
                <a:gd name="T5" fmla="*/ 36 h 125"/>
                <a:gd name="T6" fmla="*/ 429 w 617"/>
                <a:gd name="T7" fmla="*/ 94 h 125"/>
                <a:gd name="T8" fmla="*/ 429 w 617"/>
                <a:gd name="T9" fmla="*/ 94 h 125"/>
                <a:gd name="T10" fmla="*/ 617 w 617"/>
                <a:gd name="T11" fmla="*/ 124 h 125"/>
                <a:gd name="T12" fmla="*/ 615 w 617"/>
                <a:gd name="T13" fmla="*/ 108 h 125"/>
                <a:gd name="T14" fmla="*/ 288 w 617"/>
                <a:gd name="T15" fmla="*/ 0 h 125"/>
                <a:gd name="T16" fmla="*/ 0 w 617"/>
                <a:gd name="T17" fmla="*/ 108 h 125"/>
                <a:gd name="T18" fmla="*/ 2 w 617"/>
                <a:gd name="T19" fmla="*/ 125 h 125"/>
                <a:gd name="T20" fmla="*/ 617 w 617"/>
                <a:gd name="T21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7" h="125">
                  <a:moveTo>
                    <a:pt x="429" y="94"/>
                  </a:moveTo>
                  <a:lnTo>
                    <a:pt x="148" y="94"/>
                  </a:lnTo>
                  <a:lnTo>
                    <a:pt x="279" y="36"/>
                  </a:lnTo>
                  <a:lnTo>
                    <a:pt x="429" y="94"/>
                  </a:lnTo>
                  <a:lnTo>
                    <a:pt x="429" y="94"/>
                  </a:lnTo>
                  <a:close/>
                  <a:moveTo>
                    <a:pt x="617" y="124"/>
                  </a:moveTo>
                  <a:lnTo>
                    <a:pt x="615" y="108"/>
                  </a:lnTo>
                  <a:lnTo>
                    <a:pt x="288" y="0"/>
                  </a:lnTo>
                  <a:lnTo>
                    <a:pt x="0" y="108"/>
                  </a:lnTo>
                  <a:lnTo>
                    <a:pt x="2" y="125"/>
                  </a:lnTo>
                  <a:lnTo>
                    <a:pt x="617" y="12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461"/>
            <p:cNvSpPr>
              <a:spLocks noEditPoints="1"/>
            </p:cNvSpPr>
            <p:nvPr userDrawn="1"/>
          </p:nvSpPr>
          <p:spPr bwMode="auto">
            <a:xfrm>
              <a:off x="2519363" y="5154613"/>
              <a:ext cx="976313" cy="203200"/>
            </a:xfrm>
            <a:custGeom>
              <a:avLst/>
              <a:gdLst>
                <a:gd name="T0" fmla="*/ 427 w 615"/>
                <a:gd name="T1" fmla="*/ 99 h 128"/>
                <a:gd name="T2" fmla="*/ 147 w 615"/>
                <a:gd name="T3" fmla="*/ 99 h 128"/>
                <a:gd name="T4" fmla="*/ 277 w 615"/>
                <a:gd name="T5" fmla="*/ 40 h 128"/>
                <a:gd name="T6" fmla="*/ 427 w 615"/>
                <a:gd name="T7" fmla="*/ 99 h 128"/>
                <a:gd name="T8" fmla="*/ 427 w 615"/>
                <a:gd name="T9" fmla="*/ 99 h 128"/>
                <a:gd name="T10" fmla="*/ 615 w 615"/>
                <a:gd name="T11" fmla="*/ 128 h 128"/>
                <a:gd name="T12" fmla="*/ 286 w 615"/>
                <a:gd name="T13" fmla="*/ 0 h 128"/>
                <a:gd name="T14" fmla="*/ 0 w 615"/>
                <a:gd name="T15" fmla="*/ 128 h 128"/>
                <a:gd name="T16" fmla="*/ 615 w 615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5" h="128">
                  <a:moveTo>
                    <a:pt x="427" y="99"/>
                  </a:moveTo>
                  <a:lnTo>
                    <a:pt x="147" y="99"/>
                  </a:lnTo>
                  <a:lnTo>
                    <a:pt x="277" y="40"/>
                  </a:lnTo>
                  <a:lnTo>
                    <a:pt x="427" y="99"/>
                  </a:lnTo>
                  <a:lnTo>
                    <a:pt x="427" y="99"/>
                  </a:lnTo>
                  <a:close/>
                  <a:moveTo>
                    <a:pt x="615" y="128"/>
                  </a:moveTo>
                  <a:lnTo>
                    <a:pt x="286" y="0"/>
                  </a:lnTo>
                  <a:lnTo>
                    <a:pt x="0" y="128"/>
                  </a:lnTo>
                  <a:lnTo>
                    <a:pt x="615" y="128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462"/>
            <p:cNvSpPr>
              <a:spLocks/>
            </p:cNvSpPr>
            <p:nvPr userDrawn="1"/>
          </p:nvSpPr>
          <p:spPr bwMode="auto">
            <a:xfrm>
              <a:off x="3217863" y="5262563"/>
              <a:ext cx="42863" cy="19050"/>
            </a:xfrm>
            <a:custGeom>
              <a:avLst/>
              <a:gdLst>
                <a:gd name="T0" fmla="*/ 23 w 27"/>
                <a:gd name="T1" fmla="*/ 0 h 12"/>
                <a:gd name="T2" fmla="*/ 0 w 27"/>
                <a:gd name="T3" fmla="*/ 11 h 12"/>
                <a:gd name="T4" fmla="*/ 4 w 27"/>
                <a:gd name="T5" fmla="*/ 12 h 12"/>
                <a:gd name="T6" fmla="*/ 27 w 27"/>
                <a:gd name="T7" fmla="*/ 2 h 12"/>
                <a:gd name="T8" fmla="*/ 23 w 2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23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7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463"/>
            <p:cNvSpPr>
              <a:spLocks/>
            </p:cNvSpPr>
            <p:nvPr userDrawn="1"/>
          </p:nvSpPr>
          <p:spPr bwMode="auto">
            <a:xfrm>
              <a:off x="3203576" y="5251451"/>
              <a:ext cx="26988" cy="11113"/>
            </a:xfrm>
            <a:custGeom>
              <a:avLst/>
              <a:gdLst>
                <a:gd name="T0" fmla="*/ 13 w 17"/>
                <a:gd name="T1" fmla="*/ 0 h 7"/>
                <a:gd name="T2" fmla="*/ 0 w 17"/>
                <a:gd name="T3" fmla="*/ 6 h 7"/>
                <a:gd name="T4" fmla="*/ 4 w 17"/>
                <a:gd name="T5" fmla="*/ 7 h 7"/>
                <a:gd name="T6" fmla="*/ 17 w 17"/>
                <a:gd name="T7" fmla="*/ 1 h 7"/>
                <a:gd name="T8" fmla="*/ 13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3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464"/>
            <p:cNvSpPr>
              <a:spLocks/>
            </p:cNvSpPr>
            <p:nvPr userDrawn="1"/>
          </p:nvSpPr>
          <p:spPr bwMode="auto">
            <a:xfrm>
              <a:off x="3155951" y="5238751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1 h 12"/>
                <a:gd name="T4" fmla="*/ 4 w 28"/>
                <a:gd name="T5" fmla="*/ 12 h 12"/>
                <a:gd name="T6" fmla="*/ 28 w 28"/>
                <a:gd name="T7" fmla="*/ 2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465"/>
            <p:cNvSpPr>
              <a:spLocks/>
            </p:cNvSpPr>
            <p:nvPr userDrawn="1"/>
          </p:nvSpPr>
          <p:spPr bwMode="auto">
            <a:xfrm>
              <a:off x="3143251" y="5227638"/>
              <a:ext cx="26988" cy="11113"/>
            </a:xfrm>
            <a:custGeom>
              <a:avLst/>
              <a:gdLst>
                <a:gd name="T0" fmla="*/ 13 w 17"/>
                <a:gd name="T1" fmla="*/ 0 h 7"/>
                <a:gd name="T2" fmla="*/ 0 w 17"/>
                <a:gd name="T3" fmla="*/ 6 h 7"/>
                <a:gd name="T4" fmla="*/ 4 w 17"/>
                <a:gd name="T5" fmla="*/ 7 h 7"/>
                <a:gd name="T6" fmla="*/ 17 w 17"/>
                <a:gd name="T7" fmla="*/ 1 h 7"/>
                <a:gd name="T8" fmla="*/ 13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3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466"/>
            <p:cNvSpPr>
              <a:spLocks/>
            </p:cNvSpPr>
            <p:nvPr userDrawn="1"/>
          </p:nvSpPr>
          <p:spPr bwMode="auto">
            <a:xfrm>
              <a:off x="3338513" y="5310188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467"/>
            <p:cNvSpPr>
              <a:spLocks/>
            </p:cNvSpPr>
            <p:nvPr userDrawn="1"/>
          </p:nvSpPr>
          <p:spPr bwMode="auto">
            <a:xfrm>
              <a:off x="3324226" y="5297488"/>
              <a:ext cx="28575" cy="12700"/>
            </a:xfrm>
            <a:custGeom>
              <a:avLst/>
              <a:gdLst>
                <a:gd name="T0" fmla="*/ 14 w 18"/>
                <a:gd name="T1" fmla="*/ 0 h 8"/>
                <a:gd name="T2" fmla="*/ 0 w 18"/>
                <a:gd name="T3" fmla="*/ 6 h 8"/>
                <a:gd name="T4" fmla="*/ 4 w 18"/>
                <a:gd name="T5" fmla="*/ 8 h 8"/>
                <a:gd name="T6" fmla="*/ 18 w 18"/>
                <a:gd name="T7" fmla="*/ 2 h 8"/>
                <a:gd name="T8" fmla="*/ 14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4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468"/>
            <p:cNvSpPr>
              <a:spLocks/>
            </p:cNvSpPr>
            <p:nvPr userDrawn="1"/>
          </p:nvSpPr>
          <p:spPr bwMode="auto">
            <a:xfrm>
              <a:off x="3278188" y="5286376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1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1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69"/>
            <p:cNvSpPr>
              <a:spLocks/>
            </p:cNvSpPr>
            <p:nvPr userDrawn="1"/>
          </p:nvSpPr>
          <p:spPr bwMode="auto">
            <a:xfrm>
              <a:off x="3263901" y="5275263"/>
              <a:ext cx="28575" cy="11113"/>
            </a:xfrm>
            <a:custGeom>
              <a:avLst/>
              <a:gdLst>
                <a:gd name="T0" fmla="*/ 14 w 18"/>
                <a:gd name="T1" fmla="*/ 0 h 7"/>
                <a:gd name="T2" fmla="*/ 0 w 18"/>
                <a:gd name="T3" fmla="*/ 6 h 7"/>
                <a:gd name="T4" fmla="*/ 4 w 18"/>
                <a:gd name="T5" fmla="*/ 7 h 7"/>
                <a:gd name="T6" fmla="*/ 18 w 18"/>
                <a:gd name="T7" fmla="*/ 1 h 7"/>
                <a:gd name="T8" fmla="*/ 14 w 1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14" y="0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1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70"/>
            <p:cNvSpPr>
              <a:spLocks/>
            </p:cNvSpPr>
            <p:nvPr userDrawn="1"/>
          </p:nvSpPr>
          <p:spPr bwMode="auto">
            <a:xfrm>
              <a:off x="3095626" y="5214938"/>
              <a:ext cx="44450" cy="20638"/>
            </a:xfrm>
            <a:custGeom>
              <a:avLst/>
              <a:gdLst>
                <a:gd name="T0" fmla="*/ 24 w 28"/>
                <a:gd name="T1" fmla="*/ 0 h 13"/>
                <a:gd name="T2" fmla="*/ 0 w 28"/>
                <a:gd name="T3" fmla="*/ 11 h 13"/>
                <a:gd name="T4" fmla="*/ 4 w 28"/>
                <a:gd name="T5" fmla="*/ 13 h 13"/>
                <a:gd name="T6" fmla="*/ 28 w 28"/>
                <a:gd name="T7" fmla="*/ 2 h 13"/>
                <a:gd name="T8" fmla="*/ 24 w 2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24" y="0"/>
                  </a:moveTo>
                  <a:lnTo>
                    <a:pt x="0" y="11"/>
                  </a:lnTo>
                  <a:lnTo>
                    <a:pt x="4" y="13"/>
                  </a:lnTo>
                  <a:lnTo>
                    <a:pt x="2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71"/>
            <p:cNvSpPr>
              <a:spLocks/>
            </p:cNvSpPr>
            <p:nvPr userDrawn="1"/>
          </p:nvSpPr>
          <p:spPr bwMode="auto">
            <a:xfrm>
              <a:off x="3035301" y="5192713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72"/>
            <p:cNvSpPr>
              <a:spLocks/>
            </p:cNvSpPr>
            <p:nvPr userDrawn="1"/>
          </p:nvSpPr>
          <p:spPr bwMode="auto">
            <a:xfrm>
              <a:off x="3081338" y="5203826"/>
              <a:ext cx="28575" cy="12700"/>
            </a:xfrm>
            <a:custGeom>
              <a:avLst/>
              <a:gdLst>
                <a:gd name="T0" fmla="*/ 14 w 18"/>
                <a:gd name="T1" fmla="*/ 0 h 8"/>
                <a:gd name="T2" fmla="*/ 0 w 18"/>
                <a:gd name="T3" fmla="*/ 6 h 8"/>
                <a:gd name="T4" fmla="*/ 4 w 18"/>
                <a:gd name="T5" fmla="*/ 8 h 8"/>
                <a:gd name="T6" fmla="*/ 18 w 18"/>
                <a:gd name="T7" fmla="*/ 2 h 8"/>
                <a:gd name="T8" fmla="*/ 14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4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73"/>
            <p:cNvSpPr>
              <a:spLocks/>
            </p:cNvSpPr>
            <p:nvPr userDrawn="1"/>
          </p:nvSpPr>
          <p:spPr bwMode="auto">
            <a:xfrm>
              <a:off x="2974976" y="5168901"/>
              <a:ext cx="44450" cy="19050"/>
            </a:xfrm>
            <a:custGeom>
              <a:avLst/>
              <a:gdLst>
                <a:gd name="T0" fmla="*/ 24 w 28"/>
                <a:gd name="T1" fmla="*/ 0 h 12"/>
                <a:gd name="T2" fmla="*/ 0 w 28"/>
                <a:gd name="T3" fmla="*/ 10 h 12"/>
                <a:gd name="T4" fmla="*/ 4 w 28"/>
                <a:gd name="T5" fmla="*/ 12 h 12"/>
                <a:gd name="T6" fmla="*/ 28 w 28"/>
                <a:gd name="T7" fmla="*/ 1 h 12"/>
                <a:gd name="T8" fmla="*/ 24 w 2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lnTo>
                    <a:pt x="0" y="10"/>
                  </a:lnTo>
                  <a:lnTo>
                    <a:pt x="4" y="12"/>
                  </a:lnTo>
                  <a:lnTo>
                    <a:pt x="28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74"/>
            <p:cNvSpPr>
              <a:spLocks/>
            </p:cNvSpPr>
            <p:nvPr userDrawn="1"/>
          </p:nvSpPr>
          <p:spPr bwMode="auto">
            <a:xfrm>
              <a:off x="3021013" y="5180013"/>
              <a:ext cx="28575" cy="12700"/>
            </a:xfrm>
            <a:custGeom>
              <a:avLst/>
              <a:gdLst>
                <a:gd name="T0" fmla="*/ 14 w 18"/>
                <a:gd name="T1" fmla="*/ 0 h 8"/>
                <a:gd name="T2" fmla="*/ 0 w 18"/>
                <a:gd name="T3" fmla="*/ 6 h 8"/>
                <a:gd name="T4" fmla="*/ 4 w 18"/>
                <a:gd name="T5" fmla="*/ 8 h 8"/>
                <a:gd name="T6" fmla="*/ 18 w 18"/>
                <a:gd name="T7" fmla="*/ 2 h 8"/>
                <a:gd name="T8" fmla="*/ 14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4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75"/>
            <p:cNvSpPr>
              <a:spLocks/>
            </p:cNvSpPr>
            <p:nvPr userDrawn="1"/>
          </p:nvSpPr>
          <p:spPr bwMode="auto">
            <a:xfrm>
              <a:off x="2744788" y="5253038"/>
              <a:ext cx="39688" cy="15875"/>
            </a:xfrm>
            <a:custGeom>
              <a:avLst/>
              <a:gdLst>
                <a:gd name="T0" fmla="*/ 0 w 25"/>
                <a:gd name="T1" fmla="*/ 2 h 10"/>
                <a:gd name="T2" fmla="*/ 20 w 25"/>
                <a:gd name="T3" fmla="*/ 10 h 10"/>
                <a:gd name="T4" fmla="*/ 25 w 25"/>
                <a:gd name="T5" fmla="*/ 8 h 10"/>
                <a:gd name="T6" fmla="*/ 5 w 25"/>
                <a:gd name="T7" fmla="*/ 0 h 10"/>
                <a:gd name="T8" fmla="*/ 0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lnTo>
                    <a:pt x="20" y="10"/>
                  </a:lnTo>
                  <a:lnTo>
                    <a:pt x="25" y="8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76"/>
            <p:cNvSpPr>
              <a:spLocks/>
            </p:cNvSpPr>
            <p:nvPr userDrawn="1"/>
          </p:nvSpPr>
          <p:spPr bwMode="auto">
            <a:xfrm>
              <a:off x="2708276" y="5268913"/>
              <a:ext cx="26988" cy="11113"/>
            </a:xfrm>
            <a:custGeom>
              <a:avLst/>
              <a:gdLst>
                <a:gd name="T0" fmla="*/ 0 w 17"/>
                <a:gd name="T1" fmla="*/ 2 h 7"/>
                <a:gd name="T2" fmla="*/ 12 w 17"/>
                <a:gd name="T3" fmla="*/ 7 h 7"/>
                <a:gd name="T4" fmla="*/ 17 w 17"/>
                <a:gd name="T5" fmla="*/ 5 h 7"/>
                <a:gd name="T6" fmla="*/ 5 w 17"/>
                <a:gd name="T7" fmla="*/ 0 h 7"/>
                <a:gd name="T8" fmla="*/ 0 w 1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0" y="2"/>
                  </a:moveTo>
                  <a:lnTo>
                    <a:pt x="12" y="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77"/>
            <p:cNvSpPr>
              <a:spLocks/>
            </p:cNvSpPr>
            <p:nvPr userDrawn="1"/>
          </p:nvSpPr>
          <p:spPr bwMode="auto">
            <a:xfrm>
              <a:off x="2673351" y="5284788"/>
              <a:ext cx="38100" cy="15875"/>
            </a:xfrm>
            <a:custGeom>
              <a:avLst/>
              <a:gdLst>
                <a:gd name="T0" fmla="*/ 0 w 24"/>
                <a:gd name="T1" fmla="*/ 3 h 10"/>
                <a:gd name="T2" fmla="*/ 19 w 24"/>
                <a:gd name="T3" fmla="*/ 10 h 10"/>
                <a:gd name="T4" fmla="*/ 24 w 24"/>
                <a:gd name="T5" fmla="*/ 8 h 10"/>
                <a:gd name="T6" fmla="*/ 4 w 24"/>
                <a:gd name="T7" fmla="*/ 0 h 10"/>
                <a:gd name="T8" fmla="*/ 0 w 24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19" y="10"/>
                  </a:lnTo>
                  <a:lnTo>
                    <a:pt x="24" y="8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78"/>
            <p:cNvSpPr>
              <a:spLocks/>
            </p:cNvSpPr>
            <p:nvPr userDrawn="1"/>
          </p:nvSpPr>
          <p:spPr bwMode="auto">
            <a:xfrm>
              <a:off x="2635251" y="5302251"/>
              <a:ext cx="26988" cy="9525"/>
            </a:xfrm>
            <a:custGeom>
              <a:avLst/>
              <a:gdLst>
                <a:gd name="T0" fmla="*/ 0 w 17"/>
                <a:gd name="T1" fmla="*/ 2 h 6"/>
                <a:gd name="T2" fmla="*/ 12 w 17"/>
                <a:gd name="T3" fmla="*/ 6 h 6"/>
                <a:gd name="T4" fmla="*/ 17 w 17"/>
                <a:gd name="T5" fmla="*/ 4 h 6"/>
                <a:gd name="T6" fmla="*/ 5 w 17"/>
                <a:gd name="T7" fmla="*/ 0 h 6"/>
                <a:gd name="T8" fmla="*/ 0 w 1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0" y="2"/>
                  </a:moveTo>
                  <a:lnTo>
                    <a:pt x="12" y="6"/>
                  </a:lnTo>
                  <a:lnTo>
                    <a:pt x="17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479"/>
            <p:cNvSpPr>
              <a:spLocks/>
            </p:cNvSpPr>
            <p:nvPr userDrawn="1"/>
          </p:nvSpPr>
          <p:spPr bwMode="auto">
            <a:xfrm>
              <a:off x="2889251" y="5187951"/>
              <a:ext cx="39688" cy="15875"/>
            </a:xfrm>
            <a:custGeom>
              <a:avLst/>
              <a:gdLst>
                <a:gd name="T0" fmla="*/ 0 w 25"/>
                <a:gd name="T1" fmla="*/ 2 h 10"/>
                <a:gd name="T2" fmla="*/ 20 w 25"/>
                <a:gd name="T3" fmla="*/ 10 h 10"/>
                <a:gd name="T4" fmla="*/ 25 w 25"/>
                <a:gd name="T5" fmla="*/ 7 h 10"/>
                <a:gd name="T6" fmla="*/ 5 w 25"/>
                <a:gd name="T7" fmla="*/ 0 h 10"/>
                <a:gd name="T8" fmla="*/ 0 w 2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lnTo>
                    <a:pt x="20" y="10"/>
                  </a:lnTo>
                  <a:lnTo>
                    <a:pt x="25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480"/>
            <p:cNvSpPr>
              <a:spLocks/>
            </p:cNvSpPr>
            <p:nvPr userDrawn="1"/>
          </p:nvSpPr>
          <p:spPr bwMode="auto">
            <a:xfrm>
              <a:off x="2852738" y="5203826"/>
              <a:ext cx="25400" cy="11113"/>
            </a:xfrm>
            <a:custGeom>
              <a:avLst/>
              <a:gdLst>
                <a:gd name="T0" fmla="*/ 0 w 16"/>
                <a:gd name="T1" fmla="*/ 2 h 7"/>
                <a:gd name="T2" fmla="*/ 12 w 16"/>
                <a:gd name="T3" fmla="*/ 7 h 7"/>
                <a:gd name="T4" fmla="*/ 16 w 16"/>
                <a:gd name="T5" fmla="*/ 4 h 7"/>
                <a:gd name="T6" fmla="*/ 5 w 16"/>
                <a:gd name="T7" fmla="*/ 0 h 7"/>
                <a:gd name="T8" fmla="*/ 0 w 1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lnTo>
                    <a:pt x="12" y="7"/>
                  </a:lnTo>
                  <a:lnTo>
                    <a:pt x="16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481"/>
            <p:cNvSpPr>
              <a:spLocks/>
            </p:cNvSpPr>
            <p:nvPr userDrawn="1"/>
          </p:nvSpPr>
          <p:spPr bwMode="auto">
            <a:xfrm>
              <a:off x="2817813" y="5219701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20 w 24"/>
                <a:gd name="T3" fmla="*/ 10 h 10"/>
                <a:gd name="T4" fmla="*/ 24 w 24"/>
                <a:gd name="T5" fmla="*/ 8 h 10"/>
                <a:gd name="T6" fmla="*/ 5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20" y="10"/>
                  </a:lnTo>
                  <a:lnTo>
                    <a:pt x="24" y="8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482"/>
            <p:cNvSpPr>
              <a:spLocks/>
            </p:cNvSpPr>
            <p:nvPr userDrawn="1"/>
          </p:nvSpPr>
          <p:spPr bwMode="auto">
            <a:xfrm>
              <a:off x="2781301" y="5237163"/>
              <a:ext cx="26988" cy="9525"/>
            </a:xfrm>
            <a:custGeom>
              <a:avLst/>
              <a:gdLst>
                <a:gd name="T0" fmla="*/ 0 w 17"/>
                <a:gd name="T1" fmla="*/ 2 h 6"/>
                <a:gd name="T2" fmla="*/ 12 w 17"/>
                <a:gd name="T3" fmla="*/ 6 h 6"/>
                <a:gd name="T4" fmla="*/ 17 w 17"/>
                <a:gd name="T5" fmla="*/ 4 h 6"/>
                <a:gd name="T6" fmla="*/ 5 w 17"/>
                <a:gd name="T7" fmla="*/ 0 h 6"/>
                <a:gd name="T8" fmla="*/ 0 w 1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0" y="2"/>
                  </a:moveTo>
                  <a:lnTo>
                    <a:pt x="12" y="6"/>
                  </a:lnTo>
                  <a:lnTo>
                    <a:pt x="17" y="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483"/>
            <p:cNvSpPr>
              <a:spLocks/>
            </p:cNvSpPr>
            <p:nvPr userDrawn="1"/>
          </p:nvSpPr>
          <p:spPr bwMode="auto">
            <a:xfrm>
              <a:off x="2600326" y="5318126"/>
              <a:ext cx="38100" cy="15875"/>
            </a:xfrm>
            <a:custGeom>
              <a:avLst/>
              <a:gdLst>
                <a:gd name="T0" fmla="*/ 0 w 24"/>
                <a:gd name="T1" fmla="*/ 2 h 10"/>
                <a:gd name="T2" fmla="*/ 19 w 24"/>
                <a:gd name="T3" fmla="*/ 10 h 10"/>
                <a:gd name="T4" fmla="*/ 24 w 24"/>
                <a:gd name="T5" fmla="*/ 8 h 10"/>
                <a:gd name="T6" fmla="*/ 4 w 24"/>
                <a:gd name="T7" fmla="*/ 0 h 10"/>
                <a:gd name="T8" fmla="*/ 0 w 2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2"/>
                  </a:moveTo>
                  <a:lnTo>
                    <a:pt x="19" y="10"/>
                  </a:lnTo>
                  <a:lnTo>
                    <a:pt x="24" y="8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484"/>
            <p:cNvSpPr>
              <a:spLocks/>
            </p:cNvSpPr>
            <p:nvPr userDrawn="1"/>
          </p:nvSpPr>
          <p:spPr bwMode="auto">
            <a:xfrm>
              <a:off x="1755776" y="4506913"/>
              <a:ext cx="304800" cy="312738"/>
            </a:xfrm>
            <a:custGeom>
              <a:avLst/>
              <a:gdLst>
                <a:gd name="T0" fmla="*/ 4 w 192"/>
                <a:gd name="T1" fmla="*/ 0 h 197"/>
                <a:gd name="T2" fmla="*/ 0 w 192"/>
                <a:gd name="T3" fmla="*/ 126 h 197"/>
                <a:gd name="T4" fmla="*/ 192 w 192"/>
                <a:gd name="T5" fmla="*/ 192 h 197"/>
                <a:gd name="T6" fmla="*/ 192 w 192"/>
                <a:gd name="T7" fmla="*/ 86 h 197"/>
                <a:gd name="T8" fmla="*/ 186 w 192"/>
                <a:gd name="T9" fmla="*/ 22 h 197"/>
                <a:gd name="T10" fmla="*/ 4 w 192"/>
                <a:gd name="T1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97">
                  <a:moveTo>
                    <a:pt x="4" y="0"/>
                  </a:moveTo>
                  <a:cubicBezTo>
                    <a:pt x="0" y="126"/>
                    <a:pt x="0" y="126"/>
                    <a:pt x="0" y="126"/>
                  </a:cubicBezTo>
                  <a:cubicBezTo>
                    <a:pt x="0" y="126"/>
                    <a:pt x="102" y="197"/>
                    <a:pt x="192" y="192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86" y="22"/>
                    <a:pt x="186" y="22"/>
                    <a:pt x="186" y="2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485"/>
            <p:cNvSpPr>
              <a:spLocks/>
            </p:cNvSpPr>
            <p:nvPr userDrawn="1"/>
          </p:nvSpPr>
          <p:spPr bwMode="auto">
            <a:xfrm>
              <a:off x="2057401" y="4506913"/>
              <a:ext cx="304800" cy="304800"/>
            </a:xfrm>
            <a:custGeom>
              <a:avLst/>
              <a:gdLst>
                <a:gd name="T0" fmla="*/ 188 w 192"/>
                <a:gd name="T1" fmla="*/ 0 h 192"/>
                <a:gd name="T2" fmla="*/ 192 w 192"/>
                <a:gd name="T3" fmla="*/ 126 h 192"/>
                <a:gd name="T4" fmla="*/ 1 w 192"/>
                <a:gd name="T5" fmla="*/ 192 h 192"/>
                <a:gd name="T6" fmla="*/ 0 w 192"/>
                <a:gd name="T7" fmla="*/ 86 h 192"/>
                <a:gd name="T8" fmla="*/ 6 w 192"/>
                <a:gd name="T9" fmla="*/ 22 h 192"/>
                <a:gd name="T10" fmla="*/ 188 w 192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92">
                  <a:moveTo>
                    <a:pt x="188" y="0"/>
                  </a:move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91" y="192"/>
                    <a:pt x="1" y="19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6" y="22"/>
                    <a:pt x="6" y="22"/>
                    <a:pt x="6" y="22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4A4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486"/>
            <p:cNvSpPr>
              <a:spLocks/>
            </p:cNvSpPr>
            <p:nvPr userDrawn="1"/>
          </p:nvSpPr>
          <p:spPr bwMode="auto">
            <a:xfrm>
              <a:off x="2484438" y="4457701"/>
              <a:ext cx="9525" cy="134938"/>
            </a:xfrm>
            <a:custGeom>
              <a:avLst/>
              <a:gdLst>
                <a:gd name="T0" fmla="*/ 5 w 6"/>
                <a:gd name="T1" fmla="*/ 0 h 85"/>
                <a:gd name="T2" fmla="*/ 6 w 6"/>
                <a:gd name="T3" fmla="*/ 85 h 85"/>
                <a:gd name="T4" fmla="*/ 4 w 6"/>
                <a:gd name="T5" fmla="*/ 85 h 85"/>
                <a:gd name="T6" fmla="*/ 0 w 6"/>
                <a:gd name="T7" fmla="*/ 0 h 85"/>
                <a:gd name="T8" fmla="*/ 5 w 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5">
                  <a:moveTo>
                    <a:pt x="5" y="0"/>
                  </a:moveTo>
                  <a:lnTo>
                    <a:pt x="6" y="85"/>
                  </a:lnTo>
                  <a:lnTo>
                    <a:pt x="4" y="85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2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487"/>
            <p:cNvSpPr>
              <a:spLocks/>
            </p:cNvSpPr>
            <p:nvPr userDrawn="1"/>
          </p:nvSpPr>
          <p:spPr bwMode="auto">
            <a:xfrm>
              <a:off x="2474913" y="4567238"/>
              <a:ext cx="33338" cy="98425"/>
            </a:xfrm>
            <a:custGeom>
              <a:avLst/>
              <a:gdLst>
                <a:gd name="T0" fmla="*/ 21 w 21"/>
                <a:gd name="T1" fmla="*/ 61 h 62"/>
                <a:gd name="T2" fmla="*/ 0 w 21"/>
                <a:gd name="T3" fmla="*/ 62 h 62"/>
                <a:gd name="T4" fmla="*/ 0 w 21"/>
                <a:gd name="T5" fmla="*/ 8 h 62"/>
                <a:gd name="T6" fmla="*/ 2 w 21"/>
                <a:gd name="T7" fmla="*/ 2 h 62"/>
                <a:gd name="T8" fmla="*/ 8 w 21"/>
                <a:gd name="T9" fmla="*/ 0 h 62"/>
                <a:gd name="T10" fmla="*/ 12 w 21"/>
                <a:gd name="T11" fmla="*/ 0 h 62"/>
                <a:gd name="T12" fmla="*/ 18 w 21"/>
                <a:gd name="T13" fmla="*/ 2 h 62"/>
                <a:gd name="T14" fmla="*/ 20 w 21"/>
                <a:gd name="T15" fmla="*/ 8 h 62"/>
                <a:gd name="T16" fmla="*/ 21 w 21"/>
                <a:gd name="T17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62">
                  <a:moveTo>
                    <a:pt x="21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0"/>
                    <a:pt x="18" y="2"/>
                  </a:cubicBezTo>
                  <a:cubicBezTo>
                    <a:pt x="19" y="4"/>
                    <a:pt x="20" y="6"/>
                    <a:pt x="20" y="8"/>
                  </a:cubicBezTo>
                  <a:lnTo>
                    <a:pt x="21" y="61"/>
                  </a:ln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488"/>
            <p:cNvSpPr>
              <a:spLocks/>
            </p:cNvSpPr>
            <p:nvPr userDrawn="1"/>
          </p:nvSpPr>
          <p:spPr bwMode="auto">
            <a:xfrm>
              <a:off x="2497138" y="4597401"/>
              <a:ext cx="6350" cy="66675"/>
            </a:xfrm>
            <a:custGeom>
              <a:avLst/>
              <a:gdLst>
                <a:gd name="T0" fmla="*/ 1 w 4"/>
                <a:gd name="T1" fmla="*/ 42 h 42"/>
                <a:gd name="T2" fmla="*/ 0 w 4"/>
                <a:gd name="T3" fmla="*/ 0 h 42"/>
                <a:gd name="T4" fmla="*/ 4 w 4"/>
                <a:gd name="T5" fmla="*/ 42 h 42"/>
                <a:gd name="T6" fmla="*/ 1 w 4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2">
                  <a:moveTo>
                    <a:pt x="1" y="42"/>
                  </a:moveTo>
                  <a:lnTo>
                    <a:pt x="0" y="0"/>
                  </a:lnTo>
                  <a:lnTo>
                    <a:pt x="4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489"/>
            <p:cNvSpPr>
              <a:spLocks/>
            </p:cNvSpPr>
            <p:nvPr userDrawn="1"/>
          </p:nvSpPr>
          <p:spPr bwMode="auto">
            <a:xfrm>
              <a:off x="2492376" y="4625976"/>
              <a:ext cx="4763" cy="38100"/>
            </a:xfrm>
            <a:custGeom>
              <a:avLst/>
              <a:gdLst>
                <a:gd name="T0" fmla="*/ 0 w 3"/>
                <a:gd name="T1" fmla="*/ 24 h 24"/>
                <a:gd name="T2" fmla="*/ 0 w 3"/>
                <a:gd name="T3" fmla="*/ 0 h 24"/>
                <a:gd name="T4" fmla="*/ 3 w 3"/>
                <a:gd name="T5" fmla="*/ 24 h 24"/>
                <a:gd name="T6" fmla="*/ 0 w 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490"/>
            <p:cNvSpPr>
              <a:spLocks/>
            </p:cNvSpPr>
            <p:nvPr userDrawn="1"/>
          </p:nvSpPr>
          <p:spPr bwMode="auto">
            <a:xfrm>
              <a:off x="2482851" y="4606926"/>
              <a:ext cx="6350" cy="57150"/>
            </a:xfrm>
            <a:custGeom>
              <a:avLst/>
              <a:gdLst>
                <a:gd name="T0" fmla="*/ 1 w 4"/>
                <a:gd name="T1" fmla="*/ 36 h 36"/>
                <a:gd name="T2" fmla="*/ 0 w 4"/>
                <a:gd name="T3" fmla="*/ 0 h 36"/>
                <a:gd name="T4" fmla="*/ 4 w 4"/>
                <a:gd name="T5" fmla="*/ 36 h 36"/>
                <a:gd name="T6" fmla="*/ 1 w 4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6">
                  <a:moveTo>
                    <a:pt x="1" y="36"/>
                  </a:moveTo>
                  <a:lnTo>
                    <a:pt x="0" y="0"/>
                  </a:lnTo>
                  <a:lnTo>
                    <a:pt x="4" y="36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E67F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491"/>
            <p:cNvSpPr>
              <a:spLocks/>
            </p:cNvSpPr>
            <p:nvPr userDrawn="1"/>
          </p:nvSpPr>
          <p:spPr bwMode="auto">
            <a:xfrm>
              <a:off x="1635126" y="4446588"/>
              <a:ext cx="857250" cy="231775"/>
            </a:xfrm>
            <a:custGeom>
              <a:avLst/>
              <a:gdLst>
                <a:gd name="T0" fmla="*/ 540 w 540"/>
                <a:gd name="T1" fmla="*/ 4 h 146"/>
                <a:gd name="T2" fmla="*/ 540 w 540"/>
                <a:gd name="T3" fmla="*/ 11 h 146"/>
                <a:gd name="T4" fmla="*/ 261 w 540"/>
                <a:gd name="T5" fmla="*/ 146 h 146"/>
                <a:gd name="T6" fmla="*/ 5 w 540"/>
                <a:gd name="T7" fmla="*/ 9 h 146"/>
                <a:gd name="T8" fmla="*/ 0 w 540"/>
                <a:gd name="T9" fmla="*/ 0 h 146"/>
                <a:gd name="T10" fmla="*/ 540 w 540"/>
                <a:gd name="T11" fmla="*/ 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46">
                  <a:moveTo>
                    <a:pt x="540" y="4"/>
                  </a:moveTo>
                  <a:lnTo>
                    <a:pt x="540" y="11"/>
                  </a:lnTo>
                  <a:lnTo>
                    <a:pt x="261" y="146"/>
                  </a:lnTo>
                  <a:lnTo>
                    <a:pt x="5" y="9"/>
                  </a:lnTo>
                  <a:lnTo>
                    <a:pt x="0" y="0"/>
                  </a:lnTo>
                  <a:lnTo>
                    <a:pt x="540" y="4"/>
                  </a:lnTo>
                  <a:close/>
                </a:path>
              </a:pathLst>
            </a:custGeom>
            <a:solidFill>
              <a:srgbClr val="5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92"/>
            <p:cNvSpPr>
              <a:spLocks/>
            </p:cNvSpPr>
            <p:nvPr userDrawn="1"/>
          </p:nvSpPr>
          <p:spPr bwMode="auto">
            <a:xfrm>
              <a:off x="1635126" y="4232276"/>
              <a:ext cx="857250" cy="434975"/>
            </a:xfrm>
            <a:custGeom>
              <a:avLst/>
              <a:gdLst>
                <a:gd name="T0" fmla="*/ 540 w 540"/>
                <a:gd name="T1" fmla="*/ 139 h 274"/>
                <a:gd name="T2" fmla="*/ 264 w 540"/>
                <a:gd name="T3" fmla="*/ 274 h 274"/>
                <a:gd name="T4" fmla="*/ 0 w 540"/>
                <a:gd name="T5" fmla="*/ 135 h 274"/>
                <a:gd name="T6" fmla="*/ 276 w 540"/>
                <a:gd name="T7" fmla="*/ 0 h 274"/>
                <a:gd name="T8" fmla="*/ 540 w 540"/>
                <a:gd name="T9" fmla="*/ 13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274">
                  <a:moveTo>
                    <a:pt x="540" y="139"/>
                  </a:moveTo>
                  <a:lnTo>
                    <a:pt x="264" y="274"/>
                  </a:lnTo>
                  <a:lnTo>
                    <a:pt x="0" y="135"/>
                  </a:lnTo>
                  <a:lnTo>
                    <a:pt x="276" y="0"/>
                  </a:lnTo>
                  <a:lnTo>
                    <a:pt x="540" y="139"/>
                  </a:lnTo>
                  <a:close/>
                </a:path>
              </a:pathLst>
            </a:custGeom>
            <a:solidFill>
              <a:srgbClr val="464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493"/>
            <p:cNvSpPr>
              <a:spLocks noEditPoints="1"/>
            </p:cNvSpPr>
            <p:nvPr userDrawn="1"/>
          </p:nvSpPr>
          <p:spPr bwMode="auto">
            <a:xfrm>
              <a:off x="4348163" y="1858963"/>
              <a:ext cx="323850" cy="419100"/>
            </a:xfrm>
            <a:custGeom>
              <a:avLst/>
              <a:gdLst>
                <a:gd name="T0" fmla="*/ 38 w 204"/>
                <a:gd name="T1" fmla="*/ 15 h 264"/>
                <a:gd name="T2" fmla="*/ 12 w 204"/>
                <a:gd name="T3" fmla="*/ 2 h 264"/>
                <a:gd name="T4" fmla="*/ 4 w 204"/>
                <a:gd name="T5" fmla="*/ 20 h 264"/>
                <a:gd name="T6" fmla="*/ 26 w 204"/>
                <a:gd name="T7" fmla="*/ 74 h 264"/>
                <a:gd name="T8" fmla="*/ 56 w 204"/>
                <a:gd name="T9" fmla="*/ 119 h 264"/>
                <a:gd name="T10" fmla="*/ 54 w 204"/>
                <a:gd name="T11" fmla="*/ 112 h 264"/>
                <a:gd name="T12" fmla="*/ 87 w 204"/>
                <a:gd name="T13" fmla="*/ 169 h 264"/>
                <a:gd name="T14" fmla="*/ 78 w 204"/>
                <a:gd name="T15" fmla="*/ 184 h 264"/>
                <a:gd name="T16" fmla="*/ 78 w 204"/>
                <a:gd name="T17" fmla="*/ 240 h 264"/>
                <a:gd name="T18" fmla="*/ 120 w 204"/>
                <a:gd name="T19" fmla="*/ 264 h 264"/>
                <a:gd name="T20" fmla="*/ 121 w 204"/>
                <a:gd name="T21" fmla="*/ 207 h 264"/>
                <a:gd name="T22" fmla="*/ 111 w 204"/>
                <a:gd name="T23" fmla="*/ 182 h 264"/>
                <a:gd name="T24" fmla="*/ 143 w 204"/>
                <a:gd name="T25" fmla="*/ 163 h 264"/>
                <a:gd name="T26" fmla="*/ 174 w 204"/>
                <a:gd name="T27" fmla="*/ 149 h 264"/>
                <a:gd name="T28" fmla="*/ 200 w 204"/>
                <a:gd name="T29" fmla="*/ 117 h 264"/>
                <a:gd name="T30" fmla="*/ 191 w 204"/>
                <a:gd name="T31" fmla="*/ 90 h 264"/>
                <a:gd name="T32" fmla="*/ 165 w 204"/>
                <a:gd name="T33" fmla="*/ 77 h 264"/>
                <a:gd name="T34" fmla="*/ 165 w 204"/>
                <a:gd name="T35" fmla="*/ 69 h 264"/>
                <a:gd name="T36" fmla="*/ 100 w 204"/>
                <a:gd name="T37" fmla="*/ 26 h 264"/>
                <a:gd name="T38" fmla="*/ 38 w 204"/>
                <a:gd name="T39" fmla="*/ 7 h 264"/>
                <a:gd name="T40" fmla="*/ 38 w 204"/>
                <a:gd name="T41" fmla="*/ 15 h 264"/>
                <a:gd name="T42" fmla="*/ 74 w 204"/>
                <a:gd name="T43" fmla="*/ 21 h 264"/>
                <a:gd name="T44" fmla="*/ 74 w 204"/>
                <a:gd name="T45" fmla="*/ 85 h 264"/>
                <a:gd name="T46" fmla="*/ 87 w 204"/>
                <a:gd name="T47" fmla="*/ 153 h 264"/>
                <a:gd name="T48" fmla="*/ 59 w 204"/>
                <a:gd name="T49" fmla="*/ 90 h 264"/>
                <a:gd name="T50" fmla="*/ 52 w 204"/>
                <a:gd name="T51" fmla="*/ 14 h 264"/>
                <a:gd name="T52" fmla="*/ 74 w 204"/>
                <a:gd name="T53" fmla="*/ 21 h 264"/>
                <a:gd name="T54" fmla="*/ 44 w 204"/>
                <a:gd name="T55" fmla="*/ 80 h 264"/>
                <a:gd name="T56" fmla="*/ 14 w 204"/>
                <a:gd name="T57" fmla="*/ 16 h 264"/>
                <a:gd name="T58" fmla="*/ 37 w 204"/>
                <a:gd name="T59" fmla="*/ 28 h 264"/>
                <a:gd name="T60" fmla="*/ 44 w 204"/>
                <a:gd name="T61" fmla="*/ 80 h 264"/>
                <a:gd name="T62" fmla="*/ 157 w 204"/>
                <a:gd name="T63" fmla="*/ 136 h 264"/>
                <a:gd name="T64" fmla="*/ 165 w 204"/>
                <a:gd name="T65" fmla="*/ 91 h 264"/>
                <a:gd name="T66" fmla="*/ 188 w 204"/>
                <a:gd name="T67" fmla="*/ 101 h 264"/>
                <a:gd name="T68" fmla="*/ 157 w 204"/>
                <a:gd name="T69" fmla="*/ 1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264">
                  <a:moveTo>
                    <a:pt x="38" y="15"/>
                  </a:moveTo>
                  <a:cubicBezTo>
                    <a:pt x="29" y="11"/>
                    <a:pt x="20" y="7"/>
                    <a:pt x="12" y="2"/>
                  </a:cubicBezTo>
                  <a:cubicBezTo>
                    <a:pt x="4" y="0"/>
                    <a:pt x="0" y="9"/>
                    <a:pt x="4" y="20"/>
                  </a:cubicBezTo>
                  <a:cubicBezTo>
                    <a:pt x="9" y="40"/>
                    <a:pt x="17" y="58"/>
                    <a:pt x="26" y="74"/>
                  </a:cubicBezTo>
                  <a:cubicBezTo>
                    <a:pt x="36" y="91"/>
                    <a:pt x="46" y="106"/>
                    <a:pt x="56" y="119"/>
                  </a:cubicBezTo>
                  <a:cubicBezTo>
                    <a:pt x="55" y="117"/>
                    <a:pt x="55" y="115"/>
                    <a:pt x="54" y="112"/>
                  </a:cubicBezTo>
                  <a:cubicBezTo>
                    <a:pt x="63" y="134"/>
                    <a:pt x="74" y="153"/>
                    <a:pt x="87" y="169"/>
                  </a:cubicBezTo>
                  <a:cubicBezTo>
                    <a:pt x="83" y="172"/>
                    <a:pt x="79" y="175"/>
                    <a:pt x="78" y="184"/>
                  </a:cubicBezTo>
                  <a:cubicBezTo>
                    <a:pt x="105" y="207"/>
                    <a:pt x="75" y="220"/>
                    <a:pt x="78" y="240"/>
                  </a:cubicBezTo>
                  <a:cubicBezTo>
                    <a:pt x="92" y="248"/>
                    <a:pt x="106" y="256"/>
                    <a:pt x="120" y="264"/>
                  </a:cubicBezTo>
                  <a:cubicBezTo>
                    <a:pt x="123" y="247"/>
                    <a:pt x="92" y="201"/>
                    <a:pt x="121" y="207"/>
                  </a:cubicBezTo>
                  <a:cubicBezTo>
                    <a:pt x="121" y="198"/>
                    <a:pt x="116" y="189"/>
                    <a:pt x="111" y="182"/>
                  </a:cubicBezTo>
                  <a:cubicBezTo>
                    <a:pt x="123" y="180"/>
                    <a:pt x="134" y="174"/>
                    <a:pt x="143" y="163"/>
                  </a:cubicBezTo>
                  <a:cubicBezTo>
                    <a:pt x="153" y="160"/>
                    <a:pt x="164" y="156"/>
                    <a:pt x="174" y="149"/>
                  </a:cubicBezTo>
                  <a:cubicBezTo>
                    <a:pt x="185" y="142"/>
                    <a:pt x="194" y="132"/>
                    <a:pt x="200" y="117"/>
                  </a:cubicBezTo>
                  <a:cubicBezTo>
                    <a:pt x="204" y="108"/>
                    <a:pt x="200" y="95"/>
                    <a:pt x="191" y="90"/>
                  </a:cubicBezTo>
                  <a:cubicBezTo>
                    <a:pt x="182" y="85"/>
                    <a:pt x="174" y="81"/>
                    <a:pt x="165" y="77"/>
                  </a:cubicBezTo>
                  <a:cubicBezTo>
                    <a:pt x="165" y="74"/>
                    <a:pt x="165" y="72"/>
                    <a:pt x="165" y="69"/>
                  </a:cubicBezTo>
                  <a:cubicBezTo>
                    <a:pt x="162" y="60"/>
                    <a:pt x="131" y="41"/>
                    <a:pt x="100" y="26"/>
                  </a:cubicBezTo>
                  <a:cubicBezTo>
                    <a:pt x="70" y="11"/>
                    <a:pt x="40" y="1"/>
                    <a:pt x="38" y="7"/>
                  </a:cubicBezTo>
                  <a:cubicBezTo>
                    <a:pt x="38" y="10"/>
                    <a:pt x="38" y="13"/>
                    <a:pt x="38" y="15"/>
                  </a:cubicBezTo>
                  <a:close/>
                  <a:moveTo>
                    <a:pt x="74" y="21"/>
                  </a:moveTo>
                  <a:cubicBezTo>
                    <a:pt x="71" y="42"/>
                    <a:pt x="71" y="63"/>
                    <a:pt x="74" y="85"/>
                  </a:cubicBezTo>
                  <a:cubicBezTo>
                    <a:pt x="76" y="106"/>
                    <a:pt x="81" y="129"/>
                    <a:pt x="87" y="153"/>
                  </a:cubicBezTo>
                  <a:cubicBezTo>
                    <a:pt x="76" y="134"/>
                    <a:pt x="66" y="113"/>
                    <a:pt x="59" y="90"/>
                  </a:cubicBezTo>
                  <a:cubicBezTo>
                    <a:pt x="53" y="67"/>
                    <a:pt x="50" y="42"/>
                    <a:pt x="52" y="14"/>
                  </a:cubicBezTo>
                  <a:cubicBezTo>
                    <a:pt x="59" y="16"/>
                    <a:pt x="67" y="18"/>
                    <a:pt x="74" y="21"/>
                  </a:cubicBezTo>
                  <a:close/>
                  <a:moveTo>
                    <a:pt x="44" y="80"/>
                  </a:moveTo>
                  <a:cubicBezTo>
                    <a:pt x="32" y="68"/>
                    <a:pt x="19" y="39"/>
                    <a:pt x="14" y="16"/>
                  </a:cubicBezTo>
                  <a:cubicBezTo>
                    <a:pt x="22" y="20"/>
                    <a:pt x="30" y="24"/>
                    <a:pt x="37" y="28"/>
                  </a:cubicBezTo>
                  <a:cubicBezTo>
                    <a:pt x="38" y="45"/>
                    <a:pt x="40" y="63"/>
                    <a:pt x="44" y="80"/>
                  </a:cubicBezTo>
                  <a:close/>
                  <a:moveTo>
                    <a:pt x="157" y="136"/>
                  </a:moveTo>
                  <a:cubicBezTo>
                    <a:pt x="162" y="123"/>
                    <a:pt x="165" y="108"/>
                    <a:pt x="165" y="91"/>
                  </a:cubicBezTo>
                  <a:cubicBezTo>
                    <a:pt x="173" y="94"/>
                    <a:pt x="180" y="97"/>
                    <a:pt x="188" y="101"/>
                  </a:cubicBezTo>
                  <a:cubicBezTo>
                    <a:pt x="183" y="120"/>
                    <a:pt x="170" y="135"/>
                    <a:pt x="157" y="136"/>
                  </a:cubicBezTo>
                  <a:close/>
                </a:path>
              </a:pathLst>
            </a:custGeom>
            <a:solidFill>
              <a:srgbClr val="FFC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494"/>
            <p:cNvSpPr>
              <a:spLocks/>
            </p:cNvSpPr>
            <p:nvPr userDrawn="1"/>
          </p:nvSpPr>
          <p:spPr bwMode="auto">
            <a:xfrm>
              <a:off x="5661026" y="3232151"/>
              <a:ext cx="558800" cy="317500"/>
            </a:xfrm>
            <a:custGeom>
              <a:avLst/>
              <a:gdLst>
                <a:gd name="T0" fmla="*/ 287 w 352"/>
                <a:gd name="T1" fmla="*/ 37 h 200"/>
                <a:gd name="T2" fmla="*/ 291 w 352"/>
                <a:gd name="T3" fmla="*/ 165 h 200"/>
                <a:gd name="T4" fmla="*/ 65 w 352"/>
                <a:gd name="T5" fmla="*/ 164 h 200"/>
                <a:gd name="T6" fmla="*/ 61 w 352"/>
                <a:gd name="T7" fmla="*/ 35 h 200"/>
                <a:gd name="T8" fmla="*/ 287 w 352"/>
                <a:gd name="T9" fmla="*/ 3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200">
                  <a:moveTo>
                    <a:pt x="287" y="37"/>
                  </a:moveTo>
                  <a:cubicBezTo>
                    <a:pt x="350" y="73"/>
                    <a:pt x="352" y="130"/>
                    <a:pt x="291" y="165"/>
                  </a:cubicBezTo>
                  <a:cubicBezTo>
                    <a:pt x="229" y="200"/>
                    <a:pt x="128" y="199"/>
                    <a:pt x="65" y="164"/>
                  </a:cubicBezTo>
                  <a:cubicBezTo>
                    <a:pt x="2" y="128"/>
                    <a:pt x="0" y="70"/>
                    <a:pt x="61" y="35"/>
                  </a:cubicBezTo>
                  <a:cubicBezTo>
                    <a:pt x="123" y="0"/>
                    <a:pt x="224" y="1"/>
                    <a:pt x="287" y="37"/>
                  </a:cubicBezTo>
                  <a:close/>
                </a:path>
              </a:pathLst>
            </a:custGeom>
            <a:solidFill>
              <a:srgbClr val="B3B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495"/>
            <p:cNvSpPr>
              <a:spLocks noEditPoints="1"/>
            </p:cNvSpPr>
            <p:nvPr userDrawn="1"/>
          </p:nvSpPr>
          <p:spPr bwMode="auto">
            <a:xfrm>
              <a:off x="5637213" y="3217863"/>
              <a:ext cx="606425" cy="355600"/>
            </a:xfrm>
            <a:custGeom>
              <a:avLst/>
              <a:gdLst>
                <a:gd name="T0" fmla="*/ 306 w 382"/>
                <a:gd name="T1" fmla="*/ 174 h 224"/>
                <a:gd name="T2" fmla="*/ 80 w 382"/>
                <a:gd name="T3" fmla="*/ 173 h 224"/>
                <a:gd name="T4" fmla="*/ 76 w 382"/>
                <a:gd name="T5" fmla="*/ 44 h 224"/>
                <a:gd name="T6" fmla="*/ 302 w 382"/>
                <a:gd name="T7" fmla="*/ 46 h 224"/>
                <a:gd name="T8" fmla="*/ 306 w 382"/>
                <a:gd name="T9" fmla="*/ 174 h 224"/>
                <a:gd name="T10" fmla="*/ 311 w 382"/>
                <a:gd name="T11" fmla="*/ 41 h 224"/>
                <a:gd name="T12" fmla="*/ 67 w 382"/>
                <a:gd name="T13" fmla="*/ 39 h 224"/>
                <a:gd name="T14" fmla="*/ 71 w 382"/>
                <a:gd name="T15" fmla="*/ 183 h 224"/>
                <a:gd name="T16" fmla="*/ 315 w 382"/>
                <a:gd name="T17" fmla="*/ 185 h 224"/>
                <a:gd name="T18" fmla="*/ 311 w 382"/>
                <a:gd name="T19" fmla="*/ 4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224">
                  <a:moveTo>
                    <a:pt x="306" y="174"/>
                  </a:moveTo>
                  <a:cubicBezTo>
                    <a:pt x="244" y="209"/>
                    <a:pt x="143" y="208"/>
                    <a:pt x="80" y="173"/>
                  </a:cubicBezTo>
                  <a:cubicBezTo>
                    <a:pt x="17" y="137"/>
                    <a:pt x="15" y="79"/>
                    <a:pt x="76" y="44"/>
                  </a:cubicBezTo>
                  <a:cubicBezTo>
                    <a:pt x="138" y="9"/>
                    <a:pt x="239" y="10"/>
                    <a:pt x="302" y="46"/>
                  </a:cubicBezTo>
                  <a:cubicBezTo>
                    <a:pt x="365" y="82"/>
                    <a:pt x="367" y="139"/>
                    <a:pt x="306" y="174"/>
                  </a:cubicBezTo>
                  <a:close/>
                  <a:moveTo>
                    <a:pt x="311" y="41"/>
                  </a:moveTo>
                  <a:cubicBezTo>
                    <a:pt x="243" y="1"/>
                    <a:pt x="133" y="0"/>
                    <a:pt x="67" y="39"/>
                  </a:cubicBezTo>
                  <a:cubicBezTo>
                    <a:pt x="0" y="78"/>
                    <a:pt x="2" y="143"/>
                    <a:pt x="71" y="183"/>
                  </a:cubicBezTo>
                  <a:cubicBezTo>
                    <a:pt x="139" y="223"/>
                    <a:pt x="249" y="224"/>
                    <a:pt x="315" y="185"/>
                  </a:cubicBezTo>
                  <a:cubicBezTo>
                    <a:pt x="382" y="145"/>
                    <a:pt x="380" y="81"/>
                    <a:pt x="311" y="41"/>
                  </a:cubicBez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96"/>
            <p:cNvSpPr>
              <a:spLocks/>
            </p:cNvSpPr>
            <p:nvPr userDrawn="1"/>
          </p:nvSpPr>
          <p:spPr bwMode="auto">
            <a:xfrm>
              <a:off x="5843588" y="3244851"/>
              <a:ext cx="139700" cy="292100"/>
            </a:xfrm>
            <a:custGeom>
              <a:avLst/>
              <a:gdLst>
                <a:gd name="T0" fmla="*/ 0 w 88"/>
                <a:gd name="T1" fmla="*/ 7 h 184"/>
                <a:gd name="T2" fmla="*/ 0 w 88"/>
                <a:gd name="T3" fmla="*/ 175 h 184"/>
                <a:gd name="T4" fmla="*/ 88 w 88"/>
                <a:gd name="T5" fmla="*/ 182 h 184"/>
                <a:gd name="T6" fmla="*/ 88 w 88"/>
                <a:gd name="T7" fmla="*/ 3 h 184"/>
                <a:gd name="T8" fmla="*/ 0 w 88"/>
                <a:gd name="T9" fmla="*/ 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4">
                  <a:moveTo>
                    <a:pt x="0" y="7"/>
                  </a:moveTo>
                  <a:cubicBezTo>
                    <a:pt x="0" y="175"/>
                    <a:pt x="0" y="175"/>
                    <a:pt x="0" y="175"/>
                  </a:cubicBezTo>
                  <a:cubicBezTo>
                    <a:pt x="28" y="182"/>
                    <a:pt x="59" y="184"/>
                    <a:pt x="88" y="182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58" y="0"/>
                    <a:pt x="28" y="1"/>
                    <a:pt x="0" y="7"/>
                  </a:cubicBez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97"/>
            <p:cNvSpPr>
              <a:spLocks/>
            </p:cNvSpPr>
            <p:nvPr userDrawn="1"/>
          </p:nvSpPr>
          <p:spPr bwMode="auto">
            <a:xfrm>
              <a:off x="5900738" y="2933701"/>
              <a:ext cx="120650" cy="992188"/>
            </a:xfrm>
            <a:custGeom>
              <a:avLst/>
              <a:gdLst>
                <a:gd name="T0" fmla="*/ 76 w 76"/>
                <a:gd name="T1" fmla="*/ 1 h 625"/>
                <a:gd name="T2" fmla="*/ 69 w 76"/>
                <a:gd name="T3" fmla="*/ 604 h 625"/>
                <a:gd name="T4" fmla="*/ 59 w 76"/>
                <a:gd name="T5" fmla="*/ 618 h 625"/>
                <a:gd name="T6" fmla="*/ 10 w 76"/>
                <a:gd name="T7" fmla="*/ 617 h 625"/>
                <a:gd name="T8" fmla="*/ 0 w 76"/>
                <a:gd name="T9" fmla="*/ 603 h 625"/>
                <a:gd name="T10" fmla="*/ 8 w 76"/>
                <a:gd name="T11" fmla="*/ 0 h 625"/>
                <a:gd name="T12" fmla="*/ 18 w 76"/>
                <a:gd name="T13" fmla="*/ 14 h 625"/>
                <a:gd name="T14" fmla="*/ 66 w 76"/>
                <a:gd name="T15" fmla="*/ 15 h 625"/>
                <a:gd name="T16" fmla="*/ 76 w 76"/>
                <a:gd name="T17" fmla="*/ 1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25">
                  <a:moveTo>
                    <a:pt x="76" y="1"/>
                  </a:moveTo>
                  <a:cubicBezTo>
                    <a:pt x="69" y="604"/>
                    <a:pt x="69" y="604"/>
                    <a:pt x="69" y="604"/>
                  </a:cubicBezTo>
                  <a:cubicBezTo>
                    <a:pt x="69" y="609"/>
                    <a:pt x="66" y="614"/>
                    <a:pt x="59" y="618"/>
                  </a:cubicBezTo>
                  <a:cubicBezTo>
                    <a:pt x="46" y="625"/>
                    <a:pt x="24" y="625"/>
                    <a:pt x="10" y="617"/>
                  </a:cubicBezTo>
                  <a:cubicBezTo>
                    <a:pt x="4" y="613"/>
                    <a:pt x="0" y="608"/>
                    <a:pt x="0" y="60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11" y="10"/>
                    <a:pt x="18" y="14"/>
                  </a:cubicBezTo>
                  <a:cubicBezTo>
                    <a:pt x="31" y="22"/>
                    <a:pt x="53" y="22"/>
                    <a:pt x="66" y="15"/>
                  </a:cubicBezTo>
                  <a:cubicBezTo>
                    <a:pt x="73" y="11"/>
                    <a:pt x="76" y="6"/>
                    <a:pt x="76" y="1"/>
                  </a:cubicBez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98"/>
            <p:cNvSpPr>
              <a:spLocks/>
            </p:cNvSpPr>
            <p:nvPr userDrawn="1"/>
          </p:nvSpPr>
          <p:spPr bwMode="auto">
            <a:xfrm>
              <a:off x="5907088" y="2898776"/>
              <a:ext cx="120650" cy="69850"/>
            </a:xfrm>
            <a:custGeom>
              <a:avLst/>
              <a:gdLst>
                <a:gd name="T0" fmla="*/ 62 w 76"/>
                <a:gd name="T1" fmla="*/ 9 h 44"/>
                <a:gd name="T2" fmla="*/ 62 w 76"/>
                <a:gd name="T3" fmla="*/ 37 h 44"/>
                <a:gd name="T4" fmla="*/ 14 w 76"/>
                <a:gd name="T5" fmla="*/ 36 h 44"/>
                <a:gd name="T6" fmla="*/ 14 w 76"/>
                <a:gd name="T7" fmla="*/ 8 h 44"/>
                <a:gd name="T8" fmla="*/ 62 w 76"/>
                <a:gd name="T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4">
                  <a:moveTo>
                    <a:pt x="62" y="9"/>
                  </a:moveTo>
                  <a:cubicBezTo>
                    <a:pt x="76" y="17"/>
                    <a:pt x="76" y="29"/>
                    <a:pt x="62" y="37"/>
                  </a:cubicBezTo>
                  <a:cubicBezTo>
                    <a:pt x="49" y="44"/>
                    <a:pt x="27" y="44"/>
                    <a:pt x="14" y="36"/>
                  </a:cubicBezTo>
                  <a:cubicBezTo>
                    <a:pt x="0" y="28"/>
                    <a:pt x="0" y="16"/>
                    <a:pt x="14" y="8"/>
                  </a:cubicBezTo>
                  <a:cubicBezTo>
                    <a:pt x="27" y="0"/>
                    <a:pt x="49" y="1"/>
                    <a:pt x="62" y="9"/>
                  </a:cubicBezTo>
                  <a:close/>
                </a:path>
              </a:pathLst>
            </a:custGeom>
            <a:solidFill>
              <a:srgbClr val="DA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99"/>
            <p:cNvSpPr>
              <a:spLocks noEditPoints="1"/>
            </p:cNvSpPr>
            <p:nvPr userDrawn="1"/>
          </p:nvSpPr>
          <p:spPr bwMode="auto">
            <a:xfrm>
              <a:off x="5907088" y="2898776"/>
              <a:ext cx="120650" cy="69850"/>
            </a:xfrm>
            <a:custGeom>
              <a:avLst/>
              <a:gdLst>
                <a:gd name="T0" fmla="*/ 38 w 76"/>
                <a:gd name="T1" fmla="*/ 22 h 44"/>
                <a:gd name="T2" fmla="*/ 38 w 76"/>
                <a:gd name="T3" fmla="*/ 22 h 44"/>
                <a:gd name="T4" fmla="*/ 38 w 76"/>
                <a:gd name="T5" fmla="*/ 22 h 44"/>
                <a:gd name="T6" fmla="*/ 38 w 76"/>
                <a:gd name="T7" fmla="*/ 22 h 44"/>
                <a:gd name="T8" fmla="*/ 38 w 76"/>
                <a:gd name="T9" fmla="*/ 22 h 44"/>
                <a:gd name="T10" fmla="*/ 63 w 76"/>
                <a:gd name="T11" fmla="*/ 9 h 44"/>
                <a:gd name="T12" fmla="*/ 62 w 76"/>
                <a:gd name="T13" fmla="*/ 37 h 44"/>
                <a:gd name="T14" fmla="*/ 13 w 76"/>
                <a:gd name="T15" fmla="*/ 36 h 44"/>
                <a:gd name="T16" fmla="*/ 14 w 76"/>
                <a:gd name="T17" fmla="*/ 8 h 44"/>
                <a:gd name="T18" fmla="*/ 63 w 76"/>
                <a:gd name="T19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4">
                  <a:moveTo>
                    <a:pt x="38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  <a:moveTo>
                    <a:pt x="63" y="9"/>
                  </a:moveTo>
                  <a:cubicBezTo>
                    <a:pt x="76" y="17"/>
                    <a:pt x="75" y="29"/>
                    <a:pt x="62" y="37"/>
                  </a:cubicBezTo>
                  <a:cubicBezTo>
                    <a:pt x="48" y="44"/>
                    <a:pt x="26" y="44"/>
                    <a:pt x="13" y="36"/>
                  </a:cubicBezTo>
                  <a:cubicBezTo>
                    <a:pt x="0" y="28"/>
                    <a:pt x="1" y="15"/>
                    <a:pt x="14" y="8"/>
                  </a:cubicBezTo>
                  <a:cubicBezTo>
                    <a:pt x="28" y="0"/>
                    <a:pt x="50" y="1"/>
                    <a:pt x="63" y="9"/>
                  </a:cubicBezTo>
                  <a:close/>
                </a:path>
              </a:pathLst>
            </a:custGeom>
            <a:solidFill>
              <a:srgbClr val="DFB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500"/>
            <p:cNvSpPr>
              <a:spLocks/>
            </p:cNvSpPr>
            <p:nvPr userDrawn="1"/>
          </p:nvSpPr>
          <p:spPr bwMode="auto">
            <a:xfrm>
              <a:off x="5913438" y="2840038"/>
              <a:ext cx="112713" cy="128588"/>
            </a:xfrm>
            <a:custGeom>
              <a:avLst/>
              <a:gdLst>
                <a:gd name="T0" fmla="*/ 3 w 71"/>
                <a:gd name="T1" fmla="*/ 51 h 81"/>
                <a:gd name="T2" fmla="*/ 30 w 71"/>
                <a:gd name="T3" fmla="*/ 6 h 81"/>
                <a:gd name="T4" fmla="*/ 32 w 71"/>
                <a:gd name="T5" fmla="*/ 3 h 81"/>
                <a:gd name="T6" fmla="*/ 35 w 71"/>
                <a:gd name="T7" fmla="*/ 0 h 81"/>
                <a:gd name="T8" fmla="*/ 36 w 71"/>
                <a:gd name="T9" fmla="*/ 2 h 81"/>
                <a:gd name="T10" fmla="*/ 38 w 71"/>
                <a:gd name="T11" fmla="*/ 5 h 81"/>
                <a:gd name="T12" fmla="*/ 54 w 71"/>
                <a:gd name="T13" fmla="*/ 33 h 81"/>
                <a:gd name="T14" fmla="*/ 57 w 71"/>
                <a:gd name="T15" fmla="*/ 36 h 81"/>
                <a:gd name="T16" fmla="*/ 58 w 71"/>
                <a:gd name="T17" fmla="*/ 39 h 81"/>
                <a:gd name="T18" fmla="*/ 59 w 71"/>
                <a:gd name="T19" fmla="*/ 41 h 81"/>
                <a:gd name="T20" fmla="*/ 61 w 71"/>
                <a:gd name="T21" fmla="*/ 44 h 81"/>
                <a:gd name="T22" fmla="*/ 62 w 71"/>
                <a:gd name="T23" fmla="*/ 46 h 81"/>
                <a:gd name="T24" fmla="*/ 64 w 71"/>
                <a:gd name="T25" fmla="*/ 49 h 81"/>
                <a:gd name="T26" fmla="*/ 65 w 71"/>
                <a:gd name="T27" fmla="*/ 51 h 81"/>
                <a:gd name="T28" fmla="*/ 58 w 71"/>
                <a:gd name="T29" fmla="*/ 74 h 81"/>
                <a:gd name="T30" fmla="*/ 8 w 71"/>
                <a:gd name="T31" fmla="*/ 72 h 81"/>
                <a:gd name="T32" fmla="*/ 7 w 71"/>
                <a:gd name="T33" fmla="*/ 72 h 81"/>
                <a:gd name="T34" fmla="*/ 7 w 71"/>
                <a:gd name="T35" fmla="*/ 71 h 81"/>
                <a:gd name="T36" fmla="*/ 6 w 71"/>
                <a:gd name="T37" fmla="*/ 71 h 81"/>
                <a:gd name="T38" fmla="*/ 6 w 71"/>
                <a:gd name="T39" fmla="*/ 70 h 81"/>
                <a:gd name="T40" fmla="*/ 5 w 71"/>
                <a:gd name="T41" fmla="*/ 70 h 81"/>
                <a:gd name="T42" fmla="*/ 5 w 71"/>
                <a:gd name="T43" fmla="*/ 69 h 81"/>
                <a:gd name="T44" fmla="*/ 4 w 71"/>
                <a:gd name="T45" fmla="*/ 69 h 81"/>
                <a:gd name="T46" fmla="*/ 4 w 71"/>
                <a:gd name="T47" fmla="*/ 69 h 81"/>
                <a:gd name="T48" fmla="*/ 3 w 71"/>
                <a:gd name="T49" fmla="*/ 68 h 81"/>
                <a:gd name="T50" fmla="*/ 3 w 71"/>
                <a:gd name="T51" fmla="*/ 68 h 81"/>
                <a:gd name="T52" fmla="*/ 3 w 71"/>
                <a:gd name="T53" fmla="*/ 67 h 81"/>
                <a:gd name="T54" fmla="*/ 2 w 71"/>
                <a:gd name="T55" fmla="*/ 67 h 81"/>
                <a:gd name="T56" fmla="*/ 2 w 71"/>
                <a:gd name="T57" fmla="*/ 66 h 81"/>
                <a:gd name="T58" fmla="*/ 2 w 71"/>
                <a:gd name="T59" fmla="*/ 66 h 81"/>
                <a:gd name="T60" fmla="*/ 1 w 71"/>
                <a:gd name="T61" fmla="*/ 65 h 81"/>
                <a:gd name="T62" fmla="*/ 1 w 71"/>
                <a:gd name="T63" fmla="*/ 65 h 81"/>
                <a:gd name="T64" fmla="*/ 1 w 71"/>
                <a:gd name="T65" fmla="*/ 64 h 81"/>
                <a:gd name="T66" fmla="*/ 1 w 71"/>
                <a:gd name="T67" fmla="*/ 64 h 81"/>
                <a:gd name="T68" fmla="*/ 0 w 71"/>
                <a:gd name="T69" fmla="*/ 63 h 81"/>
                <a:gd name="T70" fmla="*/ 0 w 71"/>
                <a:gd name="T71" fmla="*/ 63 h 81"/>
                <a:gd name="T72" fmla="*/ 0 w 71"/>
                <a:gd name="T73" fmla="*/ 62 h 81"/>
                <a:gd name="T74" fmla="*/ 0 w 71"/>
                <a:gd name="T75" fmla="*/ 62 h 81"/>
                <a:gd name="T76" fmla="*/ 0 w 71"/>
                <a:gd name="T77" fmla="*/ 61 h 81"/>
                <a:gd name="T78" fmla="*/ 0 w 71"/>
                <a:gd name="T79" fmla="*/ 60 h 81"/>
                <a:gd name="T80" fmla="*/ 0 w 71"/>
                <a:gd name="T81" fmla="*/ 60 h 81"/>
                <a:gd name="T82" fmla="*/ 0 w 71"/>
                <a:gd name="T83" fmla="*/ 59 h 81"/>
                <a:gd name="T84" fmla="*/ 0 w 71"/>
                <a:gd name="T85" fmla="*/ 58 h 81"/>
                <a:gd name="T86" fmla="*/ 0 w 71"/>
                <a:gd name="T87" fmla="*/ 57 h 81"/>
                <a:gd name="T88" fmla="*/ 0 w 71"/>
                <a:gd name="T89" fmla="*/ 56 h 81"/>
                <a:gd name="T90" fmla="*/ 1 w 71"/>
                <a:gd name="T91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81">
                  <a:moveTo>
                    <a:pt x="2" y="52"/>
                  </a:move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71" y="60"/>
                    <a:pt x="68" y="68"/>
                    <a:pt x="58" y="74"/>
                  </a:cubicBezTo>
                  <a:cubicBezTo>
                    <a:pt x="44" y="81"/>
                    <a:pt x="22" y="81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4"/>
                    <a:pt x="1" y="53"/>
                    <a:pt x="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501"/>
            <p:cNvSpPr>
              <a:spLocks noEditPoints="1"/>
            </p:cNvSpPr>
            <p:nvPr userDrawn="1"/>
          </p:nvSpPr>
          <p:spPr bwMode="auto">
            <a:xfrm>
              <a:off x="5937251" y="2870201"/>
              <a:ext cx="60325" cy="34925"/>
            </a:xfrm>
            <a:custGeom>
              <a:avLst/>
              <a:gdLst>
                <a:gd name="T0" fmla="*/ 19 w 38"/>
                <a:gd name="T1" fmla="*/ 11 h 22"/>
                <a:gd name="T2" fmla="*/ 19 w 38"/>
                <a:gd name="T3" fmla="*/ 11 h 22"/>
                <a:gd name="T4" fmla="*/ 19 w 38"/>
                <a:gd name="T5" fmla="*/ 11 h 22"/>
                <a:gd name="T6" fmla="*/ 19 w 38"/>
                <a:gd name="T7" fmla="*/ 11 h 22"/>
                <a:gd name="T8" fmla="*/ 19 w 38"/>
                <a:gd name="T9" fmla="*/ 11 h 22"/>
                <a:gd name="T10" fmla="*/ 32 w 38"/>
                <a:gd name="T11" fmla="*/ 4 h 22"/>
                <a:gd name="T12" fmla="*/ 31 w 38"/>
                <a:gd name="T13" fmla="*/ 18 h 22"/>
                <a:gd name="T14" fmla="*/ 7 w 38"/>
                <a:gd name="T15" fmla="*/ 17 h 22"/>
                <a:gd name="T16" fmla="*/ 7 w 38"/>
                <a:gd name="T17" fmla="*/ 3 h 22"/>
                <a:gd name="T18" fmla="*/ 32 w 38"/>
                <a:gd name="T1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2"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32" y="4"/>
                  </a:moveTo>
                  <a:cubicBezTo>
                    <a:pt x="38" y="8"/>
                    <a:pt x="38" y="14"/>
                    <a:pt x="31" y="18"/>
                  </a:cubicBezTo>
                  <a:cubicBezTo>
                    <a:pt x="24" y="22"/>
                    <a:pt x="13" y="21"/>
                    <a:pt x="7" y="17"/>
                  </a:cubicBezTo>
                  <a:cubicBezTo>
                    <a:pt x="0" y="13"/>
                    <a:pt x="1" y="7"/>
                    <a:pt x="7" y="3"/>
                  </a:cubicBezTo>
                  <a:cubicBezTo>
                    <a:pt x="14" y="0"/>
                    <a:pt x="25" y="0"/>
                    <a:pt x="32" y="4"/>
                  </a:cubicBezTo>
                  <a:close/>
                </a:path>
              </a:pathLst>
            </a:custGeom>
            <a:solidFill>
              <a:srgbClr val="EB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502"/>
            <p:cNvSpPr>
              <a:spLocks/>
            </p:cNvSpPr>
            <p:nvPr userDrawn="1"/>
          </p:nvSpPr>
          <p:spPr bwMode="auto">
            <a:xfrm>
              <a:off x="5938838" y="2840038"/>
              <a:ext cx="58738" cy="65088"/>
            </a:xfrm>
            <a:custGeom>
              <a:avLst/>
              <a:gdLst>
                <a:gd name="T0" fmla="*/ 2 w 37"/>
                <a:gd name="T1" fmla="*/ 26 h 41"/>
                <a:gd name="T2" fmla="*/ 18 w 37"/>
                <a:gd name="T3" fmla="*/ 0 h 41"/>
                <a:gd name="T4" fmla="*/ 34 w 37"/>
                <a:gd name="T5" fmla="*/ 26 h 41"/>
                <a:gd name="T6" fmla="*/ 30 w 37"/>
                <a:gd name="T7" fmla="*/ 37 h 41"/>
                <a:gd name="T8" fmla="*/ 6 w 37"/>
                <a:gd name="T9" fmla="*/ 36 h 41"/>
                <a:gd name="T10" fmla="*/ 2 w 37"/>
                <a:gd name="T1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1">
                  <a:moveTo>
                    <a:pt x="2" y="26"/>
                  </a:moveTo>
                  <a:cubicBezTo>
                    <a:pt x="8" y="17"/>
                    <a:pt x="13" y="9"/>
                    <a:pt x="18" y="0"/>
                  </a:cubicBezTo>
                  <a:cubicBezTo>
                    <a:pt x="24" y="9"/>
                    <a:pt x="29" y="18"/>
                    <a:pt x="34" y="26"/>
                  </a:cubicBezTo>
                  <a:cubicBezTo>
                    <a:pt x="37" y="30"/>
                    <a:pt x="35" y="34"/>
                    <a:pt x="30" y="37"/>
                  </a:cubicBezTo>
                  <a:cubicBezTo>
                    <a:pt x="23" y="41"/>
                    <a:pt x="12" y="40"/>
                    <a:pt x="6" y="36"/>
                  </a:cubicBezTo>
                  <a:cubicBezTo>
                    <a:pt x="1" y="34"/>
                    <a:pt x="0" y="30"/>
                    <a:pt x="2" y="26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503"/>
            <p:cNvSpPr>
              <a:spLocks/>
            </p:cNvSpPr>
            <p:nvPr userDrawn="1"/>
          </p:nvSpPr>
          <p:spPr bwMode="auto">
            <a:xfrm>
              <a:off x="5659438" y="3070226"/>
              <a:ext cx="117475" cy="73025"/>
            </a:xfrm>
            <a:custGeom>
              <a:avLst/>
              <a:gdLst>
                <a:gd name="T0" fmla="*/ 57 w 74"/>
                <a:gd name="T1" fmla="*/ 5 h 46"/>
                <a:gd name="T2" fmla="*/ 63 w 74"/>
                <a:gd name="T3" fmla="*/ 31 h 46"/>
                <a:gd name="T4" fmla="*/ 17 w 74"/>
                <a:gd name="T5" fmla="*/ 41 h 46"/>
                <a:gd name="T6" fmla="*/ 11 w 74"/>
                <a:gd name="T7" fmla="*/ 15 h 46"/>
                <a:gd name="T8" fmla="*/ 57 w 74"/>
                <a:gd name="T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6">
                  <a:moveTo>
                    <a:pt x="57" y="5"/>
                  </a:moveTo>
                  <a:cubicBezTo>
                    <a:pt x="71" y="9"/>
                    <a:pt x="74" y="21"/>
                    <a:pt x="63" y="31"/>
                  </a:cubicBezTo>
                  <a:cubicBezTo>
                    <a:pt x="52" y="41"/>
                    <a:pt x="32" y="46"/>
                    <a:pt x="17" y="41"/>
                  </a:cubicBezTo>
                  <a:cubicBezTo>
                    <a:pt x="3" y="37"/>
                    <a:pt x="0" y="25"/>
                    <a:pt x="11" y="15"/>
                  </a:cubicBezTo>
                  <a:cubicBezTo>
                    <a:pt x="22" y="5"/>
                    <a:pt x="43" y="0"/>
                    <a:pt x="57" y="5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04"/>
            <p:cNvSpPr>
              <a:spLocks noEditPoints="1"/>
            </p:cNvSpPr>
            <p:nvPr userDrawn="1"/>
          </p:nvSpPr>
          <p:spPr bwMode="auto">
            <a:xfrm>
              <a:off x="5661026" y="3017838"/>
              <a:ext cx="100013" cy="109538"/>
            </a:xfrm>
            <a:custGeom>
              <a:avLst/>
              <a:gdLst>
                <a:gd name="T0" fmla="*/ 57 w 63"/>
                <a:gd name="T1" fmla="*/ 59 h 69"/>
                <a:gd name="T2" fmla="*/ 54 w 63"/>
                <a:gd name="T3" fmla="*/ 61 h 69"/>
                <a:gd name="T4" fmla="*/ 52 w 63"/>
                <a:gd name="T5" fmla="*/ 63 h 69"/>
                <a:gd name="T6" fmla="*/ 50 w 63"/>
                <a:gd name="T7" fmla="*/ 64 h 69"/>
                <a:gd name="T8" fmla="*/ 47 w 63"/>
                <a:gd name="T9" fmla="*/ 66 h 69"/>
                <a:gd name="T10" fmla="*/ 45 w 63"/>
                <a:gd name="T11" fmla="*/ 66 h 69"/>
                <a:gd name="T12" fmla="*/ 43 w 63"/>
                <a:gd name="T13" fmla="*/ 67 h 69"/>
                <a:gd name="T14" fmla="*/ 41 w 63"/>
                <a:gd name="T15" fmla="*/ 67 h 69"/>
                <a:gd name="T16" fmla="*/ 39 w 63"/>
                <a:gd name="T17" fmla="*/ 68 h 69"/>
                <a:gd name="T18" fmla="*/ 36 w 63"/>
                <a:gd name="T19" fmla="*/ 68 h 69"/>
                <a:gd name="T20" fmla="*/ 34 w 63"/>
                <a:gd name="T21" fmla="*/ 69 h 69"/>
                <a:gd name="T22" fmla="*/ 32 w 63"/>
                <a:gd name="T23" fmla="*/ 69 h 69"/>
                <a:gd name="T24" fmla="*/ 29 w 63"/>
                <a:gd name="T25" fmla="*/ 69 h 69"/>
                <a:gd name="T26" fmla="*/ 26 w 63"/>
                <a:gd name="T27" fmla="*/ 69 h 69"/>
                <a:gd name="T28" fmla="*/ 24 w 63"/>
                <a:gd name="T29" fmla="*/ 69 h 69"/>
                <a:gd name="T30" fmla="*/ 21 w 63"/>
                <a:gd name="T31" fmla="*/ 68 h 69"/>
                <a:gd name="T32" fmla="*/ 0 w 63"/>
                <a:gd name="T33" fmla="*/ 12 h 69"/>
                <a:gd name="T34" fmla="*/ 0 w 63"/>
                <a:gd name="T35" fmla="*/ 13 h 69"/>
                <a:gd name="T36" fmla="*/ 1 w 63"/>
                <a:gd name="T37" fmla="*/ 14 h 69"/>
                <a:gd name="T38" fmla="*/ 1 w 63"/>
                <a:gd name="T39" fmla="*/ 15 h 69"/>
                <a:gd name="T40" fmla="*/ 2 w 63"/>
                <a:gd name="T41" fmla="*/ 15 h 69"/>
                <a:gd name="T42" fmla="*/ 2 w 63"/>
                <a:gd name="T43" fmla="*/ 16 h 69"/>
                <a:gd name="T44" fmla="*/ 3 w 63"/>
                <a:gd name="T45" fmla="*/ 17 h 69"/>
                <a:gd name="T46" fmla="*/ 4 w 63"/>
                <a:gd name="T47" fmla="*/ 17 h 69"/>
                <a:gd name="T48" fmla="*/ 4 w 63"/>
                <a:gd name="T49" fmla="*/ 18 h 69"/>
                <a:gd name="T50" fmla="*/ 6 w 63"/>
                <a:gd name="T51" fmla="*/ 19 h 69"/>
                <a:gd name="T52" fmla="*/ 6 w 63"/>
                <a:gd name="T53" fmla="*/ 19 h 69"/>
                <a:gd name="T54" fmla="*/ 8 w 63"/>
                <a:gd name="T55" fmla="*/ 20 h 69"/>
                <a:gd name="T56" fmla="*/ 12 w 63"/>
                <a:gd name="T57" fmla="*/ 21 h 69"/>
                <a:gd name="T58" fmla="*/ 13 w 63"/>
                <a:gd name="T59" fmla="*/ 21 h 69"/>
                <a:gd name="T60" fmla="*/ 15 w 63"/>
                <a:gd name="T61" fmla="*/ 22 h 69"/>
                <a:gd name="T62" fmla="*/ 17 w 63"/>
                <a:gd name="T63" fmla="*/ 22 h 69"/>
                <a:gd name="T64" fmla="*/ 19 w 63"/>
                <a:gd name="T65" fmla="*/ 22 h 69"/>
                <a:gd name="T66" fmla="*/ 21 w 63"/>
                <a:gd name="T67" fmla="*/ 22 h 69"/>
                <a:gd name="T68" fmla="*/ 22 w 63"/>
                <a:gd name="T69" fmla="*/ 22 h 69"/>
                <a:gd name="T70" fmla="*/ 24 w 63"/>
                <a:gd name="T71" fmla="*/ 22 h 69"/>
                <a:gd name="T72" fmla="*/ 26 w 63"/>
                <a:gd name="T73" fmla="*/ 21 h 69"/>
                <a:gd name="T74" fmla="*/ 28 w 63"/>
                <a:gd name="T75" fmla="*/ 21 h 69"/>
                <a:gd name="T76" fmla="*/ 30 w 63"/>
                <a:gd name="T77" fmla="*/ 21 h 69"/>
                <a:gd name="T78" fmla="*/ 32 w 63"/>
                <a:gd name="T79" fmla="*/ 20 h 69"/>
                <a:gd name="T80" fmla="*/ 34 w 63"/>
                <a:gd name="T81" fmla="*/ 19 h 69"/>
                <a:gd name="T82" fmla="*/ 36 w 63"/>
                <a:gd name="T83" fmla="*/ 19 h 69"/>
                <a:gd name="T84" fmla="*/ 38 w 63"/>
                <a:gd name="T85" fmla="*/ 18 h 69"/>
                <a:gd name="T86" fmla="*/ 40 w 63"/>
                <a:gd name="T87" fmla="*/ 17 h 69"/>
                <a:gd name="T88" fmla="*/ 41 w 63"/>
                <a:gd name="T89" fmla="*/ 16 h 69"/>
                <a:gd name="T90" fmla="*/ 49 w 63"/>
                <a:gd name="T91" fmla="*/ 10 h 69"/>
                <a:gd name="T92" fmla="*/ 50 w 63"/>
                <a:gd name="T93" fmla="*/ 9 h 69"/>
                <a:gd name="T94" fmla="*/ 50 w 63"/>
                <a:gd name="T95" fmla="*/ 8 h 69"/>
                <a:gd name="T96" fmla="*/ 51 w 63"/>
                <a:gd name="T97" fmla="*/ 7 h 69"/>
                <a:gd name="T98" fmla="*/ 51 w 63"/>
                <a:gd name="T99" fmla="*/ 7 h 69"/>
                <a:gd name="T100" fmla="*/ 52 w 63"/>
                <a:gd name="T101" fmla="*/ 6 h 69"/>
                <a:gd name="T102" fmla="*/ 52 w 63"/>
                <a:gd name="T103" fmla="*/ 5 h 69"/>
                <a:gd name="T104" fmla="*/ 52 w 63"/>
                <a:gd name="T105" fmla="*/ 4 h 69"/>
                <a:gd name="T106" fmla="*/ 52 w 63"/>
                <a:gd name="T107" fmla="*/ 4 h 69"/>
                <a:gd name="T108" fmla="*/ 52 w 63"/>
                <a:gd name="T109" fmla="*/ 3 h 69"/>
                <a:gd name="T110" fmla="*/ 52 w 63"/>
                <a:gd name="T111" fmla="*/ 2 h 69"/>
                <a:gd name="T112" fmla="*/ 52 w 63"/>
                <a:gd name="T113" fmla="*/ 1 h 69"/>
                <a:gd name="T114" fmla="*/ 52 w 63"/>
                <a:gd name="T115" fmla="*/ 1 h 69"/>
                <a:gd name="T116" fmla="*/ 52 w 63"/>
                <a:gd name="T1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" h="69"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  <a:moveTo>
                    <a:pt x="52" y="0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3" y="51"/>
                    <a:pt x="61" y="55"/>
                    <a:pt x="57" y="59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4" y="66"/>
                    <a:pt x="10" y="62"/>
                    <a:pt x="10" y="5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8" y="11"/>
                    <a:pt x="49" y="11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505"/>
            <p:cNvSpPr>
              <a:spLocks/>
            </p:cNvSpPr>
            <p:nvPr userDrawn="1"/>
          </p:nvSpPr>
          <p:spPr bwMode="auto">
            <a:xfrm>
              <a:off x="5670551" y="2976563"/>
              <a:ext cx="47625" cy="30163"/>
            </a:xfrm>
            <a:custGeom>
              <a:avLst/>
              <a:gdLst>
                <a:gd name="T0" fmla="*/ 23 w 30"/>
                <a:gd name="T1" fmla="*/ 2 h 19"/>
                <a:gd name="T2" fmla="*/ 25 w 30"/>
                <a:gd name="T3" fmla="*/ 13 h 19"/>
                <a:gd name="T4" fmla="*/ 7 w 30"/>
                <a:gd name="T5" fmla="*/ 17 h 19"/>
                <a:gd name="T6" fmla="*/ 5 w 30"/>
                <a:gd name="T7" fmla="*/ 6 h 19"/>
                <a:gd name="T8" fmla="*/ 23 w 30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23" y="2"/>
                  </a:moveTo>
                  <a:cubicBezTo>
                    <a:pt x="29" y="4"/>
                    <a:pt x="30" y="9"/>
                    <a:pt x="25" y="13"/>
                  </a:cubicBezTo>
                  <a:cubicBezTo>
                    <a:pt x="21" y="17"/>
                    <a:pt x="12" y="19"/>
                    <a:pt x="7" y="17"/>
                  </a:cubicBezTo>
                  <a:cubicBezTo>
                    <a:pt x="1" y="15"/>
                    <a:pt x="0" y="10"/>
                    <a:pt x="5" y="6"/>
                  </a:cubicBezTo>
                  <a:cubicBezTo>
                    <a:pt x="9" y="2"/>
                    <a:pt x="18" y="0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506"/>
            <p:cNvSpPr>
              <a:spLocks/>
            </p:cNvSpPr>
            <p:nvPr userDrawn="1"/>
          </p:nvSpPr>
          <p:spPr bwMode="auto">
            <a:xfrm>
              <a:off x="5657851" y="2982913"/>
              <a:ext cx="88900" cy="74613"/>
            </a:xfrm>
            <a:custGeom>
              <a:avLst/>
              <a:gdLst>
                <a:gd name="T0" fmla="*/ 52 w 56"/>
                <a:gd name="T1" fmla="*/ 17 h 47"/>
                <a:gd name="T2" fmla="*/ 35 w 56"/>
                <a:gd name="T3" fmla="*/ 0 h 47"/>
                <a:gd name="T4" fmla="*/ 33 w 56"/>
                <a:gd name="T5" fmla="*/ 9 h 47"/>
                <a:gd name="T6" fmla="*/ 15 w 56"/>
                <a:gd name="T7" fmla="*/ 13 h 47"/>
                <a:gd name="T8" fmla="*/ 10 w 56"/>
                <a:gd name="T9" fmla="*/ 7 h 47"/>
                <a:gd name="T10" fmla="*/ 2 w 56"/>
                <a:gd name="T11" fmla="*/ 28 h 47"/>
                <a:gd name="T12" fmla="*/ 11 w 56"/>
                <a:gd name="T13" fmla="*/ 43 h 47"/>
                <a:gd name="T14" fmla="*/ 49 w 56"/>
                <a:gd name="T15" fmla="*/ 35 h 47"/>
                <a:gd name="T16" fmla="*/ 52 w 56"/>
                <a:gd name="T1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7">
                  <a:moveTo>
                    <a:pt x="52" y="17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7" y="3"/>
                    <a:pt x="36" y="6"/>
                    <a:pt x="33" y="9"/>
                  </a:cubicBezTo>
                  <a:cubicBezTo>
                    <a:pt x="29" y="13"/>
                    <a:pt x="20" y="15"/>
                    <a:pt x="15" y="13"/>
                  </a:cubicBezTo>
                  <a:cubicBezTo>
                    <a:pt x="11" y="12"/>
                    <a:pt x="9" y="9"/>
                    <a:pt x="10" y="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34"/>
                    <a:pt x="3" y="40"/>
                    <a:pt x="11" y="43"/>
                  </a:cubicBezTo>
                  <a:cubicBezTo>
                    <a:pt x="23" y="47"/>
                    <a:pt x="40" y="43"/>
                    <a:pt x="49" y="35"/>
                  </a:cubicBezTo>
                  <a:cubicBezTo>
                    <a:pt x="55" y="29"/>
                    <a:pt x="56" y="22"/>
                    <a:pt x="52" y="17"/>
                  </a:cubicBez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507"/>
            <p:cNvSpPr>
              <a:spLocks/>
            </p:cNvSpPr>
            <p:nvPr userDrawn="1"/>
          </p:nvSpPr>
          <p:spPr bwMode="auto">
            <a:xfrm>
              <a:off x="5680076" y="2959101"/>
              <a:ext cx="19050" cy="15875"/>
            </a:xfrm>
            <a:custGeom>
              <a:avLst/>
              <a:gdLst>
                <a:gd name="T0" fmla="*/ 8 w 12"/>
                <a:gd name="T1" fmla="*/ 0 h 10"/>
                <a:gd name="T2" fmla="*/ 2 w 12"/>
                <a:gd name="T3" fmla="*/ 2 h 10"/>
                <a:gd name="T4" fmla="*/ 0 w 12"/>
                <a:gd name="T5" fmla="*/ 7 h 10"/>
                <a:gd name="T6" fmla="*/ 2 w 12"/>
                <a:gd name="T7" fmla="*/ 9 h 10"/>
                <a:gd name="T8" fmla="*/ 10 w 12"/>
                <a:gd name="T9" fmla="*/ 7 h 10"/>
                <a:gd name="T10" fmla="*/ 12 w 12"/>
                <a:gd name="T11" fmla="*/ 4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6" y="0"/>
                    <a:pt x="4" y="0"/>
                    <a:pt x="2" y="2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8"/>
                    <a:pt x="1" y="8"/>
                    <a:pt x="2" y="9"/>
                  </a:cubicBezTo>
                  <a:cubicBezTo>
                    <a:pt x="5" y="10"/>
                    <a:pt x="8" y="9"/>
                    <a:pt x="10" y="7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1" y="2"/>
                    <a:pt x="10" y="1"/>
                    <a:pt x="8" y="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08"/>
            <p:cNvSpPr>
              <a:spLocks noEditPoints="1"/>
            </p:cNvSpPr>
            <p:nvPr userDrawn="1"/>
          </p:nvSpPr>
          <p:spPr bwMode="auto">
            <a:xfrm>
              <a:off x="5680076" y="2965451"/>
              <a:ext cx="22225" cy="26988"/>
            </a:xfrm>
            <a:custGeom>
              <a:avLst/>
              <a:gdLst>
                <a:gd name="T0" fmla="*/ 0 w 14"/>
                <a:gd name="T1" fmla="*/ 3 h 17"/>
                <a:gd name="T2" fmla="*/ 14 w 14"/>
                <a:gd name="T3" fmla="*/ 12 h 17"/>
                <a:gd name="T4" fmla="*/ 14 w 14"/>
                <a:gd name="T5" fmla="*/ 12 h 17"/>
                <a:gd name="T6" fmla="*/ 14 w 14"/>
                <a:gd name="T7" fmla="*/ 13 h 17"/>
                <a:gd name="T8" fmla="*/ 14 w 14"/>
                <a:gd name="T9" fmla="*/ 13 h 17"/>
                <a:gd name="T10" fmla="*/ 14 w 14"/>
                <a:gd name="T11" fmla="*/ 13 h 17"/>
                <a:gd name="T12" fmla="*/ 14 w 14"/>
                <a:gd name="T13" fmla="*/ 13 h 17"/>
                <a:gd name="T14" fmla="*/ 14 w 14"/>
                <a:gd name="T15" fmla="*/ 13 h 17"/>
                <a:gd name="T16" fmla="*/ 14 w 14"/>
                <a:gd name="T17" fmla="*/ 13 h 17"/>
                <a:gd name="T18" fmla="*/ 14 w 14"/>
                <a:gd name="T19" fmla="*/ 13 h 17"/>
                <a:gd name="T20" fmla="*/ 14 w 14"/>
                <a:gd name="T21" fmla="*/ 14 h 17"/>
                <a:gd name="T22" fmla="*/ 14 w 14"/>
                <a:gd name="T23" fmla="*/ 14 h 17"/>
                <a:gd name="T24" fmla="*/ 14 w 14"/>
                <a:gd name="T25" fmla="*/ 14 h 17"/>
                <a:gd name="T26" fmla="*/ 14 w 14"/>
                <a:gd name="T27" fmla="*/ 14 h 17"/>
                <a:gd name="T28" fmla="*/ 14 w 14"/>
                <a:gd name="T29" fmla="*/ 14 h 17"/>
                <a:gd name="T30" fmla="*/ 14 w 14"/>
                <a:gd name="T31" fmla="*/ 14 h 17"/>
                <a:gd name="T32" fmla="*/ 14 w 14"/>
                <a:gd name="T33" fmla="*/ 14 h 17"/>
                <a:gd name="T34" fmla="*/ 14 w 14"/>
                <a:gd name="T35" fmla="*/ 14 h 17"/>
                <a:gd name="T36" fmla="*/ 12 w 14"/>
                <a:gd name="T37" fmla="*/ 16 h 17"/>
                <a:gd name="T38" fmla="*/ 11 w 14"/>
                <a:gd name="T39" fmla="*/ 16 h 17"/>
                <a:gd name="T40" fmla="*/ 11 w 14"/>
                <a:gd name="T41" fmla="*/ 16 h 17"/>
                <a:gd name="T42" fmla="*/ 11 w 14"/>
                <a:gd name="T43" fmla="*/ 16 h 17"/>
                <a:gd name="T44" fmla="*/ 11 w 14"/>
                <a:gd name="T45" fmla="*/ 17 h 17"/>
                <a:gd name="T46" fmla="*/ 10 w 14"/>
                <a:gd name="T47" fmla="*/ 17 h 17"/>
                <a:gd name="T48" fmla="*/ 10 w 14"/>
                <a:gd name="T49" fmla="*/ 17 h 17"/>
                <a:gd name="T50" fmla="*/ 10 w 14"/>
                <a:gd name="T51" fmla="*/ 17 h 17"/>
                <a:gd name="T52" fmla="*/ 9 w 14"/>
                <a:gd name="T53" fmla="*/ 17 h 17"/>
                <a:gd name="T54" fmla="*/ 9 w 14"/>
                <a:gd name="T55" fmla="*/ 17 h 17"/>
                <a:gd name="T56" fmla="*/ 9 w 14"/>
                <a:gd name="T57" fmla="*/ 17 h 17"/>
                <a:gd name="T58" fmla="*/ 8 w 14"/>
                <a:gd name="T59" fmla="*/ 17 h 17"/>
                <a:gd name="T60" fmla="*/ 8 w 14"/>
                <a:gd name="T61" fmla="*/ 17 h 17"/>
                <a:gd name="T62" fmla="*/ 8 w 14"/>
                <a:gd name="T63" fmla="*/ 17 h 17"/>
                <a:gd name="T64" fmla="*/ 7 w 14"/>
                <a:gd name="T65" fmla="*/ 17 h 17"/>
                <a:gd name="T66" fmla="*/ 7 w 14"/>
                <a:gd name="T67" fmla="*/ 17 h 17"/>
                <a:gd name="T68" fmla="*/ 6 w 14"/>
                <a:gd name="T69" fmla="*/ 17 h 17"/>
                <a:gd name="T70" fmla="*/ 6 w 14"/>
                <a:gd name="T71" fmla="*/ 17 h 17"/>
                <a:gd name="T72" fmla="*/ 5 w 14"/>
                <a:gd name="T73" fmla="*/ 17 h 17"/>
                <a:gd name="T74" fmla="*/ 5 w 14"/>
                <a:gd name="T75" fmla="*/ 17 h 17"/>
                <a:gd name="T76" fmla="*/ 5 w 14"/>
                <a:gd name="T77" fmla="*/ 17 h 17"/>
                <a:gd name="T78" fmla="*/ 4 w 14"/>
                <a:gd name="T79" fmla="*/ 17 h 17"/>
                <a:gd name="T80" fmla="*/ 4 w 14"/>
                <a:gd name="T81" fmla="*/ 16 h 17"/>
                <a:gd name="T82" fmla="*/ 4 w 14"/>
                <a:gd name="T83" fmla="*/ 16 h 17"/>
                <a:gd name="T84" fmla="*/ 4 w 14"/>
                <a:gd name="T85" fmla="*/ 16 h 17"/>
                <a:gd name="T86" fmla="*/ 4 w 14"/>
                <a:gd name="T87" fmla="*/ 16 h 17"/>
                <a:gd name="T88" fmla="*/ 4 w 14"/>
                <a:gd name="T89" fmla="*/ 16 h 17"/>
                <a:gd name="T90" fmla="*/ 3 w 14"/>
                <a:gd name="T91" fmla="*/ 16 h 17"/>
                <a:gd name="T92" fmla="*/ 3 w 14"/>
                <a:gd name="T93" fmla="*/ 16 h 17"/>
                <a:gd name="T94" fmla="*/ 3 w 14"/>
                <a:gd name="T95" fmla="*/ 16 h 17"/>
                <a:gd name="T96" fmla="*/ 3 w 14"/>
                <a:gd name="T97" fmla="*/ 16 h 17"/>
                <a:gd name="T98" fmla="*/ 3 w 14"/>
                <a:gd name="T99" fmla="*/ 16 h 17"/>
                <a:gd name="T100" fmla="*/ 3 w 14"/>
                <a:gd name="T101" fmla="*/ 16 h 17"/>
                <a:gd name="T102" fmla="*/ 3 w 14"/>
                <a:gd name="T103" fmla="*/ 15 h 17"/>
                <a:gd name="T104" fmla="*/ 3 w 14"/>
                <a:gd name="T105" fmla="*/ 15 h 17"/>
                <a:gd name="T106" fmla="*/ 3 w 14"/>
                <a:gd name="T107" fmla="*/ 15 h 17"/>
                <a:gd name="T108" fmla="*/ 3 w 14"/>
                <a:gd name="T109" fmla="*/ 15 h 17"/>
                <a:gd name="T110" fmla="*/ 3 w 14"/>
                <a:gd name="T111" fmla="*/ 15 h 17"/>
                <a:gd name="T112" fmla="*/ 3 w 14"/>
                <a:gd name="T113" fmla="*/ 15 h 17"/>
                <a:gd name="T114" fmla="*/ 3 w 14"/>
                <a:gd name="T1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17"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0" y="3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5" y="6"/>
                    <a:pt x="8" y="5"/>
                    <a:pt x="10" y="3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09"/>
            <p:cNvSpPr>
              <a:spLocks/>
            </p:cNvSpPr>
            <p:nvPr userDrawn="1"/>
          </p:nvSpPr>
          <p:spPr bwMode="auto">
            <a:xfrm>
              <a:off x="6011863" y="3140076"/>
              <a:ext cx="184150" cy="806450"/>
            </a:xfrm>
            <a:custGeom>
              <a:avLst/>
              <a:gdLst>
                <a:gd name="T0" fmla="*/ 116 w 116"/>
                <a:gd name="T1" fmla="*/ 7 h 508"/>
                <a:gd name="T2" fmla="*/ 56 w 116"/>
                <a:gd name="T3" fmla="*/ 493 h 508"/>
                <a:gd name="T4" fmla="*/ 46 w 116"/>
                <a:gd name="T5" fmla="*/ 504 h 508"/>
                <a:gd name="T6" fmla="*/ 7 w 116"/>
                <a:gd name="T7" fmla="*/ 499 h 508"/>
                <a:gd name="T8" fmla="*/ 0 w 116"/>
                <a:gd name="T9" fmla="*/ 486 h 508"/>
                <a:gd name="T10" fmla="*/ 61 w 116"/>
                <a:gd name="T11" fmla="*/ 0 h 508"/>
                <a:gd name="T12" fmla="*/ 67 w 116"/>
                <a:gd name="T13" fmla="*/ 12 h 508"/>
                <a:gd name="T14" fmla="*/ 107 w 116"/>
                <a:gd name="T15" fmla="*/ 17 h 508"/>
                <a:gd name="T16" fmla="*/ 116 w 116"/>
                <a:gd name="T17" fmla="*/ 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508">
                  <a:moveTo>
                    <a:pt x="116" y="7"/>
                  </a:moveTo>
                  <a:cubicBezTo>
                    <a:pt x="56" y="493"/>
                    <a:pt x="56" y="493"/>
                    <a:pt x="56" y="493"/>
                  </a:cubicBezTo>
                  <a:cubicBezTo>
                    <a:pt x="55" y="497"/>
                    <a:pt x="52" y="501"/>
                    <a:pt x="46" y="504"/>
                  </a:cubicBezTo>
                  <a:cubicBezTo>
                    <a:pt x="35" y="508"/>
                    <a:pt x="17" y="506"/>
                    <a:pt x="7" y="499"/>
                  </a:cubicBezTo>
                  <a:cubicBezTo>
                    <a:pt x="2" y="495"/>
                    <a:pt x="0" y="490"/>
                    <a:pt x="0" y="48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4"/>
                    <a:pt x="62" y="8"/>
                    <a:pt x="67" y="12"/>
                  </a:cubicBezTo>
                  <a:cubicBezTo>
                    <a:pt x="77" y="20"/>
                    <a:pt x="95" y="22"/>
                    <a:pt x="107" y="17"/>
                  </a:cubicBezTo>
                  <a:cubicBezTo>
                    <a:pt x="112" y="15"/>
                    <a:pt x="115" y="11"/>
                    <a:pt x="116" y="7"/>
                  </a:cubicBezTo>
                  <a:close/>
                </a:path>
              </a:pathLst>
            </a:custGeom>
            <a:solidFill>
              <a:srgbClr val="55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10"/>
            <p:cNvSpPr>
              <a:spLocks/>
            </p:cNvSpPr>
            <p:nvPr userDrawn="1"/>
          </p:nvSpPr>
          <p:spPr bwMode="auto">
            <a:xfrm>
              <a:off x="6102351" y="3116263"/>
              <a:ext cx="98425" cy="58738"/>
            </a:xfrm>
            <a:custGeom>
              <a:avLst/>
              <a:gdLst>
                <a:gd name="T0" fmla="*/ 52 w 62"/>
                <a:gd name="T1" fmla="*/ 9 h 37"/>
                <a:gd name="T2" fmla="*/ 50 w 62"/>
                <a:gd name="T3" fmla="*/ 32 h 37"/>
                <a:gd name="T4" fmla="*/ 10 w 62"/>
                <a:gd name="T5" fmla="*/ 27 h 37"/>
                <a:gd name="T6" fmla="*/ 13 w 62"/>
                <a:gd name="T7" fmla="*/ 5 h 37"/>
                <a:gd name="T8" fmla="*/ 52 w 62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7">
                  <a:moveTo>
                    <a:pt x="52" y="9"/>
                  </a:moveTo>
                  <a:cubicBezTo>
                    <a:pt x="62" y="17"/>
                    <a:pt x="61" y="27"/>
                    <a:pt x="50" y="32"/>
                  </a:cubicBezTo>
                  <a:cubicBezTo>
                    <a:pt x="38" y="37"/>
                    <a:pt x="20" y="35"/>
                    <a:pt x="10" y="27"/>
                  </a:cubicBezTo>
                  <a:cubicBezTo>
                    <a:pt x="0" y="20"/>
                    <a:pt x="1" y="9"/>
                    <a:pt x="13" y="5"/>
                  </a:cubicBezTo>
                  <a:cubicBezTo>
                    <a:pt x="25" y="0"/>
                    <a:pt x="42" y="2"/>
                    <a:pt x="52" y="9"/>
                  </a:cubicBezTo>
                  <a:close/>
                </a:path>
              </a:pathLst>
            </a:custGeom>
            <a:solidFill>
              <a:srgbClr val="DA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11"/>
            <p:cNvSpPr>
              <a:spLocks noEditPoints="1"/>
            </p:cNvSpPr>
            <p:nvPr userDrawn="1"/>
          </p:nvSpPr>
          <p:spPr bwMode="auto">
            <a:xfrm>
              <a:off x="6102351" y="3114676"/>
              <a:ext cx="98425" cy="60325"/>
            </a:xfrm>
            <a:custGeom>
              <a:avLst/>
              <a:gdLst>
                <a:gd name="T0" fmla="*/ 31 w 62"/>
                <a:gd name="T1" fmla="*/ 19 h 38"/>
                <a:gd name="T2" fmla="*/ 31 w 62"/>
                <a:gd name="T3" fmla="*/ 19 h 38"/>
                <a:gd name="T4" fmla="*/ 31 w 62"/>
                <a:gd name="T5" fmla="*/ 19 h 38"/>
                <a:gd name="T6" fmla="*/ 31 w 62"/>
                <a:gd name="T7" fmla="*/ 19 h 38"/>
                <a:gd name="T8" fmla="*/ 31 w 62"/>
                <a:gd name="T9" fmla="*/ 19 h 38"/>
                <a:gd name="T10" fmla="*/ 53 w 62"/>
                <a:gd name="T11" fmla="*/ 11 h 38"/>
                <a:gd name="T12" fmla="*/ 49 w 62"/>
                <a:gd name="T13" fmla="*/ 33 h 38"/>
                <a:gd name="T14" fmla="*/ 10 w 62"/>
                <a:gd name="T15" fmla="*/ 28 h 38"/>
                <a:gd name="T16" fmla="*/ 13 w 62"/>
                <a:gd name="T17" fmla="*/ 5 h 38"/>
                <a:gd name="T18" fmla="*/ 53 w 62"/>
                <a:gd name="T1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38">
                  <a:moveTo>
                    <a:pt x="31" y="19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53" y="11"/>
                  </a:moveTo>
                  <a:cubicBezTo>
                    <a:pt x="62" y="18"/>
                    <a:pt x="61" y="28"/>
                    <a:pt x="49" y="33"/>
                  </a:cubicBezTo>
                  <a:cubicBezTo>
                    <a:pt x="37" y="38"/>
                    <a:pt x="20" y="36"/>
                    <a:pt x="10" y="28"/>
                  </a:cubicBezTo>
                  <a:cubicBezTo>
                    <a:pt x="0" y="20"/>
                    <a:pt x="2" y="10"/>
                    <a:pt x="13" y="5"/>
                  </a:cubicBezTo>
                  <a:cubicBezTo>
                    <a:pt x="25" y="0"/>
                    <a:pt x="43" y="3"/>
                    <a:pt x="53" y="11"/>
                  </a:cubicBezTo>
                  <a:close/>
                </a:path>
              </a:pathLst>
            </a:custGeom>
            <a:solidFill>
              <a:srgbClr val="DFB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12"/>
            <p:cNvSpPr>
              <a:spLocks/>
            </p:cNvSpPr>
            <p:nvPr userDrawn="1"/>
          </p:nvSpPr>
          <p:spPr bwMode="auto">
            <a:xfrm>
              <a:off x="6107113" y="3068638"/>
              <a:ext cx="92075" cy="106363"/>
            </a:xfrm>
            <a:custGeom>
              <a:avLst/>
              <a:gdLst>
                <a:gd name="T0" fmla="*/ 4 w 58"/>
                <a:gd name="T1" fmla="*/ 38 h 67"/>
                <a:gd name="T2" fmla="*/ 30 w 58"/>
                <a:gd name="T3" fmla="*/ 5 h 67"/>
                <a:gd name="T4" fmla="*/ 32 w 58"/>
                <a:gd name="T5" fmla="*/ 3 h 67"/>
                <a:gd name="T6" fmla="*/ 34 w 58"/>
                <a:gd name="T7" fmla="*/ 0 h 67"/>
                <a:gd name="T8" fmla="*/ 35 w 58"/>
                <a:gd name="T9" fmla="*/ 2 h 67"/>
                <a:gd name="T10" fmla="*/ 36 w 58"/>
                <a:gd name="T11" fmla="*/ 5 h 67"/>
                <a:gd name="T12" fmla="*/ 47 w 58"/>
                <a:gd name="T13" fmla="*/ 29 h 67"/>
                <a:gd name="T14" fmla="*/ 48 w 58"/>
                <a:gd name="T15" fmla="*/ 32 h 67"/>
                <a:gd name="T16" fmla="*/ 49 w 58"/>
                <a:gd name="T17" fmla="*/ 34 h 67"/>
                <a:gd name="T18" fmla="*/ 50 w 58"/>
                <a:gd name="T19" fmla="*/ 36 h 67"/>
                <a:gd name="T20" fmla="*/ 51 w 58"/>
                <a:gd name="T21" fmla="*/ 38 h 67"/>
                <a:gd name="T22" fmla="*/ 52 w 58"/>
                <a:gd name="T23" fmla="*/ 40 h 67"/>
                <a:gd name="T24" fmla="*/ 53 w 58"/>
                <a:gd name="T25" fmla="*/ 42 h 67"/>
                <a:gd name="T26" fmla="*/ 54 w 58"/>
                <a:gd name="T27" fmla="*/ 45 h 67"/>
                <a:gd name="T28" fmla="*/ 46 w 58"/>
                <a:gd name="T29" fmla="*/ 62 h 67"/>
                <a:gd name="T30" fmla="*/ 6 w 58"/>
                <a:gd name="T31" fmla="*/ 56 h 67"/>
                <a:gd name="T32" fmla="*/ 6 w 58"/>
                <a:gd name="T33" fmla="*/ 56 h 67"/>
                <a:gd name="T34" fmla="*/ 5 w 58"/>
                <a:gd name="T35" fmla="*/ 55 h 67"/>
                <a:gd name="T36" fmla="*/ 5 w 58"/>
                <a:gd name="T37" fmla="*/ 55 h 67"/>
                <a:gd name="T38" fmla="*/ 4 w 58"/>
                <a:gd name="T39" fmla="*/ 55 h 67"/>
                <a:gd name="T40" fmla="*/ 4 w 58"/>
                <a:gd name="T41" fmla="*/ 54 h 67"/>
                <a:gd name="T42" fmla="*/ 4 w 58"/>
                <a:gd name="T43" fmla="*/ 54 h 67"/>
                <a:gd name="T44" fmla="*/ 3 w 58"/>
                <a:gd name="T45" fmla="*/ 53 h 67"/>
                <a:gd name="T46" fmla="*/ 3 w 58"/>
                <a:gd name="T47" fmla="*/ 53 h 67"/>
                <a:gd name="T48" fmla="*/ 3 w 58"/>
                <a:gd name="T49" fmla="*/ 53 h 67"/>
                <a:gd name="T50" fmla="*/ 2 w 58"/>
                <a:gd name="T51" fmla="*/ 52 h 67"/>
                <a:gd name="T52" fmla="*/ 2 w 58"/>
                <a:gd name="T53" fmla="*/ 52 h 67"/>
                <a:gd name="T54" fmla="*/ 2 w 58"/>
                <a:gd name="T55" fmla="*/ 51 h 67"/>
                <a:gd name="T56" fmla="*/ 2 w 58"/>
                <a:gd name="T57" fmla="*/ 51 h 67"/>
                <a:gd name="T58" fmla="*/ 1 w 58"/>
                <a:gd name="T59" fmla="*/ 50 h 67"/>
                <a:gd name="T60" fmla="*/ 1 w 58"/>
                <a:gd name="T61" fmla="*/ 50 h 67"/>
                <a:gd name="T62" fmla="*/ 1 w 58"/>
                <a:gd name="T63" fmla="*/ 50 h 67"/>
                <a:gd name="T64" fmla="*/ 1 w 58"/>
                <a:gd name="T65" fmla="*/ 49 h 67"/>
                <a:gd name="T66" fmla="*/ 1 w 58"/>
                <a:gd name="T67" fmla="*/ 49 h 67"/>
                <a:gd name="T68" fmla="*/ 1 w 58"/>
                <a:gd name="T69" fmla="*/ 48 h 67"/>
                <a:gd name="T70" fmla="*/ 1 w 58"/>
                <a:gd name="T71" fmla="*/ 48 h 67"/>
                <a:gd name="T72" fmla="*/ 1 w 58"/>
                <a:gd name="T73" fmla="*/ 47 h 67"/>
                <a:gd name="T74" fmla="*/ 0 w 58"/>
                <a:gd name="T75" fmla="*/ 47 h 67"/>
                <a:gd name="T76" fmla="*/ 0 w 58"/>
                <a:gd name="T77" fmla="*/ 46 h 67"/>
                <a:gd name="T78" fmla="*/ 0 w 58"/>
                <a:gd name="T79" fmla="*/ 46 h 67"/>
                <a:gd name="T80" fmla="*/ 0 w 58"/>
                <a:gd name="T81" fmla="*/ 46 h 67"/>
                <a:gd name="T82" fmla="*/ 0 w 58"/>
                <a:gd name="T83" fmla="*/ 45 h 67"/>
                <a:gd name="T84" fmla="*/ 1 w 58"/>
                <a:gd name="T85" fmla="*/ 44 h 67"/>
                <a:gd name="T86" fmla="*/ 1 w 58"/>
                <a:gd name="T87" fmla="*/ 43 h 67"/>
                <a:gd name="T88" fmla="*/ 1 w 58"/>
                <a:gd name="T89" fmla="*/ 42 h 67"/>
                <a:gd name="T90" fmla="*/ 2 w 58"/>
                <a:gd name="T91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67">
                  <a:moveTo>
                    <a:pt x="3" y="40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8" y="52"/>
                    <a:pt x="55" y="59"/>
                    <a:pt x="46" y="62"/>
                  </a:cubicBezTo>
                  <a:cubicBezTo>
                    <a:pt x="34" y="67"/>
                    <a:pt x="17" y="65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0"/>
                    <a:pt x="3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13"/>
            <p:cNvSpPr>
              <a:spLocks noEditPoints="1"/>
            </p:cNvSpPr>
            <p:nvPr userDrawn="1"/>
          </p:nvSpPr>
          <p:spPr bwMode="auto">
            <a:xfrm>
              <a:off x="6132513" y="3092451"/>
              <a:ext cx="49213" cy="30163"/>
            </a:xfrm>
            <a:custGeom>
              <a:avLst/>
              <a:gdLst>
                <a:gd name="T0" fmla="*/ 15 w 31"/>
                <a:gd name="T1" fmla="*/ 9 h 19"/>
                <a:gd name="T2" fmla="*/ 15 w 31"/>
                <a:gd name="T3" fmla="*/ 9 h 19"/>
                <a:gd name="T4" fmla="*/ 15 w 31"/>
                <a:gd name="T5" fmla="*/ 9 h 19"/>
                <a:gd name="T6" fmla="*/ 15 w 31"/>
                <a:gd name="T7" fmla="*/ 9 h 19"/>
                <a:gd name="T8" fmla="*/ 15 w 31"/>
                <a:gd name="T9" fmla="*/ 9 h 19"/>
                <a:gd name="T10" fmla="*/ 26 w 31"/>
                <a:gd name="T11" fmla="*/ 5 h 19"/>
                <a:gd name="T12" fmla="*/ 24 w 31"/>
                <a:gd name="T13" fmla="*/ 16 h 19"/>
                <a:gd name="T14" fmla="*/ 4 w 31"/>
                <a:gd name="T15" fmla="*/ 14 h 19"/>
                <a:gd name="T16" fmla="*/ 6 w 31"/>
                <a:gd name="T17" fmla="*/ 2 h 19"/>
                <a:gd name="T18" fmla="*/ 26 w 31"/>
                <a:gd name="T1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26" y="5"/>
                  </a:moveTo>
                  <a:cubicBezTo>
                    <a:pt x="31" y="9"/>
                    <a:pt x="30" y="14"/>
                    <a:pt x="24" y="16"/>
                  </a:cubicBezTo>
                  <a:cubicBezTo>
                    <a:pt x="18" y="19"/>
                    <a:pt x="9" y="17"/>
                    <a:pt x="4" y="14"/>
                  </a:cubicBezTo>
                  <a:cubicBezTo>
                    <a:pt x="0" y="10"/>
                    <a:pt x="0" y="5"/>
                    <a:pt x="6" y="2"/>
                  </a:cubicBezTo>
                  <a:cubicBezTo>
                    <a:pt x="12" y="0"/>
                    <a:pt x="21" y="1"/>
                    <a:pt x="26" y="5"/>
                  </a:cubicBezTo>
                  <a:close/>
                </a:path>
              </a:pathLst>
            </a:custGeom>
            <a:solidFill>
              <a:srgbClr val="EB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14"/>
            <p:cNvSpPr>
              <a:spLocks/>
            </p:cNvSpPr>
            <p:nvPr userDrawn="1"/>
          </p:nvSpPr>
          <p:spPr bwMode="auto">
            <a:xfrm>
              <a:off x="6132513" y="3068638"/>
              <a:ext cx="47625" cy="53975"/>
            </a:xfrm>
            <a:custGeom>
              <a:avLst/>
              <a:gdLst>
                <a:gd name="T0" fmla="*/ 2 w 30"/>
                <a:gd name="T1" fmla="*/ 20 h 34"/>
                <a:gd name="T2" fmla="*/ 18 w 30"/>
                <a:gd name="T3" fmla="*/ 0 h 34"/>
                <a:gd name="T4" fmla="*/ 28 w 30"/>
                <a:gd name="T5" fmla="*/ 23 h 34"/>
                <a:gd name="T6" fmla="*/ 24 w 30"/>
                <a:gd name="T7" fmla="*/ 31 h 34"/>
                <a:gd name="T8" fmla="*/ 4 w 30"/>
                <a:gd name="T9" fmla="*/ 29 h 34"/>
                <a:gd name="T10" fmla="*/ 2 w 30"/>
                <a:gd name="T11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" y="20"/>
                  </a:moveTo>
                  <a:cubicBezTo>
                    <a:pt x="8" y="13"/>
                    <a:pt x="13" y="7"/>
                    <a:pt x="18" y="0"/>
                  </a:cubicBezTo>
                  <a:cubicBezTo>
                    <a:pt x="21" y="8"/>
                    <a:pt x="25" y="16"/>
                    <a:pt x="28" y="23"/>
                  </a:cubicBezTo>
                  <a:cubicBezTo>
                    <a:pt x="30" y="26"/>
                    <a:pt x="28" y="29"/>
                    <a:pt x="24" y="31"/>
                  </a:cubicBezTo>
                  <a:cubicBezTo>
                    <a:pt x="18" y="34"/>
                    <a:pt x="9" y="32"/>
                    <a:pt x="4" y="29"/>
                  </a:cubicBezTo>
                  <a:cubicBezTo>
                    <a:pt x="1" y="26"/>
                    <a:pt x="0" y="23"/>
                    <a:pt x="2" y="20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15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16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17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18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19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520"/>
            <p:cNvSpPr>
              <a:spLocks/>
            </p:cNvSpPr>
            <p:nvPr userDrawn="1"/>
          </p:nvSpPr>
          <p:spPr bwMode="auto">
            <a:xfrm>
              <a:off x="5957888" y="2935288"/>
              <a:ext cx="63500" cy="987425"/>
            </a:xfrm>
            <a:custGeom>
              <a:avLst/>
              <a:gdLst>
                <a:gd name="T0" fmla="*/ 40 w 40"/>
                <a:gd name="T1" fmla="*/ 0 h 622"/>
                <a:gd name="T2" fmla="*/ 33 w 40"/>
                <a:gd name="T3" fmla="*/ 603 h 622"/>
                <a:gd name="T4" fmla="*/ 23 w 40"/>
                <a:gd name="T5" fmla="*/ 617 h 622"/>
                <a:gd name="T6" fmla="*/ 0 w 40"/>
                <a:gd name="T7" fmla="*/ 622 h 622"/>
                <a:gd name="T8" fmla="*/ 0 w 40"/>
                <a:gd name="T9" fmla="*/ 19 h 622"/>
                <a:gd name="T10" fmla="*/ 30 w 40"/>
                <a:gd name="T11" fmla="*/ 14 h 622"/>
                <a:gd name="T12" fmla="*/ 40 w 40"/>
                <a:gd name="T13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22">
                  <a:moveTo>
                    <a:pt x="40" y="0"/>
                  </a:moveTo>
                  <a:cubicBezTo>
                    <a:pt x="33" y="603"/>
                    <a:pt x="33" y="603"/>
                    <a:pt x="33" y="603"/>
                  </a:cubicBezTo>
                  <a:cubicBezTo>
                    <a:pt x="33" y="608"/>
                    <a:pt x="30" y="613"/>
                    <a:pt x="23" y="617"/>
                  </a:cubicBezTo>
                  <a:cubicBezTo>
                    <a:pt x="17" y="620"/>
                    <a:pt x="8" y="622"/>
                    <a:pt x="0" y="6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20"/>
                    <a:pt x="22" y="18"/>
                    <a:pt x="30" y="14"/>
                  </a:cubicBezTo>
                  <a:cubicBezTo>
                    <a:pt x="37" y="10"/>
                    <a:pt x="40" y="5"/>
                    <a:pt x="40" y="0"/>
                  </a:cubicBez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21"/>
            <p:cNvSpPr>
              <a:spLocks/>
            </p:cNvSpPr>
            <p:nvPr userDrawn="1"/>
          </p:nvSpPr>
          <p:spPr bwMode="auto">
            <a:xfrm>
              <a:off x="6011863" y="3140076"/>
              <a:ext cx="184150" cy="806450"/>
            </a:xfrm>
            <a:custGeom>
              <a:avLst/>
              <a:gdLst>
                <a:gd name="T0" fmla="*/ 116 w 116"/>
                <a:gd name="T1" fmla="*/ 7 h 508"/>
                <a:gd name="T2" fmla="*/ 56 w 116"/>
                <a:gd name="T3" fmla="*/ 493 h 508"/>
                <a:gd name="T4" fmla="*/ 46 w 116"/>
                <a:gd name="T5" fmla="*/ 504 h 508"/>
                <a:gd name="T6" fmla="*/ 7 w 116"/>
                <a:gd name="T7" fmla="*/ 499 h 508"/>
                <a:gd name="T8" fmla="*/ 0 w 116"/>
                <a:gd name="T9" fmla="*/ 486 h 508"/>
                <a:gd name="T10" fmla="*/ 61 w 116"/>
                <a:gd name="T11" fmla="*/ 0 h 508"/>
                <a:gd name="T12" fmla="*/ 67 w 116"/>
                <a:gd name="T13" fmla="*/ 12 h 508"/>
                <a:gd name="T14" fmla="*/ 107 w 116"/>
                <a:gd name="T15" fmla="*/ 17 h 508"/>
                <a:gd name="T16" fmla="*/ 116 w 116"/>
                <a:gd name="T17" fmla="*/ 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508">
                  <a:moveTo>
                    <a:pt x="116" y="7"/>
                  </a:moveTo>
                  <a:cubicBezTo>
                    <a:pt x="56" y="493"/>
                    <a:pt x="56" y="493"/>
                    <a:pt x="56" y="493"/>
                  </a:cubicBezTo>
                  <a:cubicBezTo>
                    <a:pt x="55" y="497"/>
                    <a:pt x="52" y="501"/>
                    <a:pt x="46" y="504"/>
                  </a:cubicBezTo>
                  <a:cubicBezTo>
                    <a:pt x="35" y="508"/>
                    <a:pt x="17" y="506"/>
                    <a:pt x="7" y="499"/>
                  </a:cubicBezTo>
                  <a:cubicBezTo>
                    <a:pt x="2" y="495"/>
                    <a:pt x="0" y="490"/>
                    <a:pt x="0" y="48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4"/>
                    <a:pt x="62" y="8"/>
                    <a:pt x="67" y="12"/>
                  </a:cubicBezTo>
                  <a:cubicBezTo>
                    <a:pt x="77" y="20"/>
                    <a:pt x="95" y="22"/>
                    <a:pt x="107" y="17"/>
                  </a:cubicBezTo>
                  <a:cubicBezTo>
                    <a:pt x="112" y="15"/>
                    <a:pt x="115" y="11"/>
                    <a:pt x="116" y="7"/>
                  </a:cubicBez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522"/>
            <p:cNvSpPr>
              <a:spLocks noEditPoints="1"/>
            </p:cNvSpPr>
            <p:nvPr userDrawn="1"/>
          </p:nvSpPr>
          <p:spPr bwMode="auto">
            <a:xfrm>
              <a:off x="6032501" y="3140076"/>
              <a:ext cx="163513" cy="806450"/>
            </a:xfrm>
            <a:custGeom>
              <a:avLst/>
              <a:gdLst>
                <a:gd name="T0" fmla="*/ 103 w 103"/>
                <a:gd name="T1" fmla="*/ 7 h 508"/>
                <a:gd name="T2" fmla="*/ 43 w 103"/>
                <a:gd name="T3" fmla="*/ 493 h 508"/>
                <a:gd name="T4" fmla="*/ 33 w 103"/>
                <a:gd name="T5" fmla="*/ 504 h 508"/>
                <a:gd name="T6" fmla="*/ 0 w 103"/>
                <a:gd name="T7" fmla="*/ 502 h 508"/>
                <a:gd name="T8" fmla="*/ 0 w 103"/>
                <a:gd name="T9" fmla="*/ 502 h 508"/>
                <a:gd name="T10" fmla="*/ 9 w 103"/>
                <a:gd name="T11" fmla="*/ 492 h 508"/>
                <a:gd name="T12" fmla="*/ 68 w 103"/>
                <a:gd name="T13" fmla="*/ 18 h 508"/>
                <a:gd name="T14" fmla="*/ 94 w 103"/>
                <a:gd name="T15" fmla="*/ 17 h 508"/>
                <a:gd name="T16" fmla="*/ 103 w 103"/>
                <a:gd name="T17" fmla="*/ 7 h 508"/>
                <a:gd name="T18" fmla="*/ 45 w 103"/>
                <a:gd name="T19" fmla="*/ 18 h 508"/>
                <a:gd name="T20" fmla="*/ 60 w 103"/>
                <a:gd name="T21" fmla="*/ 16 h 508"/>
                <a:gd name="T22" fmla="*/ 54 w 103"/>
                <a:gd name="T23" fmla="*/ 12 h 508"/>
                <a:gd name="T24" fmla="*/ 48 w 103"/>
                <a:gd name="T25" fmla="*/ 0 h 508"/>
                <a:gd name="T26" fmla="*/ 45 w 103"/>
                <a:gd name="T27" fmla="*/ 1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508">
                  <a:moveTo>
                    <a:pt x="103" y="7"/>
                  </a:moveTo>
                  <a:cubicBezTo>
                    <a:pt x="43" y="493"/>
                    <a:pt x="43" y="493"/>
                    <a:pt x="43" y="493"/>
                  </a:cubicBezTo>
                  <a:cubicBezTo>
                    <a:pt x="42" y="497"/>
                    <a:pt x="39" y="501"/>
                    <a:pt x="33" y="504"/>
                  </a:cubicBezTo>
                  <a:cubicBezTo>
                    <a:pt x="24" y="508"/>
                    <a:pt x="10" y="507"/>
                    <a:pt x="0" y="502"/>
                  </a:cubicBezTo>
                  <a:cubicBezTo>
                    <a:pt x="0" y="502"/>
                    <a:pt x="0" y="502"/>
                    <a:pt x="0" y="502"/>
                  </a:cubicBezTo>
                  <a:cubicBezTo>
                    <a:pt x="6" y="500"/>
                    <a:pt x="9" y="496"/>
                    <a:pt x="9" y="492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7" y="20"/>
                    <a:pt x="86" y="20"/>
                    <a:pt x="94" y="17"/>
                  </a:cubicBezTo>
                  <a:cubicBezTo>
                    <a:pt x="99" y="15"/>
                    <a:pt x="102" y="11"/>
                    <a:pt x="103" y="7"/>
                  </a:cubicBezTo>
                  <a:close/>
                  <a:moveTo>
                    <a:pt x="45" y="18"/>
                  </a:moveTo>
                  <a:cubicBezTo>
                    <a:pt x="51" y="18"/>
                    <a:pt x="56" y="18"/>
                    <a:pt x="60" y="16"/>
                  </a:cubicBezTo>
                  <a:cubicBezTo>
                    <a:pt x="58" y="15"/>
                    <a:pt x="56" y="14"/>
                    <a:pt x="54" y="12"/>
                  </a:cubicBezTo>
                  <a:cubicBezTo>
                    <a:pt x="49" y="8"/>
                    <a:pt x="47" y="4"/>
                    <a:pt x="48" y="0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523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524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525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526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527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528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529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530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531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532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533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534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535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536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537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538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539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40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41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42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43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53 w 123"/>
                <a:gd name="T1" fmla="*/ 0 h 338"/>
                <a:gd name="T2" fmla="*/ 122 w 123"/>
                <a:gd name="T3" fmla="*/ 314 h 338"/>
                <a:gd name="T4" fmla="*/ 116 w 123"/>
                <a:gd name="T5" fmla="*/ 326 h 338"/>
                <a:gd name="T6" fmla="*/ 79 w 123"/>
                <a:gd name="T7" fmla="*/ 334 h 338"/>
                <a:gd name="T8" fmla="*/ 69 w 123"/>
                <a:gd name="T9" fmla="*/ 325 h 338"/>
                <a:gd name="T10" fmla="*/ 0 w 123"/>
                <a:gd name="T11" fmla="*/ 12 h 338"/>
                <a:gd name="T12" fmla="*/ 10 w 123"/>
                <a:gd name="T13" fmla="*/ 21 h 338"/>
                <a:gd name="T14" fmla="*/ 48 w 123"/>
                <a:gd name="T15" fmla="*/ 13 h 338"/>
                <a:gd name="T16" fmla="*/ 53 w 123"/>
                <a:gd name="T1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52" y="9"/>
                    <a:pt x="54" y="4"/>
                    <a:pt x="53" y="0"/>
                  </a:cubicBezTo>
                  <a:close/>
                </a:path>
              </a:pathLst>
            </a:custGeom>
            <a:solidFill>
              <a:srgbClr val="819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44"/>
            <p:cNvSpPr>
              <a:spLocks/>
            </p:cNvSpPr>
            <p:nvPr userDrawn="1"/>
          </p:nvSpPr>
          <p:spPr bwMode="auto">
            <a:xfrm>
              <a:off x="5732463" y="3357563"/>
              <a:ext cx="195263" cy="536575"/>
            </a:xfrm>
            <a:custGeom>
              <a:avLst/>
              <a:gdLst>
                <a:gd name="T0" fmla="*/ 122 w 123"/>
                <a:gd name="T1" fmla="*/ 314 h 338"/>
                <a:gd name="T2" fmla="*/ 79 w 123"/>
                <a:gd name="T3" fmla="*/ 334 h 338"/>
                <a:gd name="T4" fmla="*/ 0 w 123"/>
                <a:gd name="T5" fmla="*/ 12 h 338"/>
                <a:gd name="T6" fmla="*/ 48 w 123"/>
                <a:gd name="T7" fmla="*/ 13 h 338"/>
                <a:gd name="T8" fmla="*/ 48 w 123"/>
                <a:gd name="T9" fmla="*/ 12 h 338"/>
                <a:gd name="T10" fmla="*/ 48 w 123"/>
                <a:gd name="T11" fmla="*/ 12 h 338"/>
                <a:gd name="T12" fmla="*/ 49 w 123"/>
                <a:gd name="T13" fmla="*/ 12 h 338"/>
                <a:gd name="T14" fmla="*/ 49 w 123"/>
                <a:gd name="T15" fmla="*/ 11 h 338"/>
                <a:gd name="T16" fmla="*/ 49 w 123"/>
                <a:gd name="T17" fmla="*/ 11 h 338"/>
                <a:gd name="T18" fmla="*/ 50 w 123"/>
                <a:gd name="T19" fmla="*/ 10 h 338"/>
                <a:gd name="T20" fmla="*/ 50 w 123"/>
                <a:gd name="T21" fmla="*/ 10 h 338"/>
                <a:gd name="T22" fmla="*/ 50 w 123"/>
                <a:gd name="T23" fmla="*/ 10 h 338"/>
                <a:gd name="T24" fmla="*/ 51 w 123"/>
                <a:gd name="T25" fmla="*/ 9 h 338"/>
                <a:gd name="T26" fmla="*/ 51 w 123"/>
                <a:gd name="T27" fmla="*/ 9 h 338"/>
                <a:gd name="T28" fmla="*/ 51 w 123"/>
                <a:gd name="T29" fmla="*/ 8 h 338"/>
                <a:gd name="T30" fmla="*/ 51 w 123"/>
                <a:gd name="T31" fmla="*/ 8 h 338"/>
                <a:gd name="T32" fmla="*/ 52 w 123"/>
                <a:gd name="T33" fmla="*/ 8 h 338"/>
                <a:gd name="T34" fmla="*/ 52 w 123"/>
                <a:gd name="T35" fmla="*/ 7 h 338"/>
                <a:gd name="T36" fmla="*/ 52 w 123"/>
                <a:gd name="T37" fmla="*/ 7 h 338"/>
                <a:gd name="T38" fmla="*/ 52 w 123"/>
                <a:gd name="T39" fmla="*/ 7 h 338"/>
                <a:gd name="T40" fmla="*/ 52 w 123"/>
                <a:gd name="T41" fmla="*/ 6 h 338"/>
                <a:gd name="T42" fmla="*/ 52 w 123"/>
                <a:gd name="T43" fmla="*/ 6 h 338"/>
                <a:gd name="T44" fmla="*/ 53 w 123"/>
                <a:gd name="T45" fmla="*/ 6 h 338"/>
                <a:gd name="T46" fmla="*/ 53 w 123"/>
                <a:gd name="T47" fmla="*/ 5 h 338"/>
                <a:gd name="T48" fmla="*/ 53 w 123"/>
                <a:gd name="T49" fmla="*/ 5 h 338"/>
                <a:gd name="T50" fmla="*/ 53 w 123"/>
                <a:gd name="T51" fmla="*/ 5 h 338"/>
                <a:gd name="T52" fmla="*/ 53 w 123"/>
                <a:gd name="T53" fmla="*/ 5 h 338"/>
                <a:gd name="T54" fmla="*/ 53 w 123"/>
                <a:gd name="T55" fmla="*/ 4 h 338"/>
                <a:gd name="T56" fmla="*/ 53 w 123"/>
                <a:gd name="T57" fmla="*/ 4 h 338"/>
                <a:gd name="T58" fmla="*/ 53 w 123"/>
                <a:gd name="T59" fmla="*/ 4 h 338"/>
                <a:gd name="T60" fmla="*/ 53 w 123"/>
                <a:gd name="T61" fmla="*/ 4 h 338"/>
                <a:gd name="T62" fmla="*/ 53 w 123"/>
                <a:gd name="T63" fmla="*/ 3 h 338"/>
                <a:gd name="T64" fmla="*/ 53 w 123"/>
                <a:gd name="T65" fmla="*/ 3 h 338"/>
                <a:gd name="T66" fmla="*/ 53 w 123"/>
                <a:gd name="T67" fmla="*/ 3 h 338"/>
                <a:gd name="T68" fmla="*/ 53 w 123"/>
                <a:gd name="T69" fmla="*/ 3 h 338"/>
                <a:gd name="T70" fmla="*/ 53 w 123"/>
                <a:gd name="T71" fmla="*/ 3 h 338"/>
                <a:gd name="T72" fmla="*/ 53 w 123"/>
                <a:gd name="T73" fmla="*/ 2 h 338"/>
                <a:gd name="T74" fmla="*/ 53 w 123"/>
                <a:gd name="T75" fmla="*/ 2 h 338"/>
                <a:gd name="T76" fmla="*/ 53 w 123"/>
                <a:gd name="T77" fmla="*/ 2 h 338"/>
                <a:gd name="T78" fmla="*/ 53 w 123"/>
                <a:gd name="T79" fmla="*/ 2 h 338"/>
                <a:gd name="T80" fmla="*/ 53 w 123"/>
                <a:gd name="T81" fmla="*/ 2 h 338"/>
                <a:gd name="T82" fmla="*/ 53 w 123"/>
                <a:gd name="T83" fmla="*/ 1 h 338"/>
                <a:gd name="T84" fmla="*/ 53 w 123"/>
                <a:gd name="T85" fmla="*/ 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338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3" y="318"/>
                    <a:pt x="121" y="322"/>
                    <a:pt x="116" y="326"/>
                  </a:cubicBezTo>
                  <a:cubicBezTo>
                    <a:pt x="108" y="334"/>
                    <a:pt x="91" y="338"/>
                    <a:pt x="79" y="334"/>
                  </a:cubicBezTo>
                  <a:cubicBezTo>
                    <a:pt x="73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lose/>
                </a:path>
              </a:pathLst>
            </a:custGeom>
            <a:solidFill>
              <a:srgbClr val="456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45"/>
            <p:cNvSpPr>
              <a:spLocks/>
            </p:cNvSpPr>
            <p:nvPr userDrawn="1"/>
          </p:nvSpPr>
          <p:spPr bwMode="auto">
            <a:xfrm>
              <a:off x="5726113" y="3328988"/>
              <a:ext cx="193675" cy="533400"/>
            </a:xfrm>
            <a:custGeom>
              <a:avLst/>
              <a:gdLst>
                <a:gd name="T0" fmla="*/ 122 w 122"/>
                <a:gd name="T1" fmla="*/ 314 h 336"/>
                <a:gd name="T2" fmla="*/ 122 w 122"/>
                <a:gd name="T3" fmla="*/ 315 h 336"/>
                <a:gd name="T4" fmla="*/ 122 w 122"/>
                <a:gd name="T5" fmla="*/ 316 h 336"/>
                <a:gd name="T6" fmla="*/ 122 w 122"/>
                <a:gd name="T7" fmla="*/ 316 h 336"/>
                <a:gd name="T8" fmla="*/ 122 w 122"/>
                <a:gd name="T9" fmla="*/ 317 h 336"/>
                <a:gd name="T10" fmla="*/ 122 w 122"/>
                <a:gd name="T11" fmla="*/ 318 h 336"/>
                <a:gd name="T12" fmla="*/ 122 w 122"/>
                <a:gd name="T13" fmla="*/ 318 h 336"/>
                <a:gd name="T14" fmla="*/ 121 w 122"/>
                <a:gd name="T15" fmla="*/ 319 h 336"/>
                <a:gd name="T16" fmla="*/ 121 w 122"/>
                <a:gd name="T17" fmla="*/ 319 h 336"/>
                <a:gd name="T18" fmla="*/ 121 w 122"/>
                <a:gd name="T19" fmla="*/ 320 h 336"/>
                <a:gd name="T20" fmla="*/ 121 w 122"/>
                <a:gd name="T21" fmla="*/ 321 h 336"/>
                <a:gd name="T22" fmla="*/ 121 w 122"/>
                <a:gd name="T23" fmla="*/ 321 h 336"/>
                <a:gd name="T24" fmla="*/ 120 w 122"/>
                <a:gd name="T25" fmla="*/ 321 h 336"/>
                <a:gd name="T26" fmla="*/ 120 w 122"/>
                <a:gd name="T27" fmla="*/ 322 h 336"/>
                <a:gd name="T28" fmla="*/ 120 w 122"/>
                <a:gd name="T29" fmla="*/ 322 h 336"/>
                <a:gd name="T30" fmla="*/ 120 w 122"/>
                <a:gd name="T31" fmla="*/ 323 h 336"/>
                <a:gd name="T32" fmla="*/ 117 w 122"/>
                <a:gd name="T33" fmla="*/ 326 h 336"/>
                <a:gd name="T34" fmla="*/ 107 w 122"/>
                <a:gd name="T35" fmla="*/ 332 h 336"/>
                <a:gd name="T36" fmla="*/ 106 w 122"/>
                <a:gd name="T37" fmla="*/ 333 h 336"/>
                <a:gd name="T38" fmla="*/ 104 w 122"/>
                <a:gd name="T39" fmla="*/ 333 h 336"/>
                <a:gd name="T40" fmla="*/ 103 w 122"/>
                <a:gd name="T41" fmla="*/ 333 h 336"/>
                <a:gd name="T42" fmla="*/ 102 w 122"/>
                <a:gd name="T43" fmla="*/ 334 h 336"/>
                <a:gd name="T44" fmla="*/ 100 w 122"/>
                <a:gd name="T45" fmla="*/ 334 h 336"/>
                <a:gd name="T46" fmla="*/ 98 w 122"/>
                <a:gd name="T47" fmla="*/ 335 h 336"/>
                <a:gd name="T48" fmla="*/ 96 w 122"/>
                <a:gd name="T49" fmla="*/ 335 h 336"/>
                <a:gd name="T50" fmla="*/ 94 w 122"/>
                <a:gd name="T51" fmla="*/ 335 h 336"/>
                <a:gd name="T52" fmla="*/ 92 w 122"/>
                <a:gd name="T53" fmla="*/ 336 h 336"/>
                <a:gd name="T54" fmla="*/ 89 w 122"/>
                <a:gd name="T55" fmla="*/ 336 h 336"/>
                <a:gd name="T56" fmla="*/ 87 w 122"/>
                <a:gd name="T57" fmla="*/ 336 h 336"/>
                <a:gd name="T58" fmla="*/ 85 w 122"/>
                <a:gd name="T59" fmla="*/ 336 h 336"/>
                <a:gd name="T60" fmla="*/ 83 w 122"/>
                <a:gd name="T61" fmla="*/ 335 h 336"/>
                <a:gd name="T62" fmla="*/ 80 w 122"/>
                <a:gd name="T63" fmla="*/ 335 h 336"/>
                <a:gd name="T64" fmla="*/ 0 w 122"/>
                <a:gd name="T65" fmla="*/ 12 h 336"/>
                <a:gd name="T66" fmla="*/ 48 w 122"/>
                <a:gd name="T67" fmla="*/ 12 h 336"/>
                <a:gd name="T68" fmla="*/ 49 w 122"/>
                <a:gd name="T69" fmla="*/ 12 h 336"/>
                <a:gd name="T70" fmla="*/ 49 w 122"/>
                <a:gd name="T71" fmla="*/ 11 h 336"/>
                <a:gd name="T72" fmla="*/ 50 w 122"/>
                <a:gd name="T73" fmla="*/ 10 h 336"/>
                <a:gd name="T74" fmla="*/ 51 w 122"/>
                <a:gd name="T75" fmla="*/ 9 h 336"/>
                <a:gd name="T76" fmla="*/ 51 w 122"/>
                <a:gd name="T77" fmla="*/ 9 h 336"/>
                <a:gd name="T78" fmla="*/ 52 w 122"/>
                <a:gd name="T79" fmla="*/ 8 h 336"/>
                <a:gd name="T80" fmla="*/ 52 w 122"/>
                <a:gd name="T81" fmla="*/ 7 h 336"/>
                <a:gd name="T82" fmla="*/ 52 w 122"/>
                <a:gd name="T83" fmla="*/ 7 h 336"/>
                <a:gd name="T84" fmla="*/ 52 w 122"/>
                <a:gd name="T85" fmla="*/ 6 h 336"/>
                <a:gd name="T86" fmla="*/ 53 w 122"/>
                <a:gd name="T87" fmla="*/ 5 h 336"/>
                <a:gd name="T88" fmla="*/ 53 w 122"/>
                <a:gd name="T89" fmla="*/ 5 h 336"/>
                <a:gd name="T90" fmla="*/ 53 w 122"/>
                <a:gd name="T91" fmla="*/ 4 h 336"/>
                <a:gd name="T92" fmla="*/ 53 w 122"/>
                <a:gd name="T93" fmla="*/ 3 h 336"/>
                <a:gd name="T94" fmla="*/ 53 w 122"/>
                <a:gd name="T95" fmla="*/ 3 h 336"/>
                <a:gd name="T96" fmla="*/ 53 w 122"/>
                <a:gd name="T97" fmla="*/ 3 h 336"/>
                <a:gd name="T98" fmla="*/ 53 w 122"/>
                <a:gd name="T99" fmla="*/ 2 h 336"/>
                <a:gd name="T100" fmla="*/ 53 w 122"/>
                <a:gd name="T101" fmla="*/ 1 h 336"/>
                <a:gd name="T102" fmla="*/ 53 w 122"/>
                <a:gd name="T103" fmla="*/ 1 h 336"/>
                <a:gd name="T104" fmla="*/ 53 w 122"/>
                <a:gd name="T105" fmla="*/ 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2" h="336">
                  <a:moveTo>
                    <a:pt x="53" y="0"/>
                  </a:move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19"/>
                    <a:pt x="121" y="319"/>
                    <a:pt x="121" y="319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0"/>
                    <a:pt x="121" y="320"/>
                    <a:pt x="121" y="320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9" y="323"/>
                    <a:pt x="119" y="323"/>
                    <a:pt x="119" y="323"/>
                  </a:cubicBezTo>
                  <a:cubicBezTo>
                    <a:pt x="118" y="324"/>
                    <a:pt x="117" y="325"/>
                    <a:pt x="117" y="326"/>
                  </a:cubicBezTo>
                  <a:cubicBezTo>
                    <a:pt x="114" y="328"/>
                    <a:pt x="112" y="330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2"/>
                    <a:pt x="107" y="332"/>
                    <a:pt x="107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5" y="333"/>
                    <a:pt x="105" y="333"/>
                    <a:pt x="105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4" y="333"/>
                    <a:pt x="104" y="333"/>
                    <a:pt x="104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3"/>
                    <a:pt x="103" y="333"/>
                    <a:pt x="103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2" y="334"/>
                    <a:pt x="102" y="334"/>
                    <a:pt x="102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4" y="335"/>
                    <a:pt x="94" y="335"/>
                    <a:pt x="94" y="33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0" y="336"/>
                    <a:pt x="90" y="336"/>
                    <a:pt x="90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9" y="336"/>
                    <a:pt x="89" y="336"/>
                    <a:pt x="89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6" y="336"/>
                    <a:pt x="86" y="336"/>
                    <a:pt x="86" y="336"/>
                  </a:cubicBezTo>
                  <a:cubicBezTo>
                    <a:pt x="85" y="336"/>
                    <a:pt x="85" y="336"/>
                    <a:pt x="85" y="336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4" y="332"/>
                    <a:pt x="70" y="329"/>
                    <a:pt x="69" y="32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6"/>
                    <a:pt x="5" y="19"/>
                    <a:pt x="10" y="21"/>
                  </a:cubicBezTo>
                  <a:cubicBezTo>
                    <a:pt x="22" y="25"/>
                    <a:pt x="39" y="2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46"/>
            <p:cNvSpPr>
              <a:spLocks/>
            </p:cNvSpPr>
            <p:nvPr userDrawn="1"/>
          </p:nvSpPr>
          <p:spPr bwMode="auto">
            <a:xfrm>
              <a:off x="5665788" y="3392488"/>
              <a:ext cx="552450" cy="180975"/>
            </a:xfrm>
            <a:custGeom>
              <a:avLst/>
              <a:gdLst>
                <a:gd name="T0" fmla="*/ 333 w 348"/>
                <a:gd name="T1" fmla="*/ 0 h 114"/>
                <a:gd name="T2" fmla="*/ 288 w 348"/>
                <a:gd name="T3" fmla="*/ 64 h 114"/>
                <a:gd name="T4" fmla="*/ 62 w 348"/>
                <a:gd name="T5" fmla="*/ 63 h 114"/>
                <a:gd name="T6" fmla="*/ 14 w 348"/>
                <a:gd name="T7" fmla="*/ 0 h 114"/>
                <a:gd name="T8" fmla="*/ 0 w 348"/>
                <a:gd name="T9" fmla="*/ 0 h 114"/>
                <a:gd name="T10" fmla="*/ 53 w 348"/>
                <a:gd name="T11" fmla="*/ 73 h 114"/>
                <a:gd name="T12" fmla="*/ 297 w 348"/>
                <a:gd name="T13" fmla="*/ 75 h 114"/>
                <a:gd name="T14" fmla="*/ 346 w 348"/>
                <a:gd name="T15" fmla="*/ 0 h 114"/>
                <a:gd name="T16" fmla="*/ 333 w 34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14">
                  <a:moveTo>
                    <a:pt x="333" y="0"/>
                  </a:moveTo>
                  <a:cubicBezTo>
                    <a:pt x="334" y="23"/>
                    <a:pt x="319" y="47"/>
                    <a:pt x="288" y="64"/>
                  </a:cubicBezTo>
                  <a:cubicBezTo>
                    <a:pt x="226" y="99"/>
                    <a:pt x="125" y="98"/>
                    <a:pt x="62" y="63"/>
                  </a:cubicBezTo>
                  <a:cubicBezTo>
                    <a:pt x="31" y="45"/>
                    <a:pt x="15" y="23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18" y="52"/>
                    <a:pt x="53" y="73"/>
                  </a:cubicBezTo>
                  <a:cubicBezTo>
                    <a:pt x="121" y="113"/>
                    <a:pt x="231" y="114"/>
                    <a:pt x="297" y="75"/>
                  </a:cubicBezTo>
                  <a:cubicBezTo>
                    <a:pt x="332" y="54"/>
                    <a:pt x="348" y="27"/>
                    <a:pt x="346" y="0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47"/>
            <p:cNvSpPr>
              <a:spLocks/>
            </p:cNvSpPr>
            <p:nvPr userDrawn="1"/>
          </p:nvSpPr>
          <p:spPr bwMode="auto">
            <a:xfrm>
              <a:off x="5665788" y="3390901"/>
              <a:ext cx="549275" cy="204788"/>
            </a:xfrm>
            <a:custGeom>
              <a:avLst/>
              <a:gdLst>
                <a:gd name="T0" fmla="*/ 346 w 346"/>
                <a:gd name="T1" fmla="*/ 6 h 129"/>
                <a:gd name="T2" fmla="*/ 346 w 346"/>
                <a:gd name="T3" fmla="*/ 20 h 129"/>
                <a:gd name="T4" fmla="*/ 297 w 346"/>
                <a:gd name="T5" fmla="*/ 90 h 129"/>
                <a:gd name="T6" fmla="*/ 53 w 346"/>
                <a:gd name="T7" fmla="*/ 88 h 129"/>
                <a:gd name="T8" fmla="*/ 0 w 346"/>
                <a:gd name="T9" fmla="*/ 14 h 129"/>
                <a:gd name="T10" fmla="*/ 0 w 346"/>
                <a:gd name="T11" fmla="*/ 0 h 129"/>
                <a:gd name="T12" fmla="*/ 53 w 346"/>
                <a:gd name="T13" fmla="*/ 74 h 129"/>
                <a:gd name="T14" fmla="*/ 297 w 346"/>
                <a:gd name="T15" fmla="*/ 76 h 129"/>
                <a:gd name="T16" fmla="*/ 346 w 346"/>
                <a:gd name="T17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129">
                  <a:moveTo>
                    <a:pt x="346" y="6"/>
                  </a:moveTo>
                  <a:cubicBezTo>
                    <a:pt x="346" y="20"/>
                    <a:pt x="346" y="20"/>
                    <a:pt x="346" y="20"/>
                  </a:cubicBezTo>
                  <a:cubicBezTo>
                    <a:pt x="346" y="46"/>
                    <a:pt x="330" y="71"/>
                    <a:pt x="297" y="90"/>
                  </a:cubicBezTo>
                  <a:cubicBezTo>
                    <a:pt x="231" y="129"/>
                    <a:pt x="121" y="128"/>
                    <a:pt x="53" y="88"/>
                  </a:cubicBezTo>
                  <a:cubicBezTo>
                    <a:pt x="18" y="68"/>
                    <a:pt x="0" y="41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18" y="53"/>
                    <a:pt x="53" y="74"/>
                  </a:cubicBezTo>
                  <a:cubicBezTo>
                    <a:pt x="121" y="114"/>
                    <a:pt x="231" y="115"/>
                    <a:pt x="297" y="76"/>
                  </a:cubicBezTo>
                  <a:cubicBezTo>
                    <a:pt x="330" y="56"/>
                    <a:pt x="346" y="31"/>
                    <a:pt x="346" y="6"/>
                  </a:cubicBezTo>
                  <a:close/>
                </a:path>
              </a:pathLst>
            </a:custGeom>
            <a:solidFill>
              <a:srgbClr val="E7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48"/>
            <p:cNvSpPr>
              <a:spLocks/>
            </p:cNvSpPr>
            <p:nvPr userDrawn="1"/>
          </p:nvSpPr>
          <p:spPr bwMode="auto">
            <a:xfrm>
              <a:off x="5670551" y="3444876"/>
              <a:ext cx="538163" cy="682625"/>
            </a:xfrm>
            <a:custGeom>
              <a:avLst/>
              <a:gdLst>
                <a:gd name="T0" fmla="*/ 300 w 339"/>
                <a:gd name="T1" fmla="*/ 341 h 430"/>
                <a:gd name="T2" fmla="*/ 339 w 339"/>
                <a:gd name="T3" fmla="*/ 8 h 430"/>
                <a:gd name="T4" fmla="*/ 294 w 339"/>
                <a:gd name="T5" fmla="*/ 56 h 430"/>
                <a:gd name="T6" fmla="*/ 50 w 339"/>
                <a:gd name="T7" fmla="*/ 54 h 430"/>
                <a:gd name="T8" fmla="*/ 0 w 339"/>
                <a:gd name="T9" fmla="*/ 0 h 430"/>
                <a:gd name="T10" fmla="*/ 40 w 339"/>
                <a:gd name="T11" fmla="*/ 341 h 430"/>
                <a:gd name="T12" fmla="*/ 40 w 339"/>
                <a:gd name="T13" fmla="*/ 347 h 430"/>
                <a:gd name="T14" fmla="*/ 78 w 339"/>
                <a:gd name="T15" fmla="*/ 400 h 430"/>
                <a:gd name="T16" fmla="*/ 263 w 339"/>
                <a:gd name="T17" fmla="*/ 400 h 430"/>
                <a:gd name="T18" fmla="*/ 300 w 339"/>
                <a:gd name="T19" fmla="*/ 347 h 430"/>
                <a:gd name="T20" fmla="*/ 300 w 339"/>
                <a:gd name="T21" fmla="*/ 34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9" h="430">
                  <a:moveTo>
                    <a:pt x="300" y="341"/>
                  </a:moveTo>
                  <a:cubicBezTo>
                    <a:pt x="300" y="341"/>
                    <a:pt x="329" y="84"/>
                    <a:pt x="339" y="8"/>
                  </a:cubicBezTo>
                  <a:cubicBezTo>
                    <a:pt x="332" y="26"/>
                    <a:pt x="318" y="42"/>
                    <a:pt x="294" y="56"/>
                  </a:cubicBezTo>
                  <a:cubicBezTo>
                    <a:pt x="228" y="95"/>
                    <a:pt x="118" y="94"/>
                    <a:pt x="50" y="54"/>
                  </a:cubicBezTo>
                  <a:cubicBezTo>
                    <a:pt x="23" y="39"/>
                    <a:pt x="7" y="20"/>
                    <a:pt x="0" y="0"/>
                  </a:cubicBezTo>
                  <a:cubicBezTo>
                    <a:pt x="9" y="69"/>
                    <a:pt x="40" y="341"/>
                    <a:pt x="40" y="341"/>
                  </a:cubicBezTo>
                  <a:cubicBezTo>
                    <a:pt x="40" y="343"/>
                    <a:pt x="40" y="345"/>
                    <a:pt x="40" y="347"/>
                  </a:cubicBezTo>
                  <a:cubicBezTo>
                    <a:pt x="40" y="366"/>
                    <a:pt x="52" y="385"/>
                    <a:pt x="78" y="400"/>
                  </a:cubicBezTo>
                  <a:cubicBezTo>
                    <a:pt x="129" y="430"/>
                    <a:pt x="212" y="430"/>
                    <a:pt x="263" y="400"/>
                  </a:cubicBezTo>
                  <a:cubicBezTo>
                    <a:pt x="288" y="386"/>
                    <a:pt x="300" y="367"/>
                    <a:pt x="300" y="347"/>
                  </a:cubicBezTo>
                  <a:cubicBezTo>
                    <a:pt x="300" y="345"/>
                    <a:pt x="300" y="343"/>
                    <a:pt x="300" y="341"/>
                  </a:cubicBezTo>
                  <a:close/>
                </a:path>
              </a:pathLst>
            </a:custGeom>
            <a:solidFill>
              <a:srgbClr val="EF8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49"/>
            <p:cNvSpPr>
              <a:spLocks/>
            </p:cNvSpPr>
            <p:nvPr userDrawn="1"/>
          </p:nvSpPr>
          <p:spPr bwMode="auto">
            <a:xfrm>
              <a:off x="6054726" y="3457576"/>
              <a:ext cx="153988" cy="638175"/>
            </a:xfrm>
            <a:custGeom>
              <a:avLst/>
              <a:gdLst>
                <a:gd name="T0" fmla="*/ 58 w 97"/>
                <a:gd name="T1" fmla="*/ 333 h 402"/>
                <a:gd name="T2" fmla="*/ 97 w 97"/>
                <a:gd name="T3" fmla="*/ 0 h 402"/>
                <a:gd name="T4" fmla="*/ 52 w 97"/>
                <a:gd name="T5" fmla="*/ 48 h 402"/>
                <a:gd name="T6" fmla="*/ 19 w 97"/>
                <a:gd name="T7" fmla="*/ 63 h 402"/>
                <a:gd name="T8" fmla="*/ 0 w 97"/>
                <a:gd name="T9" fmla="*/ 402 h 402"/>
                <a:gd name="T10" fmla="*/ 21 w 97"/>
                <a:gd name="T11" fmla="*/ 392 h 402"/>
                <a:gd name="T12" fmla="*/ 58 w 97"/>
                <a:gd name="T13" fmla="*/ 339 h 402"/>
                <a:gd name="T14" fmla="*/ 58 w 97"/>
                <a:gd name="T15" fmla="*/ 33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02">
                  <a:moveTo>
                    <a:pt x="58" y="333"/>
                  </a:moveTo>
                  <a:cubicBezTo>
                    <a:pt x="58" y="333"/>
                    <a:pt x="87" y="76"/>
                    <a:pt x="97" y="0"/>
                  </a:cubicBezTo>
                  <a:cubicBezTo>
                    <a:pt x="90" y="18"/>
                    <a:pt x="76" y="34"/>
                    <a:pt x="52" y="48"/>
                  </a:cubicBezTo>
                  <a:cubicBezTo>
                    <a:pt x="42" y="54"/>
                    <a:pt x="31" y="59"/>
                    <a:pt x="19" y="63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7" y="399"/>
                    <a:pt x="14" y="396"/>
                    <a:pt x="21" y="392"/>
                  </a:cubicBezTo>
                  <a:cubicBezTo>
                    <a:pt x="46" y="378"/>
                    <a:pt x="58" y="359"/>
                    <a:pt x="58" y="339"/>
                  </a:cubicBezTo>
                  <a:cubicBezTo>
                    <a:pt x="58" y="337"/>
                    <a:pt x="58" y="335"/>
                    <a:pt x="58" y="333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50"/>
            <p:cNvSpPr>
              <a:spLocks/>
            </p:cNvSpPr>
            <p:nvPr userDrawn="1"/>
          </p:nvSpPr>
          <p:spPr bwMode="auto">
            <a:xfrm>
              <a:off x="5670551" y="3444876"/>
              <a:ext cx="192088" cy="661988"/>
            </a:xfrm>
            <a:custGeom>
              <a:avLst/>
              <a:gdLst>
                <a:gd name="T0" fmla="*/ 96 w 121"/>
                <a:gd name="T1" fmla="*/ 74 h 417"/>
                <a:gd name="T2" fmla="*/ 50 w 121"/>
                <a:gd name="T3" fmla="*/ 54 h 417"/>
                <a:gd name="T4" fmla="*/ 0 w 121"/>
                <a:gd name="T5" fmla="*/ 0 h 417"/>
                <a:gd name="T6" fmla="*/ 40 w 121"/>
                <a:gd name="T7" fmla="*/ 341 h 417"/>
                <a:gd name="T8" fmla="*/ 40 w 121"/>
                <a:gd name="T9" fmla="*/ 347 h 417"/>
                <a:gd name="T10" fmla="*/ 78 w 121"/>
                <a:gd name="T11" fmla="*/ 400 h 417"/>
                <a:gd name="T12" fmla="*/ 121 w 121"/>
                <a:gd name="T13" fmla="*/ 417 h 417"/>
                <a:gd name="T14" fmla="*/ 96 w 121"/>
                <a:gd name="T15" fmla="*/ 7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417">
                  <a:moveTo>
                    <a:pt x="96" y="74"/>
                  </a:moveTo>
                  <a:cubicBezTo>
                    <a:pt x="80" y="69"/>
                    <a:pt x="64" y="62"/>
                    <a:pt x="50" y="54"/>
                  </a:cubicBezTo>
                  <a:cubicBezTo>
                    <a:pt x="23" y="39"/>
                    <a:pt x="7" y="20"/>
                    <a:pt x="0" y="0"/>
                  </a:cubicBezTo>
                  <a:cubicBezTo>
                    <a:pt x="9" y="69"/>
                    <a:pt x="40" y="341"/>
                    <a:pt x="40" y="341"/>
                  </a:cubicBezTo>
                  <a:cubicBezTo>
                    <a:pt x="40" y="343"/>
                    <a:pt x="40" y="345"/>
                    <a:pt x="40" y="347"/>
                  </a:cubicBezTo>
                  <a:cubicBezTo>
                    <a:pt x="40" y="366"/>
                    <a:pt x="52" y="385"/>
                    <a:pt x="78" y="400"/>
                  </a:cubicBezTo>
                  <a:cubicBezTo>
                    <a:pt x="91" y="408"/>
                    <a:pt x="105" y="413"/>
                    <a:pt x="121" y="417"/>
                  </a:cubicBezTo>
                  <a:lnTo>
                    <a:pt x="96" y="74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51"/>
            <p:cNvSpPr>
              <a:spLocks/>
            </p:cNvSpPr>
            <p:nvPr userDrawn="1"/>
          </p:nvSpPr>
          <p:spPr bwMode="auto">
            <a:xfrm>
              <a:off x="5667376" y="3095626"/>
              <a:ext cx="155575" cy="277813"/>
            </a:xfrm>
            <a:custGeom>
              <a:avLst/>
              <a:gdLst>
                <a:gd name="T0" fmla="*/ 89 w 98"/>
                <a:gd name="T1" fmla="*/ 164 h 175"/>
                <a:gd name="T2" fmla="*/ 86 w 98"/>
                <a:gd name="T3" fmla="*/ 166 h 175"/>
                <a:gd name="T4" fmla="*/ 83 w 98"/>
                <a:gd name="T5" fmla="*/ 168 h 175"/>
                <a:gd name="T6" fmla="*/ 80 w 98"/>
                <a:gd name="T7" fmla="*/ 169 h 175"/>
                <a:gd name="T8" fmla="*/ 78 w 98"/>
                <a:gd name="T9" fmla="*/ 171 h 175"/>
                <a:gd name="T10" fmla="*/ 75 w 98"/>
                <a:gd name="T11" fmla="*/ 172 h 175"/>
                <a:gd name="T12" fmla="*/ 73 w 98"/>
                <a:gd name="T13" fmla="*/ 172 h 175"/>
                <a:gd name="T14" fmla="*/ 72 w 98"/>
                <a:gd name="T15" fmla="*/ 173 h 175"/>
                <a:gd name="T16" fmla="*/ 69 w 98"/>
                <a:gd name="T17" fmla="*/ 173 h 175"/>
                <a:gd name="T18" fmla="*/ 68 w 98"/>
                <a:gd name="T19" fmla="*/ 174 h 175"/>
                <a:gd name="T20" fmla="*/ 63 w 98"/>
                <a:gd name="T21" fmla="*/ 174 h 175"/>
                <a:gd name="T22" fmla="*/ 61 w 98"/>
                <a:gd name="T23" fmla="*/ 175 h 175"/>
                <a:gd name="T24" fmla="*/ 57 w 98"/>
                <a:gd name="T25" fmla="*/ 175 h 175"/>
                <a:gd name="T26" fmla="*/ 55 w 98"/>
                <a:gd name="T27" fmla="*/ 175 h 175"/>
                <a:gd name="T28" fmla="*/ 53 w 98"/>
                <a:gd name="T29" fmla="*/ 175 h 175"/>
                <a:gd name="T30" fmla="*/ 51 w 98"/>
                <a:gd name="T31" fmla="*/ 174 h 175"/>
                <a:gd name="T32" fmla="*/ 49 w 98"/>
                <a:gd name="T33" fmla="*/ 174 h 175"/>
                <a:gd name="T34" fmla="*/ 47 w 98"/>
                <a:gd name="T35" fmla="*/ 174 h 175"/>
                <a:gd name="T36" fmla="*/ 45 w 98"/>
                <a:gd name="T37" fmla="*/ 173 h 175"/>
                <a:gd name="T38" fmla="*/ 13 w 98"/>
                <a:gd name="T39" fmla="*/ 25 h 175"/>
                <a:gd name="T40" fmla="*/ 14 w 98"/>
                <a:gd name="T41" fmla="*/ 26 h 175"/>
                <a:gd name="T42" fmla="*/ 15 w 98"/>
                <a:gd name="T43" fmla="*/ 26 h 175"/>
                <a:gd name="T44" fmla="*/ 16 w 98"/>
                <a:gd name="T45" fmla="*/ 26 h 175"/>
                <a:gd name="T46" fmla="*/ 17 w 98"/>
                <a:gd name="T47" fmla="*/ 26 h 175"/>
                <a:gd name="T48" fmla="*/ 18 w 98"/>
                <a:gd name="T49" fmla="*/ 27 h 175"/>
                <a:gd name="T50" fmla="*/ 19 w 98"/>
                <a:gd name="T51" fmla="*/ 27 h 175"/>
                <a:gd name="T52" fmla="*/ 20 w 98"/>
                <a:gd name="T53" fmla="*/ 27 h 175"/>
                <a:gd name="T54" fmla="*/ 21 w 98"/>
                <a:gd name="T55" fmla="*/ 27 h 175"/>
                <a:gd name="T56" fmla="*/ 22 w 98"/>
                <a:gd name="T57" fmla="*/ 27 h 175"/>
                <a:gd name="T58" fmla="*/ 24 w 98"/>
                <a:gd name="T59" fmla="*/ 27 h 175"/>
                <a:gd name="T60" fmla="*/ 25 w 98"/>
                <a:gd name="T61" fmla="*/ 27 h 175"/>
                <a:gd name="T62" fmla="*/ 26 w 98"/>
                <a:gd name="T63" fmla="*/ 27 h 175"/>
                <a:gd name="T64" fmla="*/ 27 w 98"/>
                <a:gd name="T65" fmla="*/ 27 h 175"/>
                <a:gd name="T66" fmla="*/ 29 w 98"/>
                <a:gd name="T67" fmla="*/ 27 h 175"/>
                <a:gd name="T68" fmla="*/ 30 w 98"/>
                <a:gd name="T69" fmla="*/ 27 h 175"/>
                <a:gd name="T70" fmla="*/ 31 w 98"/>
                <a:gd name="T71" fmla="*/ 27 h 175"/>
                <a:gd name="T72" fmla="*/ 33 w 98"/>
                <a:gd name="T73" fmla="*/ 26 h 175"/>
                <a:gd name="T74" fmla="*/ 59 w 98"/>
                <a:gd name="T75" fmla="*/ 15 h 175"/>
                <a:gd name="T76" fmla="*/ 60 w 98"/>
                <a:gd name="T77" fmla="*/ 14 h 175"/>
                <a:gd name="T78" fmla="*/ 61 w 98"/>
                <a:gd name="T79" fmla="*/ 12 h 175"/>
                <a:gd name="T80" fmla="*/ 62 w 98"/>
                <a:gd name="T81" fmla="*/ 11 h 175"/>
                <a:gd name="T82" fmla="*/ 62 w 98"/>
                <a:gd name="T83" fmla="*/ 10 h 175"/>
                <a:gd name="T84" fmla="*/ 63 w 98"/>
                <a:gd name="T85" fmla="*/ 9 h 175"/>
                <a:gd name="T86" fmla="*/ 64 w 98"/>
                <a:gd name="T87" fmla="*/ 8 h 175"/>
                <a:gd name="T88" fmla="*/ 64 w 98"/>
                <a:gd name="T89" fmla="*/ 7 h 175"/>
                <a:gd name="T90" fmla="*/ 64 w 98"/>
                <a:gd name="T91" fmla="*/ 5 h 175"/>
                <a:gd name="T92" fmla="*/ 65 w 98"/>
                <a:gd name="T93" fmla="*/ 4 h 175"/>
                <a:gd name="T94" fmla="*/ 65 w 98"/>
                <a:gd name="T95" fmla="*/ 4 h 175"/>
                <a:gd name="T96" fmla="*/ 65 w 98"/>
                <a:gd name="T97" fmla="*/ 3 h 175"/>
                <a:gd name="T98" fmla="*/ 65 w 98"/>
                <a:gd name="T99" fmla="*/ 2 h 175"/>
                <a:gd name="T100" fmla="*/ 65 w 98"/>
                <a:gd name="T101" fmla="*/ 1 h 175"/>
                <a:gd name="T102" fmla="*/ 65 w 98"/>
                <a:gd name="T103" fmla="*/ 1 h 175"/>
                <a:gd name="T104" fmla="*/ 64 w 98"/>
                <a:gd name="T10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75">
                  <a:moveTo>
                    <a:pt x="64" y="0"/>
                  </a:moveTo>
                  <a:cubicBezTo>
                    <a:pt x="97" y="148"/>
                    <a:pt x="97" y="148"/>
                    <a:pt x="97" y="148"/>
                  </a:cubicBezTo>
                  <a:cubicBezTo>
                    <a:pt x="98" y="153"/>
                    <a:pt x="96" y="158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4" y="167"/>
                    <a:pt x="84" y="167"/>
                    <a:pt x="84" y="167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5" y="174"/>
                    <a:pt x="64" y="174"/>
                    <a:pt x="63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5"/>
                    <a:pt x="62" y="175"/>
                    <a:pt x="62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59" y="175"/>
                    <a:pt x="59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5"/>
                    <a:pt x="57" y="175"/>
                    <a:pt x="57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37" y="171"/>
                    <a:pt x="33" y="167"/>
                    <a:pt x="32" y="16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9"/>
                    <a:pt x="5" y="23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43" y="25"/>
                    <a:pt x="52" y="21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86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52"/>
            <p:cNvSpPr>
              <a:spLocks/>
            </p:cNvSpPr>
            <p:nvPr userDrawn="1"/>
          </p:nvSpPr>
          <p:spPr bwMode="auto">
            <a:xfrm>
              <a:off x="5753101" y="3095626"/>
              <a:ext cx="69850" cy="276225"/>
            </a:xfrm>
            <a:custGeom>
              <a:avLst/>
              <a:gdLst>
                <a:gd name="T0" fmla="*/ 36 w 44"/>
                <a:gd name="T1" fmla="*/ 163 h 174"/>
                <a:gd name="T2" fmla="*/ 35 w 44"/>
                <a:gd name="T3" fmla="*/ 164 h 174"/>
                <a:gd name="T4" fmla="*/ 33 w 44"/>
                <a:gd name="T5" fmla="*/ 166 h 174"/>
                <a:gd name="T6" fmla="*/ 31 w 44"/>
                <a:gd name="T7" fmla="*/ 167 h 174"/>
                <a:gd name="T8" fmla="*/ 29 w 44"/>
                <a:gd name="T9" fmla="*/ 168 h 174"/>
                <a:gd name="T10" fmla="*/ 28 w 44"/>
                <a:gd name="T11" fmla="*/ 169 h 174"/>
                <a:gd name="T12" fmla="*/ 26 w 44"/>
                <a:gd name="T13" fmla="*/ 170 h 174"/>
                <a:gd name="T14" fmla="*/ 24 w 44"/>
                <a:gd name="T15" fmla="*/ 170 h 174"/>
                <a:gd name="T16" fmla="*/ 23 w 44"/>
                <a:gd name="T17" fmla="*/ 171 h 174"/>
                <a:gd name="T18" fmla="*/ 21 w 44"/>
                <a:gd name="T19" fmla="*/ 172 h 174"/>
                <a:gd name="T20" fmla="*/ 20 w 44"/>
                <a:gd name="T21" fmla="*/ 172 h 174"/>
                <a:gd name="T22" fmla="*/ 19 w 44"/>
                <a:gd name="T23" fmla="*/ 172 h 174"/>
                <a:gd name="T24" fmla="*/ 18 w 44"/>
                <a:gd name="T25" fmla="*/ 173 h 174"/>
                <a:gd name="T26" fmla="*/ 17 w 44"/>
                <a:gd name="T27" fmla="*/ 173 h 174"/>
                <a:gd name="T28" fmla="*/ 15 w 44"/>
                <a:gd name="T29" fmla="*/ 173 h 174"/>
                <a:gd name="T30" fmla="*/ 15 w 44"/>
                <a:gd name="T31" fmla="*/ 173 h 174"/>
                <a:gd name="T32" fmla="*/ 13 w 44"/>
                <a:gd name="T33" fmla="*/ 174 h 174"/>
                <a:gd name="T34" fmla="*/ 12 w 44"/>
                <a:gd name="T35" fmla="*/ 174 h 174"/>
                <a:gd name="T36" fmla="*/ 11 w 44"/>
                <a:gd name="T37" fmla="*/ 174 h 174"/>
                <a:gd name="T38" fmla="*/ 14 w 44"/>
                <a:gd name="T39" fmla="*/ 173 h 174"/>
                <a:gd name="T40" fmla="*/ 15 w 44"/>
                <a:gd name="T41" fmla="*/ 172 h 174"/>
                <a:gd name="T42" fmla="*/ 17 w 44"/>
                <a:gd name="T43" fmla="*/ 171 h 174"/>
                <a:gd name="T44" fmla="*/ 19 w 44"/>
                <a:gd name="T45" fmla="*/ 170 h 174"/>
                <a:gd name="T46" fmla="*/ 20 w 44"/>
                <a:gd name="T47" fmla="*/ 169 h 174"/>
                <a:gd name="T48" fmla="*/ 22 w 44"/>
                <a:gd name="T49" fmla="*/ 167 h 174"/>
                <a:gd name="T50" fmla="*/ 0 w 44"/>
                <a:gd name="T51" fmla="*/ 18 h 174"/>
                <a:gd name="T52" fmla="*/ 5 w 44"/>
                <a:gd name="T53" fmla="*/ 15 h 174"/>
                <a:gd name="T54" fmla="*/ 5 w 44"/>
                <a:gd name="T55" fmla="*/ 14 h 174"/>
                <a:gd name="T56" fmla="*/ 6 w 44"/>
                <a:gd name="T57" fmla="*/ 13 h 174"/>
                <a:gd name="T58" fmla="*/ 7 w 44"/>
                <a:gd name="T59" fmla="*/ 13 h 174"/>
                <a:gd name="T60" fmla="*/ 7 w 44"/>
                <a:gd name="T61" fmla="*/ 12 h 174"/>
                <a:gd name="T62" fmla="*/ 8 w 44"/>
                <a:gd name="T63" fmla="*/ 11 h 174"/>
                <a:gd name="T64" fmla="*/ 8 w 44"/>
                <a:gd name="T65" fmla="*/ 10 h 174"/>
                <a:gd name="T66" fmla="*/ 9 w 44"/>
                <a:gd name="T67" fmla="*/ 10 h 174"/>
                <a:gd name="T68" fmla="*/ 9 w 44"/>
                <a:gd name="T69" fmla="*/ 9 h 174"/>
                <a:gd name="T70" fmla="*/ 9 w 44"/>
                <a:gd name="T71" fmla="*/ 8 h 174"/>
                <a:gd name="T72" fmla="*/ 10 w 44"/>
                <a:gd name="T73" fmla="*/ 8 h 174"/>
                <a:gd name="T74" fmla="*/ 10 w 44"/>
                <a:gd name="T75" fmla="*/ 7 h 174"/>
                <a:gd name="T76" fmla="*/ 10 w 44"/>
                <a:gd name="T77" fmla="*/ 6 h 174"/>
                <a:gd name="T78" fmla="*/ 10 w 44"/>
                <a:gd name="T79" fmla="*/ 6 h 174"/>
                <a:gd name="T80" fmla="*/ 10 w 44"/>
                <a:gd name="T81" fmla="*/ 5 h 174"/>
                <a:gd name="T82" fmla="*/ 11 w 44"/>
                <a:gd name="T83" fmla="*/ 4 h 174"/>
                <a:gd name="T84" fmla="*/ 11 w 44"/>
                <a:gd name="T85" fmla="*/ 4 h 174"/>
                <a:gd name="T86" fmla="*/ 11 w 44"/>
                <a:gd name="T87" fmla="*/ 3 h 174"/>
                <a:gd name="T88" fmla="*/ 11 w 44"/>
                <a:gd name="T89" fmla="*/ 3 h 174"/>
                <a:gd name="T90" fmla="*/ 11 w 44"/>
                <a:gd name="T91" fmla="*/ 2 h 174"/>
                <a:gd name="T92" fmla="*/ 11 w 44"/>
                <a:gd name="T93" fmla="*/ 2 h 174"/>
                <a:gd name="T94" fmla="*/ 11 w 44"/>
                <a:gd name="T95" fmla="*/ 1 h 174"/>
                <a:gd name="T96" fmla="*/ 11 w 44"/>
                <a:gd name="T97" fmla="*/ 1 h 174"/>
                <a:gd name="T98" fmla="*/ 11 w 44"/>
                <a:gd name="T99" fmla="*/ 1 h 174"/>
                <a:gd name="T100" fmla="*/ 11 w 44"/>
                <a:gd name="T101" fmla="*/ 0 h 174"/>
                <a:gd name="T102" fmla="*/ 10 w 44"/>
                <a:gd name="T10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74">
                  <a:moveTo>
                    <a:pt x="10" y="0"/>
                  </a:moveTo>
                  <a:cubicBezTo>
                    <a:pt x="43" y="148"/>
                    <a:pt x="43" y="148"/>
                    <a:pt x="43" y="148"/>
                  </a:cubicBezTo>
                  <a:cubicBezTo>
                    <a:pt x="44" y="153"/>
                    <a:pt x="42" y="158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6" y="169"/>
                    <a:pt x="26" y="169"/>
                    <a:pt x="26" y="169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8" y="162"/>
                    <a:pt x="30" y="156"/>
                    <a:pt x="29" y="1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60B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553"/>
            <p:cNvSpPr>
              <a:spLocks/>
            </p:cNvSpPr>
            <p:nvPr userDrawn="1"/>
          </p:nvSpPr>
          <p:spPr bwMode="auto">
            <a:xfrm>
              <a:off x="1238251" y="3571876"/>
              <a:ext cx="552450" cy="304800"/>
            </a:xfrm>
            <a:custGeom>
              <a:avLst/>
              <a:gdLst>
                <a:gd name="T0" fmla="*/ 333 w 348"/>
                <a:gd name="T1" fmla="*/ 139 h 192"/>
                <a:gd name="T2" fmla="*/ 333 w 348"/>
                <a:gd name="T3" fmla="*/ 169 h 192"/>
                <a:gd name="T4" fmla="*/ 307 w 348"/>
                <a:gd name="T5" fmla="*/ 183 h 192"/>
                <a:gd name="T6" fmla="*/ 252 w 348"/>
                <a:gd name="T7" fmla="*/ 183 h 192"/>
                <a:gd name="T8" fmla="*/ 16 w 348"/>
                <a:gd name="T9" fmla="*/ 53 h 192"/>
                <a:gd name="T10" fmla="*/ 15 w 348"/>
                <a:gd name="T11" fmla="*/ 23 h 192"/>
                <a:gd name="T12" fmla="*/ 42 w 348"/>
                <a:gd name="T13" fmla="*/ 8 h 192"/>
                <a:gd name="T14" fmla="*/ 96 w 348"/>
                <a:gd name="T15" fmla="*/ 8 h 192"/>
                <a:gd name="T16" fmla="*/ 333 w 348"/>
                <a:gd name="T17" fmla="*/ 1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192">
                  <a:moveTo>
                    <a:pt x="333" y="139"/>
                  </a:moveTo>
                  <a:cubicBezTo>
                    <a:pt x="348" y="147"/>
                    <a:pt x="348" y="161"/>
                    <a:pt x="333" y="169"/>
                  </a:cubicBezTo>
                  <a:cubicBezTo>
                    <a:pt x="307" y="183"/>
                    <a:pt x="307" y="183"/>
                    <a:pt x="307" y="183"/>
                  </a:cubicBezTo>
                  <a:cubicBezTo>
                    <a:pt x="292" y="192"/>
                    <a:pt x="268" y="192"/>
                    <a:pt x="252" y="18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0" y="45"/>
                    <a:pt x="0" y="31"/>
                    <a:pt x="15" y="23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57" y="0"/>
                    <a:pt x="81" y="0"/>
                    <a:pt x="96" y="8"/>
                  </a:cubicBezTo>
                  <a:lnTo>
                    <a:pt x="333" y="139"/>
                  </a:lnTo>
                  <a:close/>
                </a:path>
              </a:pathLst>
            </a:custGeom>
            <a:solidFill>
              <a:srgbClr val="46D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554"/>
            <p:cNvSpPr>
              <a:spLocks noEditPoints="1"/>
            </p:cNvSpPr>
            <p:nvPr userDrawn="1"/>
          </p:nvSpPr>
          <p:spPr bwMode="auto">
            <a:xfrm>
              <a:off x="1143001" y="3522663"/>
              <a:ext cx="738188" cy="407988"/>
            </a:xfrm>
            <a:custGeom>
              <a:avLst/>
              <a:gdLst>
                <a:gd name="T0" fmla="*/ 367 w 465"/>
                <a:gd name="T1" fmla="*/ 214 h 257"/>
                <a:gd name="T2" fmla="*/ 312 w 465"/>
                <a:gd name="T3" fmla="*/ 214 h 257"/>
                <a:gd name="T4" fmla="*/ 76 w 465"/>
                <a:gd name="T5" fmla="*/ 84 h 257"/>
                <a:gd name="T6" fmla="*/ 75 w 465"/>
                <a:gd name="T7" fmla="*/ 54 h 257"/>
                <a:gd name="T8" fmla="*/ 102 w 465"/>
                <a:gd name="T9" fmla="*/ 39 h 257"/>
                <a:gd name="T10" fmla="*/ 156 w 465"/>
                <a:gd name="T11" fmla="*/ 39 h 257"/>
                <a:gd name="T12" fmla="*/ 393 w 465"/>
                <a:gd name="T13" fmla="*/ 170 h 257"/>
                <a:gd name="T14" fmla="*/ 393 w 465"/>
                <a:gd name="T15" fmla="*/ 200 h 257"/>
                <a:gd name="T16" fmla="*/ 367 w 465"/>
                <a:gd name="T17" fmla="*/ 214 h 257"/>
                <a:gd name="T18" fmla="*/ 163 w 465"/>
                <a:gd name="T19" fmla="*/ 9 h 257"/>
                <a:gd name="T20" fmla="*/ 108 w 465"/>
                <a:gd name="T21" fmla="*/ 9 h 257"/>
                <a:gd name="T22" fmla="*/ 0 w 465"/>
                <a:gd name="T23" fmla="*/ 69 h 257"/>
                <a:gd name="T24" fmla="*/ 342 w 465"/>
                <a:gd name="T25" fmla="*/ 257 h 257"/>
                <a:gd name="T26" fmla="*/ 450 w 465"/>
                <a:gd name="T27" fmla="*/ 197 h 257"/>
                <a:gd name="T28" fmla="*/ 450 w 465"/>
                <a:gd name="T29" fmla="*/ 167 h 257"/>
                <a:gd name="T30" fmla="*/ 163 w 465"/>
                <a:gd name="T31" fmla="*/ 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5" h="257">
                  <a:moveTo>
                    <a:pt x="367" y="214"/>
                  </a:moveTo>
                  <a:cubicBezTo>
                    <a:pt x="352" y="223"/>
                    <a:pt x="328" y="223"/>
                    <a:pt x="312" y="21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60" y="76"/>
                    <a:pt x="60" y="62"/>
                    <a:pt x="75" y="54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17" y="31"/>
                    <a:pt x="141" y="31"/>
                    <a:pt x="156" y="39"/>
                  </a:cubicBezTo>
                  <a:cubicBezTo>
                    <a:pt x="393" y="170"/>
                    <a:pt x="393" y="170"/>
                    <a:pt x="393" y="170"/>
                  </a:cubicBezTo>
                  <a:cubicBezTo>
                    <a:pt x="408" y="178"/>
                    <a:pt x="408" y="192"/>
                    <a:pt x="393" y="200"/>
                  </a:cubicBezTo>
                  <a:cubicBezTo>
                    <a:pt x="367" y="214"/>
                    <a:pt x="367" y="214"/>
                    <a:pt x="367" y="214"/>
                  </a:cubicBezTo>
                  <a:close/>
                  <a:moveTo>
                    <a:pt x="163" y="9"/>
                  </a:moveTo>
                  <a:cubicBezTo>
                    <a:pt x="148" y="0"/>
                    <a:pt x="123" y="0"/>
                    <a:pt x="108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450" y="197"/>
                    <a:pt x="450" y="197"/>
                    <a:pt x="450" y="197"/>
                  </a:cubicBezTo>
                  <a:cubicBezTo>
                    <a:pt x="465" y="189"/>
                    <a:pt x="465" y="175"/>
                    <a:pt x="450" y="167"/>
                  </a:cubicBezTo>
                  <a:lnTo>
                    <a:pt x="163" y="9"/>
                  </a:lnTo>
                  <a:close/>
                </a:path>
              </a:pathLst>
            </a:custGeom>
            <a:solidFill>
              <a:srgbClr val="13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55"/>
            <p:cNvSpPr>
              <a:spLocks/>
            </p:cNvSpPr>
            <p:nvPr userDrawn="1"/>
          </p:nvSpPr>
          <p:spPr bwMode="auto">
            <a:xfrm>
              <a:off x="769938" y="3536951"/>
              <a:ext cx="915988" cy="600075"/>
            </a:xfrm>
            <a:custGeom>
              <a:avLst/>
              <a:gdLst>
                <a:gd name="T0" fmla="*/ 343 w 577"/>
                <a:gd name="T1" fmla="*/ 0 h 378"/>
                <a:gd name="T2" fmla="*/ 235 w 577"/>
                <a:gd name="T3" fmla="*/ 60 h 378"/>
                <a:gd name="T4" fmla="*/ 577 w 577"/>
                <a:gd name="T5" fmla="*/ 248 h 378"/>
                <a:gd name="T6" fmla="*/ 358 w 577"/>
                <a:gd name="T7" fmla="*/ 369 h 378"/>
                <a:gd name="T8" fmla="*/ 303 w 577"/>
                <a:gd name="T9" fmla="*/ 370 h 378"/>
                <a:gd name="T10" fmla="*/ 15 w 577"/>
                <a:gd name="T11" fmla="*/ 212 h 378"/>
                <a:gd name="T12" fmla="*/ 15 w 577"/>
                <a:gd name="T13" fmla="*/ 181 h 378"/>
                <a:gd name="T14" fmla="*/ 343 w 577"/>
                <a:gd name="T1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378">
                  <a:moveTo>
                    <a:pt x="343" y="0"/>
                  </a:moveTo>
                  <a:cubicBezTo>
                    <a:pt x="235" y="60"/>
                    <a:pt x="235" y="60"/>
                    <a:pt x="235" y="60"/>
                  </a:cubicBezTo>
                  <a:cubicBezTo>
                    <a:pt x="577" y="248"/>
                    <a:pt x="577" y="248"/>
                    <a:pt x="577" y="248"/>
                  </a:cubicBezTo>
                  <a:cubicBezTo>
                    <a:pt x="358" y="369"/>
                    <a:pt x="358" y="369"/>
                    <a:pt x="358" y="369"/>
                  </a:cubicBezTo>
                  <a:cubicBezTo>
                    <a:pt x="343" y="378"/>
                    <a:pt x="318" y="378"/>
                    <a:pt x="303" y="370"/>
                  </a:cubicBezTo>
                  <a:cubicBezTo>
                    <a:pt x="15" y="212"/>
                    <a:pt x="15" y="212"/>
                    <a:pt x="15" y="212"/>
                  </a:cubicBezTo>
                  <a:cubicBezTo>
                    <a:pt x="0" y="203"/>
                    <a:pt x="0" y="190"/>
                    <a:pt x="15" y="181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26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556"/>
            <p:cNvSpPr>
              <a:spLocks/>
            </p:cNvSpPr>
            <p:nvPr userDrawn="1"/>
          </p:nvSpPr>
          <p:spPr bwMode="auto">
            <a:xfrm>
              <a:off x="776288" y="3811588"/>
              <a:ext cx="1100138" cy="384175"/>
            </a:xfrm>
            <a:custGeom>
              <a:avLst/>
              <a:gdLst>
                <a:gd name="T0" fmla="*/ 681 w 693"/>
                <a:gd name="T1" fmla="*/ 15 h 242"/>
                <a:gd name="T2" fmla="*/ 573 w 693"/>
                <a:gd name="T3" fmla="*/ 75 h 242"/>
                <a:gd name="T4" fmla="*/ 354 w 693"/>
                <a:gd name="T5" fmla="*/ 196 h 242"/>
                <a:gd name="T6" fmla="*/ 299 w 693"/>
                <a:gd name="T7" fmla="*/ 197 h 242"/>
                <a:gd name="T8" fmla="*/ 11 w 693"/>
                <a:gd name="T9" fmla="*/ 39 h 242"/>
                <a:gd name="T10" fmla="*/ 0 w 693"/>
                <a:gd name="T11" fmla="*/ 23 h 242"/>
                <a:gd name="T12" fmla="*/ 0 w 693"/>
                <a:gd name="T13" fmla="*/ 60 h 242"/>
                <a:gd name="T14" fmla="*/ 11 w 693"/>
                <a:gd name="T15" fmla="*/ 75 h 242"/>
                <a:gd name="T16" fmla="*/ 299 w 693"/>
                <a:gd name="T17" fmla="*/ 233 h 242"/>
                <a:gd name="T18" fmla="*/ 354 w 693"/>
                <a:gd name="T19" fmla="*/ 233 h 242"/>
                <a:gd name="T20" fmla="*/ 573 w 693"/>
                <a:gd name="T21" fmla="*/ 112 h 242"/>
                <a:gd name="T22" fmla="*/ 681 w 693"/>
                <a:gd name="T23" fmla="*/ 52 h 242"/>
                <a:gd name="T24" fmla="*/ 692 w 693"/>
                <a:gd name="T25" fmla="*/ 37 h 242"/>
                <a:gd name="T26" fmla="*/ 693 w 693"/>
                <a:gd name="T27" fmla="*/ 0 h 242"/>
                <a:gd name="T28" fmla="*/ 681 w 693"/>
                <a:gd name="T29" fmla="*/ 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3" h="242">
                  <a:moveTo>
                    <a:pt x="681" y="15"/>
                  </a:moveTo>
                  <a:cubicBezTo>
                    <a:pt x="573" y="75"/>
                    <a:pt x="573" y="75"/>
                    <a:pt x="573" y="75"/>
                  </a:cubicBezTo>
                  <a:cubicBezTo>
                    <a:pt x="354" y="196"/>
                    <a:pt x="354" y="196"/>
                    <a:pt x="354" y="196"/>
                  </a:cubicBezTo>
                  <a:cubicBezTo>
                    <a:pt x="339" y="205"/>
                    <a:pt x="314" y="205"/>
                    <a:pt x="299" y="19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4" y="34"/>
                    <a:pt x="0" y="29"/>
                    <a:pt x="0" y="2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4" y="71"/>
                    <a:pt x="11" y="75"/>
                  </a:cubicBezTo>
                  <a:cubicBezTo>
                    <a:pt x="299" y="233"/>
                    <a:pt x="299" y="233"/>
                    <a:pt x="299" y="233"/>
                  </a:cubicBezTo>
                  <a:cubicBezTo>
                    <a:pt x="314" y="242"/>
                    <a:pt x="338" y="242"/>
                    <a:pt x="354" y="233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681" y="52"/>
                    <a:pt x="681" y="52"/>
                    <a:pt x="681" y="52"/>
                  </a:cubicBezTo>
                  <a:cubicBezTo>
                    <a:pt x="689" y="48"/>
                    <a:pt x="692" y="42"/>
                    <a:pt x="692" y="37"/>
                  </a:cubicBezTo>
                  <a:cubicBezTo>
                    <a:pt x="693" y="0"/>
                    <a:pt x="693" y="0"/>
                    <a:pt x="693" y="0"/>
                  </a:cubicBezTo>
                  <a:cubicBezTo>
                    <a:pt x="693" y="5"/>
                    <a:pt x="689" y="11"/>
                    <a:pt x="681" y="15"/>
                  </a:cubicBezTo>
                  <a:close/>
                </a:path>
              </a:pathLst>
            </a:custGeom>
            <a:solidFill>
              <a:srgbClr val="168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557"/>
            <p:cNvSpPr>
              <a:spLocks/>
            </p:cNvSpPr>
            <p:nvPr userDrawn="1"/>
          </p:nvSpPr>
          <p:spPr bwMode="auto">
            <a:xfrm>
              <a:off x="839788" y="3660776"/>
              <a:ext cx="415925" cy="231775"/>
            </a:xfrm>
            <a:custGeom>
              <a:avLst/>
              <a:gdLst>
                <a:gd name="T0" fmla="*/ 206 w 262"/>
                <a:gd name="T1" fmla="*/ 8 h 146"/>
                <a:gd name="T2" fmla="*/ 156 w 262"/>
                <a:gd name="T3" fmla="*/ 8 h 146"/>
                <a:gd name="T4" fmla="*/ 14 w 262"/>
                <a:gd name="T5" fmla="*/ 88 h 146"/>
                <a:gd name="T6" fmla="*/ 15 w 262"/>
                <a:gd name="T7" fmla="*/ 116 h 146"/>
                <a:gd name="T8" fmla="*/ 57 w 262"/>
                <a:gd name="T9" fmla="*/ 139 h 146"/>
                <a:gd name="T10" fmla="*/ 107 w 262"/>
                <a:gd name="T11" fmla="*/ 138 h 146"/>
                <a:gd name="T12" fmla="*/ 249 w 262"/>
                <a:gd name="T13" fmla="*/ 58 h 146"/>
                <a:gd name="T14" fmla="*/ 248 w 262"/>
                <a:gd name="T15" fmla="*/ 31 h 146"/>
                <a:gd name="T16" fmla="*/ 206 w 262"/>
                <a:gd name="T1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146">
                  <a:moveTo>
                    <a:pt x="206" y="8"/>
                  </a:moveTo>
                  <a:cubicBezTo>
                    <a:pt x="192" y="0"/>
                    <a:pt x="169" y="1"/>
                    <a:pt x="156" y="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0" y="96"/>
                    <a:pt x="1" y="108"/>
                    <a:pt x="15" y="116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71" y="146"/>
                    <a:pt x="94" y="146"/>
                    <a:pt x="107" y="138"/>
                  </a:cubicBezTo>
                  <a:cubicBezTo>
                    <a:pt x="249" y="58"/>
                    <a:pt x="249" y="58"/>
                    <a:pt x="249" y="58"/>
                  </a:cubicBezTo>
                  <a:cubicBezTo>
                    <a:pt x="262" y="51"/>
                    <a:pt x="262" y="38"/>
                    <a:pt x="248" y="31"/>
                  </a:cubicBezTo>
                  <a:lnTo>
                    <a:pt x="206" y="8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58"/>
            <p:cNvSpPr>
              <a:spLocks/>
            </p:cNvSpPr>
            <p:nvPr userDrawn="1"/>
          </p:nvSpPr>
          <p:spPr bwMode="auto">
            <a:xfrm>
              <a:off x="846138" y="3732213"/>
              <a:ext cx="404813" cy="184150"/>
            </a:xfrm>
            <a:custGeom>
              <a:avLst/>
              <a:gdLst>
                <a:gd name="T0" fmla="*/ 255 w 255"/>
                <a:gd name="T1" fmla="*/ 0 h 116"/>
                <a:gd name="T2" fmla="*/ 245 w 255"/>
                <a:gd name="T3" fmla="*/ 13 h 116"/>
                <a:gd name="T4" fmla="*/ 103 w 255"/>
                <a:gd name="T5" fmla="*/ 93 h 116"/>
                <a:gd name="T6" fmla="*/ 53 w 255"/>
                <a:gd name="T7" fmla="*/ 94 h 116"/>
                <a:gd name="T8" fmla="*/ 11 w 255"/>
                <a:gd name="T9" fmla="*/ 71 h 116"/>
                <a:gd name="T10" fmla="*/ 0 w 255"/>
                <a:gd name="T11" fmla="*/ 57 h 116"/>
                <a:gd name="T12" fmla="*/ 0 w 255"/>
                <a:gd name="T13" fmla="*/ 72 h 116"/>
                <a:gd name="T14" fmla="*/ 11 w 255"/>
                <a:gd name="T15" fmla="*/ 85 h 116"/>
                <a:gd name="T16" fmla="*/ 53 w 255"/>
                <a:gd name="T17" fmla="*/ 109 h 116"/>
                <a:gd name="T18" fmla="*/ 103 w 255"/>
                <a:gd name="T19" fmla="*/ 108 h 116"/>
                <a:gd name="T20" fmla="*/ 245 w 255"/>
                <a:gd name="T21" fmla="*/ 28 h 116"/>
                <a:gd name="T22" fmla="*/ 255 w 255"/>
                <a:gd name="T23" fmla="*/ 14 h 116"/>
                <a:gd name="T24" fmla="*/ 255 w 255"/>
                <a:gd name="T2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116">
                  <a:moveTo>
                    <a:pt x="255" y="0"/>
                  </a:moveTo>
                  <a:cubicBezTo>
                    <a:pt x="255" y="5"/>
                    <a:pt x="252" y="10"/>
                    <a:pt x="245" y="1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90" y="101"/>
                    <a:pt x="67" y="101"/>
                    <a:pt x="53" y="9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4" y="67"/>
                    <a:pt x="0" y="62"/>
                    <a:pt x="0" y="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4" y="82"/>
                    <a:pt x="11" y="85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67" y="116"/>
                    <a:pt x="90" y="116"/>
                    <a:pt x="103" y="108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52" y="24"/>
                    <a:pt x="255" y="19"/>
                    <a:pt x="255" y="14"/>
                  </a:cubicBezTo>
                  <a:lnTo>
                    <a:pt x="255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59"/>
            <p:cNvSpPr>
              <a:spLocks/>
            </p:cNvSpPr>
            <p:nvPr userDrawn="1"/>
          </p:nvSpPr>
          <p:spPr bwMode="auto">
            <a:xfrm>
              <a:off x="1157288" y="3892551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3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39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4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5" y="0"/>
                    <a:pt x="34" y="0"/>
                    <a:pt x="27" y="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60"/>
            <p:cNvSpPr>
              <a:spLocks/>
            </p:cNvSpPr>
            <p:nvPr userDrawn="1"/>
          </p:nvSpPr>
          <p:spPr bwMode="auto">
            <a:xfrm>
              <a:off x="1076326" y="3846513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6 w 78"/>
                <a:gd name="T3" fmla="*/ 4 h 44"/>
                <a:gd name="T4" fmla="*/ 6 w 78"/>
                <a:gd name="T5" fmla="*/ 16 h 44"/>
                <a:gd name="T6" fmla="*/ 6 w 78"/>
                <a:gd name="T7" fmla="*/ 29 h 44"/>
                <a:gd name="T8" fmla="*/ 27 w 78"/>
                <a:gd name="T9" fmla="*/ 40 h 44"/>
                <a:gd name="T10" fmla="*/ 51 w 78"/>
                <a:gd name="T11" fmla="*/ 40 h 44"/>
                <a:gd name="T12" fmla="*/ 71 w 78"/>
                <a:gd name="T13" fmla="*/ 29 h 44"/>
                <a:gd name="T14" fmla="*/ 71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1"/>
                    <a:pt x="26" y="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9"/>
                    <a:pt x="0" y="26"/>
                    <a:pt x="6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1" y="40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8" y="25"/>
                    <a:pt x="78" y="19"/>
                    <a:pt x="71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61"/>
            <p:cNvSpPr>
              <a:spLocks/>
            </p:cNvSpPr>
            <p:nvPr userDrawn="1"/>
          </p:nvSpPr>
          <p:spPr bwMode="auto">
            <a:xfrm>
              <a:off x="1077913" y="38814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1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62"/>
            <p:cNvSpPr>
              <a:spLocks/>
            </p:cNvSpPr>
            <p:nvPr userDrawn="1"/>
          </p:nvSpPr>
          <p:spPr bwMode="auto">
            <a:xfrm>
              <a:off x="996951" y="3889376"/>
              <a:ext cx="125413" cy="69850"/>
            </a:xfrm>
            <a:custGeom>
              <a:avLst/>
              <a:gdLst>
                <a:gd name="T0" fmla="*/ 52 w 79"/>
                <a:gd name="T1" fmla="*/ 4 h 44"/>
                <a:gd name="T2" fmla="*/ 27 w 79"/>
                <a:gd name="T3" fmla="*/ 4 h 44"/>
                <a:gd name="T4" fmla="*/ 7 w 79"/>
                <a:gd name="T5" fmla="*/ 15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2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2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1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5" y="44"/>
                    <a:pt x="46" y="43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63"/>
            <p:cNvSpPr>
              <a:spLocks/>
            </p:cNvSpPr>
            <p:nvPr userDrawn="1"/>
          </p:nvSpPr>
          <p:spPr bwMode="auto">
            <a:xfrm>
              <a:off x="1000126" y="3924301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4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1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64"/>
            <p:cNvSpPr>
              <a:spLocks/>
            </p:cNvSpPr>
            <p:nvPr userDrawn="1"/>
          </p:nvSpPr>
          <p:spPr bwMode="auto">
            <a:xfrm>
              <a:off x="1084263" y="3968751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6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65"/>
            <p:cNvSpPr>
              <a:spLocks/>
            </p:cNvSpPr>
            <p:nvPr userDrawn="1"/>
          </p:nvSpPr>
          <p:spPr bwMode="auto">
            <a:xfrm>
              <a:off x="1322388" y="3986213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7 w 78"/>
                <a:gd name="T3" fmla="*/ 4 h 44"/>
                <a:gd name="T4" fmla="*/ 6 w 78"/>
                <a:gd name="T5" fmla="*/ 16 h 44"/>
                <a:gd name="T6" fmla="*/ 7 w 78"/>
                <a:gd name="T7" fmla="*/ 29 h 44"/>
                <a:gd name="T8" fmla="*/ 27 w 78"/>
                <a:gd name="T9" fmla="*/ 40 h 44"/>
                <a:gd name="T10" fmla="*/ 52 w 78"/>
                <a:gd name="T11" fmla="*/ 40 h 44"/>
                <a:gd name="T12" fmla="*/ 72 w 78"/>
                <a:gd name="T13" fmla="*/ 28 h 44"/>
                <a:gd name="T14" fmla="*/ 72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1"/>
                    <a:pt x="27" y="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5"/>
                    <a:pt x="78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66"/>
            <p:cNvSpPr>
              <a:spLocks/>
            </p:cNvSpPr>
            <p:nvPr userDrawn="1"/>
          </p:nvSpPr>
          <p:spPr bwMode="auto">
            <a:xfrm>
              <a:off x="1239838" y="3941763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4" y="0"/>
                    <a:pt x="34" y="0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67"/>
            <p:cNvSpPr>
              <a:spLocks/>
            </p:cNvSpPr>
            <p:nvPr userDrawn="1"/>
          </p:nvSpPr>
          <p:spPr bwMode="auto">
            <a:xfrm>
              <a:off x="1243013" y="39766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68"/>
            <p:cNvSpPr>
              <a:spLocks/>
            </p:cNvSpPr>
            <p:nvPr userDrawn="1"/>
          </p:nvSpPr>
          <p:spPr bwMode="auto">
            <a:xfrm>
              <a:off x="1162051" y="3984626"/>
              <a:ext cx="125413" cy="68263"/>
            </a:xfrm>
            <a:custGeom>
              <a:avLst/>
              <a:gdLst>
                <a:gd name="T0" fmla="*/ 51 w 79"/>
                <a:gd name="T1" fmla="*/ 4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9 h 43"/>
                <a:gd name="T8" fmla="*/ 28 w 79"/>
                <a:gd name="T9" fmla="*/ 40 h 43"/>
                <a:gd name="T10" fmla="*/ 52 w 79"/>
                <a:gd name="T11" fmla="*/ 40 h 43"/>
                <a:gd name="T12" fmla="*/ 72 w 79"/>
                <a:gd name="T13" fmla="*/ 28 h 43"/>
                <a:gd name="T14" fmla="*/ 72 w 79"/>
                <a:gd name="T15" fmla="*/ 15 h 43"/>
                <a:gd name="T16" fmla="*/ 51 w 79"/>
                <a:gd name="T1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4"/>
                  </a:moveTo>
                  <a:cubicBezTo>
                    <a:pt x="44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3"/>
                    <a:pt x="45" y="43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69"/>
            <p:cNvSpPr>
              <a:spLocks/>
            </p:cNvSpPr>
            <p:nvPr userDrawn="1"/>
          </p:nvSpPr>
          <p:spPr bwMode="auto">
            <a:xfrm>
              <a:off x="1165226" y="4017963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9 h 29"/>
                <a:gd name="T6" fmla="*/ 26 w 75"/>
                <a:gd name="T7" fmla="*/ 19 h 29"/>
                <a:gd name="T8" fmla="*/ 5 w 75"/>
                <a:gd name="T9" fmla="*/ 8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6 w 75"/>
                <a:gd name="T17" fmla="*/ 26 h 29"/>
                <a:gd name="T18" fmla="*/ 50 w 75"/>
                <a:gd name="T19" fmla="*/ 26 h 29"/>
                <a:gd name="T20" fmla="*/ 70 w 75"/>
                <a:gd name="T21" fmla="*/ 14 h 29"/>
                <a:gd name="T22" fmla="*/ 75 w 75"/>
                <a:gd name="T23" fmla="*/ 8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3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2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2" y="29"/>
                    <a:pt x="43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70"/>
            <p:cNvSpPr>
              <a:spLocks/>
            </p:cNvSpPr>
            <p:nvPr userDrawn="1"/>
          </p:nvSpPr>
          <p:spPr bwMode="auto">
            <a:xfrm>
              <a:off x="1247776" y="4064001"/>
              <a:ext cx="120650" cy="46038"/>
            </a:xfrm>
            <a:custGeom>
              <a:avLst/>
              <a:gdLst>
                <a:gd name="T0" fmla="*/ 76 w 76"/>
                <a:gd name="T1" fmla="*/ 0 h 29"/>
                <a:gd name="T2" fmla="*/ 71 w 76"/>
                <a:gd name="T3" fmla="*/ 7 h 29"/>
                <a:gd name="T4" fmla="*/ 50 w 76"/>
                <a:gd name="T5" fmla="*/ 18 h 29"/>
                <a:gd name="T6" fmla="*/ 26 w 76"/>
                <a:gd name="T7" fmla="*/ 18 h 29"/>
                <a:gd name="T8" fmla="*/ 6 w 76"/>
                <a:gd name="T9" fmla="*/ 7 h 29"/>
                <a:gd name="T10" fmla="*/ 0 w 76"/>
                <a:gd name="T11" fmla="*/ 0 h 29"/>
                <a:gd name="T12" fmla="*/ 1 w 76"/>
                <a:gd name="T13" fmla="*/ 8 h 29"/>
                <a:gd name="T14" fmla="*/ 6 w 76"/>
                <a:gd name="T15" fmla="*/ 14 h 29"/>
                <a:gd name="T16" fmla="*/ 26 w 76"/>
                <a:gd name="T17" fmla="*/ 25 h 29"/>
                <a:gd name="T18" fmla="*/ 51 w 76"/>
                <a:gd name="T19" fmla="*/ 25 h 29"/>
                <a:gd name="T20" fmla="*/ 71 w 76"/>
                <a:gd name="T21" fmla="*/ 14 h 29"/>
                <a:gd name="T22" fmla="*/ 76 w 76"/>
                <a:gd name="T23" fmla="*/ 7 h 29"/>
                <a:gd name="T24" fmla="*/ 76 w 76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9">
                  <a:moveTo>
                    <a:pt x="76" y="0"/>
                  </a:moveTo>
                  <a:cubicBezTo>
                    <a:pt x="76" y="2"/>
                    <a:pt x="74" y="5"/>
                    <a:pt x="71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6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1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6" y="9"/>
                    <a:pt x="76" y="7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571"/>
            <p:cNvSpPr>
              <a:spLocks/>
            </p:cNvSpPr>
            <p:nvPr userDrawn="1"/>
          </p:nvSpPr>
          <p:spPr bwMode="auto">
            <a:xfrm>
              <a:off x="1312863" y="3798888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3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39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4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5" y="0"/>
                    <a:pt x="34" y="0"/>
                    <a:pt x="27" y="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5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572"/>
            <p:cNvSpPr>
              <a:spLocks/>
            </p:cNvSpPr>
            <p:nvPr userDrawn="1"/>
          </p:nvSpPr>
          <p:spPr bwMode="auto">
            <a:xfrm>
              <a:off x="1231901" y="3754438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6 w 78"/>
                <a:gd name="T3" fmla="*/ 3 h 43"/>
                <a:gd name="T4" fmla="*/ 6 w 78"/>
                <a:gd name="T5" fmla="*/ 15 h 43"/>
                <a:gd name="T6" fmla="*/ 6 w 78"/>
                <a:gd name="T7" fmla="*/ 28 h 43"/>
                <a:gd name="T8" fmla="*/ 27 w 78"/>
                <a:gd name="T9" fmla="*/ 39 h 43"/>
                <a:gd name="T10" fmla="*/ 51 w 78"/>
                <a:gd name="T11" fmla="*/ 39 h 43"/>
                <a:gd name="T12" fmla="*/ 72 w 78"/>
                <a:gd name="T13" fmla="*/ 28 h 43"/>
                <a:gd name="T14" fmla="*/ 71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6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6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1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573"/>
            <p:cNvSpPr>
              <a:spLocks/>
            </p:cNvSpPr>
            <p:nvPr userDrawn="1"/>
          </p:nvSpPr>
          <p:spPr bwMode="auto">
            <a:xfrm>
              <a:off x="1233488" y="3787776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1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1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5"/>
                    <a:pt x="71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574"/>
            <p:cNvSpPr>
              <a:spLocks/>
            </p:cNvSpPr>
            <p:nvPr userDrawn="1"/>
          </p:nvSpPr>
          <p:spPr bwMode="auto">
            <a:xfrm>
              <a:off x="1154113" y="3795713"/>
              <a:ext cx="123825" cy="69850"/>
            </a:xfrm>
            <a:custGeom>
              <a:avLst/>
              <a:gdLst>
                <a:gd name="T0" fmla="*/ 51 w 78"/>
                <a:gd name="T1" fmla="*/ 4 h 44"/>
                <a:gd name="T2" fmla="*/ 26 w 78"/>
                <a:gd name="T3" fmla="*/ 4 h 44"/>
                <a:gd name="T4" fmla="*/ 6 w 78"/>
                <a:gd name="T5" fmla="*/ 16 h 44"/>
                <a:gd name="T6" fmla="*/ 6 w 78"/>
                <a:gd name="T7" fmla="*/ 29 h 44"/>
                <a:gd name="T8" fmla="*/ 27 w 78"/>
                <a:gd name="T9" fmla="*/ 40 h 44"/>
                <a:gd name="T10" fmla="*/ 51 w 78"/>
                <a:gd name="T11" fmla="*/ 40 h 44"/>
                <a:gd name="T12" fmla="*/ 72 w 78"/>
                <a:gd name="T13" fmla="*/ 28 h 44"/>
                <a:gd name="T14" fmla="*/ 71 w 78"/>
                <a:gd name="T15" fmla="*/ 15 h 44"/>
                <a:gd name="T16" fmla="*/ 51 w 78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4">
                  <a:moveTo>
                    <a:pt x="51" y="4"/>
                  </a:moveTo>
                  <a:cubicBezTo>
                    <a:pt x="44" y="0"/>
                    <a:pt x="33" y="0"/>
                    <a:pt x="26" y="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9"/>
                    <a:pt x="0" y="25"/>
                    <a:pt x="6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1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5"/>
                    <a:pt x="78" y="19"/>
                    <a:pt x="71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575"/>
            <p:cNvSpPr>
              <a:spLocks/>
            </p:cNvSpPr>
            <p:nvPr userDrawn="1"/>
          </p:nvSpPr>
          <p:spPr bwMode="auto">
            <a:xfrm>
              <a:off x="1155701" y="38306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1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1 w 75"/>
                <a:gd name="T21" fmla="*/ 13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4" y="4"/>
                    <a:pt x="71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2"/>
                    <a:pt x="33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4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576"/>
            <p:cNvSpPr>
              <a:spLocks/>
            </p:cNvSpPr>
            <p:nvPr userDrawn="1"/>
          </p:nvSpPr>
          <p:spPr bwMode="auto">
            <a:xfrm>
              <a:off x="1239838" y="38750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9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6 w 75"/>
                <a:gd name="T17" fmla="*/ 26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4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577"/>
            <p:cNvSpPr>
              <a:spLocks/>
            </p:cNvSpPr>
            <p:nvPr userDrawn="1"/>
          </p:nvSpPr>
          <p:spPr bwMode="auto">
            <a:xfrm>
              <a:off x="1477963" y="3892551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7 w 79"/>
                <a:gd name="T9" fmla="*/ 40 h 44"/>
                <a:gd name="T10" fmla="*/ 52 w 79"/>
                <a:gd name="T11" fmla="*/ 40 h 44"/>
                <a:gd name="T12" fmla="*/ 72 w 79"/>
                <a:gd name="T13" fmla="*/ 29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4" y="0"/>
                    <a:pt x="33" y="1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20"/>
                    <a:pt x="0" y="26"/>
                    <a:pt x="7" y="2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5"/>
                    <a:pt x="78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578"/>
            <p:cNvSpPr>
              <a:spLocks/>
            </p:cNvSpPr>
            <p:nvPr userDrawn="1"/>
          </p:nvSpPr>
          <p:spPr bwMode="auto">
            <a:xfrm>
              <a:off x="1395413" y="3848101"/>
              <a:ext cx="125413" cy="69850"/>
            </a:xfrm>
            <a:custGeom>
              <a:avLst/>
              <a:gdLst>
                <a:gd name="T0" fmla="*/ 51 w 79"/>
                <a:gd name="T1" fmla="*/ 4 h 44"/>
                <a:gd name="T2" fmla="*/ 27 w 79"/>
                <a:gd name="T3" fmla="*/ 4 h 44"/>
                <a:gd name="T4" fmla="*/ 7 w 79"/>
                <a:gd name="T5" fmla="*/ 16 h 44"/>
                <a:gd name="T6" fmla="*/ 7 w 79"/>
                <a:gd name="T7" fmla="*/ 29 h 44"/>
                <a:gd name="T8" fmla="*/ 28 w 79"/>
                <a:gd name="T9" fmla="*/ 40 h 44"/>
                <a:gd name="T10" fmla="*/ 52 w 79"/>
                <a:gd name="T11" fmla="*/ 40 h 44"/>
                <a:gd name="T12" fmla="*/ 72 w 79"/>
                <a:gd name="T13" fmla="*/ 28 h 44"/>
                <a:gd name="T14" fmla="*/ 72 w 79"/>
                <a:gd name="T15" fmla="*/ 15 h 44"/>
                <a:gd name="T16" fmla="*/ 51 w 79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">
                  <a:moveTo>
                    <a:pt x="51" y="4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4"/>
                    <a:pt x="45" y="44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5"/>
                    <a:pt x="79" y="19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579"/>
            <p:cNvSpPr>
              <a:spLocks/>
            </p:cNvSpPr>
            <p:nvPr userDrawn="1"/>
          </p:nvSpPr>
          <p:spPr bwMode="auto">
            <a:xfrm>
              <a:off x="1398588" y="3883026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6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7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580"/>
            <p:cNvSpPr>
              <a:spLocks/>
            </p:cNvSpPr>
            <p:nvPr userDrawn="1"/>
          </p:nvSpPr>
          <p:spPr bwMode="auto">
            <a:xfrm>
              <a:off x="1317626" y="3890963"/>
              <a:ext cx="125413" cy="68263"/>
            </a:xfrm>
            <a:custGeom>
              <a:avLst/>
              <a:gdLst>
                <a:gd name="T0" fmla="*/ 51 w 79"/>
                <a:gd name="T1" fmla="*/ 4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9 h 43"/>
                <a:gd name="T8" fmla="*/ 28 w 79"/>
                <a:gd name="T9" fmla="*/ 40 h 43"/>
                <a:gd name="T10" fmla="*/ 52 w 79"/>
                <a:gd name="T11" fmla="*/ 40 h 43"/>
                <a:gd name="T12" fmla="*/ 72 w 79"/>
                <a:gd name="T13" fmla="*/ 28 h 43"/>
                <a:gd name="T14" fmla="*/ 72 w 79"/>
                <a:gd name="T15" fmla="*/ 15 h 43"/>
                <a:gd name="T16" fmla="*/ 51 w 79"/>
                <a:gd name="T1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4"/>
                  </a:moveTo>
                  <a:cubicBezTo>
                    <a:pt x="44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3"/>
                    <a:pt x="45" y="43"/>
                    <a:pt x="52" y="4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5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581"/>
            <p:cNvSpPr>
              <a:spLocks/>
            </p:cNvSpPr>
            <p:nvPr userDrawn="1"/>
          </p:nvSpPr>
          <p:spPr bwMode="auto">
            <a:xfrm>
              <a:off x="1320801" y="3924301"/>
              <a:ext cx="119063" cy="47625"/>
            </a:xfrm>
            <a:custGeom>
              <a:avLst/>
              <a:gdLst>
                <a:gd name="T0" fmla="*/ 75 w 75"/>
                <a:gd name="T1" fmla="*/ 0 h 30"/>
                <a:gd name="T2" fmla="*/ 70 w 75"/>
                <a:gd name="T3" fmla="*/ 7 h 30"/>
                <a:gd name="T4" fmla="*/ 50 w 75"/>
                <a:gd name="T5" fmla="*/ 19 h 30"/>
                <a:gd name="T6" fmla="*/ 26 w 75"/>
                <a:gd name="T7" fmla="*/ 19 h 30"/>
                <a:gd name="T8" fmla="*/ 5 w 75"/>
                <a:gd name="T9" fmla="*/ 8 h 30"/>
                <a:gd name="T10" fmla="*/ 0 w 75"/>
                <a:gd name="T11" fmla="*/ 1 h 30"/>
                <a:gd name="T12" fmla="*/ 0 w 75"/>
                <a:gd name="T13" fmla="*/ 8 h 30"/>
                <a:gd name="T14" fmla="*/ 5 w 75"/>
                <a:gd name="T15" fmla="*/ 15 h 30"/>
                <a:gd name="T16" fmla="*/ 26 w 75"/>
                <a:gd name="T17" fmla="*/ 26 h 30"/>
                <a:gd name="T18" fmla="*/ 50 w 75"/>
                <a:gd name="T19" fmla="*/ 26 h 30"/>
                <a:gd name="T20" fmla="*/ 70 w 75"/>
                <a:gd name="T21" fmla="*/ 14 h 30"/>
                <a:gd name="T22" fmla="*/ 75 w 75"/>
                <a:gd name="T23" fmla="*/ 8 h 30"/>
                <a:gd name="T24" fmla="*/ 75 w 75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30">
                  <a:moveTo>
                    <a:pt x="75" y="0"/>
                  </a:moveTo>
                  <a:cubicBezTo>
                    <a:pt x="75" y="3"/>
                    <a:pt x="73" y="5"/>
                    <a:pt x="70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3" y="22"/>
                    <a:pt x="32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2" y="30"/>
                    <a:pt x="43" y="29"/>
                    <a:pt x="50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582"/>
            <p:cNvSpPr>
              <a:spLocks/>
            </p:cNvSpPr>
            <p:nvPr userDrawn="1"/>
          </p:nvSpPr>
          <p:spPr bwMode="auto">
            <a:xfrm>
              <a:off x="1404938" y="39703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5 w 75"/>
                <a:gd name="T7" fmla="*/ 18 h 29"/>
                <a:gd name="T8" fmla="*/ 5 w 75"/>
                <a:gd name="T9" fmla="*/ 7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4 h 29"/>
                <a:gd name="T16" fmla="*/ 25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5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5" y="1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583"/>
            <p:cNvSpPr>
              <a:spLocks/>
            </p:cNvSpPr>
            <p:nvPr userDrawn="1"/>
          </p:nvSpPr>
          <p:spPr bwMode="auto">
            <a:xfrm>
              <a:off x="1316038" y="383063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1 w 75"/>
                <a:gd name="T3" fmla="*/ 7 h 29"/>
                <a:gd name="T4" fmla="*/ 50 w 75"/>
                <a:gd name="T5" fmla="*/ 19 h 29"/>
                <a:gd name="T6" fmla="*/ 26 w 75"/>
                <a:gd name="T7" fmla="*/ 19 h 29"/>
                <a:gd name="T8" fmla="*/ 5 w 75"/>
                <a:gd name="T9" fmla="*/ 8 h 29"/>
                <a:gd name="T10" fmla="*/ 0 w 75"/>
                <a:gd name="T11" fmla="*/ 1 h 29"/>
                <a:gd name="T12" fmla="*/ 0 w 75"/>
                <a:gd name="T13" fmla="*/ 8 h 29"/>
                <a:gd name="T14" fmla="*/ 5 w 75"/>
                <a:gd name="T15" fmla="*/ 15 h 29"/>
                <a:gd name="T16" fmla="*/ 26 w 75"/>
                <a:gd name="T17" fmla="*/ 26 h 29"/>
                <a:gd name="T18" fmla="*/ 50 w 75"/>
                <a:gd name="T19" fmla="*/ 26 h 29"/>
                <a:gd name="T20" fmla="*/ 71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3"/>
                    <a:pt x="74" y="5"/>
                    <a:pt x="71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4" y="22"/>
                    <a:pt x="33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4" y="29"/>
                    <a:pt x="50" y="26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5" y="10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584"/>
            <p:cNvSpPr>
              <a:spLocks/>
            </p:cNvSpPr>
            <p:nvPr userDrawn="1"/>
          </p:nvSpPr>
          <p:spPr bwMode="auto">
            <a:xfrm>
              <a:off x="1236663" y="3841751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40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5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5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585"/>
            <p:cNvSpPr>
              <a:spLocks/>
            </p:cNvSpPr>
            <p:nvPr userDrawn="1"/>
          </p:nvSpPr>
          <p:spPr bwMode="auto">
            <a:xfrm>
              <a:off x="1479551" y="3925888"/>
              <a:ext cx="120650" cy="46038"/>
            </a:xfrm>
            <a:custGeom>
              <a:avLst/>
              <a:gdLst>
                <a:gd name="T0" fmla="*/ 76 w 76"/>
                <a:gd name="T1" fmla="*/ 0 h 29"/>
                <a:gd name="T2" fmla="*/ 71 w 76"/>
                <a:gd name="T3" fmla="*/ 7 h 29"/>
                <a:gd name="T4" fmla="*/ 50 w 76"/>
                <a:gd name="T5" fmla="*/ 19 h 29"/>
                <a:gd name="T6" fmla="*/ 26 w 76"/>
                <a:gd name="T7" fmla="*/ 19 h 29"/>
                <a:gd name="T8" fmla="*/ 5 w 76"/>
                <a:gd name="T9" fmla="*/ 8 h 29"/>
                <a:gd name="T10" fmla="*/ 0 w 76"/>
                <a:gd name="T11" fmla="*/ 1 h 29"/>
                <a:gd name="T12" fmla="*/ 0 w 76"/>
                <a:gd name="T13" fmla="*/ 8 h 29"/>
                <a:gd name="T14" fmla="*/ 6 w 76"/>
                <a:gd name="T15" fmla="*/ 15 h 29"/>
                <a:gd name="T16" fmla="*/ 26 w 76"/>
                <a:gd name="T17" fmla="*/ 26 h 29"/>
                <a:gd name="T18" fmla="*/ 50 w 76"/>
                <a:gd name="T19" fmla="*/ 26 h 29"/>
                <a:gd name="T20" fmla="*/ 71 w 76"/>
                <a:gd name="T21" fmla="*/ 14 h 29"/>
                <a:gd name="T22" fmla="*/ 76 w 76"/>
                <a:gd name="T23" fmla="*/ 8 h 29"/>
                <a:gd name="T24" fmla="*/ 76 w 76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9">
                  <a:moveTo>
                    <a:pt x="76" y="0"/>
                  </a:moveTo>
                  <a:cubicBezTo>
                    <a:pt x="76" y="3"/>
                    <a:pt x="74" y="5"/>
                    <a:pt x="71" y="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4" y="22"/>
                    <a:pt x="33" y="22"/>
                    <a:pt x="26" y="1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6" y="1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9"/>
                    <a:pt x="44" y="29"/>
                    <a:pt x="50" y="26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6" y="10"/>
                    <a:pt x="76" y="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86"/>
            <p:cNvSpPr>
              <a:spLocks/>
            </p:cNvSpPr>
            <p:nvPr userDrawn="1"/>
          </p:nvSpPr>
          <p:spPr bwMode="auto">
            <a:xfrm>
              <a:off x="1401763" y="3937001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3 h 43"/>
                <a:gd name="T4" fmla="*/ 6 w 78"/>
                <a:gd name="T5" fmla="*/ 15 h 43"/>
                <a:gd name="T6" fmla="*/ 7 w 78"/>
                <a:gd name="T7" fmla="*/ 28 h 43"/>
                <a:gd name="T8" fmla="*/ 27 w 78"/>
                <a:gd name="T9" fmla="*/ 39 h 43"/>
                <a:gd name="T10" fmla="*/ 52 w 78"/>
                <a:gd name="T11" fmla="*/ 39 h 43"/>
                <a:gd name="T12" fmla="*/ 72 w 78"/>
                <a:gd name="T13" fmla="*/ 28 h 43"/>
                <a:gd name="T14" fmla="*/ 72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587"/>
            <p:cNvSpPr>
              <a:spLocks/>
            </p:cNvSpPr>
            <p:nvPr userDrawn="1"/>
          </p:nvSpPr>
          <p:spPr bwMode="auto">
            <a:xfrm>
              <a:off x="1323976" y="4021138"/>
              <a:ext cx="120650" cy="46038"/>
            </a:xfrm>
            <a:custGeom>
              <a:avLst/>
              <a:gdLst>
                <a:gd name="T0" fmla="*/ 76 w 76"/>
                <a:gd name="T1" fmla="*/ 0 h 29"/>
                <a:gd name="T2" fmla="*/ 71 w 76"/>
                <a:gd name="T3" fmla="*/ 6 h 29"/>
                <a:gd name="T4" fmla="*/ 50 w 76"/>
                <a:gd name="T5" fmla="*/ 18 h 29"/>
                <a:gd name="T6" fmla="*/ 26 w 76"/>
                <a:gd name="T7" fmla="*/ 18 h 29"/>
                <a:gd name="T8" fmla="*/ 5 w 76"/>
                <a:gd name="T9" fmla="*/ 7 h 29"/>
                <a:gd name="T10" fmla="*/ 0 w 76"/>
                <a:gd name="T11" fmla="*/ 0 h 29"/>
                <a:gd name="T12" fmla="*/ 0 w 76"/>
                <a:gd name="T13" fmla="*/ 7 h 29"/>
                <a:gd name="T14" fmla="*/ 6 w 76"/>
                <a:gd name="T15" fmla="*/ 14 h 29"/>
                <a:gd name="T16" fmla="*/ 26 w 76"/>
                <a:gd name="T17" fmla="*/ 25 h 29"/>
                <a:gd name="T18" fmla="*/ 50 w 76"/>
                <a:gd name="T19" fmla="*/ 25 h 29"/>
                <a:gd name="T20" fmla="*/ 71 w 76"/>
                <a:gd name="T21" fmla="*/ 13 h 29"/>
                <a:gd name="T22" fmla="*/ 76 w 76"/>
                <a:gd name="T23" fmla="*/ 7 h 29"/>
                <a:gd name="T24" fmla="*/ 76 w 76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9">
                  <a:moveTo>
                    <a:pt x="76" y="0"/>
                  </a:moveTo>
                  <a:cubicBezTo>
                    <a:pt x="76" y="2"/>
                    <a:pt x="74" y="4"/>
                    <a:pt x="71" y="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21"/>
                    <a:pt x="33" y="21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2" y="12"/>
                    <a:pt x="6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9"/>
                    <a:pt x="44" y="29"/>
                    <a:pt x="50" y="2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4" y="11"/>
                    <a:pt x="76" y="9"/>
                    <a:pt x="76" y="7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588"/>
            <p:cNvSpPr>
              <a:spLocks/>
            </p:cNvSpPr>
            <p:nvPr userDrawn="1"/>
          </p:nvSpPr>
          <p:spPr bwMode="auto">
            <a:xfrm>
              <a:off x="1246188" y="4030663"/>
              <a:ext cx="123825" cy="68263"/>
            </a:xfrm>
            <a:custGeom>
              <a:avLst/>
              <a:gdLst>
                <a:gd name="T0" fmla="*/ 51 w 78"/>
                <a:gd name="T1" fmla="*/ 3 h 43"/>
                <a:gd name="T2" fmla="*/ 27 w 78"/>
                <a:gd name="T3" fmla="*/ 3 h 43"/>
                <a:gd name="T4" fmla="*/ 6 w 78"/>
                <a:gd name="T5" fmla="*/ 15 h 43"/>
                <a:gd name="T6" fmla="*/ 7 w 78"/>
                <a:gd name="T7" fmla="*/ 28 h 43"/>
                <a:gd name="T8" fmla="*/ 27 w 78"/>
                <a:gd name="T9" fmla="*/ 39 h 43"/>
                <a:gd name="T10" fmla="*/ 51 w 78"/>
                <a:gd name="T11" fmla="*/ 39 h 43"/>
                <a:gd name="T12" fmla="*/ 72 w 78"/>
                <a:gd name="T13" fmla="*/ 28 h 43"/>
                <a:gd name="T14" fmla="*/ 72 w 78"/>
                <a:gd name="T15" fmla="*/ 14 h 43"/>
                <a:gd name="T16" fmla="*/ 51 w 78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3">
                  <a:moveTo>
                    <a:pt x="51" y="3"/>
                  </a:moveTo>
                  <a:cubicBezTo>
                    <a:pt x="44" y="0"/>
                    <a:pt x="33" y="0"/>
                    <a:pt x="27" y="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4" y="43"/>
                    <a:pt x="45" y="43"/>
                    <a:pt x="51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8" y="24"/>
                    <a:pt x="78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589"/>
            <p:cNvSpPr>
              <a:spLocks/>
            </p:cNvSpPr>
            <p:nvPr userDrawn="1"/>
          </p:nvSpPr>
          <p:spPr bwMode="auto">
            <a:xfrm>
              <a:off x="1160463" y="3925888"/>
              <a:ext cx="119063" cy="46038"/>
            </a:xfrm>
            <a:custGeom>
              <a:avLst/>
              <a:gdLst>
                <a:gd name="T0" fmla="*/ 75 w 75"/>
                <a:gd name="T1" fmla="*/ 0 h 29"/>
                <a:gd name="T2" fmla="*/ 70 w 75"/>
                <a:gd name="T3" fmla="*/ 7 h 29"/>
                <a:gd name="T4" fmla="*/ 50 w 75"/>
                <a:gd name="T5" fmla="*/ 18 h 29"/>
                <a:gd name="T6" fmla="*/ 26 w 75"/>
                <a:gd name="T7" fmla="*/ 18 h 29"/>
                <a:gd name="T8" fmla="*/ 5 w 75"/>
                <a:gd name="T9" fmla="*/ 7 h 29"/>
                <a:gd name="T10" fmla="*/ 0 w 75"/>
                <a:gd name="T11" fmla="*/ 0 h 29"/>
                <a:gd name="T12" fmla="*/ 0 w 75"/>
                <a:gd name="T13" fmla="*/ 8 h 29"/>
                <a:gd name="T14" fmla="*/ 5 w 75"/>
                <a:gd name="T15" fmla="*/ 14 h 29"/>
                <a:gd name="T16" fmla="*/ 26 w 75"/>
                <a:gd name="T17" fmla="*/ 25 h 29"/>
                <a:gd name="T18" fmla="*/ 50 w 75"/>
                <a:gd name="T19" fmla="*/ 25 h 29"/>
                <a:gd name="T20" fmla="*/ 70 w 75"/>
                <a:gd name="T21" fmla="*/ 14 h 29"/>
                <a:gd name="T22" fmla="*/ 75 w 75"/>
                <a:gd name="T23" fmla="*/ 7 h 29"/>
                <a:gd name="T24" fmla="*/ 75 w 75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9">
                  <a:moveTo>
                    <a:pt x="75" y="0"/>
                  </a:moveTo>
                  <a:cubicBezTo>
                    <a:pt x="75" y="2"/>
                    <a:pt x="73" y="5"/>
                    <a:pt x="7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3" y="22"/>
                    <a:pt x="32" y="22"/>
                    <a:pt x="26" y="1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2" y="29"/>
                    <a:pt x="43" y="29"/>
                    <a:pt x="50" y="2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3" y="12"/>
                    <a:pt x="75" y="9"/>
                    <a:pt x="75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590"/>
            <p:cNvSpPr>
              <a:spLocks/>
            </p:cNvSpPr>
            <p:nvPr userDrawn="1"/>
          </p:nvSpPr>
          <p:spPr bwMode="auto">
            <a:xfrm>
              <a:off x="1081088" y="3935413"/>
              <a:ext cx="125413" cy="68263"/>
            </a:xfrm>
            <a:custGeom>
              <a:avLst/>
              <a:gdLst>
                <a:gd name="T0" fmla="*/ 51 w 79"/>
                <a:gd name="T1" fmla="*/ 3 h 43"/>
                <a:gd name="T2" fmla="*/ 27 w 79"/>
                <a:gd name="T3" fmla="*/ 4 h 43"/>
                <a:gd name="T4" fmla="*/ 7 w 79"/>
                <a:gd name="T5" fmla="*/ 15 h 43"/>
                <a:gd name="T6" fmla="*/ 7 w 79"/>
                <a:gd name="T7" fmla="*/ 28 h 43"/>
                <a:gd name="T8" fmla="*/ 28 w 79"/>
                <a:gd name="T9" fmla="*/ 39 h 43"/>
                <a:gd name="T10" fmla="*/ 52 w 79"/>
                <a:gd name="T11" fmla="*/ 39 h 43"/>
                <a:gd name="T12" fmla="*/ 72 w 79"/>
                <a:gd name="T13" fmla="*/ 28 h 43"/>
                <a:gd name="T14" fmla="*/ 72 w 79"/>
                <a:gd name="T15" fmla="*/ 14 h 43"/>
                <a:gd name="T16" fmla="*/ 51 w 79"/>
                <a:gd name="T17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3">
                  <a:moveTo>
                    <a:pt x="51" y="3"/>
                  </a:moveTo>
                  <a:cubicBezTo>
                    <a:pt x="45" y="0"/>
                    <a:pt x="34" y="0"/>
                    <a:pt x="27" y="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0" y="19"/>
                    <a:pt x="0" y="25"/>
                    <a:pt x="7" y="2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43"/>
                    <a:pt x="45" y="43"/>
                    <a:pt x="52" y="3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9" y="24"/>
                    <a:pt x="79" y="18"/>
                    <a:pt x="72" y="1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591"/>
            <p:cNvSpPr>
              <a:spLocks/>
            </p:cNvSpPr>
            <p:nvPr userDrawn="1"/>
          </p:nvSpPr>
          <p:spPr bwMode="auto">
            <a:xfrm>
              <a:off x="3035301" y="1114426"/>
              <a:ext cx="303213" cy="374650"/>
            </a:xfrm>
            <a:custGeom>
              <a:avLst/>
              <a:gdLst>
                <a:gd name="T0" fmla="*/ 0 w 191"/>
                <a:gd name="T1" fmla="*/ 161 h 236"/>
                <a:gd name="T2" fmla="*/ 178 w 191"/>
                <a:gd name="T3" fmla="*/ 236 h 236"/>
                <a:gd name="T4" fmla="*/ 190 w 191"/>
                <a:gd name="T5" fmla="*/ 229 h 236"/>
                <a:gd name="T6" fmla="*/ 191 w 191"/>
                <a:gd name="T7" fmla="*/ 63 h 236"/>
                <a:gd name="T8" fmla="*/ 0 w 191"/>
                <a:gd name="T9" fmla="*/ 0 h 236"/>
                <a:gd name="T10" fmla="*/ 0 w 191"/>
                <a:gd name="T11" fmla="*/ 16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36">
                  <a:moveTo>
                    <a:pt x="0" y="161"/>
                  </a:moveTo>
                  <a:lnTo>
                    <a:pt x="178" y="236"/>
                  </a:lnTo>
                  <a:lnTo>
                    <a:pt x="190" y="229"/>
                  </a:lnTo>
                  <a:lnTo>
                    <a:pt x="191" y="63"/>
                  </a:lnTo>
                  <a:lnTo>
                    <a:pt x="0" y="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B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592"/>
            <p:cNvSpPr>
              <a:spLocks/>
            </p:cNvSpPr>
            <p:nvPr userDrawn="1"/>
          </p:nvSpPr>
          <p:spPr bwMode="auto">
            <a:xfrm>
              <a:off x="3014663" y="1052513"/>
              <a:ext cx="323850" cy="179388"/>
            </a:xfrm>
            <a:custGeom>
              <a:avLst/>
              <a:gdLst>
                <a:gd name="T0" fmla="*/ 13 w 204"/>
                <a:gd name="T1" fmla="*/ 0 h 113"/>
                <a:gd name="T2" fmla="*/ 204 w 204"/>
                <a:gd name="T3" fmla="*/ 62 h 113"/>
                <a:gd name="T4" fmla="*/ 204 w 204"/>
                <a:gd name="T5" fmla="*/ 108 h 113"/>
                <a:gd name="T6" fmla="*/ 192 w 204"/>
                <a:gd name="T7" fmla="*/ 113 h 113"/>
                <a:gd name="T8" fmla="*/ 13 w 204"/>
                <a:gd name="T9" fmla="*/ 45 h 113"/>
                <a:gd name="T10" fmla="*/ 0 w 204"/>
                <a:gd name="T11" fmla="*/ 5 h 113"/>
                <a:gd name="T12" fmla="*/ 13 w 204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13">
                  <a:moveTo>
                    <a:pt x="13" y="0"/>
                  </a:moveTo>
                  <a:lnTo>
                    <a:pt x="204" y="62"/>
                  </a:lnTo>
                  <a:lnTo>
                    <a:pt x="204" y="108"/>
                  </a:lnTo>
                  <a:lnTo>
                    <a:pt x="192" y="113"/>
                  </a:lnTo>
                  <a:lnTo>
                    <a:pt x="13" y="45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593"/>
            <p:cNvSpPr>
              <a:spLocks/>
            </p:cNvSpPr>
            <p:nvPr userDrawn="1"/>
          </p:nvSpPr>
          <p:spPr bwMode="auto">
            <a:xfrm>
              <a:off x="3014663" y="1122363"/>
              <a:ext cx="303213" cy="366713"/>
            </a:xfrm>
            <a:custGeom>
              <a:avLst/>
              <a:gdLst>
                <a:gd name="T0" fmla="*/ 0 w 191"/>
                <a:gd name="T1" fmla="*/ 158 h 231"/>
                <a:gd name="T2" fmla="*/ 189 w 191"/>
                <a:gd name="T3" fmla="*/ 231 h 231"/>
                <a:gd name="T4" fmla="*/ 191 w 191"/>
                <a:gd name="T5" fmla="*/ 63 h 231"/>
                <a:gd name="T6" fmla="*/ 0 w 191"/>
                <a:gd name="T7" fmla="*/ 0 h 231"/>
                <a:gd name="T8" fmla="*/ 0 w 191"/>
                <a:gd name="T9" fmla="*/ 15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31">
                  <a:moveTo>
                    <a:pt x="0" y="158"/>
                  </a:moveTo>
                  <a:lnTo>
                    <a:pt x="189" y="231"/>
                  </a:lnTo>
                  <a:lnTo>
                    <a:pt x="191" y="63"/>
                  </a:lnTo>
                  <a:lnTo>
                    <a:pt x="0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594"/>
            <p:cNvSpPr>
              <a:spLocks/>
            </p:cNvSpPr>
            <p:nvPr userDrawn="1"/>
          </p:nvSpPr>
          <p:spPr bwMode="auto">
            <a:xfrm>
              <a:off x="3014663" y="1060451"/>
              <a:ext cx="303213" cy="171450"/>
            </a:xfrm>
            <a:custGeom>
              <a:avLst/>
              <a:gdLst>
                <a:gd name="T0" fmla="*/ 0 w 191"/>
                <a:gd name="T1" fmla="*/ 0 h 108"/>
                <a:gd name="T2" fmla="*/ 191 w 191"/>
                <a:gd name="T3" fmla="*/ 62 h 108"/>
                <a:gd name="T4" fmla="*/ 191 w 191"/>
                <a:gd name="T5" fmla="*/ 108 h 108"/>
                <a:gd name="T6" fmla="*/ 0 w 191"/>
                <a:gd name="T7" fmla="*/ 45 h 108"/>
                <a:gd name="T8" fmla="*/ 0 w 191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08">
                  <a:moveTo>
                    <a:pt x="0" y="0"/>
                  </a:moveTo>
                  <a:lnTo>
                    <a:pt x="191" y="62"/>
                  </a:lnTo>
                  <a:lnTo>
                    <a:pt x="191" y="108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595"/>
            <p:cNvSpPr>
              <a:spLocks/>
            </p:cNvSpPr>
            <p:nvPr userDrawn="1"/>
          </p:nvSpPr>
          <p:spPr bwMode="auto">
            <a:xfrm>
              <a:off x="3262313" y="1166813"/>
              <a:ext cx="23813" cy="28575"/>
            </a:xfrm>
            <a:custGeom>
              <a:avLst/>
              <a:gdLst>
                <a:gd name="T0" fmla="*/ 0 w 15"/>
                <a:gd name="T1" fmla="*/ 7 h 18"/>
                <a:gd name="T2" fmla="*/ 7 w 15"/>
                <a:gd name="T3" fmla="*/ 16 h 18"/>
                <a:gd name="T4" fmla="*/ 15 w 15"/>
                <a:gd name="T5" fmla="*/ 11 h 18"/>
                <a:gd name="T6" fmla="*/ 7 w 15"/>
                <a:gd name="T7" fmla="*/ 1 h 18"/>
                <a:gd name="T8" fmla="*/ 0 w 15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0" y="11"/>
                    <a:pt x="3" y="15"/>
                    <a:pt x="7" y="16"/>
                  </a:cubicBezTo>
                  <a:cubicBezTo>
                    <a:pt x="11" y="18"/>
                    <a:pt x="15" y="15"/>
                    <a:pt x="15" y="11"/>
                  </a:cubicBezTo>
                  <a:cubicBezTo>
                    <a:pt x="15" y="7"/>
                    <a:pt x="11" y="3"/>
                    <a:pt x="7" y="1"/>
                  </a:cubicBezTo>
                  <a:cubicBezTo>
                    <a:pt x="3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596"/>
            <p:cNvSpPr>
              <a:spLocks/>
            </p:cNvSpPr>
            <p:nvPr userDrawn="1"/>
          </p:nvSpPr>
          <p:spPr bwMode="auto">
            <a:xfrm>
              <a:off x="3048001" y="1096963"/>
              <a:ext cx="22225" cy="26988"/>
            </a:xfrm>
            <a:custGeom>
              <a:avLst/>
              <a:gdLst>
                <a:gd name="T0" fmla="*/ 0 w 14"/>
                <a:gd name="T1" fmla="*/ 6 h 17"/>
                <a:gd name="T2" fmla="*/ 7 w 14"/>
                <a:gd name="T3" fmla="*/ 16 h 17"/>
                <a:gd name="T4" fmla="*/ 14 w 14"/>
                <a:gd name="T5" fmla="*/ 11 h 17"/>
                <a:gd name="T6" fmla="*/ 7 w 14"/>
                <a:gd name="T7" fmla="*/ 1 h 17"/>
                <a:gd name="T8" fmla="*/ 0 w 14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1" y="17"/>
                    <a:pt x="14" y="15"/>
                    <a:pt x="14" y="11"/>
                  </a:cubicBezTo>
                  <a:cubicBezTo>
                    <a:pt x="14" y="7"/>
                    <a:pt x="11" y="2"/>
                    <a:pt x="7" y="1"/>
                  </a:cubicBezTo>
                  <a:cubicBezTo>
                    <a:pt x="3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97"/>
            <p:cNvSpPr>
              <a:spLocks/>
            </p:cNvSpPr>
            <p:nvPr userDrawn="1"/>
          </p:nvSpPr>
          <p:spPr bwMode="auto">
            <a:xfrm>
              <a:off x="3119438" y="1120776"/>
              <a:ext cx="22225" cy="26988"/>
            </a:xfrm>
            <a:custGeom>
              <a:avLst/>
              <a:gdLst>
                <a:gd name="T0" fmla="*/ 0 w 14"/>
                <a:gd name="T1" fmla="*/ 6 h 17"/>
                <a:gd name="T2" fmla="*/ 7 w 14"/>
                <a:gd name="T3" fmla="*/ 16 h 17"/>
                <a:gd name="T4" fmla="*/ 14 w 14"/>
                <a:gd name="T5" fmla="*/ 11 h 17"/>
                <a:gd name="T6" fmla="*/ 7 w 14"/>
                <a:gd name="T7" fmla="*/ 1 h 17"/>
                <a:gd name="T8" fmla="*/ 0 w 14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1" y="17"/>
                    <a:pt x="14" y="15"/>
                    <a:pt x="14" y="11"/>
                  </a:cubicBezTo>
                  <a:cubicBezTo>
                    <a:pt x="14" y="7"/>
                    <a:pt x="11" y="2"/>
                    <a:pt x="7" y="1"/>
                  </a:cubicBezTo>
                  <a:cubicBezTo>
                    <a:pt x="3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98"/>
            <p:cNvSpPr>
              <a:spLocks/>
            </p:cNvSpPr>
            <p:nvPr userDrawn="1"/>
          </p:nvSpPr>
          <p:spPr bwMode="auto">
            <a:xfrm>
              <a:off x="3184526" y="1141413"/>
              <a:ext cx="22225" cy="28575"/>
            </a:xfrm>
            <a:custGeom>
              <a:avLst/>
              <a:gdLst>
                <a:gd name="T0" fmla="*/ 0 w 14"/>
                <a:gd name="T1" fmla="*/ 7 h 18"/>
                <a:gd name="T2" fmla="*/ 7 w 14"/>
                <a:gd name="T3" fmla="*/ 17 h 18"/>
                <a:gd name="T4" fmla="*/ 14 w 14"/>
                <a:gd name="T5" fmla="*/ 12 h 18"/>
                <a:gd name="T6" fmla="*/ 7 w 14"/>
                <a:gd name="T7" fmla="*/ 2 h 18"/>
                <a:gd name="T8" fmla="*/ 0 w 14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7"/>
                  </a:moveTo>
                  <a:cubicBezTo>
                    <a:pt x="0" y="11"/>
                    <a:pt x="3" y="16"/>
                    <a:pt x="7" y="17"/>
                  </a:cubicBezTo>
                  <a:cubicBezTo>
                    <a:pt x="11" y="18"/>
                    <a:pt x="14" y="16"/>
                    <a:pt x="14" y="12"/>
                  </a:cubicBezTo>
                  <a:cubicBezTo>
                    <a:pt x="14" y="8"/>
                    <a:pt x="11" y="3"/>
                    <a:pt x="7" y="2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99"/>
            <p:cNvSpPr>
              <a:spLocks/>
            </p:cNvSpPr>
            <p:nvPr userDrawn="1"/>
          </p:nvSpPr>
          <p:spPr bwMode="auto">
            <a:xfrm>
              <a:off x="1284288" y="3092451"/>
              <a:ext cx="396875" cy="209550"/>
            </a:xfrm>
            <a:custGeom>
              <a:avLst/>
              <a:gdLst>
                <a:gd name="T0" fmla="*/ 36 w 250"/>
                <a:gd name="T1" fmla="*/ 27 h 132"/>
                <a:gd name="T2" fmla="*/ 3 w 250"/>
                <a:gd name="T3" fmla="*/ 39 h 132"/>
                <a:gd name="T4" fmla="*/ 1 w 250"/>
                <a:gd name="T5" fmla="*/ 64 h 132"/>
                <a:gd name="T6" fmla="*/ 39 w 250"/>
                <a:gd name="T7" fmla="*/ 110 h 132"/>
                <a:gd name="T8" fmla="*/ 214 w 250"/>
                <a:gd name="T9" fmla="*/ 105 h 132"/>
                <a:gd name="T10" fmla="*/ 248 w 250"/>
                <a:gd name="T11" fmla="*/ 69 h 132"/>
                <a:gd name="T12" fmla="*/ 250 w 250"/>
                <a:gd name="T13" fmla="*/ 44 h 132"/>
                <a:gd name="T14" fmla="*/ 211 w 250"/>
                <a:gd name="T15" fmla="*/ 22 h 132"/>
                <a:gd name="T16" fmla="*/ 36 w 250"/>
                <a:gd name="T17" fmla="*/ 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132">
                  <a:moveTo>
                    <a:pt x="36" y="27"/>
                  </a:moveTo>
                  <a:cubicBezTo>
                    <a:pt x="21" y="35"/>
                    <a:pt x="9" y="30"/>
                    <a:pt x="3" y="39"/>
                  </a:cubicBezTo>
                  <a:cubicBezTo>
                    <a:pt x="1" y="43"/>
                    <a:pt x="2" y="60"/>
                    <a:pt x="1" y="64"/>
                  </a:cubicBezTo>
                  <a:cubicBezTo>
                    <a:pt x="0" y="81"/>
                    <a:pt x="11" y="98"/>
                    <a:pt x="39" y="110"/>
                  </a:cubicBezTo>
                  <a:cubicBezTo>
                    <a:pt x="88" y="132"/>
                    <a:pt x="166" y="130"/>
                    <a:pt x="214" y="105"/>
                  </a:cubicBezTo>
                  <a:cubicBezTo>
                    <a:pt x="234" y="95"/>
                    <a:pt x="245" y="82"/>
                    <a:pt x="248" y="69"/>
                  </a:cubicBezTo>
                  <a:cubicBezTo>
                    <a:pt x="249" y="66"/>
                    <a:pt x="250" y="47"/>
                    <a:pt x="250" y="44"/>
                  </a:cubicBezTo>
                  <a:cubicBezTo>
                    <a:pt x="248" y="30"/>
                    <a:pt x="234" y="32"/>
                    <a:pt x="211" y="22"/>
                  </a:cubicBezTo>
                  <a:cubicBezTo>
                    <a:pt x="162" y="0"/>
                    <a:pt x="84" y="3"/>
                    <a:pt x="36" y="27"/>
                  </a:cubicBez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00"/>
            <p:cNvSpPr>
              <a:spLocks/>
            </p:cNvSpPr>
            <p:nvPr userDrawn="1"/>
          </p:nvSpPr>
          <p:spPr bwMode="auto">
            <a:xfrm>
              <a:off x="1285876" y="3241676"/>
              <a:ext cx="79375" cy="55563"/>
            </a:xfrm>
            <a:custGeom>
              <a:avLst/>
              <a:gdLst>
                <a:gd name="T0" fmla="*/ 21 w 50"/>
                <a:gd name="T1" fmla="*/ 35 h 35"/>
                <a:gd name="T2" fmla="*/ 49 w 50"/>
                <a:gd name="T3" fmla="*/ 21 h 35"/>
                <a:gd name="T4" fmla="*/ 50 w 50"/>
                <a:gd name="T5" fmla="*/ 0 h 35"/>
                <a:gd name="T6" fmla="*/ 0 w 50"/>
                <a:gd name="T7" fmla="*/ 26 h 35"/>
                <a:gd name="T8" fmla="*/ 21 w 5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21" y="35"/>
                  </a:moveTo>
                  <a:lnTo>
                    <a:pt x="49" y="21"/>
                  </a:lnTo>
                  <a:lnTo>
                    <a:pt x="50" y="0"/>
                  </a:lnTo>
                  <a:lnTo>
                    <a:pt x="0" y="26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DF8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01"/>
            <p:cNvSpPr>
              <a:spLocks/>
            </p:cNvSpPr>
            <p:nvPr userDrawn="1"/>
          </p:nvSpPr>
          <p:spPr bwMode="auto">
            <a:xfrm>
              <a:off x="1084263" y="3243263"/>
              <a:ext cx="252413" cy="165100"/>
            </a:xfrm>
            <a:custGeom>
              <a:avLst/>
              <a:gdLst>
                <a:gd name="T0" fmla="*/ 157 w 159"/>
                <a:gd name="T1" fmla="*/ 38 h 104"/>
                <a:gd name="T2" fmla="*/ 44 w 159"/>
                <a:gd name="T3" fmla="*/ 97 h 104"/>
                <a:gd name="T4" fmla="*/ 0 w 159"/>
                <a:gd name="T5" fmla="*/ 84 h 104"/>
                <a:gd name="T6" fmla="*/ 0 w 159"/>
                <a:gd name="T7" fmla="*/ 84 h 104"/>
                <a:gd name="T8" fmla="*/ 0 w 159"/>
                <a:gd name="T9" fmla="*/ 84 h 104"/>
                <a:gd name="T10" fmla="*/ 0 w 159"/>
                <a:gd name="T11" fmla="*/ 83 h 104"/>
                <a:gd name="T12" fmla="*/ 1 w 159"/>
                <a:gd name="T13" fmla="*/ 83 h 104"/>
                <a:gd name="T14" fmla="*/ 1 w 159"/>
                <a:gd name="T15" fmla="*/ 82 h 104"/>
                <a:gd name="T16" fmla="*/ 1 w 159"/>
                <a:gd name="T17" fmla="*/ 82 h 104"/>
                <a:gd name="T18" fmla="*/ 1 w 159"/>
                <a:gd name="T19" fmla="*/ 82 h 104"/>
                <a:gd name="T20" fmla="*/ 1 w 159"/>
                <a:gd name="T21" fmla="*/ 81 h 104"/>
                <a:gd name="T22" fmla="*/ 1 w 159"/>
                <a:gd name="T23" fmla="*/ 81 h 104"/>
                <a:gd name="T24" fmla="*/ 1 w 159"/>
                <a:gd name="T25" fmla="*/ 80 h 104"/>
                <a:gd name="T26" fmla="*/ 1 w 159"/>
                <a:gd name="T27" fmla="*/ 80 h 104"/>
                <a:gd name="T28" fmla="*/ 1 w 159"/>
                <a:gd name="T29" fmla="*/ 80 h 104"/>
                <a:gd name="T30" fmla="*/ 1 w 159"/>
                <a:gd name="T31" fmla="*/ 79 h 104"/>
                <a:gd name="T32" fmla="*/ 1 w 159"/>
                <a:gd name="T33" fmla="*/ 79 h 104"/>
                <a:gd name="T34" fmla="*/ 1 w 159"/>
                <a:gd name="T35" fmla="*/ 78 h 104"/>
                <a:gd name="T36" fmla="*/ 1 w 159"/>
                <a:gd name="T37" fmla="*/ 78 h 104"/>
                <a:gd name="T38" fmla="*/ 1 w 159"/>
                <a:gd name="T39" fmla="*/ 78 h 104"/>
                <a:gd name="T40" fmla="*/ 1 w 159"/>
                <a:gd name="T41" fmla="*/ 77 h 104"/>
                <a:gd name="T42" fmla="*/ 1 w 159"/>
                <a:gd name="T43" fmla="*/ 77 h 104"/>
                <a:gd name="T44" fmla="*/ 1 w 159"/>
                <a:gd name="T45" fmla="*/ 76 h 104"/>
                <a:gd name="T46" fmla="*/ 1 w 159"/>
                <a:gd name="T47" fmla="*/ 76 h 104"/>
                <a:gd name="T48" fmla="*/ 1 w 159"/>
                <a:gd name="T49" fmla="*/ 75 h 104"/>
                <a:gd name="T50" fmla="*/ 1 w 159"/>
                <a:gd name="T51" fmla="*/ 75 h 104"/>
                <a:gd name="T52" fmla="*/ 1 w 159"/>
                <a:gd name="T53" fmla="*/ 75 h 104"/>
                <a:gd name="T54" fmla="*/ 1 w 159"/>
                <a:gd name="T55" fmla="*/ 74 h 104"/>
                <a:gd name="T56" fmla="*/ 1 w 159"/>
                <a:gd name="T57" fmla="*/ 74 h 104"/>
                <a:gd name="T58" fmla="*/ 1 w 159"/>
                <a:gd name="T59" fmla="*/ 73 h 104"/>
                <a:gd name="T60" fmla="*/ 1 w 159"/>
                <a:gd name="T61" fmla="*/ 73 h 104"/>
                <a:gd name="T62" fmla="*/ 1 w 159"/>
                <a:gd name="T63" fmla="*/ 73 h 104"/>
                <a:gd name="T64" fmla="*/ 1 w 159"/>
                <a:gd name="T65" fmla="*/ 72 h 104"/>
                <a:gd name="T66" fmla="*/ 1 w 159"/>
                <a:gd name="T67" fmla="*/ 72 h 104"/>
                <a:gd name="T68" fmla="*/ 1 w 159"/>
                <a:gd name="T69" fmla="*/ 71 h 104"/>
                <a:gd name="T70" fmla="*/ 1 w 159"/>
                <a:gd name="T71" fmla="*/ 71 h 104"/>
                <a:gd name="T72" fmla="*/ 1 w 159"/>
                <a:gd name="T73" fmla="*/ 71 h 104"/>
                <a:gd name="T74" fmla="*/ 1 w 159"/>
                <a:gd name="T75" fmla="*/ 70 h 104"/>
                <a:gd name="T76" fmla="*/ 1 w 159"/>
                <a:gd name="T77" fmla="*/ 70 h 104"/>
                <a:gd name="T78" fmla="*/ 1 w 159"/>
                <a:gd name="T79" fmla="*/ 69 h 104"/>
                <a:gd name="T80" fmla="*/ 1 w 159"/>
                <a:gd name="T81" fmla="*/ 69 h 104"/>
                <a:gd name="T82" fmla="*/ 1 w 159"/>
                <a:gd name="T83" fmla="*/ 69 h 104"/>
                <a:gd name="T84" fmla="*/ 1 w 159"/>
                <a:gd name="T85" fmla="*/ 68 h 104"/>
                <a:gd name="T86" fmla="*/ 1 w 159"/>
                <a:gd name="T87" fmla="*/ 68 h 104"/>
                <a:gd name="T88" fmla="*/ 1 w 159"/>
                <a:gd name="T89" fmla="*/ 67 h 104"/>
                <a:gd name="T90" fmla="*/ 1 w 159"/>
                <a:gd name="T91" fmla="*/ 67 h 104"/>
                <a:gd name="T92" fmla="*/ 1 w 159"/>
                <a:gd name="T93" fmla="*/ 67 h 104"/>
                <a:gd name="T94" fmla="*/ 1 w 159"/>
                <a:gd name="T95" fmla="*/ 66 h 104"/>
                <a:gd name="T96" fmla="*/ 1 w 159"/>
                <a:gd name="T97" fmla="*/ 66 h 104"/>
                <a:gd name="T98" fmla="*/ 1 w 159"/>
                <a:gd name="T99" fmla="*/ 65 h 104"/>
                <a:gd name="T100" fmla="*/ 1 w 159"/>
                <a:gd name="T101" fmla="*/ 65 h 104"/>
                <a:gd name="T102" fmla="*/ 1 w 159"/>
                <a:gd name="T103" fmla="*/ 65 h 104"/>
                <a:gd name="T104" fmla="*/ 1 w 159"/>
                <a:gd name="T105" fmla="*/ 64 h 104"/>
                <a:gd name="T106" fmla="*/ 5 w 159"/>
                <a:gd name="T107" fmla="*/ 59 h 104"/>
                <a:gd name="T108" fmla="*/ 119 w 159"/>
                <a:gd name="T109" fmla="*/ 0 h 104"/>
                <a:gd name="T110" fmla="*/ 159 w 159"/>
                <a:gd name="T111" fmla="*/ 17 h 104"/>
                <a:gd name="T112" fmla="*/ 157 w 159"/>
                <a:gd name="T113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4">
                  <a:moveTo>
                    <a:pt x="157" y="38"/>
                  </a:moveTo>
                  <a:cubicBezTo>
                    <a:pt x="44" y="97"/>
                    <a:pt x="44" y="97"/>
                    <a:pt x="44" y="97"/>
                  </a:cubicBezTo>
                  <a:cubicBezTo>
                    <a:pt x="29" y="104"/>
                    <a:pt x="1" y="9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1" y="83"/>
                    <a:pt x="1" y="83"/>
                  </a:cubicBezTo>
                  <a:cubicBezTo>
                    <a:pt x="0" y="83"/>
                    <a:pt x="1" y="83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0" y="82"/>
                    <a:pt x="1" y="82"/>
                    <a:pt x="1" y="82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2"/>
                    <a:pt x="2" y="60"/>
                    <a:pt x="5" y="5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66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602"/>
            <p:cNvSpPr>
              <a:spLocks/>
            </p:cNvSpPr>
            <p:nvPr userDrawn="1"/>
          </p:nvSpPr>
          <p:spPr bwMode="auto">
            <a:xfrm>
              <a:off x="1066801" y="3241676"/>
              <a:ext cx="268288" cy="138113"/>
            </a:xfrm>
            <a:custGeom>
              <a:avLst/>
              <a:gdLst>
                <a:gd name="T0" fmla="*/ 130 w 169"/>
                <a:gd name="T1" fmla="*/ 0 h 87"/>
                <a:gd name="T2" fmla="*/ 17 w 169"/>
                <a:gd name="T3" fmla="*/ 61 h 87"/>
                <a:gd name="T4" fmla="*/ 56 w 169"/>
                <a:gd name="T5" fmla="*/ 77 h 87"/>
                <a:gd name="T6" fmla="*/ 169 w 169"/>
                <a:gd name="T7" fmla="*/ 17 h 87"/>
                <a:gd name="T8" fmla="*/ 130 w 169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87">
                  <a:moveTo>
                    <a:pt x="130" y="0"/>
                  </a:moveTo>
                  <a:cubicBezTo>
                    <a:pt x="17" y="61"/>
                    <a:pt x="17" y="61"/>
                    <a:pt x="17" y="61"/>
                  </a:cubicBezTo>
                  <a:cubicBezTo>
                    <a:pt x="0" y="69"/>
                    <a:pt x="39" y="87"/>
                    <a:pt x="56" y="77"/>
                  </a:cubicBezTo>
                  <a:cubicBezTo>
                    <a:pt x="169" y="17"/>
                    <a:pt x="169" y="17"/>
                    <a:pt x="169" y="17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03"/>
            <p:cNvSpPr>
              <a:spLocks/>
            </p:cNvSpPr>
            <p:nvPr userDrawn="1"/>
          </p:nvSpPr>
          <p:spPr bwMode="auto">
            <a:xfrm>
              <a:off x="1287463" y="3201988"/>
              <a:ext cx="123825" cy="61913"/>
            </a:xfrm>
            <a:custGeom>
              <a:avLst/>
              <a:gdLst>
                <a:gd name="T0" fmla="*/ 21 w 78"/>
                <a:gd name="T1" fmla="*/ 39 h 39"/>
                <a:gd name="T2" fmla="*/ 46 w 78"/>
                <a:gd name="T3" fmla="*/ 27 h 39"/>
                <a:gd name="T4" fmla="*/ 49 w 78"/>
                <a:gd name="T5" fmla="*/ 25 h 39"/>
                <a:gd name="T6" fmla="*/ 68 w 78"/>
                <a:gd name="T7" fmla="*/ 15 h 39"/>
                <a:gd name="T8" fmla="*/ 73 w 78"/>
                <a:gd name="T9" fmla="*/ 3 h 39"/>
                <a:gd name="T10" fmla="*/ 73 w 78"/>
                <a:gd name="T11" fmla="*/ 3 h 39"/>
                <a:gd name="T12" fmla="*/ 47 w 78"/>
                <a:gd name="T13" fmla="*/ 6 h 39"/>
                <a:gd name="T14" fmla="*/ 0 w 78"/>
                <a:gd name="T15" fmla="*/ 30 h 39"/>
                <a:gd name="T16" fmla="*/ 21 w 78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39">
                  <a:moveTo>
                    <a:pt x="21" y="39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76" y="11"/>
                    <a:pt x="78" y="6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67" y="0"/>
                    <a:pt x="55" y="2"/>
                    <a:pt x="47" y="6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21" y="39"/>
                  </a:ln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04"/>
            <p:cNvSpPr>
              <a:spLocks/>
            </p:cNvSpPr>
            <p:nvPr userDrawn="1"/>
          </p:nvSpPr>
          <p:spPr bwMode="auto">
            <a:xfrm>
              <a:off x="1266826" y="3060701"/>
              <a:ext cx="433388" cy="207963"/>
            </a:xfrm>
            <a:custGeom>
              <a:avLst/>
              <a:gdLst>
                <a:gd name="T0" fmla="*/ 48 w 273"/>
                <a:gd name="T1" fmla="*/ 26 h 131"/>
                <a:gd name="T2" fmla="*/ 51 w 273"/>
                <a:gd name="T3" fmla="*/ 110 h 131"/>
                <a:gd name="T4" fmla="*/ 226 w 273"/>
                <a:gd name="T5" fmla="*/ 105 h 131"/>
                <a:gd name="T6" fmla="*/ 223 w 273"/>
                <a:gd name="T7" fmla="*/ 21 h 131"/>
                <a:gd name="T8" fmla="*/ 48 w 273"/>
                <a:gd name="T9" fmla="*/ 2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31">
                  <a:moveTo>
                    <a:pt x="48" y="26"/>
                  </a:moveTo>
                  <a:cubicBezTo>
                    <a:pt x="0" y="51"/>
                    <a:pt x="2" y="88"/>
                    <a:pt x="51" y="110"/>
                  </a:cubicBezTo>
                  <a:cubicBezTo>
                    <a:pt x="100" y="131"/>
                    <a:pt x="178" y="129"/>
                    <a:pt x="226" y="105"/>
                  </a:cubicBezTo>
                  <a:cubicBezTo>
                    <a:pt x="273" y="80"/>
                    <a:pt x="272" y="43"/>
                    <a:pt x="223" y="21"/>
                  </a:cubicBezTo>
                  <a:cubicBezTo>
                    <a:pt x="174" y="0"/>
                    <a:pt x="96" y="2"/>
                    <a:pt x="48" y="26"/>
                  </a:cubicBezTo>
                  <a:close/>
                </a:path>
              </a:pathLst>
            </a:custGeom>
            <a:solidFill>
              <a:srgbClr val="EF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605"/>
            <p:cNvSpPr>
              <a:spLocks/>
            </p:cNvSpPr>
            <p:nvPr userDrawn="1"/>
          </p:nvSpPr>
          <p:spPr bwMode="auto">
            <a:xfrm>
              <a:off x="1304926" y="3078163"/>
              <a:ext cx="358775" cy="173038"/>
            </a:xfrm>
            <a:custGeom>
              <a:avLst/>
              <a:gdLst>
                <a:gd name="T0" fmla="*/ 39 w 226"/>
                <a:gd name="T1" fmla="*/ 22 h 109"/>
                <a:gd name="T2" fmla="*/ 42 w 226"/>
                <a:gd name="T3" fmla="*/ 91 h 109"/>
                <a:gd name="T4" fmla="*/ 186 w 226"/>
                <a:gd name="T5" fmla="*/ 87 h 109"/>
                <a:gd name="T6" fmla="*/ 184 w 226"/>
                <a:gd name="T7" fmla="*/ 18 h 109"/>
                <a:gd name="T8" fmla="*/ 39 w 226"/>
                <a:gd name="T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09">
                  <a:moveTo>
                    <a:pt x="39" y="22"/>
                  </a:moveTo>
                  <a:cubicBezTo>
                    <a:pt x="0" y="42"/>
                    <a:pt x="1" y="73"/>
                    <a:pt x="42" y="91"/>
                  </a:cubicBezTo>
                  <a:cubicBezTo>
                    <a:pt x="82" y="109"/>
                    <a:pt x="147" y="107"/>
                    <a:pt x="186" y="87"/>
                  </a:cubicBezTo>
                  <a:cubicBezTo>
                    <a:pt x="226" y="67"/>
                    <a:pt x="225" y="36"/>
                    <a:pt x="184" y="18"/>
                  </a:cubicBezTo>
                  <a:cubicBezTo>
                    <a:pt x="143" y="0"/>
                    <a:pt x="79" y="2"/>
                    <a:pt x="3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606"/>
            <p:cNvSpPr>
              <a:spLocks/>
            </p:cNvSpPr>
            <p:nvPr userDrawn="1"/>
          </p:nvSpPr>
          <p:spPr bwMode="auto">
            <a:xfrm>
              <a:off x="1355726" y="3101976"/>
              <a:ext cx="257175" cy="125413"/>
            </a:xfrm>
            <a:custGeom>
              <a:avLst/>
              <a:gdLst>
                <a:gd name="T0" fmla="*/ 79 w 162"/>
                <a:gd name="T1" fmla="*/ 1 h 79"/>
                <a:gd name="T2" fmla="*/ 0 w 162"/>
                <a:gd name="T3" fmla="*/ 42 h 79"/>
                <a:gd name="T4" fmla="*/ 82 w 162"/>
                <a:gd name="T5" fmla="*/ 78 h 79"/>
                <a:gd name="T6" fmla="*/ 161 w 162"/>
                <a:gd name="T7" fmla="*/ 37 h 79"/>
                <a:gd name="T8" fmla="*/ 79 w 162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79">
                  <a:moveTo>
                    <a:pt x="79" y="1"/>
                  </a:moveTo>
                  <a:cubicBezTo>
                    <a:pt x="35" y="3"/>
                    <a:pt x="0" y="21"/>
                    <a:pt x="0" y="42"/>
                  </a:cubicBezTo>
                  <a:cubicBezTo>
                    <a:pt x="1" y="63"/>
                    <a:pt x="38" y="79"/>
                    <a:pt x="82" y="78"/>
                  </a:cubicBezTo>
                  <a:cubicBezTo>
                    <a:pt x="127" y="77"/>
                    <a:pt x="162" y="58"/>
                    <a:pt x="161" y="37"/>
                  </a:cubicBezTo>
                  <a:cubicBezTo>
                    <a:pt x="160" y="16"/>
                    <a:pt x="124" y="0"/>
                    <a:pt x="79" y="1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6389688" y="2043113"/>
            <a:ext cx="5426076" cy="1621509"/>
          </a:xfrm>
        </p:spPr>
        <p:txBody>
          <a:bodyPr anchor="b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US" altLang="zh-CN" dirty="0"/>
              <a:t>Conclusion</a:t>
            </a:r>
            <a:endParaRPr lang="zh-CN" altLang="en-US" dirty="0"/>
          </a:p>
        </p:txBody>
      </p:sp>
      <p:sp>
        <p:nvSpPr>
          <p:cNvPr id="14" name="文本占位符 62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6389688" y="4038478"/>
            <a:ext cx="5426076" cy="310871"/>
          </a:xfrm>
        </p:spPr>
        <p:txBody>
          <a:bodyPr vert="horz" lIns="91440" tIns="45720" rIns="91440" bIns="45720" rtlCol="0">
            <a:normAutofit/>
          </a:bodyPr>
          <a:lstStyle>
            <a:lvl1pPr marL="228589" marR="0" indent="-228589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zh-CN" altLang="en-US" sz="1600" smtClean="0">
                <a:solidFill>
                  <a:schemeClr val="tx1"/>
                </a:soli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CN" dirty="0"/>
              <a:t>Signature</a:t>
            </a:r>
          </a:p>
        </p:txBody>
      </p:sp>
      <p:sp>
        <p:nvSpPr>
          <p:cNvPr id="15" name="文本占位符 62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6389688" y="4349349"/>
            <a:ext cx="5426076" cy="310871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l">
              <a:buNone/>
              <a:defRPr lang="zh-CN" altLang="en-US" sz="1600" smtClean="0">
                <a:solidFill>
                  <a:schemeClr val="tx1"/>
                </a:soli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fontAlgn="auto">
              <a:spcAft>
                <a:spcPts val="0"/>
              </a:spcAft>
              <a:buClrTx/>
              <a:buSzTx/>
              <a:tabLst/>
            </a:pPr>
            <a:r>
              <a:rPr lang="en-US" altLang="zh-CN" dirty="0"/>
              <a:t>Data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1588" y="0"/>
            <a:ext cx="121888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08"/>
          <p:cNvSpPr>
            <a:spLocks/>
          </p:cNvSpPr>
          <p:nvPr userDrawn="1"/>
        </p:nvSpPr>
        <p:spPr bwMode="auto">
          <a:xfrm>
            <a:off x="4179888" y="4594225"/>
            <a:ext cx="150813" cy="114300"/>
          </a:xfrm>
          <a:custGeom>
            <a:avLst/>
            <a:gdLst>
              <a:gd name="T0" fmla="*/ 0 w 95"/>
              <a:gd name="T1" fmla="*/ 17 h 72"/>
              <a:gd name="T2" fmla="*/ 88 w 95"/>
              <a:gd name="T3" fmla="*/ 72 h 72"/>
              <a:gd name="T4" fmla="*/ 95 w 95"/>
              <a:gd name="T5" fmla="*/ 56 h 72"/>
              <a:gd name="T6" fmla="*/ 10 w 95"/>
              <a:gd name="T7" fmla="*/ 0 h 72"/>
              <a:gd name="T8" fmla="*/ 0 w 95"/>
              <a:gd name="T9" fmla="*/ 1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72">
                <a:moveTo>
                  <a:pt x="0" y="17"/>
                </a:moveTo>
                <a:lnTo>
                  <a:pt x="88" y="72"/>
                </a:lnTo>
                <a:lnTo>
                  <a:pt x="95" y="56"/>
                </a:lnTo>
                <a:lnTo>
                  <a:pt x="10" y="0"/>
                </a:lnTo>
                <a:lnTo>
                  <a:pt x="0" y="17"/>
                </a:lnTo>
                <a:close/>
              </a:path>
            </a:pathLst>
          </a:custGeom>
          <a:solidFill>
            <a:srgbClr val="9090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609"/>
          <p:cNvSpPr>
            <a:spLocks/>
          </p:cNvSpPr>
          <p:nvPr userDrawn="1"/>
        </p:nvSpPr>
        <p:spPr bwMode="auto">
          <a:xfrm>
            <a:off x="4187826" y="4616450"/>
            <a:ext cx="134938" cy="84138"/>
          </a:xfrm>
          <a:custGeom>
            <a:avLst/>
            <a:gdLst>
              <a:gd name="T0" fmla="*/ 83 w 85"/>
              <a:gd name="T1" fmla="*/ 50 h 53"/>
              <a:gd name="T2" fmla="*/ 77 w 85"/>
              <a:gd name="T3" fmla="*/ 52 h 53"/>
              <a:gd name="T4" fmla="*/ 3 w 85"/>
              <a:gd name="T5" fmla="*/ 9 h 53"/>
              <a:gd name="T6" fmla="*/ 1 w 85"/>
              <a:gd name="T7" fmla="*/ 3 h 53"/>
              <a:gd name="T8" fmla="*/ 8 w 85"/>
              <a:gd name="T9" fmla="*/ 1 h 53"/>
              <a:gd name="T10" fmla="*/ 82 w 85"/>
              <a:gd name="T11" fmla="*/ 44 h 53"/>
              <a:gd name="T12" fmla="*/ 83 w 85"/>
              <a:gd name="T13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53">
                <a:moveTo>
                  <a:pt x="83" y="50"/>
                </a:moveTo>
                <a:cubicBezTo>
                  <a:pt x="82" y="53"/>
                  <a:pt x="79" y="53"/>
                  <a:pt x="77" y="52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1" y="3"/>
                </a:cubicBezTo>
                <a:cubicBezTo>
                  <a:pt x="3" y="0"/>
                  <a:pt x="5" y="0"/>
                  <a:pt x="8" y="1"/>
                </a:cubicBezTo>
                <a:cubicBezTo>
                  <a:pt x="82" y="44"/>
                  <a:pt x="82" y="44"/>
                  <a:pt x="82" y="44"/>
                </a:cubicBezTo>
                <a:cubicBezTo>
                  <a:pt x="84" y="45"/>
                  <a:pt x="85" y="48"/>
                  <a:pt x="83" y="50"/>
                </a:cubicBezTo>
                <a:close/>
              </a:path>
            </a:pathLst>
          </a:custGeom>
          <a:solidFill>
            <a:srgbClr val="6768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610"/>
          <p:cNvSpPr>
            <a:spLocks/>
          </p:cNvSpPr>
          <p:nvPr userDrawn="1"/>
        </p:nvSpPr>
        <p:spPr bwMode="auto">
          <a:xfrm>
            <a:off x="3511551" y="4584700"/>
            <a:ext cx="871538" cy="368300"/>
          </a:xfrm>
          <a:custGeom>
            <a:avLst/>
            <a:gdLst>
              <a:gd name="T0" fmla="*/ 334 w 549"/>
              <a:gd name="T1" fmla="*/ 0 h 232"/>
              <a:gd name="T2" fmla="*/ 1 w 549"/>
              <a:gd name="T3" fmla="*/ 194 h 232"/>
              <a:gd name="T4" fmla="*/ 0 w 549"/>
              <a:gd name="T5" fmla="*/ 232 h 232"/>
              <a:gd name="T6" fmla="*/ 333 w 549"/>
              <a:gd name="T7" fmla="*/ 38 h 232"/>
              <a:gd name="T8" fmla="*/ 549 w 549"/>
              <a:gd name="T9" fmla="*/ 163 h 232"/>
              <a:gd name="T10" fmla="*/ 549 w 549"/>
              <a:gd name="T11" fmla="*/ 125 h 232"/>
              <a:gd name="T12" fmla="*/ 334 w 549"/>
              <a:gd name="T1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9" h="232">
                <a:moveTo>
                  <a:pt x="334" y="0"/>
                </a:moveTo>
                <a:lnTo>
                  <a:pt x="1" y="194"/>
                </a:lnTo>
                <a:lnTo>
                  <a:pt x="0" y="232"/>
                </a:lnTo>
                <a:lnTo>
                  <a:pt x="333" y="38"/>
                </a:lnTo>
                <a:lnTo>
                  <a:pt x="549" y="163"/>
                </a:lnTo>
                <a:lnTo>
                  <a:pt x="549" y="125"/>
                </a:lnTo>
                <a:lnTo>
                  <a:pt x="334" y="0"/>
                </a:lnTo>
                <a:close/>
              </a:path>
            </a:pathLst>
          </a:custGeom>
          <a:solidFill>
            <a:srgbClr val="6C69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11"/>
          <p:cNvSpPr>
            <a:spLocks/>
          </p:cNvSpPr>
          <p:nvPr userDrawn="1"/>
        </p:nvSpPr>
        <p:spPr bwMode="auto">
          <a:xfrm>
            <a:off x="3543301" y="4878388"/>
            <a:ext cx="342900" cy="258763"/>
          </a:xfrm>
          <a:custGeom>
            <a:avLst/>
            <a:gdLst>
              <a:gd name="T0" fmla="*/ 216 w 216"/>
              <a:gd name="T1" fmla="*/ 125 h 163"/>
              <a:gd name="T2" fmla="*/ 216 w 216"/>
              <a:gd name="T3" fmla="*/ 163 h 163"/>
              <a:gd name="T4" fmla="*/ 0 w 216"/>
              <a:gd name="T5" fmla="*/ 38 h 163"/>
              <a:gd name="T6" fmla="*/ 0 w 216"/>
              <a:gd name="T7" fmla="*/ 0 h 163"/>
              <a:gd name="T8" fmla="*/ 216 w 216"/>
              <a:gd name="T9" fmla="*/ 12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163">
                <a:moveTo>
                  <a:pt x="216" y="125"/>
                </a:moveTo>
                <a:lnTo>
                  <a:pt x="216" y="163"/>
                </a:lnTo>
                <a:lnTo>
                  <a:pt x="0" y="38"/>
                </a:lnTo>
                <a:lnTo>
                  <a:pt x="0" y="0"/>
                </a:lnTo>
                <a:lnTo>
                  <a:pt x="216" y="125"/>
                </a:lnTo>
                <a:close/>
              </a:path>
            </a:pathLst>
          </a:custGeom>
          <a:solidFill>
            <a:srgbClr val="CBC8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612"/>
          <p:cNvSpPr>
            <a:spLocks/>
          </p:cNvSpPr>
          <p:nvPr userDrawn="1"/>
        </p:nvSpPr>
        <p:spPr bwMode="auto">
          <a:xfrm>
            <a:off x="3854451" y="4783138"/>
            <a:ext cx="528638" cy="368300"/>
          </a:xfrm>
          <a:custGeom>
            <a:avLst/>
            <a:gdLst>
              <a:gd name="T0" fmla="*/ 333 w 333"/>
              <a:gd name="T1" fmla="*/ 0 h 232"/>
              <a:gd name="T2" fmla="*/ 333 w 333"/>
              <a:gd name="T3" fmla="*/ 38 h 232"/>
              <a:gd name="T4" fmla="*/ 0 w 333"/>
              <a:gd name="T5" fmla="*/ 232 h 232"/>
              <a:gd name="T6" fmla="*/ 0 w 333"/>
              <a:gd name="T7" fmla="*/ 193 h 232"/>
              <a:gd name="T8" fmla="*/ 333 w 333"/>
              <a:gd name="T9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3" h="232">
                <a:moveTo>
                  <a:pt x="333" y="0"/>
                </a:moveTo>
                <a:lnTo>
                  <a:pt x="333" y="38"/>
                </a:lnTo>
                <a:lnTo>
                  <a:pt x="0" y="232"/>
                </a:lnTo>
                <a:lnTo>
                  <a:pt x="0" y="193"/>
                </a:lnTo>
                <a:lnTo>
                  <a:pt x="333" y="0"/>
                </a:lnTo>
                <a:close/>
              </a:path>
            </a:pathLst>
          </a:custGeom>
          <a:solidFill>
            <a:srgbClr val="8784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613"/>
          <p:cNvSpPr>
            <a:spLocks/>
          </p:cNvSpPr>
          <p:nvPr userDrawn="1"/>
        </p:nvSpPr>
        <p:spPr bwMode="auto">
          <a:xfrm>
            <a:off x="3513138" y="4597400"/>
            <a:ext cx="869950" cy="504825"/>
          </a:xfrm>
          <a:custGeom>
            <a:avLst/>
            <a:gdLst>
              <a:gd name="T0" fmla="*/ 548 w 548"/>
              <a:gd name="T1" fmla="*/ 124 h 318"/>
              <a:gd name="T2" fmla="*/ 215 w 548"/>
              <a:gd name="T3" fmla="*/ 318 h 318"/>
              <a:gd name="T4" fmla="*/ 0 w 548"/>
              <a:gd name="T5" fmla="*/ 193 h 318"/>
              <a:gd name="T6" fmla="*/ 333 w 548"/>
              <a:gd name="T7" fmla="*/ 0 h 318"/>
              <a:gd name="T8" fmla="*/ 548 w 548"/>
              <a:gd name="T9" fmla="*/ 12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8" h="318">
                <a:moveTo>
                  <a:pt x="548" y="124"/>
                </a:moveTo>
                <a:lnTo>
                  <a:pt x="215" y="318"/>
                </a:lnTo>
                <a:lnTo>
                  <a:pt x="0" y="193"/>
                </a:lnTo>
                <a:lnTo>
                  <a:pt x="333" y="0"/>
                </a:lnTo>
                <a:lnTo>
                  <a:pt x="548" y="12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614"/>
          <p:cNvSpPr>
            <a:spLocks/>
          </p:cNvSpPr>
          <p:nvPr userDrawn="1"/>
        </p:nvSpPr>
        <p:spPr bwMode="auto">
          <a:xfrm>
            <a:off x="3386138" y="4751388"/>
            <a:ext cx="1098550" cy="457200"/>
          </a:xfrm>
          <a:custGeom>
            <a:avLst/>
            <a:gdLst>
              <a:gd name="T0" fmla="*/ 681 w 692"/>
              <a:gd name="T1" fmla="*/ 16 h 288"/>
              <a:gd name="T2" fmla="*/ 274 w 692"/>
              <a:gd name="T3" fmla="*/ 253 h 288"/>
              <a:gd name="T4" fmla="*/ 218 w 692"/>
              <a:gd name="T5" fmla="*/ 253 h 288"/>
              <a:gd name="T6" fmla="*/ 12 w 692"/>
              <a:gd name="T7" fmla="*/ 133 h 288"/>
              <a:gd name="T8" fmla="*/ 0 w 692"/>
              <a:gd name="T9" fmla="*/ 117 h 288"/>
              <a:gd name="T10" fmla="*/ 0 w 692"/>
              <a:gd name="T11" fmla="*/ 143 h 288"/>
              <a:gd name="T12" fmla="*/ 12 w 692"/>
              <a:gd name="T13" fmla="*/ 159 h 288"/>
              <a:gd name="T14" fmla="*/ 218 w 692"/>
              <a:gd name="T15" fmla="*/ 279 h 288"/>
              <a:gd name="T16" fmla="*/ 274 w 692"/>
              <a:gd name="T17" fmla="*/ 279 h 288"/>
              <a:gd name="T18" fmla="*/ 681 w 692"/>
              <a:gd name="T19" fmla="*/ 42 h 288"/>
              <a:gd name="T20" fmla="*/ 692 w 692"/>
              <a:gd name="T21" fmla="*/ 26 h 288"/>
              <a:gd name="T22" fmla="*/ 692 w 692"/>
              <a:gd name="T23" fmla="*/ 0 h 288"/>
              <a:gd name="T24" fmla="*/ 681 w 692"/>
              <a:gd name="T25" fmla="*/ 1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2" h="288">
                <a:moveTo>
                  <a:pt x="681" y="16"/>
                </a:moveTo>
                <a:cubicBezTo>
                  <a:pt x="274" y="253"/>
                  <a:pt x="274" y="253"/>
                  <a:pt x="274" y="253"/>
                </a:cubicBezTo>
                <a:cubicBezTo>
                  <a:pt x="259" y="262"/>
                  <a:pt x="234" y="262"/>
                  <a:pt x="218" y="253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4" y="129"/>
                  <a:pt x="0" y="123"/>
                  <a:pt x="0" y="117"/>
                </a:cubicBezTo>
                <a:cubicBezTo>
                  <a:pt x="0" y="130"/>
                  <a:pt x="0" y="130"/>
                  <a:pt x="0" y="143"/>
                </a:cubicBezTo>
                <a:cubicBezTo>
                  <a:pt x="0" y="149"/>
                  <a:pt x="4" y="155"/>
                  <a:pt x="12" y="159"/>
                </a:cubicBezTo>
                <a:cubicBezTo>
                  <a:pt x="218" y="279"/>
                  <a:pt x="218" y="279"/>
                  <a:pt x="218" y="279"/>
                </a:cubicBezTo>
                <a:cubicBezTo>
                  <a:pt x="234" y="288"/>
                  <a:pt x="259" y="288"/>
                  <a:pt x="274" y="279"/>
                </a:cubicBezTo>
                <a:cubicBezTo>
                  <a:pt x="681" y="42"/>
                  <a:pt x="681" y="42"/>
                  <a:pt x="681" y="42"/>
                </a:cubicBezTo>
                <a:cubicBezTo>
                  <a:pt x="688" y="38"/>
                  <a:pt x="692" y="32"/>
                  <a:pt x="692" y="26"/>
                </a:cubicBezTo>
                <a:cubicBezTo>
                  <a:pt x="692" y="14"/>
                  <a:pt x="692" y="13"/>
                  <a:pt x="692" y="0"/>
                </a:cubicBezTo>
                <a:cubicBezTo>
                  <a:pt x="692" y="6"/>
                  <a:pt x="688" y="12"/>
                  <a:pt x="681" y="16"/>
                </a:cubicBez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615"/>
          <p:cNvSpPr>
            <a:spLocks/>
          </p:cNvSpPr>
          <p:nvPr userDrawn="1"/>
        </p:nvSpPr>
        <p:spPr bwMode="auto">
          <a:xfrm>
            <a:off x="3506788" y="5033963"/>
            <a:ext cx="104775" cy="80963"/>
          </a:xfrm>
          <a:custGeom>
            <a:avLst/>
            <a:gdLst>
              <a:gd name="T0" fmla="*/ 0 w 66"/>
              <a:gd name="T1" fmla="*/ 14 h 51"/>
              <a:gd name="T2" fmla="*/ 1 w 66"/>
              <a:gd name="T3" fmla="*/ 0 h 51"/>
              <a:gd name="T4" fmla="*/ 66 w 66"/>
              <a:gd name="T5" fmla="*/ 37 h 51"/>
              <a:gd name="T6" fmla="*/ 65 w 66"/>
              <a:gd name="T7" fmla="*/ 51 h 51"/>
              <a:gd name="T8" fmla="*/ 0 w 66"/>
              <a:gd name="T9" fmla="*/ 1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51">
                <a:moveTo>
                  <a:pt x="0" y="14"/>
                </a:moveTo>
                <a:lnTo>
                  <a:pt x="1" y="0"/>
                </a:lnTo>
                <a:lnTo>
                  <a:pt x="66" y="37"/>
                </a:lnTo>
                <a:lnTo>
                  <a:pt x="65" y="51"/>
                </a:lnTo>
                <a:lnTo>
                  <a:pt x="0" y="14"/>
                </a:lnTo>
                <a:close/>
              </a:path>
            </a:pathLst>
          </a:custGeom>
          <a:solidFill>
            <a:srgbClr val="565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16"/>
          <p:cNvSpPr>
            <a:spLocks/>
          </p:cNvSpPr>
          <p:nvPr userDrawn="1"/>
        </p:nvSpPr>
        <p:spPr bwMode="auto">
          <a:xfrm>
            <a:off x="3506788" y="5043488"/>
            <a:ext cx="104775" cy="71438"/>
          </a:xfrm>
          <a:custGeom>
            <a:avLst/>
            <a:gdLst>
              <a:gd name="T0" fmla="*/ 0 w 66"/>
              <a:gd name="T1" fmla="*/ 8 h 45"/>
              <a:gd name="T2" fmla="*/ 12 w 66"/>
              <a:gd name="T3" fmla="*/ 0 h 45"/>
              <a:gd name="T4" fmla="*/ 66 w 66"/>
              <a:gd name="T5" fmla="*/ 31 h 45"/>
              <a:gd name="T6" fmla="*/ 65 w 66"/>
              <a:gd name="T7" fmla="*/ 45 h 45"/>
              <a:gd name="T8" fmla="*/ 0 w 66"/>
              <a:gd name="T9" fmla="*/ 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45">
                <a:moveTo>
                  <a:pt x="0" y="8"/>
                </a:moveTo>
                <a:lnTo>
                  <a:pt x="12" y="0"/>
                </a:lnTo>
                <a:lnTo>
                  <a:pt x="66" y="31"/>
                </a:lnTo>
                <a:lnTo>
                  <a:pt x="65" y="45"/>
                </a:lnTo>
                <a:lnTo>
                  <a:pt x="0" y="8"/>
                </a:lnTo>
                <a:close/>
              </a:path>
            </a:pathLst>
          </a:custGeom>
          <a:solidFill>
            <a:srgbClr val="7F7E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617"/>
          <p:cNvSpPr>
            <a:spLocks/>
          </p:cNvSpPr>
          <p:nvPr userDrawn="1"/>
        </p:nvSpPr>
        <p:spPr bwMode="auto">
          <a:xfrm>
            <a:off x="3578226" y="5021263"/>
            <a:ext cx="92075" cy="34925"/>
          </a:xfrm>
          <a:custGeom>
            <a:avLst/>
            <a:gdLst>
              <a:gd name="T0" fmla="*/ 58 w 58"/>
              <a:gd name="T1" fmla="*/ 0 h 22"/>
              <a:gd name="T2" fmla="*/ 58 w 58"/>
              <a:gd name="T3" fmla="*/ 3 h 22"/>
              <a:gd name="T4" fmla="*/ 50 w 58"/>
              <a:gd name="T5" fmla="*/ 15 h 22"/>
              <a:gd name="T6" fmla="*/ 9 w 58"/>
              <a:gd name="T7" fmla="*/ 15 h 22"/>
              <a:gd name="T8" fmla="*/ 0 w 58"/>
              <a:gd name="T9" fmla="*/ 3 h 22"/>
              <a:gd name="T10" fmla="*/ 0 w 58"/>
              <a:gd name="T11" fmla="*/ 0 h 22"/>
              <a:gd name="T12" fmla="*/ 9 w 58"/>
              <a:gd name="T13" fmla="*/ 12 h 22"/>
              <a:gd name="T14" fmla="*/ 50 w 58"/>
              <a:gd name="T15" fmla="*/ 12 h 22"/>
              <a:gd name="T16" fmla="*/ 58 w 58"/>
              <a:gd name="T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22">
                <a:moveTo>
                  <a:pt x="58" y="0"/>
                </a:moveTo>
                <a:cubicBezTo>
                  <a:pt x="58" y="3"/>
                  <a:pt x="58" y="3"/>
                  <a:pt x="58" y="3"/>
                </a:cubicBezTo>
                <a:cubicBezTo>
                  <a:pt x="58" y="8"/>
                  <a:pt x="55" y="12"/>
                  <a:pt x="50" y="15"/>
                </a:cubicBezTo>
                <a:cubicBezTo>
                  <a:pt x="39" y="22"/>
                  <a:pt x="20" y="22"/>
                  <a:pt x="9" y="15"/>
                </a:cubicBezTo>
                <a:cubicBezTo>
                  <a:pt x="3" y="12"/>
                  <a:pt x="0" y="7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3" y="9"/>
                  <a:pt x="9" y="12"/>
                </a:cubicBezTo>
                <a:cubicBezTo>
                  <a:pt x="20" y="18"/>
                  <a:pt x="39" y="18"/>
                  <a:pt x="50" y="12"/>
                </a:cubicBezTo>
                <a:cubicBezTo>
                  <a:pt x="55" y="9"/>
                  <a:pt x="58" y="4"/>
                  <a:pt x="58" y="0"/>
                </a:cubicBezTo>
                <a:close/>
              </a:path>
            </a:pathLst>
          </a:custGeom>
          <a:solidFill>
            <a:srgbClr val="6667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618"/>
          <p:cNvSpPr>
            <a:spLocks/>
          </p:cNvSpPr>
          <p:nvPr userDrawn="1"/>
        </p:nvSpPr>
        <p:spPr bwMode="auto">
          <a:xfrm>
            <a:off x="4038601" y="4649788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7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7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619"/>
          <p:cNvSpPr>
            <a:spLocks/>
          </p:cNvSpPr>
          <p:nvPr userDrawn="1"/>
        </p:nvSpPr>
        <p:spPr bwMode="auto">
          <a:xfrm>
            <a:off x="3963988" y="4692650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7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7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620"/>
          <p:cNvSpPr>
            <a:spLocks/>
          </p:cNvSpPr>
          <p:nvPr userDrawn="1"/>
        </p:nvSpPr>
        <p:spPr bwMode="auto">
          <a:xfrm>
            <a:off x="3811588" y="4776788"/>
            <a:ext cx="236538" cy="139700"/>
          </a:xfrm>
          <a:custGeom>
            <a:avLst/>
            <a:gdLst>
              <a:gd name="T0" fmla="*/ 149 w 149"/>
              <a:gd name="T1" fmla="*/ 76 h 88"/>
              <a:gd name="T2" fmla="*/ 128 w 149"/>
              <a:gd name="T3" fmla="*/ 88 h 88"/>
              <a:gd name="T4" fmla="*/ 0 w 149"/>
              <a:gd name="T5" fmla="*/ 12 h 88"/>
              <a:gd name="T6" fmla="*/ 21 w 149"/>
              <a:gd name="T7" fmla="*/ 0 h 88"/>
              <a:gd name="T8" fmla="*/ 149 w 149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88">
                <a:moveTo>
                  <a:pt x="149" y="76"/>
                </a:moveTo>
                <a:lnTo>
                  <a:pt x="128" y="88"/>
                </a:lnTo>
                <a:lnTo>
                  <a:pt x="0" y="12"/>
                </a:lnTo>
                <a:lnTo>
                  <a:pt x="21" y="0"/>
                </a:lnTo>
                <a:lnTo>
                  <a:pt x="149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621"/>
          <p:cNvSpPr>
            <a:spLocks/>
          </p:cNvSpPr>
          <p:nvPr userDrawn="1"/>
        </p:nvSpPr>
        <p:spPr bwMode="auto">
          <a:xfrm>
            <a:off x="3889376" y="4733925"/>
            <a:ext cx="234950" cy="139700"/>
          </a:xfrm>
          <a:custGeom>
            <a:avLst/>
            <a:gdLst>
              <a:gd name="T0" fmla="*/ 148 w 148"/>
              <a:gd name="T1" fmla="*/ 76 h 88"/>
              <a:gd name="T2" fmla="*/ 127 w 148"/>
              <a:gd name="T3" fmla="*/ 88 h 88"/>
              <a:gd name="T4" fmla="*/ 0 w 148"/>
              <a:gd name="T5" fmla="*/ 12 h 88"/>
              <a:gd name="T6" fmla="*/ 21 w 148"/>
              <a:gd name="T7" fmla="*/ 0 h 88"/>
              <a:gd name="T8" fmla="*/ 148 w 148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88">
                <a:moveTo>
                  <a:pt x="148" y="76"/>
                </a:moveTo>
                <a:lnTo>
                  <a:pt x="127" y="88"/>
                </a:lnTo>
                <a:lnTo>
                  <a:pt x="0" y="12"/>
                </a:lnTo>
                <a:lnTo>
                  <a:pt x="21" y="0"/>
                </a:lnTo>
                <a:lnTo>
                  <a:pt x="148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22"/>
          <p:cNvSpPr>
            <a:spLocks/>
          </p:cNvSpPr>
          <p:nvPr userDrawn="1"/>
        </p:nvSpPr>
        <p:spPr bwMode="auto">
          <a:xfrm>
            <a:off x="3736976" y="4819650"/>
            <a:ext cx="236538" cy="139700"/>
          </a:xfrm>
          <a:custGeom>
            <a:avLst/>
            <a:gdLst>
              <a:gd name="T0" fmla="*/ 149 w 149"/>
              <a:gd name="T1" fmla="*/ 76 h 88"/>
              <a:gd name="T2" fmla="*/ 128 w 149"/>
              <a:gd name="T3" fmla="*/ 88 h 88"/>
              <a:gd name="T4" fmla="*/ 0 w 149"/>
              <a:gd name="T5" fmla="*/ 12 h 88"/>
              <a:gd name="T6" fmla="*/ 21 w 149"/>
              <a:gd name="T7" fmla="*/ 0 h 88"/>
              <a:gd name="T8" fmla="*/ 149 w 149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88">
                <a:moveTo>
                  <a:pt x="149" y="76"/>
                </a:moveTo>
                <a:lnTo>
                  <a:pt x="128" y="88"/>
                </a:lnTo>
                <a:lnTo>
                  <a:pt x="0" y="12"/>
                </a:lnTo>
                <a:lnTo>
                  <a:pt x="21" y="0"/>
                </a:lnTo>
                <a:lnTo>
                  <a:pt x="149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623"/>
          <p:cNvSpPr>
            <a:spLocks/>
          </p:cNvSpPr>
          <p:nvPr userDrawn="1"/>
        </p:nvSpPr>
        <p:spPr bwMode="auto">
          <a:xfrm>
            <a:off x="3662363" y="4862513"/>
            <a:ext cx="236538" cy="139700"/>
          </a:xfrm>
          <a:custGeom>
            <a:avLst/>
            <a:gdLst>
              <a:gd name="T0" fmla="*/ 149 w 149"/>
              <a:gd name="T1" fmla="*/ 76 h 88"/>
              <a:gd name="T2" fmla="*/ 128 w 149"/>
              <a:gd name="T3" fmla="*/ 88 h 88"/>
              <a:gd name="T4" fmla="*/ 0 w 149"/>
              <a:gd name="T5" fmla="*/ 12 h 88"/>
              <a:gd name="T6" fmla="*/ 21 w 149"/>
              <a:gd name="T7" fmla="*/ 0 h 88"/>
              <a:gd name="T8" fmla="*/ 149 w 149"/>
              <a:gd name="T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88">
                <a:moveTo>
                  <a:pt x="149" y="76"/>
                </a:moveTo>
                <a:lnTo>
                  <a:pt x="128" y="88"/>
                </a:lnTo>
                <a:lnTo>
                  <a:pt x="0" y="12"/>
                </a:lnTo>
                <a:lnTo>
                  <a:pt x="21" y="0"/>
                </a:lnTo>
                <a:lnTo>
                  <a:pt x="149" y="76"/>
                </a:lnTo>
                <a:close/>
              </a:path>
            </a:pathLst>
          </a:custGeom>
          <a:solidFill>
            <a:srgbClr val="EA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624"/>
          <p:cNvSpPr>
            <a:spLocks noEditPoints="1"/>
          </p:cNvSpPr>
          <p:nvPr userDrawn="1"/>
        </p:nvSpPr>
        <p:spPr bwMode="auto">
          <a:xfrm>
            <a:off x="3379788" y="4522788"/>
            <a:ext cx="1111250" cy="644525"/>
          </a:xfrm>
          <a:custGeom>
            <a:avLst/>
            <a:gdLst>
              <a:gd name="T0" fmla="*/ 684 w 700"/>
              <a:gd name="T1" fmla="*/ 128 h 406"/>
              <a:gd name="T2" fmla="*/ 478 w 700"/>
              <a:gd name="T3" fmla="*/ 9 h 406"/>
              <a:gd name="T4" fmla="*/ 422 w 700"/>
              <a:gd name="T5" fmla="*/ 9 h 406"/>
              <a:gd name="T6" fmla="*/ 16 w 700"/>
              <a:gd name="T7" fmla="*/ 245 h 406"/>
              <a:gd name="T8" fmla="*/ 16 w 700"/>
              <a:gd name="T9" fmla="*/ 277 h 406"/>
              <a:gd name="T10" fmla="*/ 222 w 700"/>
              <a:gd name="T11" fmla="*/ 397 h 406"/>
              <a:gd name="T12" fmla="*/ 278 w 700"/>
              <a:gd name="T13" fmla="*/ 397 h 406"/>
              <a:gd name="T14" fmla="*/ 685 w 700"/>
              <a:gd name="T15" fmla="*/ 160 h 406"/>
              <a:gd name="T16" fmla="*/ 684 w 700"/>
              <a:gd name="T17" fmla="*/ 128 h 406"/>
              <a:gd name="T18" fmla="*/ 512 w 700"/>
              <a:gd name="T19" fmla="*/ 59 h 406"/>
              <a:gd name="T20" fmla="*/ 518 w 700"/>
              <a:gd name="T21" fmla="*/ 57 h 406"/>
              <a:gd name="T22" fmla="*/ 592 w 700"/>
              <a:gd name="T23" fmla="*/ 101 h 406"/>
              <a:gd name="T24" fmla="*/ 594 w 700"/>
              <a:gd name="T25" fmla="*/ 107 h 406"/>
              <a:gd name="T26" fmla="*/ 588 w 700"/>
              <a:gd name="T27" fmla="*/ 109 h 406"/>
              <a:gd name="T28" fmla="*/ 514 w 700"/>
              <a:gd name="T29" fmla="*/ 66 h 406"/>
              <a:gd name="T30" fmla="*/ 512 w 700"/>
              <a:gd name="T31" fmla="*/ 59 h 406"/>
              <a:gd name="T32" fmla="*/ 299 w 700"/>
              <a:gd name="T33" fmla="*/ 357 h 406"/>
              <a:gd name="T34" fmla="*/ 84 w 700"/>
              <a:gd name="T35" fmla="*/ 233 h 406"/>
              <a:gd name="T36" fmla="*/ 417 w 700"/>
              <a:gd name="T37" fmla="*/ 39 h 406"/>
              <a:gd name="T38" fmla="*/ 632 w 700"/>
              <a:gd name="T39" fmla="*/ 164 h 406"/>
              <a:gd name="T40" fmla="*/ 299 w 700"/>
              <a:gd name="T41" fmla="*/ 35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00" h="406">
                <a:moveTo>
                  <a:pt x="684" y="128"/>
                </a:moveTo>
                <a:cubicBezTo>
                  <a:pt x="478" y="9"/>
                  <a:pt x="478" y="9"/>
                  <a:pt x="478" y="9"/>
                </a:cubicBezTo>
                <a:cubicBezTo>
                  <a:pt x="462" y="0"/>
                  <a:pt x="438" y="0"/>
                  <a:pt x="422" y="9"/>
                </a:cubicBezTo>
                <a:cubicBezTo>
                  <a:pt x="16" y="245"/>
                  <a:pt x="16" y="245"/>
                  <a:pt x="16" y="245"/>
                </a:cubicBezTo>
                <a:cubicBezTo>
                  <a:pt x="0" y="254"/>
                  <a:pt x="0" y="268"/>
                  <a:pt x="16" y="277"/>
                </a:cubicBezTo>
                <a:cubicBezTo>
                  <a:pt x="222" y="397"/>
                  <a:pt x="222" y="397"/>
                  <a:pt x="222" y="397"/>
                </a:cubicBezTo>
                <a:cubicBezTo>
                  <a:pt x="238" y="406"/>
                  <a:pt x="263" y="406"/>
                  <a:pt x="278" y="397"/>
                </a:cubicBezTo>
                <a:cubicBezTo>
                  <a:pt x="685" y="160"/>
                  <a:pt x="685" y="160"/>
                  <a:pt x="685" y="160"/>
                </a:cubicBezTo>
                <a:cubicBezTo>
                  <a:pt x="700" y="151"/>
                  <a:pt x="700" y="137"/>
                  <a:pt x="684" y="128"/>
                </a:cubicBezTo>
                <a:close/>
                <a:moveTo>
                  <a:pt x="512" y="59"/>
                </a:moveTo>
                <a:cubicBezTo>
                  <a:pt x="513" y="57"/>
                  <a:pt x="516" y="56"/>
                  <a:pt x="518" y="57"/>
                </a:cubicBezTo>
                <a:cubicBezTo>
                  <a:pt x="592" y="101"/>
                  <a:pt x="592" y="101"/>
                  <a:pt x="592" y="101"/>
                </a:cubicBezTo>
                <a:cubicBezTo>
                  <a:pt x="595" y="102"/>
                  <a:pt x="595" y="105"/>
                  <a:pt x="594" y="107"/>
                </a:cubicBezTo>
                <a:cubicBezTo>
                  <a:pt x="593" y="109"/>
                  <a:pt x="590" y="110"/>
                  <a:pt x="588" y="109"/>
                </a:cubicBezTo>
                <a:cubicBezTo>
                  <a:pt x="514" y="66"/>
                  <a:pt x="514" y="66"/>
                  <a:pt x="514" y="66"/>
                </a:cubicBezTo>
                <a:cubicBezTo>
                  <a:pt x="511" y="64"/>
                  <a:pt x="511" y="61"/>
                  <a:pt x="512" y="59"/>
                </a:cubicBezTo>
                <a:close/>
                <a:moveTo>
                  <a:pt x="299" y="357"/>
                </a:moveTo>
                <a:cubicBezTo>
                  <a:pt x="84" y="233"/>
                  <a:pt x="84" y="233"/>
                  <a:pt x="84" y="233"/>
                </a:cubicBezTo>
                <a:cubicBezTo>
                  <a:pt x="417" y="39"/>
                  <a:pt x="417" y="39"/>
                  <a:pt x="417" y="39"/>
                </a:cubicBezTo>
                <a:cubicBezTo>
                  <a:pt x="632" y="164"/>
                  <a:pt x="632" y="164"/>
                  <a:pt x="632" y="164"/>
                </a:cubicBezTo>
                <a:lnTo>
                  <a:pt x="299" y="357"/>
                </a:lnTo>
                <a:close/>
              </a:path>
            </a:pathLst>
          </a:custGeom>
          <a:solidFill>
            <a:srgbClr val="514C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形 1">
            <a:extLst>
              <a:ext uri="{FF2B5EF4-FFF2-40B4-BE49-F238E27FC236}">
                <a16:creationId xmlns:a16="http://schemas.microsoft.com/office/drawing/2014/main" id="{9A098AC9-73C2-E56A-5242-25366B54748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24273" y="1136120"/>
            <a:ext cx="4773964" cy="576000"/>
          </a:xfrm>
          <a:prstGeom prst="rect">
            <a:avLst/>
          </a:prstGeom>
        </p:spPr>
      </p:pic>
      <p:pic>
        <p:nvPicPr>
          <p:cNvPr id="3" name="图形 2">
            <a:extLst>
              <a:ext uri="{FF2B5EF4-FFF2-40B4-BE49-F238E27FC236}">
                <a16:creationId xmlns:a16="http://schemas.microsoft.com/office/drawing/2014/main" id="{4AC64076-1FC8-DE2C-19A9-1BEA2BE8E1E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408862" y="3633788"/>
            <a:ext cx="3086733" cy="306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8658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9924" y="1"/>
            <a:ext cx="10850563" cy="102869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9924" y="1123950"/>
            <a:ext cx="10850563" cy="5019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zh-CN" altLang="en-US" dirty="0"/>
          </a:p>
        </p:txBody>
      </p:sp>
      <p:cxnSp>
        <p:nvCxnSpPr>
          <p:cNvPr id="7" name="直接连接符 6"/>
          <p:cNvCxnSpPr/>
          <p:nvPr userDrawn="1"/>
        </p:nvCxnSpPr>
        <p:spPr>
          <a:xfrm>
            <a:off x="669924" y="1028700"/>
            <a:ext cx="10850563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日期占位符 3">
            <a:extLst>
              <a:ext uri="{FF2B5EF4-FFF2-40B4-BE49-F238E27FC236}">
                <a16:creationId xmlns:a16="http://schemas.microsoft.com/office/drawing/2014/main" id="{04388434-9949-479C-A9C3-67A953F6A9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01732" y="6240463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6489D9C7-5DC6-4263-87FF-7C99F6FB63C3}" type="datetime1">
              <a:rPr lang="zh-CN" altLang="en-US" smtClean="0"/>
              <a:pPr/>
              <a:t>2023/9/2</a:t>
            </a:fld>
            <a:endParaRPr lang="zh-CN" altLang="en-US"/>
          </a:p>
        </p:txBody>
      </p:sp>
      <p:sp>
        <p:nvSpPr>
          <p:cNvPr id="9" name="页脚占位符 4">
            <a:extLst>
              <a:ext uri="{FF2B5EF4-FFF2-40B4-BE49-F238E27FC236}">
                <a16:creationId xmlns:a16="http://schemas.microsoft.com/office/drawing/2014/main" id="{50A5656E-7A33-4865-A262-1F96263BAA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69924" y="6240463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10" name="灯片编号占位符 5">
            <a:extLst>
              <a:ext uri="{FF2B5EF4-FFF2-40B4-BE49-F238E27FC236}">
                <a16:creationId xmlns:a16="http://schemas.microsoft.com/office/drawing/2014/main" id="{5BF52F79-380E-4278-8B67-588AFE5840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599" y="6240463"/>
            <a:ext cx="2909888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027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51" r:id="rId2"/>
    <p:sldLayoutId id="2147483669" r:id="rId3"/>
    <p:sldLayoutId id="2147483662" r:id="rId4"/>
    <p:sldLayoutId id="2147483655" r:id="rId5"/>
    <p:sldLayoutId id="2147483661" r:id="rId6"/>
  </p:sldLayoutIdLst>
  <p:hf hd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22" userDrawn="1">
          <p15:clr>
            <a:srgbClr val="F26B43"/>
          </p15:clr>
        </p15:guide>
        <p15:guide id="2" pos="7257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31" userDrawn="1">
          <p15:clr>
            <a:srgbClr val="F26B43"/>
          </p15:clr>
        </p15:guide>
        <p15:guide id="6" orient="horz" pos="386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11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Relationship Id="rId4" Type="http://schemas.openxmlformats.org/officeDocument/2006/relationships/image" Target="../media/image11.e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Relationship Id="rId4" Type="http://schemas.openxmlformats.org/officeDocument/2006/relationships/image" Target="../media/image11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7" Type="http://schemas.openxmlformats.org/officeDocument/2006/relationships/image" Target="../media/image23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2.jpg"/><Relationship Id="rId5" Type="http://schemas.openxmlformats.org/officeDocument/2006/relationships/image" Target="../media/image17.jpg"/><Relationship Id="rId4" Type="http://schemas.openxmlformats.org/officeDocument/2006/relationships/image" Target="../media/image21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11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7" Type="http://schemas.openxmlformats.org/officeDocument/2006/relationships/image" Target="../media/image1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jpg"/><Relationship Id="rId5" Type="http://schemas.openxmlformats.org/officeDocument/2006/relationships/image" Target="../media/image16.jpg"/><Relationship Id="rId4" Type="http://schemas.openxmlformats.org/officeDocument/2006/relationships/image" Target="../media/image1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副标题 4"/>
          <p:cNvSpPr>
            <a:spLocks noGrp="1"/>
          </p:cNvSpPr>
          <p:nvPr>
            <p:ph type="subTitle" idx="1"/>
          </p:nvPr>
        </p:nvSpPr>
        <p:spPr>
          <a:xfrm>
            <a:off x="669925" y="3429000"/>
            <a:ext cx="10744102" cy="558799"/>
          </a:xfrm>
        </p:spPr>
        <p:txBody>
          <a:bodyPr/>
          <a:lstStyle/>
          <a:p>
            <a:r>
              <a:rPr lang="en-US" altLang="zh-CN" dirty="0">
                <a:solidFill>
                  <a:schemeClr val="bg1"/>
                </a:solidFill>
              </a:rPr>
              <a:t>Subtitle here</a:t>
            </a:r>
          </a:p>
        </p:txBody>
      </p:sp>
      <p:sp>
        <p:nvSpPr>
          <p:cNvPr id="4" name="标题 3"/>
          <p:cNvSpPr>
            <a:spLocks noGrp="1"/>
          </p:cNvSpPr>
          <p:nvPr>
            <p:ph type="ctrTitle"/>
          </p:nvPr>
        </p:nvSpPr>
        <p:spPr>
          <a:xfrm>
            <a:off x="669925" y="2065458"/>
            <a:ext cx="10744102" cy="1363542"/>
          </a:xfrm>
        </p:spPr>
        <p:txBody>
          <a:bodyPr>
            <a:norm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j-ea"/>
              </a:rPr>
              <a:t>毕业论文答辩</a:t>
            </a:r>
            <a:r>
              <a:rPr lang="en-US" altLang="zh-CN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dirty="0">
                <a:solidFill>
                  <a:schemeClr val="bg1"/>
                </a:solidFill>
                <a:latin typeface="+mj-ea"/>
              </a:rPr>
              <a:t>模板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669925" y="4598625"/>
            <a:ext cx="10744102" cy="296271"/>
          </a:xfrm>
        </p:spPr>
        <p:txBody>
          <a:bodyPr/>
          <a:lstStyle/>
          <a:p>
            <a:r>
              <a:rPr lang="en-US" altLang="zh-CN" dirty="0">
                <a:solidFill>
                  <a:schemeClr val="bg1"/>
                </a:solidFill>
              </a:rPr>
              <a:t>Speaker name and title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669925" y="4894896"/>
            <a:ext cx="10744102" cy="296271"/>
          </a:xfrm>
        </p:spPr>
        <p:txBody>
          <a:bodyPr/>
          <a:lstStyle/>
          <a:p>
            <a:r>
              <a:rPr lang="en-US" altLang="zh-CN" dirty="0">
                <a:solidFill>
                  <a:schemeClr val="bg1"/>
                </a:solidFill>
              </a:rPr>
              <a:t>mba.guet.edu.cn</a:t>
            </a:r>
          </a:p>
        </p:txBody>
      </p:sp>
    </p:spTree>
    <p:extLst>
      <p:ext uri="{BB962C8B-B14F-4D97-AF65-F5344CB8AC3E}">
        <p14:creationId xmlns:p14="http://schemas.microsoft.com/office/powerpoint/2010/main" val="22717418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983443" y="1647911"/>
            <a:ext cx="5419185" cy="895350"/>
          </a:xfrm>
        </p:spPr>
        <p:txBody>
          <a:bodyPr/>
          <a:lstStyle/>
          <a:p>
            <a:r>
              <a:rPr lang="zh-CN" altLang="en-US" dirty="0"/>
              <a:t>关键技术与实践难点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983443" y="2658755"/>
            <a:ext cx="5419185" cy="1015623"/>
          </a:xfrm>
        </p:spPr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Supporting text here.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8983956" y="3782532"/>
            <a:ext cx="2371618" cy="243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/>
          </p:cNvSpPr>
          <p:nvPr userDrawn="1"/>
        </p:nvSpPr>
        <p:spPr bwMode="auto">
          <a:xfrm>
            <a:off x="10001438" y="4786637"/>
            <a:ext cx="1350374" cy="857438"/>
          </a:xfrm>
          <a:custGeom>
            <a:avLst/>
            <a:gdLst>
              <a:gd name="T0" fmla="*/ 24 w 704"/>
              <a:gd name="T1" fmla="*/ 1 h 447"/>
              <a:gd name="T2" fmla="*/ 19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9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/>
          <p:cNvSpPr>
            <a:spLocks/>
          </p:cNvSpPr>
          <p:nvPr userDrawn="1"/>
        </p:nvSpPr>
        <p:spPr bwMode="auto">
          <a:xfrm>
            <a:off x="10229008" y="5337579"/>
            <a:ext cx="1075786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5 w 560"/>
              <a:gd name="T5" fmla="*/ 44 h 452"/>
              <a:gd name="T6" fmla="*/ 70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484" y="44"/>
                  <a:pt x="71" y="282"/>
                  <a:pt x="70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1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8" y="144"/>
                  <a:pt x="546" y="128"/>
                </a:cubicBezTo>
                <a:close/>
              </a:path>
            </a:pathLst>
          </a:custGeom>
          <a:solidFill>
            <a:srgbClr val="D8F4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"/>
          <p:cNvSpPr>
            <a:spLocks/>
          </p:cNvSpPr>
          <p:nvPr userDrawn="1"/>
        </p:nvSpPr>
        <p:spPr bwMode="auto">
          <a:xfrm>
            <a:off x="9147580" y="4566636"/>
            <a:ext cx="2202351" cy="1259833"/>
          </a:xfrm>
          <a:custGeom>
            <a:avLst/>
            <a:gdLst>
              <a:gd name="T0" fmla="*/ 523 w 1148"/>
              <a:gd name="T1" fmla="*/ 6 h 656"/>
              <a:gd name="T2" fmla="*/ 476 w 1148"/>
              <a:gd name="T3" fmla="*/ 9 h 656"/>
              <a:gd name="T4" fmla="*/ 54 w 1148"/>
              <a:gd name="T5" fmla="*/ 250 h 656"/>
              <a:gd name="T6" fmla="*/ 0 w 1148"/>
              <a:gd name="T7" fmla="*/ 281 h 656"/>
              <a:gd name="T8" fmla="*/ 644 w 1148"/>
              <a:gd name="T9" fmla="*/ 656 h 656"/>
              <a:gd name="T10" fmla="*/ 699 w 1148"/>
              <a:gd name="T11" fmla="*/ 624 h 656"/>
              <a:gd name="T12" fmla="*/ 1086 w 1148"/>
              <a:gd name="T13" fmla="*/ 405 h 656"/>
              <a:gd name="T14" fmla="*/ 1085 w 1148"/>
              <a:gd name="T15" fmla="*/ 404 h 656"/>
              <a:gd name="T16" fmla="*/ 1113 w 1148"/>
              <a:gd name="T17" fmla="*/ 388 h 656"/>
              <a:gd name="T18" fmla="*/ 1143 w 1148"/>
              <a:gd name="T19" fmla="*/ 371 h 656"/>
              <a:gd name="T20" fmla="*/ 1148 w 1148"/>
              <a:gd name="T21" fmla="*/ 371 h 656"/>
              <a:gd name="T22" fmla="*/ 523 w 1148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8" h="656">
                <a:moveTo>
                  <a:pt x="523" y="6"/>
                </a:moveTo>
                <a:cubicBezTo>
                  <a:pt x="513" y="1"/>
                  <a:pt x="492" y="0"/>
                  <a:pt x="476" y="9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4" y="656"/>
                  <a:pt x="644" y="656"/>
                  <a:pt x="644" y="656"/>
                </a:cubicBezTo>
                <a:cubicBezTo>
                  <a:pt x="699" y="624"/>
                  <a:pt x="699" y="624"/>
                  <a:pt x="699" y="624"/>
                </a:cubicBezTo>
                <a:cubicBezTo>
                  <a:pt x="1086" y="405"/>
                  <a:pt x="1086" y="405"/>
                  <a:pt x="1086" y="405"/>
                </a:cubicBezTo>
                <a:cubicBezTo>
                  <a:pt x="1085" y="404"/>
                  <a:pt x="1085" y="404"/>
                  <a:pt x="1085" y="404"/>
                </a:cubicBezTo>
                <a:cubicBezTo>
                  <a:pt x="1113" y="388"/>
                  <a:pt x="1113" y="388"/>
                  <a:pt x="1113" y="388"/>
                </a:cubicBezTo>
                <a:cubicBezTo>
                  <a:pt x="1143" y="371"/>
                  <a:pt x="1143" y="371"/>
                  <a:pt x="1143" y="371"/>
                </a:cubicBezTo>
                <a:cubicBezTo>
                  <a:pt x="1145" y="370"/>
                  <a:pt x="1147" y="370"/>
                  <a:pt x="1148" y="371"/>
                </a:cubicBezTo>
                <a:lnTo>
                  <a:pt x="523" y="6"/>
                </a:lnTo>
                <a:close/>
              </a:path>
            </a:pathLst>
          </a:custGeom>
          <a:solidFill>
            <a:srgbClr val="ADD4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2"/>
          <p:cNvSpPr>
            <a:spLocks/>
          </p:cNvSpPr>
          <p:nvPr userDrawn="1"/>
        </p:nvSpPr>
        <p:spPr bwMode="auto">
          <a:xfrm>
            <a:off x="9042259" y="5106296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5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5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2" y="378"/>
                  <a:pt x="655" y="400"/>
                  <a:pt x="645" y="438"/>
                </a:cubicBezTo>
                <a:cubicBezTo>
                  <a:pt x="636" y="477"/>
                  <a:pt x="645" y="526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3"/>
          <p:cNvSpPr>
            <a:spLocks/>
          </p:cNvSpPr>
          <p:nvPr userDrawn="1"/>
        </p:nvSpPr>
        <p:spPr bwMode="auto">
          <a:xfrm>
            <a:off x="10270385" y="5275527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5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2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5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2" y="292"/>
                  <a:pt x="68" y="282"/>
                </a:cubicBezTo>
                <a:cubicBezTo>
                  <a:pt x="52" y="292"/>
                  <a:pt x="52" y="292"/>
                  <a:pt x="52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60B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4"/>
          <p:cNvSpPr>
            <a:spLocks/>
          </p:cNvSpPr>
          <p:nvPr userDrawn="1"/>
        </p:nvSpPr>
        <p:spPr bwMode="auto">
          <a:xfrm>
            <a:off x="10497955" y="5747494"/>
            <a:ext cx="94037" cy="5453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9 w 49"/>
              <a:gd name="T5" fmla="*/ 0 h 28"/>
              <a:gd name="T6" fmla="*/ 49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5" y="19"/>
                  <a:pt x="31" y="1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 userDrawn="1"/>
        </p:nvSpPr>
        <p:spPr bwMode="auto">
          <a:xfrm>
            <a:off x="9941254" y="4374841"/>
            <a:ext cx="1350374" cy="859319"/>
          </a:xfrm>
          <a:custGeom>
            <a:avLst/>
            <a:gdLst>
              <a:gd name="T0" fmla="*/ 24 w 704"/>
              <a:gd name="T1" fmla="*/ 1 h 447"/>
              <a:gd name="T2" fmla="*/ 18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8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 userDrawn="1"/>
        </p:nvSpPr>
        <p:spPr bwMode="auto">
          <a:xfrm>
            <a:off x="11094151" y="5316895"/>
            <a:ext cx="5642" cy="376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 userDrawn="1"/>
        </p:nvSpPr>
        <p:spPr bwMode="auto">
          <a:xfrm>
            <a:off x="11094151" y="531689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8"/>
          <p:cNvSpPr>
            <a:spLocks/>
          </p:cNvSpPr>
          <p:nvPr userDrawn="1"/>
        </p:nvSpPr>
        <p:spPr bwMode="auto">
          <a:xfrm>
            <a:off x="10170705" y="4923902"/>
            <a:ext cx="1073905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4 w 560"/>
              <a:gd name="T5" fmla="*/ 44 h 452"/>
              <a:gd name="T6" fmla="*/ 69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4"/>
                  <a:pt x="70" y="282"/>
                  <a:pt x="69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0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7" y="144"/>
                  <a:pt x="546" y="128"/>
                </a:cubicBezTo>
                <a:close/>
              </a:path>
            </a:pathLst>
          </a:custGeom>
          <a:solidFill>
            <a:srgbClr val="FCE6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9"/>
          <p:cNvSpPr>
            <a:spLocks/>
          </p:cNvSpPr>
          <p:nvPr userDrawn="1"/>
        </p:nvSpPr>
        <p:spPr bwMode="auto">
          <a:xfrm>
            <a:off x="9085516" y="4156721"/>
            <a:ext cx="2204232" cy="1257952"/>
          </a:xfrm>
          <a:custGeom>
            <a:avLst/>
            <a:gdLst>
              <a:gd name="T0" fmla="*/ 523 w 1149"/>
              <a:gd name="T1" fmla="*/ 6 h 656"/>
              <a:gd name="T2" fmla="*/ 477 w 1149"/>
              <a:gd name="T3" fmla="*/ 9 h 656"/>
              <a:gd name="T4" fmla="*/ 55 w 1149"/>
              <a:gd name="T5" fmla="*/ 250 h 656"/>
              <a:gd name="T6" fmla="*/ 0 w 1149"/>
              <a:gd name="T7" fmla="*/ 281 h 656"/>
              <a:gd name="T8" fmla="*/ 645 w 1149"/>
              <a:gd name="T9" fmla="*/ 656 h 656"/>
              <a:gd name="T10" fmla="*/ 700 w 1149"/>
              <a:gd name="T11" fmla="*/ 624 h 656"/>
              <a:gd name="T12" fmla="*/ 1087 w 1149"/>
              <a:gd name="T13" fmla="*/ 405 h 656"/>
              <a:gd name="T14" fmla="*/ 1086 w 1149"/>
              <a:gd name="T15" fmla="*/ 404 h 656"/>
              <a:gd name="T16" fmla="*/ 1114 w 1149"/>
              <a:gd name="T17" fmla="*/ 388 h 656"/>
              <a:gd name="T18" fmla="*/ 1144 w 1149"/>
              <a:gd name="T19" fmla="*/ 371 h 656"/>
              <a:gd name="T20" fmla="*/ 1149 w 1149"/>
              <a:gd name="T21" fmla="*/ 370 h 656"/>
              <a:gd name="T22" fmla="*/ 523 w 1149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9" h="656">
                <a:moveTo>
                  <a:pt x="523" y="6"/>
                </a:moveTo>
                <a:cubicBezTo>
                  <a:pt x="513" y="1"/>
                  <a:pt x="493" y="0"/>
                  <a:pt x="477" y="9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5" y="656"/>
                  <a:pt x="645" y="656"/>
                  <a:pt x="645" y="656"/>
                </a:cubicBezTo>
                <a:cubicBezTo>
                  <a:pt x="700" y="624"/>
                  <a:pt x="700" y="624"/>
                  <a:pt x="700" y="624"/>
                </a:cubicBezTo>
                <a:cubicBezTo>
                  <a:pt x="1087" y="405"/>
                  <a:pt x="1087" y="405"/>
                  <a:pt x="1087" y="405"/>
                </a:cubicBezTo>
                <a:cubicBezTo>
                  <a:pt x="1086" y="404"/>
                  <a:pt x="1086" y="404"/>
                  <a:pt x="1086" y="404"/>
                </a:cubicBezTo>
                <a:cubicBezTo>
                  <a:pt x="1114" y="388"/>
                  <a:pt x="1114" y="388"/>
                  <a:pt x="1114" y="388"/>
                </a:cubicBezTo>
                <a:cubicBezTo>
                  <a:pt x="1144" y="371"/>
                  <a:pt x="1144" y="371"/>
                  <a:pt x="1144" y="371"/>
                </a:cubicBezTo>
                <a:cubicBezTo>
                  <a:pt x="1146" y="370"/>
                  <a:pt x="1148" y="370"/>
                  <a:pt x="1149" y="370"/>
                </a:cubicBezTo>
                <a:lnTo>
                  <a:pt x="523" y="6"/>
                </a:lnTo>
                <a:close/>
              </a:path>
            </a:pathLst>
          </a:custGeom>
          <a:solidFill>
            <a:srgbClr val="EF9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"/>
          <p:cNvSpPr>
            <a:spLocks/>
          </p:cNvSpPr>
          <p:nvPr userDrawn="1"/>
        </p:nvSpPr>
        <p:spPr bwMode="auto">
          <a:xfrm>
            <a:off x="8982075" y="4696380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4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4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1" y="378"/>
                  <a:pt x="654" y="400"/>
                  <a:pt x="645" y="438"/>
                </a:cubicBezTo>
                <a:cubicBezTo>
                  <a:pt x="635" y="477"/>
                  <a:pt x="645" y="525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"/>
          <p:cNvSpPr>
            <a:spLocks/>
          </p:cNvSpPr>
          <p:nvPr userDrawn="1"/>
        </p:nvSpPr>
        <p:spPr bwMode="auto">
          <a:xfrm>
            <a:off x="10210201" y="4863731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4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1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4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1" y="292"/>
                  <a:pt x="68" y="282"/>
                </a:cubicBezTo>
                <a:cubicBezTo>
                  <a:pt x="51" y="292"/>
                  <a:pt x="51" y="292"/>
                  <a:pt x="51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D66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"/>
          <p:cNvSpPr>
            <a:spLocks/>
          </p:cNvSpPr>
          <p:nvPr userDrawn="1"/>
        </p:nvSpPr>
        <p:spPr bwMode="auto">
          <a:xfrm>
            <a:off x="10437771" y="5337579"/>
            <a:ext cx="94037" cy="5265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8 w 49"/>
              <a:gd name="T5" fmla="*/ 0 h 28"/>
              <a:gd name="T6" fmla="*/ 48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4" y="19"/>
                  <a:pt x="31" y="1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3"/>
          <p:cNvSpPr>
            <a:spLocks/>
          </p:cNvSpPr>
          <p:nvPr userDrawn="1"/>
        </p:nvSpPr>
        <p:spPr bwMode="auto">
          <a:xfrm>
            <a:off x="9978869" y="3899113"/>
            <a:ext cx="1246933" cy="943934"/>
          </a:xfrm>
          <a:custGeom>
            <a:avLst/>
            <a:gdLst>
              <a:gd name="T0" fmla="*/ 0 w 663"/>
              <a:gd name="T1" fmla="*/ 0 h 502"/>
              <a:gd name="T2" fmla="*/ 0 w 663"/>
              <a:gd name="T3" fmla="*/ 137 h 502"/>
              <a:gd name="T4" fmla="*/ 652 w 663"/>
              <a:gd name="T5" fmla="*/ 502 h 502"/>
              <a:gd name="T6" fmla="*/ 663 w 663"/>
              <a:gd name="T7" fmla="*/ 440 h 502"/>
              <a:gd name="T8" fmla="*/ 650 w 663"/>
              <a:gd name="T9" fmla="*/ 377 h 502"/>
              <a:gd name="T10" fmla="*/ 0 w 663"/>
              <a:gd name="T11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3" h="502">
                <a:moveTo>
                  <a:pt x="0" y="0"/>
                </a:moveTo>
                <a:lnTo>
                  <a:pt x="0" y="137"/>
                </a:lnTo>
                <a:lnTo>
                  <a:pt x="652" y="502"/>
                </a:lnTo>
                <a:lnTo>
                  <a:pt x="663" y="440"/>
                </a:lnTo>
                <a:lnTo>
                  <a:pt x="650" y="377"/>
                </a:lnTo>
                <a:lnTo>
                  <a:pt x="0" y="0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4"/>
          <p:cNvSpPr>
            <a:spLocks/>
          </p:cNvSpPr>
          <p:nvPr userDrawn="1"/>
        </p:nvSpPr>
        <p:spPr bwMode="auto">
          <a:xfrm>
            <a:off x="9978869" y="3882190"/>
            <a:ext cx="1277025" cy="727694"/>
          </a:xfrm>
          <a:custGeom>
            <a:avLst/>
            <a:gdLst>
              <a:gd name="T0" fmla="*/ 0 w 666"/>
              <a:gd name="T1" fmla="*/ 8 h 379"/>
              <a:gd name="T2" fmla="*/ 638 w 666"/>
              <a:gd name="T3" fmla="*/ 379 h 379"/>
              <a:gd name="T4" fmla="*/ 657 w 666"/>
              <a:gd name="T5" fmla="*/ 374 h 379"/>
              <a:gd name="T6" fmla="*/ 666 w 666"/>
              <a:gd name="T7" fmla="*/ 374 h 379"/>
              <a:gd name="T8" fmla="*/ 32 w 666"/>
              <a:gd name="T9" fmla="*/ 5 h 379"/>
              <a:gd name="T10" fmla="*/ 6 w 666"/>
              <a:gd name="T11" fmla="*/ 4 h 379"/>
              <a:gd name="T12" fmla="*/ 0 w 666"/>
              <a:gd name="T13" fmla="*/ 8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6" h="379">
                <a:moveTo>
                  <a:pt x="0" y="8"/>
                </a:moveTo>
                <a:cubicBezTo>
                  <a:pt x="638" y="379"/>
                  <a:pt x="638" y="379"/>
                  <a:pt x="638" y="379"/>
                </a:cubicBezTo>
                <a:cubicBezTo>
                  <a:pt x="657" y="374"/>
                  <a:pt x="657" y="374"/>
                  <a:pt x="657" y="374"/>
                </a:cubicBezTo>
                <a:cubicBezTo>
                  <a:pt x="660" y="373"/>
                  <a:pt x="665" y="374"/>
                  <a:pt x="666" y="374"/>
                </a:cubicBezTo>
                <a:cubicBezTo>
                  <a:pt x="32" y="5"/>
                  <a:pt x="32" y="5"/>
                  <a:pt x="32" y="5"/>
                </a:cubicBezTo>
                <a:cubicBezTo>
                  <a:pt x="24" y="1"/>
                  <a:pt x="13" y="0"/>
                  <a:pt x="6" y="4"/>
                </a:cubicBezTo>
                <a:lnTo>
                  <a:pt x="0" y="8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5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6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7"/>
          <p:cNvSpPr>
            <a:spLocks/>
          </p:cNvSpPr>
          <p:nvPr userDrawn="1"/>
        </p:nvSpPr>
        <p:spPr bwMode="auto">
          <a:xfrm>
            <a:off x="10776305" y="5042364"/>
            <a:ext cx="3761" cy="5641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8"/>
          <p:cNvSpPr>
            <a:spLocks/>
          </p:cNvSpPr>
          <p:nvPr userDrawn="1"/>
        </p:nvSpPr>
        <p:spPr bwMode="auto">
          <a:xfrm>
            <a:off x="9023451" y="4660654"/>
            <a:ext cx="1239410" cy="738976"/>
          </a:xfrm>
          <a:custGeom>
            <a:avLst/>
            <a:gdLst>
              <a:gd name="T0" fmla="*/ 6 w 645"/>
              <a:gd name="T1" fmla="*/ 9 h 385"/>
              <a:gd name="T2" fmla="*/ 612 w 645"/>
              <a:gd name="T3" fmla="*/ 361 h 385"/>
              <a:gd name="T4" fmla="*/ 627 w 645"/>
              <a:gd name="T5" fmla="*/ 364 h 385"/>
              <a:gd name="T6" fmla="*/ 642 w 645"/>
              <a:gd name="T7" fmla="*/ 361 h 385"/>
              <a:gd name="T8" fmla="*/ 642 w 645"/>
              <a:gd name="T9" fmla="*/ 361 h 385"/>
              <a:gd name="T10" fmla="*/ 642 w 645"/>
              <a:gd name="T11" fmla="*/ 361 h 385"/>
              <a:gd name="T12" fmla="*/ 645 w 645"/>
              <a:gd name="T13" fmla="*/ 380 h 385"/>
              <a:gd name="T14" fmla="*/ 615 w 645"/>
              <a:gd name="T15" fmla="*/ 380 h 385"/>
              <a:gd name="T16" fmla="*/ 8 w 645"/>
              <a:gd name="T17" fmla="*/ 28 h 385"/>
              <a:gd name="T18" fmla="*/ 2 w 645"/>
              <a:gd name="T19" fmla="*/ 19 h 385"/>
              <a:gd name="T20" fmla="*/ 0 w 645"/>
              <a:gd name="T21" fmla="*/ 0 h 385"/>
              <a:gd name="T22" fmla="*/ 6 w 645"/>
              <a:gd name="T23" fmla="*/ 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5" h="385">
                <a:moveTo>
                  <a:pt x="6" y="9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6" y="363"/>
                  <a:pt x="622" y="364"/>
                  <a:pt x="627" y="364"/>
                </a:cubicBezTo>
                <a:cubicBezTo>
                  <a:pt x="633" y="364"/>
                  <a:pt x="638" y="363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5" y="380"/>
                  <a:pt x="645" y="380"/>
                  <a:pt x="645" y="380"/>
                </a:cubicBezTo>
                <a:cubicBezTo>
                  <a:pt x="636" y="385"/>
                  <a:pt x="623" y="385"/>
                  <a:pt x="615" y="380"/>
                </a:cubicBezTo>
                <a:cubicBezTo>
                  <a:pt x="8" y="28"/>
                  <a:pt x="8" y="28"/>
                  <a:pt x="8" y="28"/>
                </a:cubicBezTo>
                <a:cubicBezTo>
                  <a:pt x="4" y="25"/>
                  <a:pt x="2" y="22"/>
                  <a:pt x="2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9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9"/>
          <p:cNvSpPr>
            <a:spLocks/>
          </p:cNvSpPr>
          <p:nvPr userDrawn="1"/>
        </p:nvSpPr>
        <p:spPr bwMode="auto">
          <a:xfrm>
            <a:off x="9019690" y="4100310"/>
            <a:ext cx="2181663" cy="1263593"/>
          </a:xfrm>
          <a:custGeom>
            <a:avLst/>
            <a:gdLst>
              <a:gd name="T0" fmla="*/ 8 w 1137"/>
              <a:gd name="T1" fmla="*/ 283 h 658"/>
              <a:gd name="T2" fmla="*/ 8 w 1137"/>
              <a:gd name="T3" fmla="*/ 301 h 658"/>
              <a:gd name="T4" fmla="*/ 614 w 1137"/>
              <a:gd name="T5" fmla="*/ 653 h 658"/>
              <a:gd name="T6" fmla="*/ 644 w 1137"/>
              <a:gd name="T7" fmla="*/ 653 h 658"/>
              <a:gd name="T8" fmla="*/ 1137 w 1137"/>
              <a:gd name="T9" fmla="*/ 373 h 658"/>
              <a:gd name="T10" fmla="*/ 499 w 1137"/>
              <a:gd name="T11" fmla="*/ 0 h 658"/>
              <a:gd name="T12" fmla="*/ 8 w 1137"/>
              <a:gd name="T13" fmla="*/ 28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7" h="658">
                <a:moveTo>
                  <a:pt x="8" y="283"/>
                </a:moveTo>
                <a:cubicBezTo>
                  <a:pt x="0" y="288"/>
                  <a:pt x="0" y="296"/>
                  <a:pt x="8" y="301"/>
                </a:cubicBezTo>
                <a:cubicBezTo>
                  <a:pt x="614" y="653"/>
                  <a:pt x="614" y="653"/>
                  <a:pt x="614" y="653"/>
                </a:cubicBezTo>
                <a:cubicBezTo>
                  <a:pt x="622" y="658"/>
                  <a:pt x="636" y="658"/>
                  <a:pt x="644" y="653"/>
                </a:cubicBezTo>
                <a:cubicBezTo>
                  <a:pt x="1137" y="373"/>
                  <a:pt x="1137" y="373"/>
                  <a:pt x="1137" y="373"/>
                </a:cubicBezTo>
                <a:cubicBezTo>
                  <a:pt x="499" y="0"/>
                  <a:pt x="499" y="0"/>
                  <a:pt x="499" y="0"/>
                </a:cubicBezTo>
                <a:lnTo>
                  <a:pt x="8" y="283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"/>
          <p:cNvSpPr>
            <a:spLocks/>
          </p:cNvSpPr>
          <p:nvPr userDrawn="1"/>
        </p:nvSpPr>
        <p:spPr bwMode="auto">
          <a:xfrm>
            <a:off x="10232770" y="4598602"/>
            <a:ext cx="934730" cy="740857"/>
          </a:xfrm>
          <a:custGeom>
            <a:avLst/>
            <a:gdLst>
              <a:gd name="T0" fmla="*/ 0 w 497"/>
              <a:gd name="T1" fmla="*/ 291 h 394"/>
              <a:gd name="T2" fmla="*/ 0 w 497"/>
              <a:gd name="T3" fmla="*/ 394 h 394"/>
              <a:gd name="T4" fmla="*/ 497 w 497"/>
              <a:gd name="T5" fmla="*/ 103 h 394"/>
              <a:gd name="T6" fmla="*/ 497 w 497"/>
              <a:gd name="T7" fmla="*/ 0 h 394"/>
              <a:gd name="T8" fmla="*/ 0 w 497"/>
              <a:gd name="T9" fmla="*/ 29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7" h="394">
                <a:moveTo>
                  <a:pt x="0" y="291"/>
                </a:moveTo>
                <a:lnTo>
                  <a:pt x="0" y="394"/>
                </a:lnTo>
                <a:lnTo>
                  <a:pt x="497" y="103"/>
                </a:lnTo>
                <a:lnTo>
                  <a:pt x="497" y="0"/>
                </a:lnTo>
                <a:lnTo>
                  <a:pt x="0" y="291"/>
                </a:ln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1"/>
          <p:cNvSpPr>
            <a:spLocks/>
          </p:cNvSpPr>
          <p:nvPr userDrawn="1"/>
        </p:nvSpPr>
        <p:spPr bwMode="auto">
          <a:xfrm>
            <a:off x="9085516" y="4500824"/>
            <a:ext cx="1147254" cy="838635"/>
          </a:xfrm>
          <a:custGeom>
            <a:avLst/>
            <a:gdLst>
              <a:gd name="T0" fmla="*/ 0 w 610"/>
              <a:gd name="T1" fmla="*/ 0 h 446"/>
              <a:gd name="T2" fmla="*/ 0 w 610"/>
              <a:gd name="T3" fmla="*/ 94 h 446"/>
              <a:gd name="T4" fmla="*/ 610 w 610"/>
              <a:gd name="T5" fmla="*/ 446 h 446"/>
              <a:gd name="T6" fmla="*/ 610 w 610"/>
              <a:gd name="T7" fmla="*/ 343 h 446"/>
              <a:gd name="T8" fmla="*/ 0 w 610"/>
              <a:gd name="T9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446">
                <a:moveTo>
                  <a:pt x="0" y="0"/>
                </a:moveTo>
                <a:lnTo>
                  <a:pt x="0" y="94"/>
                </a:lnTo>
                <a:lnTo>
                  <a:pt x="610" y="446"/>
                </a:lnTo>
                <a:lnTo>
                  <a:pt x="610" y="343"/>
                </a:lnTo>
                <a:lnTo>
                  <a:pt x="0" y="0"/>
                </a:lnTo>
                <a:close/>
              </a:path>
            </a:pathLst>
          </a:custGeom>
          <a:solidFill>
            <a:srgbClr val="D7EC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auto">
          <a:xfrm>
            <a:off x="10255339" y="4587320"/>
            <a:ext cx="1025006" cy="802908"/>
          </a:xfrm>
          <a:custGeom>
            <a:avLst/>
            <a:gdLst>
              <a:gd name="T0" fmla="*/ 520 w 534"/>
              <a:gd name="T1" fmla="*/ 7 h 419"/>
              <a:gd name="T2" fmla="*/ 490 w 534"/>
              <a:gd name="T3" fmla="*/ 11 h 419"/>
              <a:gd name="T4" fmla="*/ 0 w 534"/>
              <a:gd name="T5" fmla="*/ 295 h 419"/>
              <a:gd name="T6" fmla="*/ 0 w 534"/>
              <a:gd name="T7" fmla="*/ 314 h 419"/>
              <a:gd name="T8" fmla="*/ 473 w 534"/>
              <a:gd name="T9" fmla="*/ 39 h 419"/>
              <a:gd name="T10" fmla="*/ 500 w 534"/>
              <a:gd name="T11" fmla="*/ 50 h 419"/>
              <a:gd name="T12" fmla="*/ 500 w 534"/>
              <a:gd name="T13" fmla="*/ 95 h 419"/>
              <a:gd name="T14" fmla="*/ 483 w 534"/>
              <a:gd name="T15" fmla="*/ 122 h 419"/>
              <a:gd name="T16" fmla="*/ 0 w 534"/>
              <a:gd name="T17" fmla="*/ 400 h 419"/>
              <a:gd name="T18" fmla="*/ 3 w 534"/>
              <a:gd name="T19" fmla="*/ 419 h 419"/>
              <a:gd name="T20" fmla="*/ 492 w 534"/>
              <a:gd name="T21" fmla="*/ 136 h 419"/>
              <a:gd name="T22" fmla="*/ 532 w 534"/>
              <a:gd name="T23" fmla="*/ 76 h 419"/>
              <a:gd name="T24" fmla="*/ 532 w 534"/>
              <a:gd name="T25" fmla="*/ 34 h 419"/>
              <a:gd name="T26" fmla="*/ 520 w 534"/>
              <a:gd name="T27" fmla="*/ 7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4" h="419">
                <a:moveTo>
                  <a:pt x="520" y="7"/>
                </a:moveTo>
                <a:cubicBezTo>
                  <a:pt x="508" y="0"/>
                  <a:pt x="491" y="11"/>
                  <a:pt x="490" y="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4"/>
                  <a:pt x="0" y="314"/>
                  <a:pt x="0" y="314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6" y="37"/>
                  <a:pt x="500" y="24"/>
                  <a:pt x="500" y="50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7"/>
                  <a:pt x="496" y="114"/>
                  <a:pt x="483" y="122"/>
                </a:cubicBezTo>
                <a:cubicBezTo>
                  <a:pt x="0" y="400"/>
                  <a:pt x="0" y="400"/>
                  <a:pt x="0" y="400"/>
                </a:cubicBezTo>
                <a:cubicBezTo>
                  <a:pt x="3" y="419"/>
                  <a:pt x="3" y="419"/>
                  <a:pt x="3" y="419"/>
                </a:cubicBezTo>
                <a:cubicBezTo>
                  <a:pt x="492" y="136"/>
                  <a:pt x="492" y="136"/>
                  <a:pt x="492" y="136"/>
                </a:cubicBezTo>
                <a:cubicBezTo>
                  <a:pt x="507" y="129"/>
                  <a:pt x="532" y="118"/>
                  <a:pt x="532" y="76"/>
                </a:cubicBezTo>
                <a:cubicBezTo>
                  <a:pt x="532" y="34"/>
                  <a:pt x="532" y="34"/>
                  <a:pt x="532" y="34"/>
                </a:cubicBezTo>
                <a:cubicBezTo>
                  <a:pt x="532" y="34"/>
                  <a:pt x="534" y="16"/>
                  <a:pt x="520" y="7"/>
                </a:cubicBezTo>
                <a:close/>
              </a:path>
            </a:pathLst>
          </a:custGeom>
          <a:solidFill>
            <a:srgbClr val="13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3"/>
          <p:cNvSpPr>
            <a:spLocks/>
          </p:cNvSpPr>
          <p:nvPr userDrawn="1"/>
        </p:nvSpPr>
        <p:spPr bwMode="auto">
          <a:xfrm>
            <a:off x="9023451" y="4459457"/>
            <a:ext cx="1231887" cy="735216"/>
          </a:xfrm>
          <a:custGeom>
            <a:avLst/>
            <a:gdLst>
              <a:gd name="T0" fmla="*/ 6 w 642"/>
              <a:gd name="T1" fmla="*/ 8 h 383"/>
              <a:gd name="T2" fmla="*/ 612 w 642"/>
              <a:gd name="T3" fmla="*/ 361 h 383"/>
              <a:gd name="T4" fmla="*/ 612 w 642"/>
              <a:gd name="T5" fmla="*/ 360 h 383"/>
              <a:gd name="T6" fmla="*/ 642 w 642"/>
              <a:gd name="T7" fmla="*/ 360 h 383"/>
              <a:gd name="T8" fmla="*/ 642 w 642"/>
              <a:gd name="T9" fmla="*/ 379 h 383"/>
              <a:gd name="T10" fmla="*/ 627 w 642"/>
              <a:gd name="T11" fmla="*/ 383 h 383"/>
              <a:gd name="T12" fmla="*/ 612 w 642"/>
              <a:gd name="T13" fmla="*/ 379 h 383"/>
              <a:gd name="T14" fmla="*/ 612 w 642"/>
              <a:gd name="T15" fmla="*/ 380 h 383"/>
              <a:gd name="T16" fmla="*/ 6 w 642"/>
              <a:gd name="T17" fmla="*/ 27 h 383"/>
              <a:gd name="T18" fmla="*/ 0 w 642"/>
              <a:gd name="T19" fmla="*/ 19 h 383"/>
              <a:gd name="T20" fmla="*/ 0 w 642"/>
              <a:gd name="T21" fmla="*/ 0 h 383"/>
              <a:gd name="T22" fmla="*/ 6 w 642"/>
              <a:gd name="T23" fmla="*/ 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2" h="383">
                <a:moveTo>
                  <a:pt x="6" y="8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2" y="360"/>
                  <a:pt x="612" y="360"/>
                  <a:pt x="612" y="360"/>
                </a:cubicBezTo>
                <a:cubicBezTo>
                  <a:pt x="620" y="365"/>
                  <a:pt x="634" y="365"/>
                  <a:pt x="642" y="360"/>
                </a:cubicBezTo>
                <a:cubicBezTo>
                  <a:pt x="642" y="379"/>
                  <a:pt x="642" y="379"/>
                  <a:pt x="642" y="379"/>
                </a:cubicBezTo>
                <a:cubicBezTo>
                  <a:pt x="638" y="382"/>
                  <a:pt x="633" y="383"/>
                  <a:pt x="627" y="383"/>
                </a:cubicBezTo>
                <a:cubicBezTo>
                  <a:pt x="622" y="383"/>
                  <a:pt x="616" y="382"/>
                  <a:pt x="612" y="379"/>
                </a:cubicBezTo>
                <a:cubicBezTo>
                  <a:pt x="612" y="380"/>
                  <a:pt x="612" y="380"/>
                  <a:pt x="612" y="38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25"/>
                  <a:pt x="0" y="22"/>
                  <a:pt x="0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8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4"/>
          <p:cNvSpPr>
            <a:spLocks/>
          </p:cNvSpPr>
          <p:nvPr userDrawn="1"/>
        </p:nvSpPr>
        <p:spPr bwMode="auto">
          <a:xfrm>
            <a:off x="9019690" y="3897233"/>
            <a:ext cx="2183544" cy="1263593"/>
          </a:xfrm>
          <a:custGeom>
            <a:avLst/>
            <a:gdLst>
              <a:gd name="T0" fmla="*/ 8 w 1138"/>
              <a:gd name="T1" fmla="*/ 284 h 658"/>
              <a:gd name="T2" fmla="*/ 8 w 1138"/>
              <a:gd name="T3" fmla="*/ 301 h 658"/>
              <a:gd name="T4" fmla="*/ 614 w 1138"/>
              <a:gd name="T5" fmla="*/ 654 h 658"/>
              <a:gd name="T6" fmla="*/ 644 w 1138"/>
              <a:gd name="T7" fmla="*/ 654 h 658"/>
              <a:gd name="T8" fmla="*/ 1138 w 1138"/>
              <a:gd name="T9" fmla="*/ 368 h 658"/>
              <a:gd name="T10" fmla="*/ 499 w 1138"/>
              <a:gd name="T11" fmla="*/ 0 h 658"/>
              <a:gd name="T12" fmla="*/ 8 w 1138"/>
              <a:gd name="T13" fmla="*/ 28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8" h="658">
                <a:moveTo>
                  <a:pt x="8" y="284"/>
                </a:moveTo>
                <a:cubicBezTo>
                  <a:pt x="0" y="289"/>
                  <a:pt x="0" y="296"/>
                  <a:pt x="8" y="301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22" y="658"/>
                  <a:pt x="636" y="658"/>
                  <a:pt x="644" y="654"/>
                </a:cubicBezTo>
                <a:cubicBezTo>
                  <a:pt x="1138" y="368"/>
                  <a:pt x="1138" y="368"/>
                  <a:pt x="1138" y="368"/>
                </a:cubicBezTo>
                <a:cubicBezTo>
                  <a:pt x="499" y="0"/>
                  <a:pt x="499" y="0"/>
                  <a:pt x="499" y="0"/>
                </a:cubicBezTo>
                <a:lnTo>
                  <a:pt x="8" y="28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5"/>
          <p:cNvSpPr>
            <a:spLocks/>
          </p:cNvSpPr>
          <p:nvPr userDrawn="1"/>
        </p:nvSpPr>
        <p:spPr bwMode="auto">
          <a:xfrm>
            <a:off x="9961943" y="3793814"/>
            <a:ext cx="1083309" cy="817951"/>
          </a:xfrm>
          <a:custGeom>
            <a:avLst/>
            <a:gdLst>
              <a:gd name="T0" fmla="*/ 0 w 576"/>
              <a:gd name="T1" fmla="*/ 0 h 435"/>
              <a:gd name="T2" fmla="*/ 0 w 576"/>
              <a:gd name="T3" fmla="*/ 117 h 435"/>
              <a:gd name="T4" fmla="*/ 567 w 576"/>
              <a:gd name="T5" fmla="*/ 435 h 435"/>
              <a:gd name="T6" fmla="*/ 576 w 576"/>
              <a:gd name="T7" fmla="*/ 381 h 435"/>
              <a:gd name="T8" fmla="*/ 565 w 576"/>
              <a:gd name="T9" fmla="*/ 326 h 435"/>
              <a:gd name="T10" fmla="*/ 0 w 576"/>
              <a:gd name="T1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" h="435">
                <a:moveTo>
                  <a:pt x="0" y="0"/>
                </a:moveTo>
                <a:lnTo>
                  <a:pt x="0" y="117"/>
                </a:lnTo>
                <a:lnTo>
                  <a:pt x="567" y="435"/>
                </a:lnTo>
                <a:lnTo>
                  <a:pt x="576" y="381"/>
                </a:lnTo>
                <a:lnTo>
                  <a:pt x="565" y="326"/>
                </a:lnTo>
                <a:lnTo>
                  <a:pt x="0" y="0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6"/>
          <p:cNvSpPr>
            <a:spLocks/>
          </p:cNvSpPr>
          <p:nvPr userDrawn="1"/>
        </p:nvSpPr>
        <p:spPr bwMode="auto">
          <a:xfrm>
            <a:off x="9961943" y="3778771"/>
            <a:ext cx="1107758" cy="629916"/>
          </a:xfrm>
          <a:custGeom>
            <a:avLst/>
            <a:gdLst>
              <a:gd name="T0" fmla="*/ 0 w 577"/>
              <a:gd name="T1" fmla="*/ 7 h 328"/>
              <a:gd name="T2" fmla="*/ 553 w 577"/>
              <a:gd name="T3" fmla="*/ 328 h 328"/>
              <a:gd name="T4" fmla="*/ 570 w 577"/>
              <a:gd name="T5" fmla="*/ 324 h 328"/>
              <a:gd name="T6" fmla="*/ 577 w 577"/>
              <a:gd name="T7" fmla="*/ 324 h 328"/>
              <a:gd name="T8" fmla="*/ 28 w 577"/>
              <a:gd name="T9" fmla="*/ 4 h 328"/>
              <a:gd name="T10" fmla="*/ 5 w 577"/>
              <a:gd name="T11" fmla="*/ 3 h 328"/>
              <a:gd name="T12" fmla="*/ 0 w 577"/>
              <a:gd name="T13" fmla="*/ 7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7" h="328">
                <a:moveTo>
                  <a:pt x="0" y="7"/>
                </a:moveTo>
                <a:cubicBezTo>
                  <a:pt x="553" y="328"/>
                  <a:pt x="553" y="328"/>
                  <a:pt x="553" y="328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2" y="323"/>
                  <a:pt x="577" y="324"/>
                  <a:pt x="577" y="324"/>
                </a:cubicBezTo>
                <a:cubicBezTo>
                  <a:pt x="28" y="4"/>
                  <a:pt x="28" y="4"/>
                  <a:pt x="28" y="4"/>
                </a:cubicBezTo>
                <a:cubicBezTo>
                  <a:pt x="20" y="0"/>
                  <a:pt x="11" y="0"/>
                  <a:pt x="5" y="3"/>
                </a:cubicBezTo>
                <a:lnTo>
                  <a:pt x="0" y="7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7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"/>
          <p:cNvSpPr>
            <a:spLocks/>
          </p:cNvSpPr>
          <p:nvPr userDrawn="1"/>
        </p:nvSpPr>
        <p:spPr bwMode="auto">
          <a:xfrm>
            <a:off x="10654056" y="4784757"/>
            <a:ext cx="3761" cy="188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0"/>
          <p:cNvSpPr>
            <a:spLocks/>
          </p:cNvSpPr>
          <p:nvPr userDrawn="1"/>
        </p:nvSpPr>
        <p:spPr bwMode="auto">
          <a:xfrm>
            <a:off x="9136296" y="4453816"/>
            <a:ext cx="1072024" cy="639318"/>
          </a:xfrm>
          <a:custGeom>
            <a:avLst/>
            <a:gdLst>
              <a:gd name="T0" fmla="*/ 5 w 559"/>
              <a:gd name="T1" fmla="*/ 7 h 333"/>
              <a:gd name="T2" fmla="*/ 531 w 559"/>
              <a:gd name="T3" fmla="*/ 312 h 333"/>
              <a:gd name="T4" fmla="*/ 544 w 559"/>
              <a:gd name="T5" fmla="*/ 316 h 333"/>
              <a:gd name="T6" fmla="*/ 557 w 559"/>
              <a:gd name="T7" fmla="*/ 312 h 333"/>
              <a:gd name="T8" fmla="*/ 557 w 559"/>
              <a:gd name="T9" fmla="*/ 312 h 333"/>
              <a:gd name="T10" fmla="*/ 557 w 559"/>
              <a:gd name="T11" fmla="*/ 312 h 333"/>
              <a:gd name="T12" fmla="*/ 559 w 559"/>
              <a:gd name="T13" fmla="*/ 329 h 333"/>
              <a:gd name="T14" fmla="*/ 533 w 559"/>
              <a:gd name="T15" fmla="*/ 329 h 333"/>
              <a:gd name="T16" fmla="*/ 7 w 559"/>
              <a:gd name="T17" fmla="*/ 24 h 333"/>
              <a:gd name="T18" fmla="*/ 2 w 559"/>
              <a:gd name="T19" fmla="*/ 16 h 333"/>
              <a:gd name="T20" fmla="*/ 0 w 559"/>
              <a:gd name="T21" fmla="*/ 0 h 333"/>
              <a:gd name="T22" fmla="*/ 5 w 559"/>
              <a:gd name="T23" fmla="*/ 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9" h="333">
                <a:moveTo>
                  <a:pt x="5" y="7"/>
                </a:moveTo>
                <a:cubicBezTo>
                  <a:pt x="531" y="312"/>
                  <a:pt x="531" y="312"/>
                  <a:pt x="531" y="312"/>
                </a:cubicBezTo>
                <a:cubicBezTo>
                  <a:pt x="534" y="315"/>
                  <a:pt x="539" y="316"/>
                  <a:pt x="544" y="316"/>
                </a:cubicBezTo>
                <a:cubicBezTo>
                  <a:pt x="548" y="316"/>
                  <a:pt x="553" y="315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9" y="329"/>
                  <a:pt x="559" y="329"/>
                  <a:pt x="559" y="329"/>
                </a:cubicBezTo>
                <a:cubicBezTo>
                  <a:pt x="552" y="333"/>
                  <a:pt x="540" y="333"/>
                  <a:pt x="533" y="329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2"/>
                  <a:pt x="2" y="19"/>
                  <a:pt x="2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5"/>
                  <a:pt x="5" y="7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1"/>
          <p:cNvSpPr>
            <a:spLocks/>
          </p:cNvSpPr>
          <p:nvPr userDrawn="1"/>
        </p:nvSpPr>
        <p:spPr bwMode="auto">
          <a:xfrm>
            <a:off x="9132535" y="3966806"/>
            <a:ext cx="1890148" cy="1096242"/>
          </a:xfrm>
          <a:custGeom>
            <a:avLst/>
            <a:gdLst>
              <a:gd name="T0" fmla="*/ 7 w 985"/>
              <a:gd name="T1" fmla="*/ 246 h 571"/>
              <a:gd name="T2" fmla="*/ 7 w 985"/>
              <a:gd name="T3" fmla="*/ 261 h 571"/>
              <a:gd name="T4" fmla="*/ 533 w 985"/>
              <a:gd name="T5" fmla="*/ 566 h 571"/>
              <a:gd name="T6" fmla="*/ 559 w 985"/>
              <a:gd name="T7" fmla="*/ 566 h 571"/>
              <a:gd name="T8" fmla="*/ 985 w 985"/>
              <a:gd name="T9" fmla="*/ 321 h 571"/>
              <a:gd name="T10" fmla="*/ 433 w 985"/>
              <a:gd name="T11" fmla="*/ 0 h 571"/>
              <a:gd name="T12" fmla="*/ 7 w 985"/>
              <a:gd name="T13" fmla="*/ 246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571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1"/>
                  <a:pt x="552" y="571"/>
                  <a:pt x="559" y="566"/>
                </a:cubicBezTo>
                <a:cubicBezTo>
                  <a:pt x="985" y="321"/>
                  <a:pt x="985" y="321"/>
                  <a:pt x="985" y="321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2"/>
          <p:cNvSpPr>
            <a:spLocks/>
          </p:cNvSpPr>
          <p:nvPr userDrawn="1"/>
        </p:nvSpPr>
        <p:spPr bwMode="auto">
          <a:xfrm>
            <a:off x="10183870" y="4399286"/>
            <a:ext cx="808720" cy="641198"/>
          </a:xfrm>
          <a:custGeom>
            <a:avLst/>
            <a:gdLst>
              <a:gd name="T0" fmla="*/ 0 w 430"/>
              <a:gd name="T1" fmla="*/ 252 h 341"/>
              <a:gd name="T2" fmla="*/ 0 w 430"/>
              <a:gd name="T3" fmla="*/ 341 h 341"/>
              <a:gd name="T4" fmla="*/ 430 w 430"/>
              <a:gd name="T5" fmla="*/ 89 h 341"/>
              <a:gd name="T6" fmla="*/ 430 w 430"/>
              <a:gd name="T7" fmla="*/ 0 h 341"/>
              <a:gd name="T8" fmla="*/ 0 w 430"/>
              <a:gd name="T9" fmla="*/ 252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341">
                <a:moveTo>
                  <a:pt x="0" y="252"/>
                </a:moveTo>
                <a:lnTo>
                  <a:pt x="0" y="341"/>
                </a:lnTo>
                <a:lnTo>
                  <a:pt x="430" y="89"/>
                </a:lnTo>
                <a:lnTo>
                  <a:pt x="43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EAD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3"/>
          <p:cNvSpPr>
            <a:spLocks/>
          </p:cNvSpPr>
          <p:nvPr userDrawn="1"/>
        </p:nvSpPr>
        <p:spPr bwMode="auto">
          <a:xfrm>
            <a:off x="9188957" y="4314670"/>
            <a:ext cx="994914" cy="725814"/>
          </a:xfrm>
          <a:custGeom>
            <a:avLst/>
            <a:gdLst>
              <a:gd name="T0" fmla="*/ 0 w 529"/>
              <a:gd name="T1" fmla="*/ 0 h 386"/>
              <a:gd name="T2" fmla="*/ 0 w 529"/>
              <a:gd name="T3" fmla="*/ 80 h 386"/>
              <a:gd name="T4" fmla="*/ 529 w 529"/>
              <a:gd name="T5" fmla="*/ 386 h 386"/>
              <a:gd name="T6" fmla="*/ 529 w 529"/>
              <a:gd name="T7" fmla="*/ 297 h 386"/>
              <a:gd name="T8" fmla="*/ 0 w 529"/>
              <a:gd name="T9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9" h="386">
                <a:moveTo>
                  <a:pt x="0" y="0"/>
                </a:moveTo>
                <a:lnTo>
                  <a:pt x="0" y="80"/>
                </a:lnTo>
                <a:lnTo>
                  <a:pt x="529" y="386"/>
                </a:lnTo>
                <a:lnTo>
                  <a:pt x="529" y="297"/>
                </a:lnTo>
                <a:lnTo>
                  <a:pt x="0" y="0"/>
                </a:lnTo>
                <a:close/>
              </a:path>
            </a:pathLst>
          </a:custGeom>
          <a:solidFill>
            <a:srgbClr val="F9F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"/>
          <p:cNvSpPr>
            <a:spLocks/>
          </p:cNvSpPr>
          <p:nvPr userDrawn="1"/>
        </p:nvSpPr>
        <p:spPr bwMode="auto">
          <a:xfrm>
            <a:off x="10204559" y="4388003"/>
            <a:ext cx="887711" cy="697609"/>
          </a:xfrm>
          <a:custGeom>
            <a:avLst/>
            <a:gdLst>
              <a:gd name="T0" fmla="*/ 451 w 463"/>
              <a:gd name="T1" fmla="*/ 6 h 363"/>
              <a:gd name="T2" fmla="*/ 425 w 463"/>
              <a:gd name="T3" fmla="*/ 10 h 363"/>
              <a:gd name="T4" fmla="*/ 0 w 463"/>
              <a:gd name="T5" fmla="*/ 255 h 363"/>
              <a:gd name="T6" fmla="*/ 0 w 463"/>
              <a:gd name="T7" fmla="*/ 272 h 363"/>
              <a:gd name="T8" fmla="*/ 410 w 463"/>
              <a:gd name="T9" fmla="*/ 34 h 363"/>
              <a:gd name="T10" fmla="*/ 433 w 463"/>
              <a:gd name="T11" fmla="*/ 43 h 363"/>
              <a:gd name="T12" fmla="*/ 433 w 463"/>
              <a:gd name="T13" fmla="*/ 82 h 363"/>
              <a:gd name="T14" fmla="*/ 418 w 463"/>
              <a:gd name="T15" fmla="*/ 105 h 363"/>
              <a:gd name="T16" fmla="*/ 0 w 463"/>
              <a:gd name="T17" fmla="*/ 346 h 363"/>
              <a:gd name="T18" fmla="*/ 2 w 463"/>
              <a:gd name="T19" fmla="*/ 363 h 363"/>
              <a:gd name="T20" fmla="*/ 426 w 463"/>
              <a:gd name="T21" fmla="*/ 118 h 363"/>
              <a:gd name="T22" fmla="*/ 461 w 463"/>
              <a:gd name="T23" fmla="*/ 66 h 363"/>
              <a:gd name="T24" fmla="*/ 461 w 463"/>
              <a:gd name="T25" fmla="*/ 29 h 363"/>
              <a:gd name="T26" fmla="*/ 451 w 463"/>
              <a:gd name="T27" fmla="*/ 6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3" h="363">
                <a:moveTo>
                  <a:pt x="451" y="6"/>
                </a:moveTo>
                <a:cubicBezTo>
                  <a:pt x="440" y="0"/>
                  <a:pt x="425" y="9"/>
                  <a:pt x="425" y="10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72"/>
                  <a:pt x="0" y="272"/>
                  <a:pt x="0" y="272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33" y="21"/>
                  <a:pt x="433" y="43"/>
                </a:cubicBezTo>
                <a:cubicBezTo>
                  <a:pt x="433" y="82"/>
                  <a:pt x="433" y="82"/>
                  <a:pt x="433" y="82"/>
                </a:cubicBezTo>
                <a:cubicBezTo>
                  <a:pt x="433" y="84"/>
                  <a:pt x="430" y="98"/>
                  <a:pt x="418" y="105"/>
                </a:cubicBezTo>
                <a:cubicBezTo>
                  <a:pt x="0" y="346"/>
                  <a:pt x="0" y="346"/>
                  <a:pt x="0" y="346"/>
                </a:cubicBezTo>
                <a:cubicBezTo>
                  <a:pt x="2" y="363"/>
                  <a:pt x="2" y="363"/>
                  <a:pt x="2" y="363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39" y="111"/>
                  <a:pt x="461" y="102"/>
                  <a:pt x="461" y="66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61" y="29"/>
                  <a:pt x="463" y="13"/>
                  <a:pt x="451" y="6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"/>
          <p:cNvSpPr>
            <a:spLocks/>
          </p:cNvSpPr>
          <p:nvPr userDrawn="1"/>
        </p:nvSpPr>
        <p:spPr bwMode="auto">
          <a:xfrm>
            <a:off x="9136296" y="4277063"/>
            <a:ext cx="1068263" cy="639318"/>
          </a:xfrm>
          <a:custGeom>
            <a:avLst/>
            <a:gdLst>
              <a:gd name="T0" fmla="*/ 5 w 557"/>
              <a:gd name="T1" fmla="*/ 8 h 333"/>
              <a:gd name="T2" fmla="*/ 531 w 557"/>
              <a:gd name="T3" fmla="*/ 313 h 333"/>
              <a:gd name="T4" fmla="*/ 531 w 557"/>
              <a:gd name="T5" fmla="*/ 313 h 333"/>
              <a:gd name="T6" fmla="*/ 557 w 557"/>
              <a:gd name="T7" fmla="*/ 313 h 333"/>
              <a:gd name="T8" fmla="*/ 557 w 557"/>
              <a:gd name="T9" fmla="*/ 330 h 333"/>
              <a:gd name="T10" fmla="*/ 544 w 557"/>
              <a:gd name="T11" fmla="*/ 333 h 333"/>
              <a:gd name="T12" fmla="*/ 531 w 557"/>
              <a:gd name="T13" fmla="*/ 330 h 333"/>
              <a:gd name="T14" fmla="*/ 531 w 557"/>
              <a:gd name="T15" fmla="*/ 330 h 333"/>
              <a:gd name="T16" fmla="*/ 5 w 557"/>
              <a:gd name="T17" fmla="*/ 24 h 333"/>
              <a:gd name="T18" fmla="*/ 0 w 557"/>
              <a:gd name="T19" fmla="*/ 17 h 333"/>
              <a:gd name="T20" fmla="*/ 0 w 557"/>
              <a:gd name="T21" fmla="*/ 0 h 333"/>
              <a:gd name="T22" fmla="*/ 5 w 557"/>
              <a:gd name="T23" fmla="*/ 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7" h="333">
                <a:moveTo>
                  <a:pt x="5" y="8"/>
                </a:moveTo>
                <a:cubicBezTo>
                  <a:pt x="531" y="313"/>
                  <a:pt x="531" y="313"/>
                  <a:pt x="531" y="313"/>
                </a:cubicBezTo>
                <a:cubicBezTo>
                  <a:pt x="531" y="313"/>
                  <a:pt x="531" y="313"/>
                  <a:pt x="531" y="313"/>
                </a:cubicBezTo>
                <a:cubicBezTo>
                  <a:pt x="538" y="317"/>
                  <a:pt x="550" y="317"/>
                  <a:pt x="557" y="313"/>
                </a:cubicBezTo>
                <a:cubicBezTo>
                  <a:pt x="557" y="330"/>
                  <a:pt x="557" y="330"/>
                  <a:pt x="557" y="330"/>
                </a:cubicBezTo>
                <a:cubicBezTo>
                  <a:pt x="553" y="332"/>
                  <a:pt x="549" y="333"/>
                  <a:pt x="544" y="333"/>
                </a:cubicBezTo>
                <a:cubicBezTo>
                  <a:pt x="539" y="333"/>
                  <a:pt x="534" y="332"/>
                  <a:pt x="531" y="330"/>
                </a:cubicBezTo>
                <a:cubicBezTo>
                  <a:pt x="531" y="330"/>
                  <a:pt x="531" y="330"/>
                  <a:pt x="531" y="330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2"/>
                  <a:pt x="0" y="19"/>
                  <a:pt x="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5" y="8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6"/>
          <p:cNvSpPr>
            <a:spLocks/>
          </p:cNvSpPr>
          <p:nvPr userDrawn="1"/>
        </p:nvSpPr>
        <p:spPr bwMode="auto">
          <a:xfrm>
            <a:off x="9132535" y="3791933"/>
            <a:ext cx="1893909" cy="1094362"/>
          </a:xfrm>
          <a:custGeom>
            <a:avLst/>
            <a:gdLst>
              <a:gd name="T0" fmla="*/ 7 w 987"/>
              <a:gd name="T1" fmla="*/ 246 h 570"/>
              <a:gd name="T2" fmla="*/ 7 w 987"/>
              <a:gd name="T3" fmla="*/ 261 h 570"/>
              <a:gd name="T4" fmla="*/ 533 w 987"/>
              <a:gd name="T5" fmla="*/ 566 h 570"/>
              <a:gd name="T6" fmla="*/ 559 w 987"/>
              <a:gd name="T7" fmla="*/ 566 h 570"/>
              <a:gd name="T8" fmla="*/ 987 w 987"/>
              <a:gd name="T9" fmla="*/ 319 h 570"/>
              <a:gd name="T10" fmla="*/ 433 w 987"/>
              <a:gd name="T11" fmla="*/ 0 h 570"/>
              <a:gd name="T12" fmla="*/ 7 w 987"/>
              <a:gd name="T13" fmla="*/ 24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7" h="570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0"/>
                  <a:pt x="552" y="570"/>
                  <a:pt x="559" y="566"/>
                </a:cubicBezTo>
                <a:cubicBezTo>
                  <a:pt x="987" y="319"/>
                  <a:pt x="987" y="319"/>
                  <a:pt x="987" y="319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7"/>
          <p:cNvSpPr>
            <a:spLocks/>
          </p:cNvSpPr>
          <p:nvPr userDrawn="1"/>
        </p:nvSpPr>
        <p:spPr bwMode="auto">
          <a:xfrm>
            <a:off x="10663460" y="4190567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8"/>
          <p:cNvSpPr>
            <a:spLocks/>
          </p:cNvSpPr>
          <p:nvPr userDrawn="1"/>
        </p:nvSpPr>
        <p:spPr bwMode="auto">
          <a:xfrm>
            <a:off x="10663460" y="4192447"/>
            <a:ext cx="5642" cy="188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816928D0-72AC-4C4B-B075-C9A357EA00A5}"/>
              </a:ext>
            </a:extLst>
          </p:cNvPr>
          <p:cNvSpPr txBox="1"/>
          <p:nvPr/>
        </p:nvSpPr>
        <p:spPr>
          <a:xfrm>
            <a:off x="1915316" y="1143000"/>
            <a:ext cx="551510" cy="704986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03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075" y="1438421"/>
            <a:ext cx="487577" cy="409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646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7DE8B9-7053-4D3E-8E63-5709DCBBFE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44DBEE3E-5233-4279-8D0B-BDF2D92B0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672843F8-4DAA-49E3-9879-F067EAA2E7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11</a:t>
            </a:fld>
            <a:endParaRPr lang="zh-CN" altLang="en-US"/>
          </a:p>
        </p:txBody>
      </p:sp>
      <p:sp>
        <p:nvSpPr>
          <p:cNvPr id="22" name="išļîḑê">
            <a:extLst>
              <a:ext uri="{FF2B5EF4-FFF2-40B4-BE49-F238E27FC236}">
                <a16:creationId xmlns:a16="http://schemas.microsoft.com/office/drawing/2014/main" id="{1CC4379C-89FE-4CE5-8914-7496E80DEC49}"/>
              </a:ext>
            </a:extLst>
          </p:cNvPr>
          <p:cNvSpPr/>
          <p:nvPr/>
        </p:nvSpPr>
        <p:spPr>
          <a:xfrm>
            <a:off x="5363325" y="1944000"/>
            <a:ext cx="1465351" cy="3308510"/>
          </a:xfrm>
          <a:prstGeom prst="ellipse">
            <a:avLst/>
          </a:prstGeom>
          <a:blipFill>
            <a:blip r:embed="rId3"/>
            <a:srcRect/>
            <a:stretch>
              <a:fillRect l="-122413" t="226" r="-126599" b="-2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3" name="iśḻíḍe">
            <a:extLst>
              <a:ext uri="{FF2B5EF4-FFF2-40B4-BE49-F238E27FC236}">
                <a16:creationId xmlns:a16="http://schemas.microsoft.com/office/drawing/2014/main" id="{A0F8BCEC-4481-4D78-919F-6FEF48803F67}"/>
              </a:ext>
            </a:extLst>
          </p:cNvPr>
          <p:cNvSpPr/>
          <p:nvPr/>
        </p:nvSpPr>
        <p:spPr>
          <a:xfrm rot="18000000" flipH="1">
            <a:off x="5363325" y="1944001"/>
            <a:ext cx="1465351" cy="3308509"/>
          </a:xfrm>
          <a:prstGeom prst="ellipse">
            <a:avLst/>
          </a:prstGeom>
          <a:solidFill>
            <a:schemeClr val="bg1">
              <a:lumMod val="95000"/>
              <a:alpha val="40000"/>
            </a:schemeClr>
          </a:solidFill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4" name="íśḷiḓe">
            <a:extLst>
              <a:ext uri="{FF2B5EF4-FFF2-40B4-BE49-F238E27FC236}">
                <a16:creationId xmlns:a16="http://schemas.microsoft.com/office/drawing/2014/main" id="{5D846EE7-4ADA-4C1C-8EE6-9BE6F0CB0595}"/>
              </a:ext>
            </a:extLst>
          </p:cNvPr>
          <p:cNvSpPr/>
          <p:nvPr/>
        </p:nvSpPr>
        <p:spPr>
          <a:xfrm rot="3600000">
            <a:off x="5363325" y="1944001"/>
            <a:ext cx="1465351" cy="3308509"/>
          </a:xfrm>
          <a:prstGeom prst="ellipse">
            <a:avLst/>
          </a:prstGeom>
          <a:solidFill>
            <a:schemeClr val="bg1">
              <a:lumMod val="95000"/>
              <a:alpha val="10000"/>
            </a:schemeClr>
          </a:solidFill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DDFE3C9E-9363-4395-B8CF-552D2001EB14}"/>
              </a:ext>
            </a:extLst>
          </p:cNvPr>
          <p:cNvCxnSpPr/>
          <p:nvPr/>
        </p:nvCxnSpPr>
        <p:spPr>
          <a:xfrm flipH="1">
            <a:off x="669925" y="3564000"/>
            <a:ext cx="4211075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DD6337FE-59C7-46D2-A8F7-2FB25AEB966A}"/>
              </a:ext>
            </a:extLst>
          </p:cNvPr>
          <p:cNvCxnSpPr/>
          <p:nvPr/>
        </p:nvCxnSpPr>
        <p:spPr>
          <a:xfrm flipH="1">
            <a:off x="7309413" y="3564000"/>
            <a:ext cx="4211075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îşļïḑe">
            <a:extLst>
              <a:ext uri="{FF2B5EF4-FFF2-40B4-BE49-F238E27FC236}">
                <a16:creationId xmlns:a16="http://schemas.microsoft.com/office/drawing/2014/main" id="{9E3DA4C9-A4C1-4FB5-B755-61C64ACF9DD1}"/>
              </a:ext>
            </a:extLst>
          </p:cNvPr>
          <p:cNvSpPr txBox="1"/>
          <p:nvPr/>
        </p:nvSpPr>
        <p:spPr>
          <a:xfrm>
            <a:off x="695242" y="4830884"/>
            <a:ext cx="3214257" cy="131645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0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000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endParaRPr lang="en-US" altLang="zh-CN" sz="1000" dirty="0"/>
          </a:p>
          <a:p>
            <a:pPr>
              <a:lnSpc>
                <a:spcPct val="150000"/>
              </a:lnSpc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10" name="ïsḻïḋê">
            <a:extLst>
              <a:ext uri="{FF2B5EF4-FFF2-40B4-BE49-F238E27FC236}">
                <a16:creationId xmlns:a16="http://schemas.microsoft.com/office/drawing/2014/main" id="{B48FA634-9239-46D5-9AD1-39AC43C2F2BD}"/>
              </a:ext>
            </a:extLst>
          </p:cNvPr>
          <p:cNvSpPr txBox="1"/>
          <p:nvPr/>
        </p:nvSpPr>
        <p:spPr>
          <a:xfrm>
            <a:off x="695242" y="4435277"/>
            <a:ext cx="3214257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11" name="îšľíďe">
            <a:extLst>
              <a:ext uri="{FF2B5EF4-FFF2-40B4-BE49-F238E27FC236}">
                <a16:creationId xmlns:a16="http://schemas.microsoft.com/office/drawing/2014/main" id="{F661BAB7-06D5-4A00-8691-8E129F6DA075}"/>
              </a:ext>
            </a:extLst>
          </p:cNvPr>
          <p:cNvSpPr/>
          <p:nvPr/>
        </p:nvSpPr>
        <p:spPr bwMode="auto">
          <a:xfrm>
            <a:off x="809542" y="3959475"/>
            <a:ext cx="478639" cy="314632"/>
          </a:xfrm>
          <a:custGeom>
            <a:avLst/>
            <a:gdLst>
              <a:gd name="connsiteX0" fmla="*/ 20293 w 607639"/>
              <a:gd name="connsiteY0" fmla="*/ 364067 h 414642"/>
              <a:gd name="connsiteX1" fmla="*/ 20293 w 607639"/>
              <a:gd name="connsiteY1" fmla="*/ 384244 h 414642"/>
              <a:gd name="connsiteX2" fmla="*/ 30351 w 607639"/>
              <a:gd name="connsiteY2" fmla="*/ 394377 h 414642"/>
              <a:gd name="connsiteX3" fmla="*/ 577199 w 607639"/>
              <a:gd name="connsiteY3" fmla="*/ 394377 h 414642"/>
              <a:gd name="connsiteX4" fmla="*/ 587346 w 607639"/>
              <a:gd name="connsiteY4" fmla="*/ 384244 h 414642"/>
              <a:gd name="connsiteX5" fmla="*/ 587346 w 607639"/>
              <a:gd name="connsiteY5" fmla="*/ 364067 h 414642"/>
              <a:gd name="connsiteX6" fmla="*/ 556995 w 607639"/>
              <a:gd name="connsiteY6" fmla="*/ 364067 h 414642"/>
              <a:gd name="connsiteX7" fmla="*/ 394916 w 607639"/>
              <a:gd name="connsiteY7" fmla="*/ 364067 h 414642"/>
              <a:gd name="connsiteX8" fmla="*/ 394916 w 607639"/>
              <a:gd name="connsiteY8" fmla="*/ 374200 h 414642"/>
              <a:gd name="connsiteX9" fmla="*/ 384859 w 607639"/>
              <a:gd name="connsiteY9" fmla="*/ 384244 h 414642"/>
              <a:gd name="connsiteX10" fmla="*/ 222780 w 607639"/>
              <a:gd name="connsiteY10" fmla="*/ 384244 h 414642"/>
              <a:gd name="connsiteX11" fmla="*/ 212634 w 607639"/>
              <a:gd name="connsiteY11" fmla="*/ 374200 h 414642"/>
              <a:gd name="connsiteX12" fmla="*/ 212634 w 607639"/>
              <a:gd name="connsiteY12" fmla="*/ 364067 h 414642"/>
              <a:gd name="connsiteX13" fmla="*/ 50644 w 607639"/>
              <a:gd name="connsiteY13" fmla="*/ 364067 h 414642"/>
              <a:gd name="connsiteX14" fmla="*/ 141754 w 607639"/>
              <a:gd name="connsiteY14" fmla="*/ 232583 h 414642"/>
              <a:gd name="connsiteX15" fmla="*/ 161961 w 607639"/>
              <a:gd name="connsiteY15" fmla="*/ 232583 h 414642"/>
              <a:gd name="connsiteX16" fmla="*/ 172110 w 607639"/>
              <a:gd name="connsiteY16" fmla="*/ 242719 h 414642"/>
              <a:gd name="connsiteX17" fmla="*/ 161961 w 607639"/>
              <a:gd name="connsiteY17" fmla="*/ 252765 h 414642"/>
              <a:gd name="connsiteX18" fmla="*/ 141754 w 607639"/>
              <a:gd name="connsiteY18" fmla="*/ 252765 h 414642"/>
              <a:gd name="connsiteX19" fmla="*/ 131605 w 607639"/>
              <a:gd name="connsiteY19" fmla="*/ 242719 h 414642"/>
              <a:gd name="connsiteX20" fmla="*/ 141754 w 607639"/>
              <a:gd name="connsiteY20" fmla="*/ 232583 h 414642"/>
              <a:gd name="connsiteX21" fmla="*/ 141758 w 607639"/>
              <a:gd name="connsiteY21" fmla="*/ 192149 h 414642"/>
              <a:gd name="connsiteX22" fmla="*/ 182279 w 607639"/>
              <a:gd name="connsiteY22" fmla="*/ 192149 h 414642"/>
              <a:gd name="connsiteX23" fmla="*/ 192432 w 607639"/>
              <a:gd name="connsiteY23" fmla="*/ 202196 h 414642"/>
              <a:gd name="connsiteX24" fmla="*/ 182279 w 607639"/>
              <a:gd name="connsiteY24" fmla="*/ 212331 h 414642"/>
              <a:gd name="connsiteX25" fmla="*/ 141758 w 607639"/>
              <a:gd name="connsiteY25" fmla="*/ 212331 h 414642"/>
              <a:gd name="connsiteX26" fmla="*/ 131605 w 607639"/>
              <a:gd name="connsiteY26" fmla="*/ 202196 h 414642"/>
              <a:gd name="connsiteX27" fmla="*/ 141758 w 607639"/>
              <a:gd name="connsiteY27" fmla="*/ 192149 h 414642"/>
              <a:gd name="connsiteX28" fmla="*/ 141754 w 607639"/>
              <a:gd name="connsiteY28" fmla="*/ 151716 h 414642"/>
              <a:gd name="connsiteX29" fmla="*/ 161961 w 607639"/>
              <a:gd name="connsiteY29" fmla="*/ 151716 h 414642"/>
              <a:gd name="connsiteX30" fmla="*/ 172110 w 607639"/>
              <a:gd name="connsiteY30" fmla="*/ 161763 h 414642"/>
              <a:gd name="connsiteX31" fmla="*/ 161961 w 607639"/>
              <a:gd name="connsiteY31" fmla="*/ 171898 h 414642"/>
              <a:gd name="connsiteX32" fmla="*/ 141754 w 607639"/>
              <a:gd name="connsiteY32" fmla="*/ 171898 h 414642"/>
              <a:gd name="connsiteX33" fmla="*/ 131605 w 607639"/>
              <a:gd name="connsiteY33" fmla="*/ 161763 h 414642"/>
              <a:gd name="connsiteX34" fmla="*/ 141754 w 607639"/>
              <a:gd name="connsiteY34" fmla="*/ 151716 h 414642"/>
              <a:gd name="connsiteX35" fmla="*/ 141758 w 607639"/>
              <a:gd name="connsiteY35" fmla="*/ 111211 h 414642"/>
              <a:gd name="connsiteX36" fmla="*/ 182279 w 607639"/>
              <a:gd name="connsiteY36" fmla="*/ 111211 h 414642"/>
              <a:gd name="connsiteX37" fmla="*/ 192432 w 607639"/>
              <a:gd name="connsiteY37" fmla="*/ 121337 h 414642"/>
              <a:gd name="connsiteX38" fmla="*/ 182279 w 607639"/>
              <a:gd name="connsiteY38" fmla="*/ 131463 h 414642"/>
              <a:gd name="connsiteX39" fmla="*/ 141758 w 607639"/>
              <a:gd name="connsiteY39" fmla="*/ 131463 h 414642"/>
              <a:gd name="connsiteX40" fmla="*/ 131605 w 607639"/>
              <a:gd name="connsiteY40" fmla="*/ 121337 h 414642"/>
              <a:gd name="connsiteX41" fmla="*/ 141758 w 607639"/>
              <a:gd name="connsiteY41" fmla="*/ 111211 h 414642"/>
              <a:gd name="connsiteX42" fmla="*/ 425367 w 607639"/>
              <a:gd name="connsiteY42" fmla="*/ 101191 h 414642"/>
              <a:gd name="connsiteX43" fmla="*/ 496228 w 607639"/>
              <a:gd name="connsiteY43" fmla="*/ 101191 h 414642"/>
              <a:gd name="connsiteX44" fmla="*/ 506377 w 607639"/>
              <a:gd name="connsiteY44" fmla="*/ 111231 h 414642"/>
              <a:gd name="connsiteX45" fmla="*/ 506377 w 607639"/>
              <a:gd name="connsiteY45" fmla="*/ 182042 h 414642"/>
              <a:gd name="connsiteX46" fmla="*/ 496228 w 607639"/>
              <a:gd name="connsiteY46" fmla="*/ 192171 h 414642"/>
              <a:gd name="connsiteX47" fmla="*/ 486080 w 607639"/>
              <a:gd name="connsiteY47" fmla="*/ 182042 h 414642"/>
              <a:gd name="connsiteX48" fmla="*/ 486080 w 607639"/>
              <a:gd name="connsiteY48" fmla="*/ 135575 h 414642"/>
              <a:gd name="connsiteX49" fmla="*/ 402043 w 607639"/>
              <a:gd name="connsiteY49" fmla="*/ 219447 h 414642"/>
              <a:gd name="connsiteX50" fmla="*/ 394921 w 607639"/>
              <a:gd name="connsiteY50" fmla="*/ 222468 h 414642"/>
              <a:gd name="connsiteX51" fmla="*/ 387889 w 607639"/>
              <a:gd name="connsiteY51" fmla="*/ 219447 h 414642"/>
              <a:gd name="connsiteX52" fmla="*/ 344268 w 607639"/>
              <a:gd name="connsiteY52" fmla="*/ 176001 h 414642"/>
              <a:gd name="connsiteX53" fmla="*/ 270380 w 607639"/>
              <a:gd name="connsiteY53" fmla="*/ 249744 h 414642"/>
              <a:gd name="connsiteX54" fmla="*/ 263258 w 607639"/>
              <a:gd name="connsiteY54" fmla="*/ 252765 h 414642"/>
              <a:gd name="connsiteX55" fmla="*/ 256225 w 607639"/>
              <a:gd name="connsiteY55" fmla="*/ 249744 h 414642"/>
              <a:gd name="connsiteX56" fmla="*/ 256225 w 607639"/>
              <a:gd name="connsiteY56" fmla="*/ 235617 h 414642"/>
              <a:gd name="connsiteX57" fmla="*/ 337235 w 607639"/>
              <a:gd name="connsiteY57" fmla="*/ 154766 h 414642"/>
              <a:gd name="connsiteX58" fmla="*/ 338837 w 607639"/>
              <a:gd name="connsiteY58" fmla="*/ 153433 h 414642"/>
              <a:gd name="connsiteX59" fmla="*/ 340618 w 607639"/>
              <a:gd name="connsiteY59" fmla="*/ 152456 h 414642"/>
              <a:gd name="connsiteX60" fmla="*/ 341508 w 607639"/>
              <a:gd name="connsiteY60" fmla="*/ 152101 h 414642"/>
              <a:gd name="connsiteX61" fmla="*/ 343378 w 607639"/>
              <a:gd name="connsiteY61" fmla="*/ 151745 h 414642"/>
              <a:gd name="connsiteX62" fmla="*/ 344268 w 607639"/>
              <a:gd name="connsiteY62" fmla="*/ 151745 h 414642"/>
              <a:gd name="connsiteX63" fmla="*/ 346226 w 607639"/>
              <a:gd name="connsiteY63" fmla="*/ 151923 h 414642"/>
              <a:gd name="connsiteX64" fmla="*/ 351390 w 607639"/>
              <a:gd name="connsiteY64" fmla="*/ 154766 h 414642"/>
              <a:gd name="connsiteX65" fmla="*/ 394921 w 607639"/>
              <a:gd name="connsiteY65" fmla="*/ 198213 h 414642"/>
              <a:gd name="connsiteX66" fmla="*/ 471925 w 607639"/>
              <a:gd name="connsiteY66" fmla="*/ 121359 h 414642"/>
              <a:gd name="connsiteX67" fmla="*/ 425367 w 607639"/>
              <a:gd name="connsiteY67" fmla="*/ 121359 h 414642"/>
              <a:gd name="connsiteX68" fmla="*/ 415218 w 607639"/>
              <a:gd name="connsiteY68" fmla="*/ 111231 h 414642"/>
              <a:gd name="connsiteX69" fmla="*/ 425367 w 607639"/>
              <a:gd name="connsiteY69" fmla="*/ 101191 h 414642"/>
              <a:gd name="connsiteX70" fmla="*/ 101297 w 607639"/>
              <a:gd name="connsiteY70" fmla="*/ 91029 h 414642"/>
              <a:gd name="connsiteX71" fmla="*/ 111423 w 607639"/>
              <a:gd name="connsiteY71" fmla="*/ 101159 h 414642"/>
              <a:gd name="connsiteX72" fmla="*/ 111423 w 607639"/>
              <a:gd name="connsiteY72" fmla="*/ 262887 h 414642"/>
              <a:gd name="connsiteX73" fmla="*/ 101297 w 607639"/>
              <a:gd name="connsiteY73" fmla="*/ 273017 h 414642"/>
              <a:gd name="connsiteX74" fmla="*/ 91171 w 607639"/>
              <a:gd name="connsiteY74" fmla="*/ 262887 h 414642"/>
              <a:gd name="connsiteX75" fmla="*/ 91171 w 607639"/>
              <a:gd name="connsiteY75" fmla="*/ 101159 h 414642"/>
              <a:gd name="connsiteX76" fmla="*/ 101297 w 607639"/>
              <a:gd name="connsiteY76" fmla="*/ 91029 h 414642"/>
              <a:gd name="connsiteX77" fmla="*/ 70848 w 607639"/>
              <a:gd name="connsiteY77" fmla="*/ 20177 h 414642"/>
              <a:gd name="connsiteX78" fmla="*/ 60791 w 607639"/>
              <a:gd name="connsiteY78" fmla="*/ 30309 h 414642"/>
              <a:gd name="connsiteX79" fmla="*/ 60791 w 607639"/>
              <a:gd name="connsiteY79" fmla="*/ 343802 h 414642"/>
              <a:gd name="connsiteX80" fmla="*/ 222780 w 607639"/>
              <a:gd name="connsiteY80" fmla="*/ 343802 h 414642"/>
              <a:gd name="connsiteX81" fmla="*/ 232927 w 607639"/>
              <a:gd name="connsiteY81" fmla="*/ 353935 h 414642"/>
              <a:gd name="connsiteX82" fmla="*/ 232927 w 607639"/>
              <a:gd name="connsiteY82" fmla="*/ 364067 h 414642"/>
              <a:gd name="connsiteX83" fmla="*/ 374712 w 607639"/>
              <a:gd name="connsiteY83" fmla="*/ 364067 h 414642"/>
              <a:gd name="connsiteX84" fmla="*/ 374712 w 607639"/>
              <a:gd name="connsiteY84" fmla="*/ 353935 h 414642"/>
              <a:gd name="connsiteX85" fmla="*/ 384859 w 607639"/>
              <a:gd name="connsiteY85" fmla="*/ 343802 h 414642"/>
              <a:gd name="connsiteX86" fmla="*/ 546848 w 607639"/>
              <a:gd name="connsiteY86" fmla="*/ 343802 h 414642"/>
              <a:gd name="connsiteX87" fmla="*/ 546848 w 607639"/>
              <a:gd name="connsiteY87" fmla="*/ 30309 h 414642"/>
              <a:gd name="connsiteX88" fmla="*/ 536702 w 607639"/>
              <a:gd name="connsiteY88" fmla="*/ 20177 h 414642"/>
              <a:gd name="connsiteX89" fmla="*/ 70848 w 607639"/>
              <a:gd name="connsiteY89" fmla="*/ 0 h 414642"/>
              <a:gd name="connsiteX90" fmla="*/ 536702 w 607639"/>
              <a:gd name="connsiteY90" fmla="*/ 0 h 414642"/>
              <a:gd name="connsiteX91" fmla="*/ 567142 w 607639"/>
              <a:gd name="connsiteY91" fmla="*/ 30309 h 414642"/>
              <a:gd name="connsiteX92" fmla="*/ 567142 w 607639"/>
              <a:gd name="connsiteY92" fmla="*/ 343802 h 414642"/>
              <a:gd name="connsiteX93" fmla="*/ 597492 w 607639"/>
              <a:gd name="connsiteY93" fmla="*/ 343802 h 414642"/>
              <a:gd name="connsiteX94" fmla="*/ 607639 w 607639"/>
              <a:gd name="connsiteY94" fmla="*/ 353935 h 414642"/>
              <a:gd name="connsiteX95" fmla="*/ 607639 w 607639"/>
              <a:gd name="connsiteY95" fmla="*/ 384244 h 414642"/>
              <a:gd name="connsiteX96" fmla="*/ 577199 w 607639"/>
              <a:gd name="connsiteY96" fmla="*/ 414642 h 414642"/>
              <a:gd name="connsiteX97" fmla="*/ 30351 w 607639"/>
              <a:gd name="connsiteY97" fmla="*/ 414642 h 414642"/>
              <a:gd name="connsiteX98" fmla="*/ 0 w 607639"/>
              <a:gd name="connsiteY98" fmla="*/ 384244 h 414642"/>
              <a:gd name="connsiteX99" fmla="*/ 0 w 607639"/>
              <a:gd name="connsiteY99" fmla="*/ 353935 h 414642"/>
              <a:gd name="connsiteX100" fmla="*/ 10147 w 607639"/>
              <a:gd name="connsiteY100" fmla="*/ 343802 h 414642"/>
              <a:gd name="connsiteX101" fmla="*/ 40497 w 607639"/>
              <a:gd name="connsiteY101" fmla="*/ 343802 h 414642"/>
              <a:gd name="connsiteX102" fmla="*/ 40497 w 607639"/>
              <a:gd name="connsiteY102" fmla="*/ 30309 h 414642"/>
              <a:gd name="connsiteX103" fmla="*/ 70848 w 607639"/>
              <a:gd name="connsiteY103" fmla="*/ 0 h 4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07639" h="414642">
                <a:moveTo>
                  <a:pt x="20293" y="364067"/>
                </a:moveTo>
                <a:lnTo>
                  <a:pt x="20293" y="384244"/>
                </a:lnTo>
                <a:cubicBezTo>
                  <a:pt x="20293" y="390377"/>
                  <a:pt x="24298" y="394377"/>
                  <a:pt x="30351" y="394377"/>
                </a:cubicBezTo>
                <a:lnTo>
                  <a:pt x="577199" y="394377"/>
                </a:lnTo>
                <a:cubicBezTo>
                  <a:pt x="583341" y="394377"/>
                  <a:pt x="587346" y="390377"/>
                  <a:pt x="587346" y="384244"/>
                </a:cubicBezTo>
                <a:lnTo>
                  <a:pt x="587346" y="364067"/>
                </a:lnTo>
                <a:lnTo>
                  <a:pt x="556995" y="364067"/>
                </a:lnTo>
                <a:lnTo>
                  <a:pt x="394916" y="364067"/>
                </a:lnTo>
                <a:lnTo>
                  <a:pt x="394916" y="374200"/>
                </a:lnTo>
                <a:cubicBezTo>
                  <a:pt x="394916" y="380244"/>
                  <a:pt x="390911" y="384244"/>
                  <a:pt x="384859" y="384244"/>
                </a:cubicBezTo>
                <a:lnTo>
                  <a:pt x="222780" y="384244"/>
                </a:lnTo>
                <a:cubicBezTo>
                  <a:pt x="216728" y="384244"/>
                  <a:pt x="212634" y="380244"/>
                  <a:pt x="212634" y="374200"/>
                </a:cubicBezTo>
                <a:lnTo>
                  <a:pt x="212634" y="364067"/>
                </a:lnTo>
                <a:lnTo>
                  <a:pt x="50644" y="364067"/>
                </a:lnTo>
                <a:close/>
                <a:moveTo>
                  <a:pt x="141754" y="232583"/>
                </a:moveTo>
                <a:lnTo>
                  <a:pt x="161961" y="232583"/>
                </a:lnTo>
                <a:cubicBezTo>
                  <a:pt x="168104" y="232583"/>
                  <a:pt x="172110" y="236584"/>
                  <a:pt x="172110" y="242719"/>
                </a:cubicBezTo>
                <a:cubicBezTo>
                  <a:pt x="172110" y="248764"/>
                  <a:pt x="168104" y="252765"/>
                  <a:pt x="161961" y="252765"/>
                </a:cubicBezTo>
                <a:lnTo>
                  <a:pt x="141754" y="252765"/>
                </a:lnTo>
                <a:cubicBezTo>
                  <a:pt x="135700" y="252765"/>
                  <a:pt x="131605" y="248764"/>
                  <a:pt x="131605" y="242719"/>
                </a:cubicBezTo>
                <a:cubicBezTo>
                  <a:pt x="131605" y="236584"/>
                  <a:pt x="135700" y="232583"/>
                  <a:pt x="141754" y="232583"/>
                </a:cubicBezTo>
                <a:close/>
                <a:moveTo>
                  <a:pt x="141758" y="192149"/>
                </a:moveTo>
                <a:lnTo>
                  <a:pt x="182279" y="192149"/>
                </a:lnTo>
                <a:cubicBezTo>
                  <a:pt x="188335" y="192149"/>
                  <a:pt x="192432" y="196150"/>
                  <a:pt x="192432" y="202196"/>
                </a:cubicBezTo>
                <a:cubicBezTo>
                  <a:pt x="192432" y="208330"/>
                  <a:pt x="188335" y="212331"/>
                  <a:pt x="182279" y="212331"/>
                </a:cubicBezTo>
                <a:lnTo>
                  <a:pt x="141758" y="212331"/>
                </a:lnTo>
                <a:cubicBezTo>
                  <a:pt x="135702" y="212331"/>
                  <a:pt x="131605" y="208330"/>
                  <a:pt x="131605" y="202196"/>
                </a:cubicBezTo>
                <a:cubicBezTo>
                  <a:pt x="131605" y="196150"/>
                  <a:pt x="135702" y="192149"/>
                  <a:pt x="141758" y="192149"/>
                </a:cubicBezTo>
                <a:close/>
                <a:moveTo>
                  <a:pt x="141754" y="151716"/>
                </a:moveTo>
                <a:lnTo>
                  <a:pt x="161961" y="151716"/>
                </a:lnTo>
                <a:cubicBezTo>
                  <a:pt x="168104" y="151716"/>
                  <a:pt x="172110" y="155717"/>
                  <a:pt x="172110" y="161763"/>
                </a:cubicBezTo>
                <a:cubicBezTo>
                  <a:pt x="172110" y="167897"/>
                  <a:pt x="168104" y="171898"/>
                  <a:pt x="161961" y="171898"/>
                </a:cubicBezTo>
                <a:lnTo>
                  <a:pt x="141754" y="171898"/>
                </a:lnTo>
                <a:cubicBezTo>
                  <a:pt x="135700" y="171898"/>
                  <a:pt x="131605" y="167897"/>
                  <a:pt x="131605" y="161763"/>
                </a:cubicBezTo>
                <a:cubicBezTo>
                  <a:pt x="131605" y="155717"/>
                  <a:pt x="135700" y="151716"/>
                  <a:pt x="141754" y="151716"/>
                </a:cubicBezTo>
                <a:close/>
                <a:moveTo>
                  <a:pt x="141758" y="111211"/>
                </a:moveTo>
                <a:lnTo>
                  <a:pt x="182279" y="111211"/>
                </a:lnTo>
                <a:cubicBezTo>
                  <a:pt x="188335" y="111211"/>
                  <a:pt x="192432" y="115297"/>
                  <a:pt x="192432" y="121337"/>
                </a:cubicBezTo>
                <a:cubicBezTo>
                  <a:pt x="192432" y="127377"/>
                  <a:pt x="188335" y="131463"/>
                  <a:pt x="182279" y="131463"/>
                </a:cubicBezTo>
                <a:lnTo>
                  <a:pt x="141758" y="131463"/>
                </a:lnTo>
                <a:cubicBezTo>
                  <a:pt x="135702" y="131463"/>
                  <a:pt x="131605" y="127377"/>
                  <a:pt x="131605" y="121337"/>
                </a:cubicBezTo>
                <a:cubicBezTo>
                  <a:pt x="131605" y="115297"/>
                  <a:pt x="135702" y="111211"/>
                  <a:pt x="141758" y="111211"/>
                </a:cubicBezTo>
                <a:close/>
                <a:moveTo>
                  <a:pt x="425367" y="101191"/>
                </a:moveTo>
                <a:lnTo>
                  <a:pt x="496228" y="101191"/>
                </a:lnTo>
                <a:cubicBezTo>
                  <a:pt x="502282" y="101191"/>
                  <a:pt x="506377" y="105189"/>
                  <a:pt x="506377" y="111231"/>
                </a:cubicBezTo>
                <a:lnTo>
                  <a:pt x="506377" y="182042"/>
                </a:lnTo>
                <a:cubicBezTo>
                  <a:pt x="506377" y="188084"/>
                  <a:pt x="502282" y="192171"/>
                  <a:pt x="496228" y="192171"/>
                </a:cubicBezTo>
                <a:cubicBezTo>
                  <a:pt x="490175" y="192171"/>
                  <a:pt x="486080" y="188084"/>
                  <a:pt x="486080" y="182042"/>
                </a:cubicBezTo>
                <a:lnTo>
                  <a:pt x="486080" y="135575"/>
                </a:lnTo>
                <a:lnTo>
                  <a:pt x="402043" y="219447"/>
                </a:lnTo>
                <a:cubicBezTo>
                  <a:pt x="399996" y="221491"/>
                  <a:pt x="397948" y="222468"/>
                  <a:pt x="394921" y="222468"/>
                </a:cubicBezTo>
                <a:cubicBezTo>
                  <a:pt x="391895" y="222468"/>
                  <a:pt x="389847" y="221491"/>
                  <a:pt x="387889" y="219447"/>
                </a:cubicBezTo>
                <a:lnTo>
                  <a:pt x="344268" y="176001"/>
                </a:lnTo>
                <a:lnTo>
                  <a:pt x="270380" y="249744"/>
                </a:lnTo>
                <a:cubicBezTo>
                  <a:pt x="268332" y="251788"/>
                  <a:pt x="266285" y="252765"/>
                  <a:pt x="263258" y="252765"/>
                </a:cubicBezTo>
                <a:cubicBezTo>
                  <a:pt x="260231" y="252765"/>
                  <a:pt x="258184" y="251788"/>
                  <a:pt x="256225" y="249744"/>
                </a:cubicBezTo>
                <a:cubicBezTo>
                  <a:pt x="252130" y="245746"/>
                  <a:pt x="252130" y="239616"/>
                  <a:pt x="256225" y="235617"/>
                </a:cubicBezTo>
                <a:lnTo>
                  <a:pt x="337235" y="154766"/>
                </a:lnTo>
                <a:cubicBezTo>
                  <a:pt x="337769" y="154233"/>
                  <a:pt x="338303" y="153789"/>
                  <a:pt x="338837" y="153433"/>
                </a:cubicBezTo>
                <a:cubicBezTo>
                  <a:pt x="339372" y="152989"/>
                  <a:pt x="339995" y="152723"/>
                  <a:pt x="340618" y="152456"/>
                </a:cubicBezTo>
                <a:cubicBezTo>
                  <a:pt x="340885" y="152367"/>
                  <a:pt x="341152" y="152190"/>
                  <a:pt x="341508" y="152101"/>
                </a:cubicBezTo>
                <a:cubicBezTo>
                  <a:pt x="342131" y="151923"/>
                  <a:pt x="342754" y="151834"/>
                  <a:pt x="343378" y="151745"/>
                </a:cubicBezTo>
                <a:cubicBezTo>
                  <a:pt x="343645" y="151745"/>
                  <a:pt x="344001" y="151745"/>
                  <a:pt x="344268" y="151745"/>
                </a:cubicBezTo>
                <a:cubicBezTo>
                  <a:pt x="344980" y="151745"/>
                  <a:pt x="345603" y="151745"/>
                  <a:pt x="346226" y="151923"/>
                </a:cubicBezTo>
                <a:cubicBezTo>
                  <a:pt x="348096" y="152278"/>
                  <a:pt x="349876" y="153256"/>
                  <a:pt x="351390" y="154766"/>
                </a:cubicBezTo>
                <a:lnTo>
                  <a:pt x="394921" y="198213"/>
                </a:lnTo>
                <a:lnTo>
                  <a:pt x="471925" y="121359"/>
                </a:lnTo>
                <a:lnTo>
                  <a:pt x="425367" y="121359"/>
                </a:lnTo>
                <a:cubicBezTo>
                  <a:pt x="419224" y="121359"/>
                  <a:pt x="415218" y="117361"/>
                  <a:pt x="415218" y="111231"/>
                </a:cubicBezTo>
                <a:cubicBezTo>
                  <a:pt x="415218" y="105189"/>
                  <a:pt x="419224" y="101191"/>
                  <a:pt x="425367" y="101191"/>
                </a:cubicBezTo>
                <a:close/>
                <a:moveTo>
                  <a:pt x="101297" y="91029"/>
                </a:moveTo>
                <a:cubicBezTo>
                  <a:pt x="107337" y="91029"/>
                  <a:pt x="111423" y="95028"/>
                  <a:pt x="111423" y="101159"/>
                </a:cubicBezTo>
                <a:lnTo>
                  <a:pt x="111423" y="262887"/>
                </a:lnTo>
                <a:cubicBezTo>
                  <a:pt x="111423" y="268929"/>
                  <a:pt x="107337" y="273017"/>
                  <a:pt x="101297" y="273017"/>
                </a:cubicBezTo>
                <a:cubicBezTo>
                  <a:pt x="95257" y="273017"/>
                  <a:pt x="91171" y="268929"/>
                  <a:pt x="91171" y="262887"/>
                </a:cubicBezTo>
                <a:lnTo>
                  <a:pt x="91171" y="101159"/>
                </a:lnTo>
                <a:cubicBezTo>
                  <a:pt x="91171" y="95028"/>
                  <a:pt x="95257" y="91029"/>
                  <a:pt x="101297" y="91029"/>
                </a:cubicBezTo>
                <a:close/>
                <a:moveTo>
                  <a:pt x="70848" y="20177"/>
                </a:moveTo>
                <a:cubicBezTo>
                  <a:pt x="64796" y="20177"/>
                  <a:pt x="60791" y="24265"/>
                  <a:pt x="60791" y="30309"/>
                </a:cubicBezTo>
                <a:lnTo>
                  <a:pt x="60791" y="343802"/>
                </a:lnTo>
                <a:lnTo>
                  <a:pt x="222780" y="343802"/>
                </a:lnTo>
                <a:cubicBezTo>
                  <a:pt x="228833" y="343802"/>
                  <a:pt x="232927" y="347890"/>
                  <a:pt x="232927" y="353935"/>
                </a:cubicBezTo>
                <a:lnTo>
                  <a:pt x="232927" y="364067"/>
                </a:lnTo>
                <a:lnTo>
                  <a:pt x="374712" y="364067"/>
                </a:lnTo>
                <a:lnTo>
                  <a:pt x="374712" y="353935"/>
                </a:lnTo>
                <a:cubicBezTo>
                  <a:pt x="374712" y="347890"/>
                  <a:pt x="378717" y="343802"/>
                  <a:pt x="384859" y="343802"/>
                </a:cubicBezTo>
                <a:lnTo>
                  <a:pt x="546848" y="343802"/>
                </a:lnTo>
                <a:lnTo>
                  <a:pt x="546848" y="30309"/>
                </a:lnTo>
                <a:cubicBezTo>
                  <a:pt x="546848" y="24265"/>
                  <a:pt x="542754" y="20177"/>
                  <a:pt x="536702" y="20177"/>
                </a:cubicBezTo>
                <a:close/>
                <a:moveTo>
                  <a:pt x="70848" y="0"/>
                </a:moveTo>
                <a:lnTo>
                  <a:pt x="536702" y="0"/>
                </a:lnTo>
                <a:cubicBezTo>
                  <a:pt x="553969" y="0"/>
                  <a:pt x="567142" y="13155"/>
                  <a:pt x="567142" y="30309"/>
                </a:cubicBezTo>
                <a:lnTo>
                  <a:pt x="567142" y="343802"/>
                </a:lnTo>
                <a:lnTo>
                  <a:pt x="597492" y="343802"/>
                </a:lnTo>
                <a:cubicBezTo>
                  <a:pt x="603545" y="343802"/>
                  <a:pt x="607639" y="347890"/>
                  <a:pt x="607639" y="353935"/>
                </a:cubicBezTo>
                <a:lnTo>
                  <a:pt x="607639" y="384244"/>
                </a:lnTo>
                <a:cubicBezTo>
                  <a:pt x="607639" y="401487"/>
                  <a:pt x="594466" y="414642"/>
                  <a:pt x="577199" y="414642"/>
                </a:cubicBezTo>
                <a:lnTo>
                  <a:pt x="30351" y="414642"/>
                </a:lnTo>
                <a:cubicBezTo>
                  <a:pt x="13173" y="414642"/>
                  <a:pt x="0" y="401487"/>
                  <a:pt x="0" y="384244"/>
                </a:cubicBezTo>
                <a:lnTo>
                  <a:pt x="0" y="353935"/>
                </a:lnTo>
                <a:cubicBezTo>
                  <a:pt x="0" y="347890"/>
                  <a:pt x="4094" y="343802"/>
                  <a:pt x="10147" y="343802"/>
                </a:cubicBezTo>
                <a:lnTo>
                  <a:pt x="40497" y="343802"/>
                </a:lnTo>
                <a:lnTo>
                  <a:pt x="40497" y="30309"/>
                </a:lnTo>
                <a:cubicBezTo>
                  <a:pt x="40497" y="13155"/>
                  <a:pt x="53670" y="0"/>
                  <a:pt x="708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/>
          </a:p>
        </p:txBody>
      </p:sp>
      <p:sp>
        <p:nvSpPr>
          <p:cNvPr id="12" name="ïs1îḍe">
            <a:extLst>
              <a:ext uri="{FF2B5EF4-FFF2-40B4-BE49-F238E27FC236}">
                <a16:creationId xmlns:a16="http://schemas.microsoft.com/office/drawing/2014/main" id="{46AAA32E-AAD0-4722-A960-C9573BC3F561}"/>
              </a:ext>
            </a:extLst>
          </p:cNvPr>
          <p:cNvSpPr txBox="1"/>
          <p:nvPr/>
        </p:nvSpPr>
        <p:spPr>
          <a:xfrm>
            <a:off x="8316931" y="4830884"/>
            <a:ext cx="3214257" cy="131645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0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000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endParaRPr lang="en-US" altLang="zh-CN" sz="1000" dirty="0"/>
          </a:p>
          <a:p>
            <a:pPr>
              <a:lnSpc>
                <a:spcPct val="150000"/>
              </a:lnSpc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13" name="ïṩḷíḋe">
            <a:extLst>
              <a:ext uri="{FF2B5EF4-FFF2-40B4-BE49-F238E27FC236}">
                <a16:creationId xmlns:a16="http://schemas.microsoft.com/office/drawing/2014/main" id="{DE47D47E-F480-4002-815F-2185486C4DB6}"/>
              </a:ext>
            </a:extLst>
          </p:cNvPr>
          <p:cNvSpPr txBox="1"/>
          <p:nvPr/>
        </p:nvSpPr>
        <p:spPr>
          <a:xfrm>
            <a:off x="8316931" y="4435277"/>
            <a:ext cx="3214257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14" name="ïṡ1îḓê">
            <a:extLst>
              <a:ext uri="{FF2B5EF4-FFF2-40B4-BE49-F238E27FC236}">
                <a16:creationId xmlns:a16="http://schemas.microsoft.com/office/drawing/2014/main" id="{5CE186BF-8DCB-4FF5-B6E2-0D239E417F9B}"/>
              </a:ext>
            </a:extLst>
          </p:cNvPr>
          <p:cNvSpPr/>
          <p:nvPr/>
        </p:nvSpPr>
        <p:spPr bwMode="auto">
          <a:xfrm>
            <a:off x="8431231" y="3959475"/>
            <a:ext cx="478639" cy="314632"/>
          </a:xfrm>
          <a:custGeom>
            <a:avLst/>
            <a:gdLst>
              <a:gd name="connsiteX0" fmla="*/ 20293 w 607639"/>
              <a:gd name="connsiteY0" fmla="*/ 364067 h 414642"/>
              <a:gd name="connsiteX1" fmla="*/ 20293 w 607639"/>
              <a:gd name="connsiteY1" fmla="*/ 384244 h 414642"/>
              <a:gd name="connsiteX2" fmla="*/ 30351 w 607639"/>
              <a:gd name="connsiteY2" fmla="*/ 394377 h 414642"/>
              <a:gd name="connsiteX3" fmla="*/ 577199 w 607639"/>
              <a:gd name="connsiteY3" fmla="*/ 394377 h 414642"/>
              <a:gd name="connsiteX4" fmla="*/ 587346 w 607639"/>
              <a:gd name="connsiteY4" fmla="*/ 384244 h 414642"/>
              <a:gd name="connsiteX5" fmla="*/ 587346 w 607639"/>
              <a:gd name="connsiteY5" fmla="*/ 364067 h 414642"/>
              <a:gd name="connsiteX6" fmla="*/ 556995 w 607639"/>
              <a:gd name="connsiteY6" fmla="*/ 364067 h 414642"/>
              <a:gd name="connsiteX7" fmla="*/ 394916 w 607639"/>
              <a:gd name="connsiteY7" fmla="*/ 364067 h 414642"/>
              <a:gd name="connsiteX8" fmla="*/ 394916 w 607639"/>
              <a:gd name="connsiteY8" fmla="*/ 374200 h 414642"/>
              <a:gd name="connsiteX9" fmla="*/ 384859 w 607639"/>
              <a:gd name="connsiteY9" fmla="*/ 384244 h 414642"/>
              <a:gd name="connsiteX10" fmla="*/ 222780 w 607639"/>
              <a:gd name="connsiteY10" fmla="*/ 384244 h 414642"/>
              <a:gd name="connsiteX11" fmla="*/ 212634 w 607639"/>
              <a:gd name="connsiteY11" fmla="*/ 374200 h 414642"/>
              <a:gd name="connsiteX12" fmla="*/ 212634 w 607639"/>
              <a:gd name="connsiteY12" fmla="*/ 364067 h 414642"/>
              <a:gd name="connsiteX13" fmla="*/ 50644 w 607639"/>
              <a:gd name="connsiteY13" fmla="*/ 364067 h 414642"/>
              <a:gd name="connsiteX14" fmla="*/ 141754 w 607639"/>
              <a:gd name="connsiteY14" fmla="*/ 232583 h 414642"/>
              <a:gd name="connsiteX15" fmla="*/ 161961 w 607639"/>
              <a:gd name="connsiteY15" fmla="*/ 232583 h 414642"/>
              <a:gd name="connsiteX16" fmla="*/ 172110 w 607639"/>
              <a:gd name="connsiteY16" fmla="*/ 242719 h 414642"/>
              <a:gd name="connsiteX17" fmla="*/ 161961 w 607639"/>
              <a:gd name="connsiteY17" fmla="*/ 252765 h 414642"/>
              <a:gd name="connsiteX18" fmla="*/ 141754 w 607639"/>
              <a:gd name="connsiteY18" fmla="*/ 252765 h 414642"/>
              <a:gd name="connsiteX19" fmla="*/ 131605 w 607639"/>
              <a:gd name="connsiteY19" fmla="*/ 242719 h 414642"/>
              <a:gd name="connsiteX20" fmla="*/ 141754 w 607639"/>
              <a:gd name="connsiteY20" fmla="*/ 232583 h 414642"/>
              <a:gd name="connsiteX21" fmla="*/ 141758 w 607639"/>
              <a:gd name="connsiteY21" fmla="*/ 192149 h 414642"/>
              <a:gd name="connsiteX22" fmla="*/ 182279 w 607639"/>
              <a:gd name="connsiteY22" fmla="*/ 192149 h 414642"/>
              <a:gd name="connsiteX23" fmla="*/ 192432 w 607639"/>
              <a:gd name="connsiteY23" fmla="*/ 202196 h 414642"/>
              <a:gd name="connsiteX24" fmla="*/ 182279 w 607639"/>
              <a:gd name="connsiteY24" fmla="*/ 212331 h 414642"/>
              <a:gd name="connsiteX25" fmla="*/ 141758 w 607639"/>
              <a:gd name="connsiteY25" fmla="*/ 212331 h 414642"/>
              <a:gd name="connsiteX26" fmla="*/ 131605 w 607639"/>
              <a:gd name="connsiteY26" fmla="*/ 202196 h 414642"/>
              <a:gd name="connsiteX27" fmla="*/ 141758 w 607639"/>
              <a:gd name="connsiteY27" fmla="*/ 192149 h 414642"/>
              <a:gd name="connsiteX28" fmla="*/ 141754 w 607639"/>
              <a:gd name="connsiteY28" fmla="*/ 151716 h 414642"/>
              <a:gd name="connsiteX29" fmla="*/ 161961 w 607639"/>
              <a:gd name="connsiteY29" fmla="*/ 151716 h 414642"/>
              <a:gd name="connsiteX30" fmla="*/ 172110 w 607639"/>
              <a:gd name="connsiteY30" fmla="*/ 161763 h 414642"/>
              <a:gd name="connsiteX31" fmla="*/ 161961 w 607639"/>
              <a:gd name="connsiteY31" fmla="*/ 171898 h 414642"/>
              <a:gd name="connsiteX32" fmla="*/ 141754 w 607639"/>
              <a:gd name="connsiteY32" fmla="*/ 171898 h 414642"/>
              <a:gd name="connsiteX33" fmla="*/ 131605 w 607639"/>
              <a:gd name="connsiteY33" fmla="*/ 161763 h 414642"/>
              <a:gd name="connsiteX34" fmla="*/ 141754 w 607639"/>
              <a:gd name="connsiteY34" fmla="*/ 151716 h 414642"/>
              <a:gd name="connsiteX35" fmla="*/ 141758 w 607639"/>
              <a:gd name="connsiteY35" fmla="*/ 111211 h 414642"/>
              <a:gd name="connsiteX36" fmla="*/ 182279 w 607639"/>
              <a:gd name="connsiteY36" fmla="*/ 111211 h 414642"/>
              <a:gd name="connsiteX37" fmla="*/ 192432 w 607639"/>
              <a:gd name="connsiteY37" fmla="*/ 121337 h 414642"/>
              <a:gd name="connsiteX38" fmla="*/ 182279 w 607639"/>
              <a:gd name="connsiteY38" fmla="*/ 131463 h 414642"/>
              <a:gd name="connsiteX39" fmla="*/ 141758 w 607639"/>
              <a:gd name="connsiteY39" fmla="*/ 131463 h 414642"/>
              <a:gd name="connsiteX40" fmla="*/ 131605 w 607639"/>
              <a:gd name="connsiteY40" fmla="*/ 121337 h 414642"/>
              <a:gd name="connsiteX41" fmla="*/ 141758 w 607639"/>
              <a:gd name="connsiteY41" fmla="*/ 111211 h 414642"/>
              <a:gd name="connsiteX42" fmla="*/ 425367 w 607639"/>
              <a:gd name="connsiteY42" fmla="*/ 101191 h 414642"/>
              <a:gd name="connsiteX43" fmla="*/ 496228 w 607639"/>
              <a:gd name="connsiteY43" fmla="*/ 101191 h 414642"/>
              <a:gd name="connsiteX44" fmla="*/ 506377 w 607639"/>
              <a:gd name="connsiteY44" fmla="*/ 111231 h 414642"/>
              <a:gd name="connsiteX45" fmla="*/ 506377 w 607639"/>
              <a:gd name="connsiteY45" fmla="*/ 182042 h 414642"/>
              <a:gd name="connsiteX46" fmla="*/ 496228 w 607639"/>
              <a:gd name="connsiteY46" fmla="*/ 192171 h 414642"/>
              <a:gd name="connsiteX47" fmla="*/ 486080 w 607639"/>
              <a:gd name="connsiteY47" fmla="*/ 182042 h 414642"/>
              <a:gd name="connsiteX48" fmla="*/ 486080 w 607639"/>
              <a:gd name="connsiteY48" fmla="*/ 135575 h 414642"/>
              <a:gd name="connsiteX49" fmla="*/ 402043 w 607639"/>
              <a:gd name="connsiteY49" fmla="*/ 219447 h 414642"/>
              <a:gd name="connsiteX50" fmla="*/ 394921 w 607639"/>
              <a:gd name="connsiteY50" fmla="*/ 222468 h 414642"/>
              <a:gd name="connsiteX51" fmla="*/ 387889 w 607639"/>
              <a:gd name="connsiteY51" fmla="*/ 219447 h 414642"/>
              <a:gd name="connsiteX52" fmla="*/ 344268 w 607639"/>
              <a:gd name="connsiteY52" fmla="*/ 176001 h 414642"/>
              <a:gd name="connsiteX53" fmla="*/ 270380 w 607639"/>
              <a:gd name="connsiteY53" fmla="*/ 249744 h 414642"/>
              <a:gd name="connsiteX54" fmla="*/ 263258 w 607639"/>
              <a:gd name="connsiteY54" fmla="*/ 252765 h 414642"/>
              <a:gd name="connsiteX55" fmla="*/ 256225 w 607639"/>
              <a:gd name="connsiteY55" fmla="*/ 249744 h 414642"/>
              <a:gd name="connsiteX56" fmla="*/ 256225 w 607639"/>
              <a:gd name="connsiteY56" fmla="*/ 235617 h 414642"/>
              <a:gd name="connsiteX57" fmla="*/ 337235 w 607639"/>
              <a:gd name="connsiteY57" fmla="*/ 154766 h 414642"/>
              <a:gd name="connsiteX58" fmla="*/ 338837 w 607639"/>
              <a:gd name="connsiteY58" fmla="*/ 153433 h 414642"/>
              <a:gd name="connsiteX59" fmla="*/ 340618 w 607639"/>
              <a:gd name="connsiteY59" fmla="*/ 152456 h 414642"/>
              <a:gd name="connsiteX60" fmla="*/ 341508 w 607639"/>
              <a:gd name="connsiteY60" fmla="*/ 152101 h 414642"/>
              <a:gd name="connsiteX61" fmla="*/ 343378 w 607639"/>
              <a:gd name="connsiteY61" fmla="*/ 151745 h 414642"/>
              <a:gd name="connsiteX62" fmla="*/ 344268 w 607639"/>
              <a:gd name="connsiteY62" fmla="*/ 151745 h 414642"/>
              <a:gd name="connsiteX63" fmla="*/ 346226 w 607639"/>
              <a:gd name="connsiteY63" fmla="*/ 151923 h 414642"/>
              <a:gd name="connsiteX64" fmla="*/ 351390 w 607639"/>
              <a:gd name="connsiteY64" fmla="*/ 154766 h 414642"/>
              <a:gd name="connsiteX65" fmla="*/ 394921 w 607639"/>
              <a:gd name="connsiteY65" fmla="*/ 198213 h 414642"/>
              <a:gd name="connsiteX66" fmla="*/ 471925 w 607639"/>
              <a:gd name="connsiteY66" fmla="*/ 121359 h 414642"/>
              <a:gd name="connsiteX67" fmla="*/ 425367 w 607639"/>
              <a:gd name="connsiteY67" fmla="*/ 121359 h 414642"/>
              <a:gd name="connsiteX68" fmla="*/ 415218 w 607639"/>
              <a:gd name="connsiteY68" fmla="*/ 111231 h 414642"/>
              <a:gd name="connsiteX69" fmla="*/ 425367 w 607639"/>
              <a:gd name="connsiteY69" fmla="*/ 101191 h 414642"/>
              <a:gd name="connsiteX70" fmla="*/ 101297 w 607639"/>
              <a:gd name="connsiteY70" fmla="*/ 91029 h 414642"/>
              <a:gd name="connsiteX71" fmla="*/ 111423 w 607639"/>
              <a:gd name="connsiteY71" fmla="*/ 101159 h 414642"/>
              <a:gd name="connsiteX72" fmla="*/ 111423 w 607639"/>
              <a:gd name="connsiteY72" fmla="*/ 262887 h 414642"/>
              <a:gd name="connsiteX73" fmla="*/ 101297 w 607639"/>
              <a:gd name="connsiteY73" fmla="*/ 273017 h 414642"/>
              <a:gd name="connsiteX74" fmla="*/ 91171 w 607639"/>
              <a:gd name="connsiteY74" fmla="*/ 262887 h 414642"/>
              <a:gd name="connsiteX75" fmla="*/ 91171 w 607639"/>
              <a:gd name="connsiteY75" fmla="*/ 101159 h 414642"/>
              <a:gd name="connsiteX76" fmla="*/ 101297 w 607639"/>
              <a:gd name="connsiteY76" fmla="*/ 91029 h 414642"/>
              <a:gd name="connsiteX77" fmla="*/ 70848 w 607639"/>
              <a:gd name="connsiteY77" fmla="*/ 20177 h 414642"/>
              <a:gd name="connsiteX78" fmla="*/ 60791 w 607639"/>
              <a:gd name="connsiteY78" fmla="*/ 30309 h 414642"/>
              <a:gd name="connsiteX79" fmla="*/ 60791 w 607639"/>
              <a:gd name="connsiteY79" fmla="*/ 343802 h 414642"/>
              <a:gd name="connsiteX80" fmla="*/ 222780 w 607639"/>
              <a:gd name="connsiteY80" fmla="*/ 343802 h 414642"/>
              <a:gd name="connsiteX81" fmla="*/ 232927 w 607639"/>
              <a:gd name="connsiteY81" fmla="*/ 353935 h 414642"/>
              <a:gd name="connsiteX82" fmla="*/ 232927 w 607639"/>
              <a:gd name="connsiteY82" fmla="*/ 364067 h 414642"/>
              <a:gd name="connsiteX83" fmla="*/ 374712 w 607639"/>
              <a:gd name="connsiteY83" fmla="*/ 364067 h 414642"/>
              <a:gd name="connsiteX84" fmla="*/ 374712 w 607639"/>
              <a:gd name="connsiteY84" fmla="*/ 353935 h 414642"/>
              <a:gd name="connsiteX85" fmla="*/ 384859 w 607639"/>
              <a:gd name="connsiteY85" fmla="*/ 343802 h 414642"/>
              <a:gd name="connsiteX86" fmla="*/ 546848 w 607639"/>
              <a:gd name="connsiteY86" fmla="*/ 343802 h 414642"/>
              <a:gd name="connsiteX87" fmla="*/ 546848 w 607639"/>
              <a:gd name="connsiteY87" fmla="*/ 30309 h 414642"/>
              <a:gd name="connsiteX88" fmla="*/ 536702 w 607639"/>
              <a:gd name="connsiteY88" fmla="*/ 20177 h 414642"/>
              <a:gd name="connsiteX89" fmla="*/ 70848 w 607639"/>
              <a:gd name="connsiteY89" fmla="*/ 0 h 414642"/>
              <a:gd name="connsiteX90" fmla="*/ 536702 w 607639"/>
              <a:gd name="connsiteY90" fmla="*/ 0 h 414642"/>
              <a:gd name="connsiteX91" fmla="*/ 567142 w 607639"/>
              <a:gd name="connsiteY91" fmla="*/ 30309 h 414642"/>
              <a:gd name="connsiteX92" fmla="*/ 567142 w 607639"/>
              <a:gd name="connsiteY92" fmla="*/ 343802 h 414642"/>
              <a:gd name="connsiteX93" fmla="*/ 597492 w 607639"/>
              <a:gd name="connsiteY93" fmla="*/ 343802 h 414642"/>
              <a:gd name="connsiteX94" fmla="*/ 607639 w 607639"/>
              <a:gd name="connsiteY94" fmla="*/ 353935 h 414642"/>
              <a:gd name="connsiteX95" fmla="*/ 607639 w 607639"/>
              <a:gd name="connsiteY95" fmla="*/ 384244 h 414642"/>
              <a:gd name="connsiteX96" fmla="*/ 577199 w 607639"/>
              <a:gd name="connsiteY96" fmla="*/ 414642 h 414642"/>
              <a:gd name="connsiteX97" fmla="*/ 30351 w 607639"/>
              <a:gd name="connsiteY97" fmla="*/ 414642 h 414642"/>
              <a:gd name="connsiteX98" fmla="*/ 0 w 607639"/>
              <a:gd name="connsiteY98" fmla="*/ 384244 h 414642"/>
              <a:gd name="connsiteX99" fmla="*/ 0 w 607639"/>
              <a:gd name="connsiteY99" fmla="*/ 353935 h 414642"/>
              <a:gd name="connsiteX100" fmla="*/ 10147 w 607639"/>
              <a:gd name="connsiteY100" fmla="*/ 343802 h 414642"/>
              <a:gd name="connsiteX101" fmla="*/ 40497 w 607639"/>
              <a:gd name="connsiteY101" fmla="*/ 343802 h 414642"/>
              <a:gd name="connsiteX102" fmla="*/ 40497 w 607639"/>
              <a:gd name="connsiteY102" fmla="*/ 30309 h 414642"/>
              <a:gd name="connsiteX103" fmla="*/ 70848 w 607639"/>
              <a:gd name="connsiteY103" fmla="*/ 0 h 4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07639" h="414642">
                <a:moveTo>
                  <a:pt x="20293" y="364067"/>
                </a:moveTo>
                <a:lnTo>
                  <a:pt x="20293" y="384244"/>
                </a:lnTo>
                <a:cubicBezTo>
                  <a:pt x="20293" y="390377"/>
                  <a:pt x="24298" y="394377"/>
                  <a:pt x="30351" y="394377"/>
                </a:cubicBezTo>
                <a:lnTo>
                  <a:pt x="577199" y="394377"/>
                </a:lnTo>
                <a:cubicBezTo>
                  <a:pt x="583341" y="394377"/>
                  <a:pt x="587346" y="390377"/>
                  <a:pt x="587346" y="384244"/>
                </a:cubicBezTo>
                <a:lnTo>
                  <a:pt x="587346" y="364067"/>
                </a:lnTo>
                <a:lnTo>
                  <a:pt x="556995" y="364067"/>
                </a:lnTo>
                <a:lnTo>
                  <a:pt x="394916" y="364067"/>
                </a:lnTo>
                <a:lnTo>
                  <a:pt x="394916" y="374200"/>
                </a:lnTo>
                <a:cubicBezTo>
                  <a:pt x="394916" y="380244"/>
                  <a:pt x="390911" y="384244"/>
                  <a:pt x="384859" y="384244"/>
                </a:cubicBezTo>
                <a:lnTo>
                  <a:pt x="222780" y="384244"/>
                </a:lnTo>
                <a:cubicBezTo>
                  <a:pt x="216728" y="384244"/>
                  <a:pt x="212634" y="380244"/>
                  <a:pt x="212634" y="374200"/>
                </a:cubicBezTo>
                <a:lnTo>
                  <a:pt x="212634" y="364067"/>
                </a:lnTo>
                <a:lnTo>
                  <a:pt x="50644" y="364067"/>
                </a:lnTo>
                <a:close/>
                <a:moveTo>
                  <a:pt x="141754" y="232583"/>
                </a:moveTo>
                <a:lnTo>
                  <a:pt x="161961" y="232583"/>
                </a:lnTo>
                <a:cubicBezTo>
                  <a:pt x="168104" y="232583"/>
                  <a:pt x="172110" y="236584"/>
                  <a:pt x="172110" y="242719"/>
                </a:cubicBezTo>
                <a:cubicBezTo>
                  <a:pt x="172110" y="248764"/>
                  <a:pt x="168104" y="252765"/>
                  <a:pt x="161961" y="252765"/>
                </a:cubicBezTo>
                <a:lnTo>
                  <a:pt x="141754" y="252765"/>
                </a:lnTo>
                <a:cubicBezTo>
                  <a:pt x="135700" y="252765"/>
                  <a:pt x="131605" y="248764"/>
                  <a:pt x="131605" y="242719"/>
                </a:cubicBezTo>
                <a:cubicBezTo>
                  <a:pt x="131605" y="236584"/>
                  <a:pt x="135700" y="232583"/>
                  <a:pt x="141754" y="232583"/>
                </a:cubicBezTo>
                <a:close/>
                <a:moveTo>
                  <a:pt x="141758" y="192149"/>
                </a:moveTo>
                <a:lnTo>
                  <a:pt x="182279" y="192149"/>
                </a:lnTo>
                <a:cubicBezTo>
                  <a:pt x="188335" y="192149"/>
                  <a:pt x="192432" y="196150"/>
                  <a:pt x="192432" y="202196"/>
                </a:cubicBezTo>
                <a:cubicBezTo>
                  <a:pt x="192432" y="208330"/>
                  <a:pt x="188335" y="212331"/>
                  <a:pt x="182279" y="212331"/>
                </a:cubicBezTo>
                <a:lnTo>
                  <a:pt x="141758" y="212331"/>
                </a:lnTo>
                <a:cubicBezTo>
                  <a:pt x="135702" y="212331"/>
                  <a:pt x="131605" y="208330"/>
                  <a:pt x="131605" y="202196"/>
                </a:cubicBezTo>
                <a:cubicBezTo>
                  <a:pt x="131605" y="196150"/>
                  <a:pt x="135702" y="192149"/>
                  <a:pt x="141758" y="192149"/>
                </a:cubicBezTo>
                <a:close/>
                <a:moveTo>
                  <a:pt x="141754" y="151716"/>
                </a:moveTo>
                <a:lnTo>
                  <a:pt x="161961" y="151716"/>
                </a:lnTo>
                <a:cubicBezTo>
                  <a:pt x="168104" y="151716"/>
                  <a:pt x="172110" y="155717"/>
                  <a:pt x="172110" y="161763"/>
                </a:cubicBezTo>
                <a:cubicBezTo>
                  <a:pt x="172110" y="167897"/>
                  <a:pt x="168104" y="171898"/>
                  <a:pt x="161961" y="171898"/>
                </a:cubicBezTo>
                <a:lnTo>
                  <a:pt x="141754" y="171898"/>
                </a:lnTo>
                <a:cubicBezTo>
                  <a:pt x="135700" y="171898"/>
                  <a:pt x="131605" y="167897"/>
                  <a:pt x="131605" y="161763"/>
                </a:cubicBezTo>
                <a:cubicBezTo>
                  <a:pt x="131605" y="155717"/>
                  <a:pt x="135700" y="151716"/>
                  <a:pt x="141754" y="151716"/>
                </a:cubicBezTo>
                <a:close/>
                <a:moveTo>
                  <a:pt x="141758" y="111211"/>
                </a:moveTo>
                <a:lnTo>
                  <a:pt x="182279" y="111211"/>
                </a:lnTo>
                <a:cubicBezTo>
                  <a:pt x="188335" y="111211"/>
                  <a:pt x="192432" y="115297"/>
                  <a:pt x="192432" y="121337"/>
                </a:cubicBezTo>
                <a:cubicBezTo>
                  <a:pt x="192432" y="127377"/>
                  <a:pt x="188335" y="131463"/>
                  <a:pt x="182279" y="131463"/>
                </a:cubicBezTo>
                <a:lnTo>
                  <a:pt x="141758" y="131463"/>
                </a:lnTo>
                <a:cubicBezTo>
                  <a:pt x="135702" y="131463"/>
                  <a:pt x="131605" y="127377"/>
                  <a:pt x="131605" y="121337"/>
                </a:cubicBezTo>
                <a:cubicBezTo>
                  <a:pt x="131605" y="115297"/>
                  <a:pt x="135702" y="111211"/>
                  <a:pt x="141758" y="111211"/>
                </a:cubicBezTo>
                <a:close/>
                <a:moveTo>
                  <a:pt x="425367" y="101191"/>
                </a:moveTo>
                <a:lnTo>
                  <a:pt x="496228" y="101191"/>
                </a:lnTo>
                <a:cubicBezTo>
                  <a:pt x="502282" y="101191"/>
                  <a:pt x="506377" y="105189"/>
                  <a:pt x="506377" y="111231"/>
                </a:cubicBezTo>
                <a:lnTo>
                  <a:pt x="506377" y="182042"/>
                </a:lnTo>
                <a:cubicBezTo>
                  <a:pt x="506377" y="188084"/>
                  <a:pt x="502282" y="192171"/>
                  <a:pt x="496228" y="192171"/>
                </a:cubicBezTo>
                <a:cubicBezTo>
                  <a:pt x="490175" y="192171"/>
                  <a:pt x="486080" y="188084"/>
                  <a:pt x="486080" y="182042"/>
                </a:cubicBezTo>
                <a:lnTo>
                  <a:pt x="486080" y="135575"/>
                </a:lnTo>
                <a:lnTo>
                  <a:pt x="402043" y="219447"/>
                </a:lnTo>
                <a:cubicBezTo>
                  <a:pt x="399996" y="221491"/>
                  <a:pt x="397948" y="222468"/>
                  <a:pt x="394921" y="222468"/>
                </a:cubicBezTo>
                <a:cubicBezTo>
                  <a:pt x="391895" y="222468"/>
                  <a:pt x="389847" y="221491"/>
                  <a:pt x="387889" y="219447"/>
                </a:cubicBezTo>
                <a:lnTo>
                  <a:pt x="344268" y="176001"/>
                </a:lnTo>
                <a:lnTo>
                  <a:pt x="270380" y="249744"/>
                </a:lnTo>
                <a:cubicBezTo>
                  <a:pt x="268332" y="251788"/>
                  <a:pt x="266285" y="252765"/>
                  <a:pt x="263258" y="252765"/>
                </a:cubicBezTo>
                <a:cubicBezTo>
                  <a:pt x="260231" y="252765"/>
                  <a:pt x="258184" y="251788"/>
                  <a:pt x="256225" y="249744"/>
                </a:cubicBezTo>
                <a:cubicBezTo>
                  <a:pt x="252130" y="245746"/>
                  <a:pt x="252130" y="239616"/>
                  <a:pt x="256225" y="235617"/>
                </a:cubicBezTo>
                <a:lnTo>
                  <a:pt x="337235" y="154766"/>
                </a:lnTo>
                <a:cubicBezTo>
                  <a:pt x="337769" y="154233"/>
                  <a:pt x="338303" y="153789"/>
                  <a:pt x="338837" y="153433"/>
                </a:cubicBezTo>
                <a:cubicBezTo>
                  <a:pt x="339372" y="152989"/>
                  <a:pt x="339995" y="152723"/>
                  <a:pt x="340618" y="152456"/>
                </a:cubicBezTo>
                <a:cubicBezTo>
                  <a:pt x="340885" y="152367"/>
                  <a:pt x="341152" y="152190"/>
                  <a:pt x="341508" y="152101"/>
                </a:cubicBezTo>
                <a:cubicBezTo>
                  <a:pt x="342131" y="151923"/>
                  <a:pt x="342754" y="151834"/>
                  <a:pt x="343378" y="151745"/>
                </a:cubicBezTo>
                <a:cubicBezTo>
                  <a:pt x="343645" y="151745"/>
                  <a:pt x="344001" y="151745"/>
                  <a:pt x="344268" y="151745"/>
                </a:cubicBezTo>
                <a:cubicBezTo>
                  <a:pt x="344980" y="151745"/>
                  <a:pt x="345603" y="151745"/>
                  <a:pt x="346226" y="151923"/>
                </a:cubicBezTo>
                <a:cubicBezTo>
                  <a:pt x="348096" y="152278"/>
                  <a:pt x="349876" y="153256"/>
                  <a:pt x="351390" y="154766"/>
                </a:cubicBezTo>
                <a:lnTo>
                  <a:pt x="394921" y="198213"/>
                </a:lnTo>
                <a:lnTo>
                  <a:pt x="471925" y="121359"/>
                </a:lnTo>
                <a:lnTo>
                  <a:pt x="425367" y="121359"/>
                </a:lnTo>
                <a:cubicBezTo>
                  <a:pt x="419224" y="121359"/>
                  <a:pt x="415218" y="117361"/>
                  <a:pt x="415218" y="111231"/>
                </a:cubicBezTo>
                <a:cubicBezTo>
                  <a:pt x="415218" y="105189"/>
                  <a:pt x="419224" y="101191"/>
                  <a:pt x="425367" y="101191"/>
                </a:cubicBezTo>
                <a:close/>
                <a:moveTo>
                  <a:pt x="101297" y="91029"/>
                </a:moveTo>
                <a:cubicBezTo>
                  <a:pt x="107337" y="91029"/>
                  <a:pt x="111423" y="95028"/>
                  <a:pt x="111423" y="101159"/>
                </a:cubicBezTo>
                <a:lnTo>
                  <a:pt x="111423" y="262887"/>
                </a:lnTo>
                <a:cubicBezTo>
                  <a:pt x="111423" y="268929"/>
                  <a:pt x="107337" y="273017"/>
                  <a:pt x="101297" y="273017"/>
                </a:cubicBezTo>
                <a:cubicBezTo>
                  <a:pt x="95257" y="273017"/>
                  <a:pt x="91171" y="268929"/>
                  <a:pt x="91171" y="262887"/>
                </a:cubicBezTo>
                <a:lnTo>
                  <a:pt x="91171" y="101159"/>
                </a:lnTo>
                <a:cubicBezTo>
                  <a:pt x="91171" y="95028"/>
                  <a:pt x="95257" y="91029"/>
                  <a:pt x="101297" y="91029"/>
                </a:cubicBezTo>
                <a:close/>
                <a:moveTo>
                  <a:pt x="70848" y="20177"/>
                </a:moveTo>
                <a:cubicBezTo>
                  <a:pt x="64796" y="20177"/>
                  <a:pt x="60791" y="24265"/>
                  <a:pt x="60791" y="30309"/>
                </a:cubicBezTo>
                <a:lnTo>
                  <a:pt x="60791" y="343802"/>
                </a:lnTo>
                <a:lnTo>
                  <a:pt x="222780" y="343802"/>
                </a:lnTo>
                <a:cubicBezTo>
                  <a:pt x="228833" y="343802"/>
                  <a:pt x="232927" y="347890"/>
                  <a:pt x="232927" y="353935"/>
                </a:cubicBezTo>
                <a:lnTo>
                  <a:pt x="232927" y="364067"/>
                </a:lnTo>
                <a:lnTo>
                  <a:pt x="374712" y="364067"/>
                </a:lnTo>
                <a:lnTo>
                  <a:pt x="374712" y="353935"/>
                </a:lnTo>
                <a:cubicBezTo>
                  <a:pt x="374712" y="347890"/>
                  <a:pt x="378717" y="343802"/>
                  <a:pt x="384859" y="343802"/>
                </a:cubicBezTo>
                <a:lnTo>
                  <a:pt x="546848" y="343802"/>
                </a:lnTo>
                <a:lnTo>
                  <a:pt x="546848" y="30309"/>
                </a:lnTo>
                <a:cubicBezTo>
                  <a:pt x="546848" y="24265"/>
                  <a:pt x="542754" y="20177"/>
                  <a:pt x="536702" y="20177"/>
                </a:cubicBezTo>
                <a:close/>
                <a:moveTo>
                  <a:pt x="70848" y="0"/>
                </a:moveTo>
                <a:lnTo>
                  <a:pt x="536702" y="0"/>
                </a:lnTo>
                <a:cubicBezTo>
                  <a:pt x="553969" y="0"/>
                  <a:pt x="567142" y="13155"/>
                  <a:pt x="567142" y="30309"/>
                </a:cubicBezTo>
                <a:lnTo>
                  <a:pt x="567142" y="343802"/>
                </a:lnTo>
                <a:lnTo>
                  <a:pt x="597492" y="343802"/>
                </a:lnTo>
                <a:cubicBezTo>
                  <a:pt x="603545" y="343802"/>
                  <a:pt x="607639" y="347890"/>
                  <a:pt x="607639" y="353935"/>
                </a:cubicBezTo>
                <a:lnTo>
                  <a:pt x="607639" y="384244"/>
                </a:lnTo>
                <a:cubicBezTo>
                  <a:pt x="607639" y="401487"/>
                  <a:pt x="594466" y="414642"/>
                  <a:pt x="577199" y="414642"/>
                </a:cubicBezTo>
                <a:lnTo>
                  <a:pt x="30351" y="414642"/>
                </a:lnTo>
                <a:cubicBezTo>
                  <a:pt x="13173" y="414642"/>
                  <a:pt x="0" y="401487"/>
                  <a:pt x="0" y="384244"/>
                </a:cubicBezTo>
                <a:lnTo>
                  <a:pt x="0" y="353935"/>
                </a:lnTo>
                <a:cubicBezTo>
                  <a:pt x="0" y="347890"/>
                  <a:pt x="4094" y="343802"/>
                  <a:pt x="10147" y="343802"/>
                </a:cubicBezTo>
                <a:lnTo>
                  <a:pt x="40497" y="343802"/>
                </a:lnTo>
                <a:lnTo>
                  <a:pt x="40497" y="30309"/>
                </a:lnTo>
                <a:cubicBezTo>
                  <a:pt x="40497" y="13155"/>
                  <a:pt x="53670" y="0"/>
                  <a:pt x="708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/>
          </a:p>
        </p:txBody>
      </p:sp>
      <p:sp>
        <p:nvSpPr>
          <p:cNvPr id="15" name="íślíḑè">
            <a:extLst>
              <a:ext uri="{FF2B5EF4-FFF2-40B4-BE49-F238E27FC236}">
                <a16:creationId xmlns:a16="http://schemas.microsoft.com/office/drawing/2014/main" id="{0522AFA0-E1D6-4D54-9B55-3C519C017CBC}"/>
              </a:ext>
            </a:extLst>
          </p:cNvPr>
          <p:cNvSpPr txBox="1"/>
          <p:nvPr/>
        </p:nvSpPr>
        <p:spPr>
          <a:xfrm>
            <a:off x="695242" y="2036884"/>
            <a:ext cx="3214257" cy="131645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0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000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endParaRPr lang="en-US" altLang="zh-CN" sz="1000" dirty="0"/>
          </a:p>
          <a:p>
            <a:pPr>
              <a:lnSpc>
                <a:spcPct val="150000"/>
              </a:lnSpc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16" name="ïsḻiḓé">
            <a:extLst>
              <a:ext uri="{FF2B5EF4-FFF2-40B4-BE49-F238E27FC236}">
                <a16:creationId xmlns:a16="http://schemas.microsoft.com/office/drawing/2014/main" id="{5B084D8B-66DA-42C7-ACB6-E5F1B727D40D}"/>
              </a:ext>
            </a:extLst>
          </p:cNvPr>
          <p:cNvSpPr txBox="1"/>
          <p:nvPr/>
        </p:nvSpPr>
        <p:spPr>
          <a:xfrm>
            <a:off x="695242" y="1641277"/>
            <a:ext cx="3214257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17" name="ïşlîḋé">
            <a:extLst>
              <a:ext uri="{FF2B5EF4-FFF2-40B4-BE49-F238E27FC236}">
                <a16:creationId xmlns:a16="http://schemas.microsoft.com/office/drawing/2014/main" id="{CE7DD93C-0D47-4FD8-8C8A-17B4561D116A}"/>
              </a:ext>
            </a:extLst>
          </p:cNvPr>
          <p:cNvSpPr/>
          <p:nvPr/>
        </p:nvSpPr>
        <p:spPr bwMode="auto">
          <a:xfrm>
            <a:off x="809542" y="1165475"/>
            <a:ext cx="478639" cy="314632"/>
          </a:xfrm>
          <a:custGeom>
            <a:avLst/>
            <a:gdLst>
              <a:gd name="connsiteX0" fmla="*/ 20293 w 607639"/>
              <a:gd name="connsiteY0" fmla="*/ 364067 h 414642"/>
              <a:gd name="connsiteX1" fmla="*/ 20293 w 607639"/>
              <a:gd name="connsiteY1" fmla="*/ 384244 h 414642"/>
              <a:gd name="connsiteX2" fmla="*/ 30351 w 607639"/>
              <a:gd name="connsiteY2" fmla="*/ 394377 h 414642"/>
              <a:gd name="connsiteX3" fmla="*/ 577199 w 607639"/>
              <a:gd name="connsiteY3" fmla="*/ 394377 h 414642"/>
              <a:gd name="connsiteX4" fmla="*/ 587346 w 607639"/>
              <a:gd name="connsiteY4" fmla="*/ 384244 h 414642"/>
              <a:gd name="connsiteX5" fmla="*/ 587346 w 607639"/>
              <a:gd name="connsiteY5" fmla="*/ 364067 h 414642"/>
              <a:gd name="connsiteX6" fmla="*/ 556995 w 607639"/>
              <a:gd name="connsiteY6" fmla="*/ 364067 h 414642"/>
              <a:gd name="connsiteX7" fmla="*/ 394916 w 607639"/>
              <a:gd name="connsiteY7" fmla="*/ 364067 h 414642"/>
              <a:gd name="connsiteX8" fmla="*/ 394916 w 607639"/>
              <a:gd name="connsiteY8" fmla="*/ 374200 h 414642"/>
              <a:gd name="connsiteX9" fmla="*/ 384859 w 607639"/>
              <a:gd name="connsiteY9" fmla="*/ 384244 h 414642"/>
              <a:gd name="connsiteX10" fmla="*/ 222780 w 607639"/>
              <a:gd name="connsiteY10" fmla="*/ 384244 h 414642"/>
              <a:gd name="connsiteX11" fmla="*/ 212634 w 607639"/>
              <a:gd name="connsiteY11" fmla="*/ 374200 h 414642"/>
              <a:gd name="connsiteX12" fmla="*/ 212634 w 607639"/>
              <a:gd name="connsiteY12" fmla="*/ 364067 h 414642"/>
              <a:gd name="connsiteX13" fmla="*/ 50644 w 607639"/>
              <a:gd name="connsiteY13" fmla="*/ 364067 h 414642"/>
              <a:gd name="connsiteX14" fmla="*/ 141754 w 607639"/>
              <a:gd name="connsiteY14" fmla="*/ 232583 h 414642"/>
              <a:gd name="connsiteX15" fmla="*/ 161961 w 607639"/>
              <a:gd name="connsiteY15" fmla="*/ 232583 h 414642"/>
              <a:gd name="connsiteX16" fmla="*/ 172110 w 607639"/>
              <a:gd name="connsiteY16" fmla="*/ 242719 h 414642"/>
              <a:gd name="connsiteX17" fmla="*/ 161961 w 607639"/>
              <a:gd name="connsiteY17" fmla="*/ 252765 h 414642"/>
              <a:gd name="connsiteX18" fmla="*/ 141754 w 607639"/>
              <a:gd name="connsiteY18" fmla="*/ 252765 h 414642"/>
              <a:gd name="connsiteX19" fmla="*/ 131605 w 607639"/>
              <a:gd name="connsiteY19" fmla="*/ 242719 h 414642"/>
              <a:gd name="connsiteX20" fmla="*/ 141754 w 607639"/>
              <a:gd name="connsiteY20" fmla="*/ 232583 h 414642"/>
              <a:gd name="connsiteX21" fmla="*/ 141758 w 607639"/>
              <a:gd name="connsiteY21" fmla="*/ 192149 h 414642"/>
              <a:gd name="connsiteX22" fmla="*/ 182279 w 607639"/>
              <a:gd name="connsiteY22" fmla="*/ 192149 h 414642"/>
              <a:gd name="connsiteX23" fmla="*/ 192432 w 607639"/>
              <a:gd name="connsiteY23" fmla="*/ 202196 h 414642"/>
              <a:gd name="connsiteX24" fmla="*/ 182279 w 607639"/>
              <a:gd name="connsiteY24" fmla="*/ 212331 h 414642"/>
              <a:gd name="connsiteX25" fmla="*/ 141758 w 607639"/>
              <a:gd name="connsiteY25" fmla="*/ 212331 h 414642"/>
              <a:gd name="connsiteX26" fmla="*/ 131605 w 607639"/>
              <a:gd name="connsiteY26" fmla="*/ 202196 h 414642"/>
              <a:gd name="connsiteX27" fmla="*/ 141758 w 607639"/>
              <a:gd name="connsiteY27" fmla="*/ 192149 h 414642"/>
              <a:gd name="connsiteX28" fmla="*/ 141754 w 607639"/>
              <a:gd name="connsiteY28" fmla="*/ 151716 h 414642"/>
              <a:gd name="connsiteX29" fmla="*/ 161961 w 607639"/>
              <a:gd name="connsiteY29" fmla="*/ 151716 h 414642"/>
              <a:gd name="connsiteX30" fmla="*/ 172110 w 607639"/>
              <a:gd name="connsiteY30" fmla="*/ 161763 h 414642"/>
              <a:gd name="connsiteX31" fmla="*/ 161961 w 607639"/>
              <a:gd name="connsiteY31" fmla="*/ 171898 h 414642"/>
              <a:gd name="connsiteX32" fmla="*/ 141754 w 607639"/>
              <a:gd name="connsiteY32" fmla="*/ 171898 h 414642"/>
              <a:gd name="connsiteX33" fmla="*/ 131605 w 607639"/>
              <a:gd name="connsiteY33" fmla="*/ 161763 h 414642"/>
              <a:gd name="connsiteX34" fmla="*/ 141754 w 607639"/>
              <a:gd name="connsiteY34" fmla="*/ 151716 h 414642"/>
              <a:gd name="connsiteX35" fmla="*/ 141758 w 607639"/>
              <a:gd name="connsiteY35" fmla="*/ 111211 h 414642"/>
              <a:gd name="connsiteX36" fmla="*/ 182279 w 607639"/>
              <a:gd name="connsiteY36" fmla="*/ 111211 h 414642"/>
              <a:gd name="connsiteX37" fmla="*/ 192432 w 607639"/>
              <a:gd name="connsiteY37" fmla="*/ 121337 h 414642"/>
              <a:gd name="connsiteX38" fmla="*/ 182279 w 607639"/>
              <a:gd name="connsiteY38" fmla="*/ 131463 h 414642"/>
              <a:gd name="connsiteX39" fmla="*/ 141758 w 607639"/>
              <a:gd name="connsiteY39" fmla="*/ 131463 h 414642"/>
              <a:gd name="connsiteX40" fmla="*/ 131605 w 607639"/>
              <a:gd name="connsiteY40" fmla="*/ 121337 h 414642"/>
              <a:gd name="connsiteX41" fmla="*/ 141758 w 607639"/>
              <a:gd name="connsiteY41" fmla="*/ 111211 h 414642"/>
              <a:gd name="connsiteX42" fmla="*/ 425367 w 607639"/>
              <a:gd name="connsiteY42" fmla="*/ 101191 h 414642"/>
              <a:gd name="connsiteX43" fmla="*/ 496228 w 607639"/>
              <a:gd name="connsiteY43" fmla="*/ 101191 h 414642"/>
              <a:gd name="connsiteX44" fmla="*/ 506377 w 607639"/>
              <a:gd name="connsiteY44" fmla="*/ 111231 h 414642"/>
              <a:gd name="connsiteX45" fmla="*/ 506377 w 607639"/>
              <a:gd name="connsiteY45" fmla="*/ 182042 h 414642"/>
              <a:gd name="connsiteX46" fmla="*/ 496228 w 607639"/>
              <a:gd name="connsiteY46" fmla="*/ 192171 h 414642"/>
              <a:gd name="connsiteX47" fmla="*/ 486080 w 607639"/>
              <a:gd name="connsiteY47" fmla="*/ 182042 h 414642"/>
              <a:gd name="connsiteX48" fmla="*/ 486080 w 607639"/>
              <a:gd name="connsiteY48" fmla="*/ 135575 h 414642"/>
              <a:gd name="connsiteX49" fmla="*/ 402043 w 607639"/>
              <a:gd name="connsiteY49" fmla="*/ 219447 h 414642"/>
              <a:gd name="connsiteX50" fmla="*/ 394921 w 607639"/>
              <a:gd name="connsiteY50" fmla="*/ 222468 h 414642"/>
              <a:gd name="connsiteX51" fmla="*/ 387889 w 607639"/>
              <a:gd name="connsiteY51" fmla="*/ 219447 h 414642"/>
              <a:gd name="connsiteX52" fmla="*/ 344268 w 607639"/>
              <a:gd name="connsiteY52" fmla="*/ 176001 h 414642"/>
              <a:gd name="connsiteX53" fmla="*/ 270380 w 607639"/>
              <a:gd name="connsiteY53" fmla="*/ 249744 h 414642"/>
              <a:gd name="connsiteX54" fmla="*/ 263258 w 607639"/>
              <a:gd name="connsiteY54" fmla="*/ 252765 h 414642"/>
              <a:gd name="connsiteX55" fmla="*/ 256225 w 607639"/>
              <a:gd name="connsiteY55" fmla="*/ 249744 h 414642"/>
              <a:gd name="connsiteX56" fmla="*/ 256225 w 607639"/>
              <a:gd name="connsiteY56" fmla="*/ 235617 h 414642"/>
              <a:gd name="connsiteX57" fmla="*/ 337235 w 607639"/>
              <a:gd name="connsiteY57" fmla="*/ 154766 h 414642"/>
              <a:gd name="connsiteX58" fmla="*/ 338837 w 607639"/>
              <a:gd name="connsiteY58" fmla="*/ 153433 h 414642"/>
              <a:gd name="connsiteX59" fmla="*/ 340618 w 607639"/>
              <a:gd name="connsiteY59" fmla="*/ 152456 h 414642"/>
              <a:gd name="connsiteX60" fmla="*/ 341508 w 607639"/>
              <a:gd name="connsiteY60" fmla="*/ 152101 h 414642"/>
              <a:gd name="connsiteX61" fmla="*/ 343378 w 607639"/>
              <a:gd name="connsiteY61" fmla="*/ 151745 h 414642"/>
              <a:gd name="connsiteX62" fmla="*/ 344268 w 607639"/>
              <a:gd name="connsiteY62" fmla="*/ 151745 h 414642"/>
              <a:gd name="connsiteX63" fmla="*/ 346226 w 607639"/>
              <a:gd name="connsiteY63" fmla="*/ 151923 h 414642"/>
              <a:gd name="connsiteX64" fmla="*/ 351390 w 607639"/>
              <a:gd name="connsiteY64" fmla="*/ 154766 h 414642"/>
              <a:gd name="connsiteX65" fmla="*/ 394921 w 607639"/>
              <a:gd name="connsiteY65" fmla="*/ 198213 h 414642"/>
              <a:gd name="connsiteX66" fmla="*/ 471925 w 607639"/>
              <a:gd name="connsiteY66" fmla="*/ 121359 h 414642"/>
              <a:gd name="connsiteX67" fmla="*/ 425367 w 607639"/>
              <a:gd name="connsiteY67" fmla="*/ 121359 h 414642"/>
              <a:gd name="connsiteX68" fmla="*/ 415218 w 607639"/>
              <a:gd name="connsiteY68" fmla="*/ 111231 h 414642"/>
              <a:gd name="connsiteX69" fmla="*/ 425367 w 607639"/>
              <a:gd name="connsiteY69" fmla="*/ 101191 h 414642"/>
              <a:gd name="connsiteX70" fmla="*/ 101297 w 607639"/>
              <a:gd name="connsiteY70" fmla="*/ 91029 h 414642"/>
              <a:gd name="connsiteX71" fmla="*/ 111423 w 607639"/>
              <a:gd name="connsiteY71" fmla="*/ 101159 h 414642"/>
              <a:gd name="connsiteX72" fmla="*/ 111423 w 607639"/>
              <a:gd name="connsiteY72" fmla="*/ 262887 h 414642"/>
              <a:gd name="connsiteX73" fmla="*/ 101297 w 607639"/>
              <a:gd name="connsiteY73" fmla="*/ 273017 h 414642"/>
              <a:gd name="connsiteX74" fmla="*/ 91171 w 607639"/>
              <a:gd name="connsiteY74" fmla="*/ 262887 h 414642"/>
              <a:gd name="connsiteX75" fmla="*/ 91171 w 607639"/>
              <a:gd name="connsiteY75" fmla="*/ 101159 h 414642"/>
              <a:gd name="connsiteX76" fmla="*/ 101297 w 607639"/>
              <a:gd name="connsiteY76" fmla="*/ 91029 h 414642"/>
              <a:gd name="connsiteX77" fmla="*/ 70848 w 607639"/>
              <a:gd name="connsiteY77" fmla="*/ 20177 h 414642"/>
              <a:gd name="connsiteX78" fmla="*/ 60791 w 607639"/>
              <a:gd name="connsiteY78" fmla="*/ 30309 h 414642"/>
              <a:gd name="connsiteX79" fmla="*/ 60791 w 607639"/>
              <a:gd name="connsiteY79" fmla="*/ 343802 h 414642"/>
              <a:gd name="connsiteX80" fmla="*/ 222780 w 607639"/>
              <a:gd name="connsiteY80" fmla="*/ 343802 h 414642"/>
              <a:gd name="connsiteX81" fmla="*/ 232927 w 607639"/>
              <a:gd name="connsiteY81" fmla="*/ 353935 h 414642"/>
              <a:gd name="connsiteX82" fmla="*/ 232927 w 607639"/>
              <a:gd name="connsiteY82" fmla="*/ 364067 h 414642"/>
              <a:gd name="connsiteX83" fmla="*/ 374712 w 607639"/>
              <a:gd name="connsiteY83" fmla="*/ 364067 h 414642"/>
              <a:gd name="connsiteX84" fmla="*/ 374712 w 607639"/>
              <a:gd name="connsiteY84" fmla="*/ 353935 h 414642"/>
              <a:gd name="connsiteX85" fmla="*/ 384859 w 607639"/>
              <a:gd name="connsiteY85" fmla="*/ 343802 h 414642"/>
              <a:gd name="connsiteX86" fmla="*/ 546848 w 607639"/>
              <a:gd name="connsiteY86" fmla="*/ 343802 h 414642"/>
              <a:gd name="connsiteX87" fmla="*/ 546848 w 607639"/>
              <a:gd name="connsiteY87" fmla="*/ 30309 h 414642"/>
              <a:gd name="connsiteX88" fmla="*/ 536702 w 607639"/>
              <a:gd name="connsiteY88" fmla="*/ 20177 h 414642"/>
              <a:gd name="connsiteX89" fmla="*/ 70848 w 607639"/>
              <a:gd name="connsiteY89" fmla="*/ 0 h 414642"/>
              <a:gd name="connsiteX90" fmla="*/ 536702 w 607639"/>
              <a:gd name="connsiteY90" fmla="*/ 0 h 414642"/>
              <a:gd name="connsiteX91" fmla="*/ 567142 w 607639"/>
              <a:gd name="connsiteY91" fmla="*/ 30309 h 414642"/>
              <a:gd name="connsiteX92" fmla="*/ 567142 w 607639"/>
              <a:gd name="connsiteY92" fmla="*/ 343802 h 414642"/>
              <a:gd name="connsiteX93" fmla="*/ 597492 w 607639"/>
              <a:gd name="connsiteY93" fmla="*/ 343802 h 414642"/>
              <a:gd name="connsiteX94" fmla="*/ 607639 w 607639"/>
              <a:gd name="connsiteY94" fmla="*/ 353935 h 414642"/>
              <a:gd name="connsiteX95" fmla="*/ 607639 w 607639"/>
              <a:gd name="connsiteY95" fmla="*/ 384244 h 414642"/>
              <a:gd name="connsiteX96" fmla="*/ 577199 w 607639"/>
              <a:gd name="connsiteY96" fmla="*/ 414642 h 414642"/>
              <a:gd name="connsiteX97" fmla="*/ 30351 w 607639"/>
              <a:gd name="connsiteY97" fmla="*/ 414642 h 414642"/>
              <a:gd name="connsiteX98" fmla="*/ 0 w 607639"/>
              <a:gd name="connsiteY98" fmla="*/ 384244 h 414642"/>
              <a:gd name="connsiteX99" fmla="*/ 0 w 607639"/>
              <a:gd name="connsiteY99" fmla="*/ 353935 h 414642"/>
              <a:gd name="connsiteX100" fmla="*/ 10147 w 607639"/>
              <a:gd name="connsiteY100" fmla="*/ 343802 h 414642"/>
              <a:gd name="connsiteX101" fmla="*/ 40497 w 607639"/>
              <a:gd name="connsiteY101" fmla="*/ 343802 h 414642"/>
              <a:gd name="connsiteX102" fmla="*/ 40497 w 607639"/>
              <a:gd name="connsiteY102" fmla="*/ 30309 h 414642"/>
              <a:gd name="connsiteX103" fmla="*/ 70848 w 607639"/>
              <a:gd name="connsiteY103" fmla="*/ 0 h 4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07639" h="414642">
                <a:moveTo>
                  <a:pt x="20293" y="364067"/>
                </a:moveTo>
                <a:lnTo>
                  <a:pt x="20293" y="384244"/>
                </a:lnTo>
                <a:cubicBezTo>
                  <a:pt x="20293" y="390377"/>
                  <a:pt x="24298" y="394377"/>
                  <a:pt x="30351" y="394377"/>
                </a:cubicBezTo>
                <a:lnTo>
                  <a:pt x="577199" y="394377"/>
                </a:lnTo>
                <a:cubicBezTo>
                  <a:pt x="583341" y="394377"/>
                  <a:pt x="587346" y="390377"/>
                  <a:pt x="587346" y="384244"/>
                </a:cubicBezTo>
                <a:lnTo>
                  <a:pt x="587346" y="364067"/>
                </a:lnTo>
                <a:lnTo>
                  <a:pt x="556995" y="364067"/>
                </a:lnTo>
                <a:lnTo>
                  <a:pt x="394916" y="364067"/>
                </a:lnTo>
                <a:lnTo>
                  <a:pt x="394916" y="374200"/>
                </a:lnTo>
                <a:cubicBezTo>
                  <a:pt x="394916" y="380244"/>
                  <a:pt x="390911" y="384244"/>
                  <a:pt x="384859" y="384244"/>
                </a:cubicBezTo>
                <a:lnTo>
                  <a:pt x="222780" y="384244"/>
                </a:lnTo>
                <a:cubicBezTo>
                  <a:pt x="216728" y="384244"/>
                  <a:pt x="212634" y="380244"/>
                  <a:pt x="212634" y="374200"/>
                </a:cubicBezTo>
                <a:lnTo>
                  <a:pt x="212634" y="364067"/>
                </a:lnTo>
                <a:lnTo>
                  <a:pt x="50644" y="364067"/>
                </a:lnTo>
                <a:close/>
                <a:moveTo>
                  <a:pt x="141754" y="232583"/>
                </a:moveTo>
                <a:lnTo>
                  <a:pt x="161961" y="232583"/>
                </a:lnTo>
                <a:cubicBezTo>
                  <a:pt x="168104" y="232583"/>
                  <a:pt x="172110" y="236584"/>
                  <a:pt x="172110" y="242719"/>
                </a:cubicBezTo>
                <a:cubicBezTo>
                  <a:pt x="172110" y="248764"/>
                  <a:pt x="168104" y="252765"/>
                  <a:pt x="161961" y="252765"/>
                </a:cubicBezTo>
                <a:lnTo>
                  <a:pt x="141754" y="252765"/>
                </a:lnTo>
                <a:cubicBezTo>
                  <a:pt x="135700" y="252765"/>
                  <a:pt x="131605" y="248764"/>
                  <a:pt x="131605" y="242719"/>
                </a:cubicBezTo>
                <a:cubicBezTo>
                  <a:pt x="131605" y="236584"/>
                  <a:pt x="135700" y="232583"/>
                  <a:pt x="141754" y="232583"/>
                </a:cubicBezTo>
                <a:close/>
                <a:moveTo>
                  <a:pt x="141758" y="192149"/>
                </a:moveTo>
                <a:lnTo>
                  <a:pt x="182279" y="192149"/>
                </a:lnTo>
                <a:cubicBezTo>
                  <a:pt x="188335" y="192149"/>
                  <a:pt x="192432" y="196150"/>
                  <a:pt x="192432" y="202196"/>
                </a:cubicBezTo>
                <a:cubicBezTo>
                  <a:pt x="192432" y="208330"/>
                  <a:pt x="188335" y="212331"/>
                  <a:pt x="182279" y="212331"/>
                </a:cubicBezTo>
                <a:lnTo>
                  <a:pt x="141758" y="212331"/>
                </a:lnTo>
                <a:cubicBezTo>
                  <a:pt x="135702" y="212331"/>
                  <a:pt x="131605" y="208330"/>
                  <a:pt x="131605" y="202196"/>
                </a:cubicBezTo>
                <a:cubicBezTo>
                  <a:pt x="131605" y="196150"/>
                  <a:pt x="135702" y="192149"/>
                  <a:pt x="141758" y="192149"/>
                </a:cubicBezTo>
                <a:close/>
                <a:moveTo>
                  <a:pt x="141754" y="151716"/>
                </a:moveTo>
                <a:lnTo>
                  <a:pt x="161961" y="151716"/>
                </a:lnTo>
                <a:cubicBezTo>
                  <a:pt x="168104" y="151716"/>
                  <a:pt x="172110" y="155717"/>
                  <a:pt x="172110" y="161763"/>
                </a:cubicBezTo>
                <a:cubicBezTo>
                  <a:pt x="172110" y="167897"/>
                  <a:pt x="168104" y="171898"/>
                  <a:pt x="161961" y="171898"/>
                </a:cubicBezTo>
                <a:lnTo>
                  <a:pt x="141754" y="171898"/>
                </a:lnTo>
                <a:cubicBezTo>
                  <a:pt x="135700" y="171898"/>
                  <a:pt x="131605" y="167897"/>
                  <a:pt x="131605" y="161763"/>
                </a:cubicBezTo>
                <a:cubicBezTo>
                  <a:pt x="131605" y="155717"/>
                  <a:pt x="135700" y="151716"/>
                  <a:pt x="141754" y="151716"/>
                </a:cubicBezTo>
                <a:close/>
                <a:moveTo>
                  <a:pt x="141758" y="111211"/>
                </a:moveTo>
                <a:lnTo>
                  <a:pt x="182279" y="111211"/>
                </a:lnTo>
                <a:cubicBezTo>
                  <a:pt x="188335" y="111211"/>
                  <a:pt x="192432" y="115297"/>
                  <a:pt x="192432" y="121337"/>
                </a:cubicBezTo>
                <a:cubicBezTo>
                  <a:pt x="192432" y="127377"/>
                  <a:pt x="188335" y="131463"/>
                  <a:pt x="182279" y="131463"/>
                </a:cubicBezTo>
                <a:lnTo>
                  <a:pt x="141758" y="131463"/>
                </a:lnTo>
                <a:cubicBezTo>
                  <a:pt x="135702" y="131463"/>
                  <a:pt x="131605" y="127377"/>
                  <a:pt x="131605" y="121337"/>
                </a:cubicBezTo>
                <a:cubicBezTo>
                  <a:pt x="131605" y="115297"/>
                  <a:pt x="135702" y="111211"/>
                  <a:pt x="141758" y="111211"/>
                </a:cubicBezTo>
                <a:close/>
                <a:moveTo>
                  <a:pt x="425367" y="101191"/>
                </a:moveTo>
                <a:lnTo>
                  <a:pt x="496228" y="101191"/>
                </a:lnTo>
                <a:cubicBezTo>
                  <a:pt x="502282" y="101191"/>
                  <a:pt x="506377" y="105189"/>
                  <a:pt x="506377" y="111231"/>
                </a:cubicBezTo>
                <a:lnTo>
                  <a:pt x="506377" y="182042"/>
                </a:lnTo>
                <a:cubicBezTo>
                  <a:pt x="506377" y="188084"/>
                  <a:pt x="502282" y="192171"/>
                  <a:pt x="496228" y="192171"/>
                </a:cubicBezTo>
                <a:cubicBezTo>
                  <a:pt x="490175" y="192171"/>
                  <a:pt x="486080" y="188084"/>
                  <a:pt x="486080" y="182042"/>
                </a:cubicBezTo>
                <a:lnTo>
                  <a:pt x="486080" y="135575"/>
                </a:lnTo>
                <a:lnTo>
                  <a:pt x="402043" y="219447"/>
                </a:lnTo>
                <a:cubicBezTo>
                  <a:pt x="399996" y="221491"/>
                  <a:pt x="397948" y="222468"/>
                  <a:pt x="394921" y="222468"/>
                </a:cubicBezTo>
                <a:cubicBezTo>
                  <a:pt x="391895" y="222468"/>
                  <a:pt x="389847" y="221491"/>
                  <a:pt x="387889" y="219447"/>
                </a:cubicBezTo>
                <a:lnTo>
                  <a:pt x="344268" y="176001"/>
                </a:lnTo>
                <a:lnTo>
                  <a:pt x="270380" y="249744"/>
                </a:lnTo>
                <a:cubicBezTo>
                  <a:pt x="268332" y="251788"/>
                  <a:pt x="266285" y="252765"/>
                  <a:pt x="263258" y="252765"/>
                </a:cubicBezTo>
                <a:cubicBezTo>
                  <a:pt x="260231" y="252765"/>
                  <a:pt x="258184" y="251788"/>
                  <a:pt x="256225" y="249744"/>
                </a:cubicBezTo>
                <a:cubicBezTo>
                  <a:pt x="252130" y="245746"/>
                  <a:pt x="252130" y="239616"/>
                  <a:pt x="256225" y="235617"/>
                </a:cubicBezTo>
                <a:lnTo>
                  <a:pt x="337235" y="154766"/>
                </a:lnTo>
                <a:cubicBezTo>
                  <a:pt x="337769" y="154233"/>
                  <a:pt x="338303" y="153789"/>
                  <a:pt x="338837" y="153433"/>
                </a:cubicBezTo>
                <a:cubicBezTo>
                  <a:pt x="339372" y="152989"/>
                  <a:pt x="339995" y="152723"/>
                  <a:pt x="340618" y="152456"/>
                </a:cubicBezTo>
                <a:cubicBezTo>
                  <a:pt x="340885" y="152367"/>
                  <a:pt x="341152" y="152190"/>
                  <a:pt x="341508" y="152101"/>
                </a:cubicBezTo>
                <a:cubicBezTo>
                  <a:pt x="342131" y="151923"/>
                  <a:pt x="342754" y="151834"/>
                  <a:pt x="343378" y="151745"/>
                </a:cubicBezTo>
                <a:cubicBezTo>
                  <a:pt x="343645" y="151745"/>
                  <a:pt x="344001" y="151745"/>
                  <a:pt x="344268" y="151745"/>
                </a:cubicBezTo>
                <a:cubicBezTo>
                  <a:pt x="344980" y="151745"/>
                  <a:pt x="345603" y="151745"/>
                  <a:pt x="346226" y="151923"/>
                </a:cubicBezTo>
                <a:cubicBezTo>
                  <a:pt x="348096" y="152278"/>
                  <a:pt x="349876" y="153256"/>
                  <a:pt x="351390" y="154766"/>
                </a:cubicBezTo>
                <a:lnTo>
                  <a:pt x="394921" y="198213"/>
                </a:lnTo>
                <a:lnTo>
                  <a:pt x="471925" y="121359"/>
                </a:lnTo>
                <a:lnTo>
                  <a:pt x="425367" y="121359"/>
                </a:lnTo>
                <a:cubicBezTo>
                  <a:pt x="419224" y="121359"/>
                  <a:pt x="415218" y="117361"/>
                  <a:pt x="415218" y="111231"/>
                </a:cubicBezTo>
                <a:cubicBezTo>
                  <a:pt x="415218" y="105189"/>
                  <a:pt x="419224" y="101191"/>
                  <a:pt x="425367" y="101191"/>
                </a:cubicBezTo>
                <a:close/>
                <a:moveTo>
                  <a:pt x="101297" y="91029"/>
                </a:moveTo>
                <a:cubicBezTo>
                  <a:pt x="107337" y="91029"/>
                  <a:pt x="111423" y="95028"/>
                  <a:pt x="111423" y="101159"/>
                </a:cubicBezTo>
                <a:lnTo>
                  <a:pt x="111423" y="262887"/>
                </a:lnTo>
                <a:cubicBezTo>
                  <a:pt x="111423" y="268929"/>
                  <a:pt x="107337" y="273017"/>
                  <a:pt x="101297" y="273017"/>
                </a:cubicBezTo>
                <a:cubicBezTo>
                  <a:pt x="95257" y="273017"/>
                  <a:pt x="91171" y="268929"/>
                  <a:pt x="91171" y="262887"/>
                </a:cubicBezTo>
                <a:lnTo>
                  <a:pt x="91171" y="101159"/>
                </a:lnTo>
                <a:cubicBezTo>
                  <a:pt x="91171" y="95028"/>
                  <a:pt x="95257" y="91029"/>
                  <a:pt x="101297" y="91029"/>
                </a:cubicBezTo>
                <a:close/>
                <a:moveTo>
                  <a:pt x="70848" y="20177"/>
                </a:moveTo>
                <a:cubicBezTo>
                  <a:pt x="64796" y="20177"/>
                  <a:pt x="60791" y="24265"/>
                  <a:pt x="60791" y="30309"/>
                </a:cubicBezTo>
                <a:lnTo>
                  <a:pt x="60791" y="343802"/>
                </a:lnTo>
                <a:lnTo>
                  <a:pt x="222780" y="343802"/>
                </a:lnTo>
                <a:cubicBezTo>
                  <a:pt x="228833" y="343802"/>
                  <a:pt x="232927" y="347890"/>
                  <a:pt x="232927" y="353935"/>
                </a:cubicBezTo>
                <a:lnTo>
                  <a:pt x="232927" y="364067"/>
                </a:lnTo>
                <a:lnTo>
                  <a:pt x="374712" y="364067"/>
                </a:lnTo>
                <a:lnTo>
                  <a:pt x="374712" y="353935"/>
                </a:lnTo>
                <a:cubicBezTo>
                  <a:pt x="374712" y="347890"/>
                  <a:pt x="378717" y="343802"/>
                  <a:pt x="384859" y="343802"/>
                </a:cubicBezTo>
                <a:lnTo>
                  <a:pt x="546848" y="343802"/>
                </a:lnTo>
                <a:lnTo>
                  <a:pt x="546848" y="30309"/>
                </a:lnTo>
                <a:cubicBezTo>
                  <a:pt x="546848" y="24265"/>
                  <a:pt x="542754" y="20177"/>
                  <a:pt x="536702" y="20177"/>
                </a:cubicBezTo>
                <a:close/>
                <a:moveTo>
                  <a:pt x="70848" y="0"/>
                </a:moveTo>
                <a:lnTo>
                  <a:pt x="536702" y="0"/>
                </a:lnTo>
                <a:cubicBezTo>
                  <a:pt x="553969" y="0"/>
                  <a:pt x="567142" y="13155"/>
                  <a:pt x="567142" y="30309"/>
                </a:cubicBezTo>
                <a:lnTo>
                  <a:pt x="567142" y="343802"/>
                </a:lnTo>
                <a:lnTo>
                  <a:pt x="597492" y="343802"/>
                </a:lnTo>
                <a:cubicBezTo>
                  <a:pt x="603545" y="343802"/>
                  <a:pt x="607639" y="347890"/>
                  <a:pt x="607639" y="353935"/>
                </a:cubicBezTo>
                <a:lnTo>
                  <a:pt x="607639" y="384244"/>
                </a:lnTo>
                <a:cubicBezTo>
                  <a:pt x="607639" y="401487"/>
                  <a:pt x="594466" y="414642"/>
                  <a:pt x="577199" y="414642"/>
                </a:cubicBezTo>
                <a:lnTo>
                  <a:pt x="30351" y="414642"/>
                </a:lnTo>
                <a:cubicBezTo>
                  <a:pt x="13173" y="414642"/>
                  <a:pt x="0" y="401487"/>
                  <a:pt x="0" y="384244"/>
                </a:cubicBezTo>
                <a:lnTo>
                  <a:pt x="0" y="353935"/>
                </a:lnTo>
                <a:cubicBezTo>
                  <a:pt x="0" y="347890"/>
                  <a:pt x="4094" y="343802"/>
                  <a:pt x="10147" y="343802"/>
                </a:cubicBezTo>
                <a:lnTo>
                  <a:pt x="40497" y="343802"/>
                </a:lnTo>
                <a:lnTo>
                  <a:pt x="40497" y="30309"/>
                </a:lnTo>
                <a:cubicBezTo>
                  <a:pt x="40497" y="13155"/>
                  <a:pt x="53670" y="0"/>
                  <a:pt x="708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/>
          </a:p>
        </p:txBody>
      </p:sp>
      <p:sp>
        <p:nvSpPr>
          <p:cNvPr id="18" name="iSļîde">
            <a:extLst>
              <a:ext uri="{FF2B5EF4-FFF2-40B4-BE49-F238E27FC236}">
                <a16:creationId xmlns:a16="http://schemas.microsoft.com/office/drawing/2014/main" id="{B4719A13-78AD-4308-924B-C8DC3B5142EF}"/>
              </a:ext>
            </a:extLst>
          </p:cNvPr>
          <p:cNvSpPr txBox="1"/>
          <p:nvPr/>
        </p:nvSpPr>
        <p:spPr>
          <a:xfrm>
            <a:off x="8316931" y="2036884"/>
            <a:ext cx="3214257" cy="131645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0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000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endParaRPr lang="en-US" altLang="zh-CN" sz="1000" dirty="0"/>
          </a:p>
          <a:p>
            <a:pPr>
              <a:lnSpc>
                <a:spcPct val="150000"/>
              </a:lnSpc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19" name="íṩḷïdê">
            <a:extLst>
              <a:ext uri="{FF2B5EF4-FFF2-40B4-BE49-F238E27FC236}">
                <a16:creationId xmlns:a16="http://schemas.microsoft.com/office/drawing/2014/main" id="{83C626BE-AD88-4A85-BAEC-F37160C1AB7D}"/>
              </a:ext>
            </a:extLst>
          </p:cNvPr>
          <p:cNvSpPr txBox="1"/>
          <p:nvPr/>
        </p:nvSpPr>
        <p:spPr>
          <a:xfrm>
            <a:off x="8316931" y="1641277"/>
            <a:ext cx="3214257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600" b="1" dirty="0"/>
              <a:t>Text here</a:t>
            </a:r>
            <a:endParaRPr lang="zh-CN" altLang="en-US" sz="1600" b="1" dirty="0"/>
          </a:p>
        </p:txBody>
      </p:sp>
      <p:sp>
        <p:nvSpPr>
          <p:cNvPr id="20" name="ïS1îdé">
            <a:extLst>
              <a:ext uri="{FF2B5EF4-FFF2-40B4-BE49-F238E27FC236}">
                <a16:creationId xmlns:a16="http://schemas.microsoft.com/office/drawing/2014/main" id="{01C37A36-F016-454D-B604-0F69F3B3A7F7}"/>
              </a:ext>
            </a:extLst>
          </p:cNvPr>
          <p:cNvSpPr/>
          <p:nvPr/>
        </p:nvSpPr>
        <p:spPr bwMode="auto">
          <a:xfrm>
            <a:off x="8431231" y="1165475"/>
            <a:ext cx="478639" cy="314632"/>
          </a:xfrm>
          <a:custGeom>
            <a:avLst/>
            <a:gdLst>
              <a:gd name="connsiteX0" fmla="*/ 20293 w 607639"/>
              <a:gd name="connsiteY0" fmla="*/ 364067 h 414642"/>
              <a:gd name="connsiteX1" fmla="*/ 20293 w 607639"/>
              <a:gd name="connsiteY1" fmla="*/ 384244 h 414642"/>
              <a:gd name="connsiteX2" fmla="*/ 30351 w 607639"/>
              <a:gd name="connsiteY2" fmla="*/ 394377 h 414642"/>
              <a:gd name="connsiteX3" fmla="*/ 577199 w 607639"/>
              <a:gd name="connsiteY3" fmla="*/ 394377 h 414642"/>
              <a:gd name="connsiteX4" fmla="*/ 587346 w 607639"/>
              <a:gd name="connsiteY4" fmla="*/ 384244 h 414642"/>
              <a:gd name="connsiteX5" fmla="*/ 587346 w 607639"/>
              <a:gd name="connsiteY5" fmla="*/ 364067 h 414642"/>
              <a:gd name="connsiteX6" fmla="*/ 556995 w 607639"/>
              <a:gd name="connsiteY6" fmla="*/ 364067 h 414642"/>
              <a:gd name="connsiteX7" fmla="*/ 394916 w 607639"/>
              <a:gd name="connsiteY7" fmla="*/ 364067 h 414642"/>
              <a:gd name="connsiteX8" fmla="*/ 394916 w 607639"/>
              <a:gd name="connsiteY8" fmla="*/ 374200 h 414642"/>
              <a:gd name="connsiteX9" fmla="*/ 384859 w 607639"/>
              <a:gd name="connsiteY9" fmla="*/ 384244 h 414642"/>
              <a:gd name="connsiteX10" fmla="*/ 222780 w 607639"/>
              <a:gd name="connsiteY10" fmla="*/ 384244 h 414642"/>
              <a:gd name="connsiteX11" fmla="*/ 212634 w 607639"/>
              <a:gd name="connsiteY11" fmla="*/ 374200 h 414642"/>
              <a:gd name="connsiteX12" fmla="*/ 212634 w 607639"/>
              <a:gd name="connsiteY12" fmla="*/ 364067 h 414642"/>
              <a:gd name="connsiteX13" fmla="*/ 50644 w 607639"/>
              <a:gd name="connsiteY13" fmla="*/ 364067 h 414642"/>
              <a:gd name="connsiteX14" fmla="*/ 141754 w 607639"/>
              <a:gd name="connsiteY14" fmla="*/ 232583 h 414642"/>
              <a:gd name="connsiteX15" fmla="*/ 161961 w 607639"/>
              <a:gd name="connsiteY15" fmla="*/ 232583 h 414642"/>
              <a:gd name="connsiteX16" fmla="*/ 172110 w 607639"/>
              <a:gd name="connsiteY16" fmla="*/ 242719 h 414642"/>
              <a:gd name="connsiteX17" fmla="*/ 161961 w 607639"/>
              <a:gd name="connsiteY17" fmla="*/ 252765 h 414642"/>
              <a:gd name="connsiteX18" fmla="*/ 141754 w 607639"/>
              <a:gd name="connsiteY18" fmla="*/ 252765 h 414642"/>
              <a:gd name="connsiteX19" fmla="*/ 131605 w 607639"/>
              <a:gd name="connsiteY19" fmla="*/ 242719 h 414642"/>
              <a:gd name="connsiteX20" fmla="*/ 141754 w 607639"/>
              <a:gd name="connsiteY20" fmla="*/ 232583 h 414642"/>
              <a:gd name="connsiteX21" fmla="*/ 141758 w 607639"/>
              <a:gd name="connsiteY21" fmla="*/ 192149 h 414642"/>
              <a:gd name="connsiteX22" fmla="*/ 182279 w 607639"/>
              <a:gd name="connsiteY22" fmla="*/ 192149 h 414642"/>
              <a:gd name="connsiteX23" fmla="*/ 192432 w 607639"/>
              <a:gd name="connsiteY23" fmla="*/ 202196 h 414642"/>
              <a:gd name="connsiteX24" fmla="*/ 182279 w 607639"/>
              <a:gd name="connsiteY24" fmla="*/ 212331 h 414642"/>
              <a:gd name="connsiteX25" fmla="*/ 141758 w 607639"/>
              <a:gd name="connsiteY25" fmla="*/ 212331 h 414642"/>
              <a:gd name="connsiteX26" fmla="*/ 131605 w 607639"/>
              <a:gd name="connsiteY26" fmla="*/ 202196 h 414642"/>
              <a:gd name="connsiteX27" fmla="*/ 141758 w 607639"/>
              <a:gd name="connsiteY27" fmla="*/ 192149 h 414642"/>
              <a:gd name="connsiteX28" fmla="*/ 141754 w 607639"/>
              <a:gd name="connsiteY28" fmla="*/ 151716 h 414642"/>
              <a:gd name="connsiteX29" fmla="*/ 161961 w 607639"/>
              <a:gd name="connsiteY29" fmla="*/ 151716 h 414642"/>
              <a:gd name="connsiteX30" fmla="*/ 172110 w 607639"/>
              <a:gd name="connsiteY30" fmla="*/ 161763 h 414642"/>
              <a:gd name="connsiteX31" fmla="*/ 161961 w 607639"/>
              <a:gd name="connsiteY31" fmla="*/ 171898 h 414642"/>
              <a:gd name="connsiteX32" fmla="*/ 141754 w 607639"/>
              <a:gd name="connsiteY32" fmla="*/ 171898 h 414642"/>
              <a:gd name="connsiteX33" fmla="*/ 131605 w 607639"/>
              <a:gd name="connsiteY33" fmla="*/ 161763 h 414642"/>
              <a:gd name="connsiteX34" fmla="*/ 141754 w 607639"/>
              <a:gd name="connsiteY34" fmla="*/ 151716 h 414642"/>
              <a:gd name="connsiteX35" fmla="*/ 141758 w 607639"/>
              <a:gd name="connsiteY35" fmla="*/ 111211 h 414642"/>
              <a:gd name="connsiteX36" fmla="*/ 182279 w 607639"/>
              <a:gd name="connsiteY36" fmla="*/ 111211 h 414642"/>
              <a:gd name="connsiteX37" fmla="*/ 192432 w 607639"/>
              <a:gd name="connsiteY37" fmla="*/ 121337 h 414642"/>
              <a:gd name="connsiteX38" fmla="*/ 182279 w 607639"/>
              <a:gd name="connsiteY38" fmla="*/ 131463 h 414642"/>
              <a:gd name="connsiteX39" fmla="*/ 141758 w 607639"/>
              <a:gd name="connsiteY39" fmla="*/ 131463 h 414642"/>
              <a:gd name="connsiteX40" fmla="*/ 131605 w 607639"/>
              <a:gd name="connsiteY40" fmla="*/ 121337 h 414642"/>
              <a:gd name="connsiteX41" fmla="*/ 141758 w 607639"/>
              <a:gd name="connsiteY41" fmla="*/ 111211 h 414642"/>
              <a:gd name="connsiteX42" fmla="*/ 425367 w 607639"/>
              <a:gd name="connsiteY42" fmla="*/ 101191 h 414642"/>
              <a:gd name="connsiteX43" fmla="*/ 496228 w 607639"/>
              <a:gd name="connsiteY43" fmla="*/ 101191 h 414642"/>
              <a:gd name="connsiteX44" fmla="*/ 506377 w 607639"/>
              <a:gd name="connsiteY44" fmla="*/ 111231 h 414642"/>
              <a:gd name="connsiteX45" fmla="*/ 506377 w 607639"/>
              <a:gd name="connsiteY45" fmla="*/ 182042 h 414642"/>
              <a:gd name="connsiteX46" fmla="*/ 496228 w 607639"/>
              <a:gd name="connsiteY46" fmla="*/ 192171 h 414642"/>
              <a:gd name="connsiteX47" fmla="*/ 486080 w 607639"/>
              <a:gd name="connsiteY47" fmla="*/ 182042 h 414642"/>
              <a:gd name="connsiteX48" fmla="*/ 486080 w 607639"/>
              <a:gd name="connsiteY48" fmla="*/ 135575 h 414642"/>
              <a:gd name="connsiteX49" fmla="*/ 402043 w 607639"/>
              <a:gd name="connsiteY49" fmla="*/ 219447 h 414642"/>
              <a:gd name="connsiteX50" fmla="*/ 394921 w 607639"/>
              <a:gd name="connsiteY50" fmla="*/ 222468 h 414642"/>
              <a:gd name="connsiteX51" fmla="*/ 387889 w 607639"/>
              <a:gd name="connsiteY51" fmla="*/ 219447 h 414642"/>
              <a:gd name="connsiteX52" fmla="*/ 344268 w 607639"/>
              <a:gd name="connsiteY52" fmla="*/ 176001 h 414642"/>
              <a:gd name="connsiteX53" fmla="*/ 270380 w 607639"/>
              <a:gd name="connsiteY53" fmla="*/ 249744 h 414642"/>
              <a:gd name="connsiteX54" fmla="*/ 263258 w 607639"/>
              <a:gd name="connsiteY54" fmla="*/ 252765 h 414642"/>
              <a:gd name="connsiteX55" fmla="*/ 256225 w 607639"/>
              <a:gd name="connsiteY55" fmla="*/ 249744 h 414642"/>
              <a:gd name="connsiteX56" fmla="*/ 256225 w 607639"/>
              <a:gd name="connsiteY56" fmla="*/ 235617 h 414642"/>
              <a:gd name="connsiteX57" fmla="*/ 337235 w 607639"/>
              <a:gd name="connsiteY57" fmla="*/ 154766 h 414642"/>
              <a:gd name="connsiteX58" fmla="*/ 338837 w 607639"/>
              <a:gd name="connsiteY58" fmla="*/ 153433 h 414642"/>
              <a:gd name="connsiteX59" fmla="*/ 340618 w 607639"/>
              <a:gd name="connsiteY59" fmla="*/ 152456 h 414642"/>
              <a:gd name="connsiteX60" fmla="*/ 341508 w 607639"/>
              <a:gd name="connsiteY60" fmla="*/ 152101 h 414642"/>
              <a:gd name="connsiteX61" fmla="*/ 343378 w 607639"/>
              <a:gd name="connsiteY61" fmla="*/ 151745 h 414642"/>
              <a:gd name="connsiteX62" fmla="*/ 344268 w 607639"/>
              <a:gd name="connsiteY62" fmla="*/ 151745 h 414642"/>
              <a:gd name="connsiteX63" fmla="*/ 346226 w 607639"/>
              <a:gd name="connsiteY63" fmla="*/ 151923 h 414642"/>
              <a:gd name="connsiteX64" fmla="*/ 351390 w 607639"/>
              <a:gd name="connsiteY64" fmla="*/ 154766 h 414642"/>
              <a:gd name="connsiteX65" fmla="*/ 394921 w 607639"/>
              <a:gd name="connsiteY65" fmla="*/ 198213 h 414642"/>
              <a:gd name="connsiteX66" fmla="*/ 471925 w 607639"/>
              <a:gd name="connsiteY66" fmla="*/ 121359 h 414642"/>
              <a:gd name="connsiteX67" fmla="*/ 425367 w 607639"/>
              <a:gd name="connsiteY67" fmla="*/ 121359 h 414642"/>
              <a:gd name="connsiteX68" fmla="*/ 415218 w 607639"/>
              <a:gd name="connsiteY68" fmla="*/ 111231 h 414642"/>
              <a:gd name="connsiteX69" fmla="*/ 425367 w 607639"/>
              <a:gd name="connsiteY69" fmla="*/ 101191 h 414642"/>
              <a:gd name="connsiteX70" fmla="*/ 101297 w 607639"/>
              <a:gd name="connsiteY70" fmla="*/ 91029 h 414642"/>
              <a:gd name="connsiteX71" fmla="*/ 111423 w 607639"/>
              <a:gd name="connsiteY71" fmla="*/ 101159 h 414642"/>
              <a:gd name="connsiteX72" fmla="*/ 111423 w 607639"/>
              <a:gd name="connsiteY72" fmla="*/ 262887 h 414642"/>
              <a:gd name="connsiteX73" fmla="*/ 101297 w 607639"/>
              <a:gd name="connsiteY73" fmla="*/ 273017 h 414642"/>
              <a:gd name="connsiteX74" fmla="*/ 91171 w 607639"/>
              <a:gd name="connsiteY74" fmla="*/ 262887 h 414642"/>
              <a:gd name="connsiteX75" fmla="*/ 91171 w 607639"/>
              <a:gd name="connsiteY75" fmla="*/ 101159 h 414642"/>
              <a:gd name="connsiteX76" fmla="*/ 101297 w 607639"/>
              <a:gd name="connsiteY76" fmla="*/ 91029 h 414642"/>
              <a:gd name="connsiteX77" fmla="*/ 70848 w 607639"/>
              <a:gd name="connsiteY77" fmla="*/ 20177 h 414642"/>
              <a:gd name="connsiteX78" fmla="*/ 60791 w 607639"/>
              <a:gd name="connsiteY78" fmla="*/ 30309 h 414642"/>
              <a:gd name="connsiteX79" fmla="*/ 60791 w 607639"/>
              <a:gd name="connsiteY79" fmla="*/ 343802 h 414642"/>
              <a:gd name="connsiteX80" fmla="*/ 222780 w 607639"/>
              <a:gd name="connsiteY80" fmla="*/ 343802 h 414642"/>
              <a:gd name="connsiteX81" fmla="*/ 232927 w 607639"/>
              <a:gd name="connsiteY81" fmla="*/ 353935 h 414642"/>
              <a:gd name="connsiteX82" fmla="*/ 232927 w 607639"/>
              <a:gd name="connsiteY82" fmla="*/ 364067 h 414642"/>
              <a:gd name="connsiteX83" fmla="*/ 374712 w 607639"/>
              <a:gd name="connsiteY83" fmla="*/ 364067 h 414642"/>
              <a:gd name="connsiteX84" fmla="*/ 374712 w 607639"/>
              <a:gd name="connsiteY84" fmla="*/ 353935 h 414642"/>
              <a:gd name="connsiteX85" fmla="*/ 384859 w 607639"/>
              <a:gd name="connsiteY85" fmla="*/ 343802 h 414642"/>
              <a:gd name="connsiteX86" fmla="*/ 546848 w 607639"/>
              <a:gd name="connsiteY86" fmla="*/ 343802 h 414642"/>
              <a:gd name="connsiteX87" fmla="*/ 546848 w 607639"/>
              <a:gd name="connsiteY87" fmla="*/ 30309 h 414642"/>
              <a:gd name="connsiteX88" fmla="*/ 536702 w 607639"/>
              <a:gd name="connsiteY88" fmla="*/ 20177 h 414642"/>
              <a:gd name="connsiteX89" fmla="*/ 70848 w 607639"/>
              <a:gd name="connsiteY89" fmla="*/ 0 h 414642"/>
              <a:gd name="connsiteX90" fmla="*/ 536702 w 607639"/>
              <a:gd name="connsiteY90" fmla="*/ 0 h 414642"/>
              <a:gd name="connsiteX91" fmla="*/ 567142 w 607639"/>
              <a:gd name="connsiteY91" fmla="*/ 30309 h 414642"/>
              <a:gd name="connsiteX92" fmla="*/ 567142 w 607639"/>
              <a:gd name="connsiteY92" fmla="*/ 343802 h 414642"/>
              <a:gd name="connsiteX93" fmla="*/ 597492 w 607639"/>
              <a:gd name="connsiteY93" fmla="*/ 343802 h 414642"/>
              <a:gd name="connsiteX94" fmla="*/ 607639 w 607639"/>
              <a:gd name="connsiteY94" fmla="*/ 353935 h 414642"/>
              <a:gd name="connsiteX95" fmla="*/ 607639 w 607639"/>
              <a:gd name="connsiteY95" fmla="*/ 384244 h 414642"/>
              <a:gd name="connsiteX96" fmla="*/ 577199 w 607639"/>
              <a:gd name="connsiteY96" fmla="*/ 414642 h 414642"/>
              <a:gd name="connsiteX97" fmla="*/ 30351 w 607639"/>
              <a:gd name="connsiteY97" fmla="*/ 414642 h 414642"/>
              <a:gd name="connsiteX98" fmla="*/ 0 w 607639"/>
              <a:gd name="connsiteY98" fmla="*/ 384244 h 414642"/>
              <a:gd name="connsiteX99" fmla="*/ 0 w 607639"/>
              <a:gd name="connsiteY99" fmla="*/ 353935 h 414642"/>
              <a:gd name="connsiteX100" fmla="*/ 10147 w 607639"/>
              <a:gd name="connsiteY100" fmla="*/ 343802 h 414642"/>
              <a:gd name="connsiteX101" fmla="*/ 40497 w 607639"/>
              <a:gd name="connsiteY101" fmla="*/ 343802 h 414642"/>
              <a:gd name="connsiteX102" fmla="*/ 40497 w 607639"/>
              <a:gd name="connsiteY102" fmla="*/ 30309 h 414642"/>
              <a:gd name="connsiteX103" fmla="*/ 70848 w 607639"/>
              <a:gd name="connsiteY103" fmla="*/ 0 h 4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07639" h="414642">
                <a:moveTo>
                  <a:pt x="20293" y="364067"/>
                </a:moveTo>
                <a:lnTo>
                  <a:pt x="20293" y="384244"/>
                </a:lnTo>
                <a:cubicBezTo>
                  <a:pt x="20293" y="390377"/>
                  <a:pt x="24298" y="394377"/>
                  <a:pt x="30351" y="394377"/>
                </a:cubicBezTo>
                <a:lnTo>
                  <a:pt x="577199" y="394377"/>
                </a:lnTo>
                <a:cubicBezTo>
                  <a:pt x="583341" y="394377"/>
                  <a:pt x="587346" y="390377"/>
                  <a:pt x="587346" y="384244"/>
                </a:cubicBezTo>
                <a:lnTo>
                  <a:pt x="587346" y="364067"/>
                </a:lnTo>
                <a:lnTo>
                  <a:pt x="556995" y="364067"/>
                </a:lnTo>
                <a:lnTo>
                  <a:pt x="394916" y="364067"/>
                </a:lnTo>
                <a:lnTo>
                  <a:pt x="394916" y="374200"/>
                </a:lnTo>
                <a:cubicBezTo>
                  <a:pt x="394916" y="380244"/>
                  <a:pt x="390911" y="384244"/>
                  <a:pt x="384859" y="384244"/>
                </a:cubicBezTo>
                <a:lnTo>
                  <a:pt x="222780" y="384244"/>
                </a:lnTo>
                <a:cubicBezTo>
                  <a:pt x="216728" y="384244"/>
                  <a:pt x="212634" y="380244"/>
                  <a:pt x="212634" y="374200"/>
                </a:cubicBezTo>
                <a:lnTo>
                  <a:pt x="212634" y="364067"/>
                </a:lnTo>
                <a:lnTo>
                  <a:pt x="50644" y="364067"/>
                </a:lnTo>
                <a:close/>
                <a:moveTo>
                  <a:pt x="141754" y="232583"/>
                </a:moveTo>
                <a:lnTo>
                  <a:pt x="161961" y="232583"/>
                </a:lnTo>
                <a:cubicBezTo>
                  <a:pt x="168104" y="232583"/>
                  <a:pt x="172110" y="236584"/>
                  <a:pt x="172110" y="242719"/>
                </a:cubicBezTo>
                <a:cubicBezTo>
                  <a:pt x="172110" y="248764"/>
                  <a:pt x="168104" y="252765"/>
                  <a:pt x="161961" y="252765"/>
                </a:cubicBezTo>
                <a:lnTo>
                  <a:pt x="141754" y="252765"/>
                </a:lnTo>
                <a:cubicBezTo>
                  <a:pt x="135700" y="252765"/>
                  <a:pt x="131605" y="248764"/>
                  <a:pt x="131605" y="242719"/>
                </a:cubicBezTo>
                <a:cubicBezTo>
                  <a:pt x="131605" y="236584"/>
                  <a:pt x="135700" y="232583"/>
                  <a:pt x="141754" y="232583"/>
                </a:cubicBezTo>
                <a:close/>
                <a:moveTo>
                  <a:pt x="141758" y="192149"/>
                </a:moveTo>
                <a:lnTo>
                  <a:pt x="182279" y="192149"/>
                </a:lnTo>
                <a:cubicBezTo>
                  <a:pt x="188335" y="192149"/>
                  <a:pt x="192432" y="196150"/>
                  <a:pt x="192432" y="202196"/>
                </a:cubicBezTo>
                <a:cubicBezTo>
                  <a:pt x="192432" y="208330"/>
                  <a:pt x="188335" y="212331"/>
                  <a:pt x="182279" y="212331"/>
                </a:cubicBezTo>
                <a:lnTo>
                  <a:pt x="141758" y="212331"/>
                </a:lnTo>
                <a:cubicBezTo>
                  <a:pt x="135702" y="212331"/>
                  <a:pt x="131605" y="208330"/>
                  <a:pt x="131605" y="202196"/>
                </a:cubicBezTo>
                <a:cubicBezTo>
                  <a:pt x="131605" y="196150"/>
                  <a:pt x="135702" y="192149"/>
                  <a:pt x="141758" y="192149"/>
                </a:cubicBezTo>
                <a:close/>
                <a:moveTo>
                  <a:pt x="141754" y="151716"/>
                </a:moveTo>
                <a:lnTo>
                  <a:pt x="161961" y="151716"/>
                </a:lnTo>
                <a:cubicBezTo>
                  <a:pt x="168104" y="151716"/>
                  <a:pt x="172110" y="155717"/>
                  <a:pt x="172110" y="161763"/>
                </a:cubicBezTo>
                <a:cubicBezTo>
                  <a:pt x="172110" y="167897"/>
                  <a:pt x="168104" y="171898"/>
                  <a:pt x="161961" y="171898"/>
                </a:cubicBezTo>
                <a:lnTo>
                  <a:pt x="141754" y="171898"/>
                </a:lnTo>
                <a:cubicBezTo>
                  <a:pt x="135700" y="171898"/>
                  <a:pt x="131605" y="167897"/>
                  <a:pt x="131605" y="161763"/>
                </a:cubicBezTo>
                <a:cubicBezTo>
                  <a:pt x="131605" y="155717"/>
                  <a:pt x="135700" y="151716"/>
                  <a:pt x="141754" y="151716"/>
                </a:cubicBezTo>
                <a:close/>
                <a:moveTo>
                  <a:pt x="141758" y="111211"/>
                </a:moveTo>
                <a:lnTo>
                  <a:pt x="182279" y="111211"/>
                </a:lnTo>
                <a:cubicBezTo>
                  <a:pt x="188335" y="111211"/>
                  <a:pt x="192432" y="115297"/>
                  <a:pt x="192432" y="121337"/>
                </a:cubicBezTo>
                <a:cubicBezTo>
                  <a:pt x="192432" y="127377"/>
                  <a:pt x="188335" y="131463"/>
                  <a:pt x="182279" y="131463"/>
                </a:cubicBezTo>
                <a:lnTo>
                  <a:pt x="141758" y="131463"/>
                </a:lnTo>
                <a:cubicBezTo>
                  <a:pt x="135702" y="131463"/>
                  <a:pt x="131605" y="127377"/>
                  <a:pt x="131605" y="121337"/>
                </a:cubicBezTo>
                <a:cubicBezTo>
                  <a:pt x="131605" y="115297"/>
                  <a:pt x="135702" y="111211"/>
                  <a:pt x="141758" y="111211"/>
                </a:cubicBezTo>
                <a:close/>
                <a:moveTo>
                  <a:pt x="425367" y="101191"/>
                </a:moveTo>
                <a:lnTo>
                  <a:pt x="496228" y="101191"/>
                </a:lnTo>
                <a:cubicBezTo>
                  <a:pt x="502282" y="101191"/>
                  <a:pt x="506377" y="105189"/>
                  <a:pt x="506377" y="111231"/>
                </a:cubicBezTo>
                <a:lnTo>
                  <a:pt x="506377" y="182042"/>
                </a:lnTo>
                <a:cubicBezTo>
                  <a:pt x="506377" y="188084"/>
                  <a:pt x="502282" y="192171"/>
                  <a:pt x="496228" y="192171"/>
                </a:cubicBezTo>
                <a:cubicBezTo>
                  <a:pt x="490175" y="192171"/>
                  <a:pt x="486080" y="188084"/>
                  <a:pt x="486080" y="182042"/>
                </a:cubicBezTo>
                <a:lnTo>
                  <a:pt x="486080" y="135575"/>
                </a:lnTo>
                <a:lnTo>
                  <a:pt x="402043" y="219447"/>
                </a:lnTo>
                <a:cubicBezTo>
                  <a:pt x="399996" y="221491"/>
                  <a:pt x="397948" y="222468"/>
                  <a:pt x="394921" y="222468"/>
                </a:cubicBezTo>
                <a:cubicBezTo>
                  <a:pt x="391895" y="222468"/>
                  <a:pt x="389847" y="221491"/>
                  <a:pt x="387889" y="219447"/>
                </a:cubicBezTo>
                <a:lnTo>
                  <a:pt x="344268" y="176001"/>
                </a:lnTo>
                <a:lnTo>
                  <a:pt x="270380" y="249744"/>
                </a:lnTo>
                <a:cubicBezTo>
                  <a:pt x="268332" y="251788"/>
                  <a:pt x="266285" y="252765"/>
                  <a:pt x="263258" y="252765"/>
                </a:cubicBezTo>
                <a:cubicBezTo>
                  <a:pt x="260231" y="252765"/>
                  <a:pt x="258184" y="251788"/>
                  <a:pt x="256225" y="249744"/>
                </a:cubicBezTo>
                <a:cubicBezTo>
                  <a:pt x="252130" y="245746"/>
                  <a:pt x="252130" y="239616"/>
                  <a:pt x="256225" y="235617"/>
                </a:cubicBezTo>
                <a:lnTo>
                  <a:pt x="337235" y="154766"/>
                </a:lnTo>
                <a:cubicBezTo>
                  <a:pt x="337769" y="154233"/>
                  <a:pt x="338303" y="153789"/>
                  <a:pt x="338837" y="153433"/>
                </a:cubicBezTo>
                <a:cubicBezTo>
                  <a:pt x="339372" y="152989"/>
                  <a:pt x="339995" y="152723"/>
                  <a:pt x="340618" y="152456"/>
                </a:cubicBezTo>
                <a:cubicBezTo>
                  <a:pt x="340885" y="152367"/>
                  <a:pt x="341152" y="152190"/>
                  <a:pt x="341508" y="152101"/>
                </a:cubicBezTo>
                <a:cubicBezTo>
                  <a:pt x="342131" y="151923"/>
                  <a:pt x="342754" y="151834"/>
                  <a:pt x="343378" y="151745"/>
                </a:cubicBezTo>
                <a:cubicBezTo>
                  <a:pt x="343645" y="151745"/>
                  <a:pt x="344001" y="151745"/>
                  <a:pt x="344268" y="151745"/>
                </a:cubicBezTo>
                <a:cubicBezTo>
                  <a:pt x="344980" y="151745"/>
                  <a:pt x="345603" y="151745"/>
                  <a:pt x="346226" y="151923"/>
                </a:cubicBezTo>
                <a:cubicBezTo>
                  <a:pt x="348096" y="152278"/>
                  <a:pt x="349876" y="153256"/>
                  <a:pt x="351390" y="154766"/>
                </a:cubicBezTo>
                <a:lnTo>
                  <a:pt x="394921" y="198213"/>
                </a:lnTo>
                <a:lnTo>
                  <a:pt x="471925" y="121359"/>
                </a:lnTo>
                <a:lnTo>
                  <a:pt x="425367" y="121359"/>
                </a:lnTo>
                <a:cubicBezTo>
                  <a:pt x="419224" y="121359"/>
                  <a:pt x="415218" y="117361"/>
                  <a:pt x="415218" y="111231"/>
                </a:cubicBezTo>
                <a:cubicBezTo>
                  <a:pt x="415218" y="105189"/>
                  <a:pt x="419224" y="101191"/>
                  <a:pt x="425367" y="101191"/>
                </a:cubicBezTo>
                <a:close/>
                <a:moveTo>
                  <a:pt x="101297" y="91029"/>
                </a:moveTo>
                <a:cubicBezTo>
                  <a:pt x="107337" y="91029"/>
                  <a:pt x="111423" y="95028"/>
                  <a:pt x="111423" y="101159"/>
                </a:cubicBezTo>
                <a:lnTo>
                  <a:pt x="111423" y="262887"/>
                </a:lnTo>
                <a:cubicBezTo>
                  <a:pt x="111423" y="268929"/>
                  <a:pt x="107337" y="273017"/>
                  <a:pt x="101297" y="273017"/>
                </a:cubicBezTo>
                <a:cubicBezTo>
                  <a:pt x="95257" y="273017"/>
                  <a:pt x="91171" y="268929"/>
                  <a:pt x="91171" y="262887"/>
                </a:cubicBezTo>
                <a:lnTo>
                  <a:pt x="91171" y="101159"/>
                </a:lnTo>
                <a:cubicBezTo>
                  <a:pt x="91171" y="95028"/>
                  <a:pt x="95257" y="91029"/>
                  <a:pt x="101297" y="91029"/>
                </a:cubicBezTo>
                <a:close/>
                <a:moveTo>
                  <a:pt x="70848" y="20177"/>
                </a:moveTo>
                <a:cubicBezTo>
                  <a:pt x="64796" y="20177"/>
                  <a:pt x="60791" y="24265"/>
                  <a:pt x="60791" y="30309"/>
                </a:cubicBezTo>
                <a:lnTo>
                  <a:pt x="60791" y="343802"/>
                </a:lnTo>
                <a:lnTo>
                  <a:pt x="222780" y="343802"/>
                </a:lnTo>
                <a:cubicBezTo>
                  <a:pt x="228833" y="343802"/>
                  <a:pt x="232927" y="347890"/>
                  <a:pt x="232927" y="353935"/>
                </a:cubicBezTo>
                <a:lnTo>
                  <a:pt x="232927" y="364067"/>
                </a:lnTo>
                <a:lnTo>
                  <a:pt x="374712" y="364067"/>
                </a:lnTo>
                <a:lnTo>
                  <a:pt x="374712" y="353935"/>
                </a:lnTo>
                <a:cubicBezTo>
                  <a:pt x="374712" y="347890"/>
                  <a:pt x="378717" y="343802"/>
                  <a:pt x="384859" y="343802"/>
                </a:cubicBezTo>
                <a:lnTo>
                  <a:pt x="546848" y="343802"/>
                </a:lnTo>
                <a:lnTo>
                  <a:pt x="546848" y="30309"/>
                </a:lnTo>
                <a:cubicBezTo>
                  <a:pt x="546848" y="24265"/>
                  <a:pt x="542754" y="20177"/>
                  <a:pt x="536702" y="20177"/>
                </a:cubicBezTo>
                <a:close/>
                <a:moveTo>
                  <a:pt x="70848" y="0"/>
                </a:moveTo>
                <a:lnTo>
                  <a:pt x="536702" y="0"/>
                </a:lnTo>
                <a:cubicBezTo>
                  <a:pt x="553969" y="0"/>
                  <a:pt x="567142" y="13155"/>
                  <a:pt x="567142" y="30309"/>
                </a:cubicBezTo>
                <a:lnTo>
                  <a:pt x="567142" y="343802"/>
                </a:lnTo>
                <a:lnTo>
                  <a:pt x="597492" y="343802"/>
                </a:lnTo>
                <a:cubicBezTo>
                  <a:pt x="603545" y="343802"/>
                  <a:pt x="607639" y="347890"/>
                  <a:pt x="607639" y="353935"/>
                </a:cubicBezTo>
                <a:lnTo>
                  <a:pt x="607639" y="384244"/>
                </a:lnTo>
                <a:cubicBezTo>
                  <a:pt x="607639" y="401487"/>
                  <a:pt x="594466" y="414642"/>
                  <a:pt x="577199" y="414642"/>
                </a:cubicBezTo>
                <a:lnTo>
                  <a:pt x="30351" y="414642"/>
                </a:lnTo>
                <a:cubicBezTo>
                  <a:pt x="13173" y="414642"/>
                  <a:pt x="0" y="401487"/>
                  <a:pt x="0" y="384244"/>
                </a:cubicBezTo>
                <a:lnTo>
                  <a:pt x="0" y="353935"/>
                </a:lnTo>
                <a:cubicBezTo>
                  <a:pt x="0" y="347890"/>
                  <a:pt x="4094" y="343802"/>
                  <a:pt x="10147" y="343802"/>
                </a:cubicBezTo>
                <a:lnTo>
                  <a:pt x="40497" y="343802"/>
                </a:lnTo>
                <a:lnTo>
                  <a:pt x="40497" y="30309"/>
                </a:lnTo>
                <a:cubicBezTo>
                  <a:pt x="40497" y="13155"/>
                  <a:pt x="53670" y="0"/>
                  <a:pt x="708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/>
          </a:p>
        </p:txBody>
      </p:sp>
      <p:sp>
        <p:nvSpPr>
          <p:cNvPr id="21" name="ïṡļîḑè">
            <a:extLst>
              <a:ext uri="{FF2B5EF4-FFF2-40B4-BE49-F238E27FC236}">
                <a16:creationId xmlns:a16="http://schemas.microsoft.com/office/drawing/2014/main" id="{06F082FA-EA31-4A81-A1B3-66FEC26F915E}"/>
              </a:ext>
            </a:extLst>
          </p:cNvPr>
          <p:cNvSpPr/>
          <p:nvPr/>
        </p:nvSpPr>
        <p:spPr bwMode="auto">
          <a:xfrm>
            <a:off x="5345136" y="5368713"/>
            <a:ext cx="1501728" cy="457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11484674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7D3EC47-E96F-4D0D-9D26-0041467CAA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5C18E58B-781E-42EA-A7A9-6F57933002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4E16BC54-EBF8-4B2B-80C4-7CC65B301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12</a:t>
            </a:fld>
            <a:endParaRPr lang="zh-CN" altLang="en-US"/>
          </a:p>
        </p:txBody>
      </p:sp>
      <p:sp>
        <p:nvSpPr>
          <p:cNvPr id="99" name="iṧḷïḓè">
            <a:extLst>
              <a:ext uri="{FF2B5EF4-FFF2-40B4-BE49-F238E27FC236}">
                <a16:creationId xmlns:a16="http://schemas.microsoft.com/office/drawing/2014/main" id="{1BAFC659-2B5F-43A4-B48D-5ACFF268FC4C}"/>
              </a:ext>
            </a:extLst>
          </p:cNvPr>
          <p:cNvSpPr/>
          <p:nvPr/>
        </p:nvSpPr>
        <p:spPr bwMode="auto">
          <a:xfrm flipH="1">
            <a:off x="7490988" y="5599207"/>
            <a:ext cx="184807" cy="347780"/>
          </a:xfrm>
          <a:custGeom>
            <a:avLst/>
            <a:gdLst>
              <a:gd name="T0" fmla="*/ 20 w 152"/>
              <a:gd name="T1" fmla="*/ 0 h 286"/>
              <a:gd name="T2" fmla="*/ 0 w 152"/>
              <a:gd name="T3" fmla="*/ 149 h 286"/>
              <a:gd name="T4" fmla="*/ 139 w 152"/>
              <a:gd name="T5" fmla="*/ 286 h 286"/>
              <a:gd name="T6" fmla="*/ 152 w 152"/>
              <a:gd name="T7" fmla="*/ 132 h 286"/>
              <a:gd name="T8" fmla="*/ 20 w 152"/>
              <a:gd name="T9" fmla="*/ 0 h 2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6">
                <a:moveTo>
                  <a:pt x="20" y="0"/>
                </a:moveTo>
                <a:lnTo>
                  <a:pt x="0" y="149"/>
                </a:lnTo>
                <a:lnTo>
                  <a:pt x="139" y="286"/>
                </a:lnTo>
                <a:lnTo>
                  <a:pt x="152" y="132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0" name="ïs1ïdé">
            <a:extLst>
              <a:ext uri="{FF2B5EF4-FFF2-40B4-BE49-F238E27FC236}">
                <a16:creationId xmlns:a16="http://schemas.microsoft.com/office/drawing/2014/main" id="{A0258E9A-4EA2-4B1D-AC7A-EB3E85F09B4E}"/>
              </a:ext>
            </a:extLst>
          </p:cNvPr>
          <p:cNvSpPr/>
          <p:nvPr/>
        </p:nvSpPr>
        <p:spPr bwMode="auto">
          <a:xfrm flipH="1">
            <a:off x="7490988" y="5599207"/>
            <a:ext cx="184807" cy="347780"/>
          </a:xfrm>
          <a:custGeom>
            <a:avLst/>
            <a:gdLst>
              <a:gd name="T0" fmla="*/ 20 w 152"/>
              <a:gd name="T1" fmla="*/ 0 h 286"/>
              <a:gd name="T2" fmla="*/ 0 w 152"/>
              <a:gd name="T3" fmla="*/ 149 h 286"/>
              <a:gd name="T4" fmla="*/ 139 w 152"/>
              <a:gd name="T5" fmla="*/ 286 h 286"/>
              <a:gd name="T6" fmla="*/ 152 w 152"/>
              <a:gd name="T7" fmla="*/ 132 h 286"/>
              <a:gd name="T8" fmla="*/ 20 w 152"/>
              <a:gd name="T9" fmla="*/ 0 h 2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6">
                <a:moveTo>
                  <a:pt x="20" y="0"/>
                </a:moveTo>
                <a:lnTo>
                  <a:pt x="0" y="149"/>
                </a:lnTo>
                <a:lnTo>
                  <a:pt x="139" y="286"/>
                </a:lnTo>
                <a:lnTo>
                  <a:pt x="152" y="132"/>
                </a:lnTo>
                <a:lnTo>
                  <a:pt x="20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1" name="íŝḻîḍê">
            <a:extLst>
              <a:ext uri="{FF2B5EF4-FFF2-40B4-BE49-F238E27FC236}">
                <a16:creationId xmlns:a16="http://schemas.microsoft.com/office/drawing/2014/main" id="{B8EA762D-196D-4ED5-9AA9-2A7883B0D7B0}"/>
              </a:ext>
            </a:extLst>
          </p:cNvPr>
          <p:cNvSpPr/>
          <p:nvPr/>
        </p:nvSpPr>
        <p:spPr bwMode="auto">
          <a:xfrm flipH="1">
            <a:off x="7251468" y="5521383"/>
            <a:ext cx="346514" cy="184834"/>
          </a:xfrm>
          <a:custGeom>
            <a:avLst/>
            <a:gdLst>
              <a:gd name="T0" fmla="*/ 0 w 285"/>
              <a:gd name="T1" fmla="*/ 22 h 152"/>
              <a:gd name="T2" fmla="*/ 149 w 285"/>
              <a:gd name="T3" fmla="*/ 0 h 152"/>
              <a:gd name="T4" fmla="*/ 285 w 285"/>
              <a:gd name="T5" fmla="*/ 139 h 152"/>
              <a:gd name="T6" fmla="*/ 131 w 285"/>
              <a:gd name="T7" fmla="*/ 152 h 152"/>
              <a:gd name="T8" fmla="*/ 0 w 285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" h="152">
                <a:moveTo>
                  <a:pt x="0" y="22"/>
                </a:moveTo>
                <a:lnTo>
                  <a:pt x="149" y="0"/>
                </a:lnTo>
                <a:lnTo>
                  <a:pt x="285" y="139"/>
                </a:lnTo>
                <a:lnTo>
                  <a:pt x="131" y="152"/>
                </a:lnTo>
                <a:lnTo>
                  <a:pt x="0" y="22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2" name="íṣḷiďè">
            <a:extLst>
              <a:ext uri="{FF2B5EF4-FFF2-40B4-BE49-F238E27FC236}">
                <a16:creationId xmlns:a16="http://schemas.microsoft.com/office/drawing/2014/main" id="{558F76C9-1BE7-48E4-B274-7FCDF52B71D8}"/>
              </a:ext>
            </a:extLst>
          </p:cNvPr>
          <p:cNvSpPr/>
          <p:nvPr/>
        </p:nvSpPr>
        <p:spPr bwMode="auto">
          <a:xfrm flipH="1">
            <a:off x="7251468" y="5521383"/>
            <a:ext cx="346514" cy="184834"/>
          </a:xfrm>
          <a:custGeom>
            <a:avLst/>
            <a:gdLst>
              <a:gd name="T0" fmla="*/ 0 w 285"/>
              <a:gd name="T1" fmla="*/ 22 h 152"/>
              <a:gd name="T2" fmla="*/ 149 w 285"/>
              <a:gd name="T3" fmla="*/ 0 h 152"/>
              <a:gd name="T4" fmla="*/ 285 w 285"/>
              <a:gd name="T5" fmla="*/ 139 h 152"/>
              <a:gd name="T6" fmla="*/ 131 w 285"/>
              <a:gd name="T7" fmla="*/ 152 h 152"/>
              <a:gd name="T8" fmla="*/ 0 w 285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" h="152">
                <a:moveTo>
                  <a:pt x="0" y="22"/>
                </a:moveTo>
                <a:lnTo>
                  <a:pt x="149" y="0"/>
                </a:lnTo>
                <a:lnTo>
                  <a:pt x="285" y="139"/>
                </a:lnTo>
                <a:lnTo>
                  <a:pt x="131" y="152"/>
                </a:lnTo>
                <a:lnTo>
                  <a:pt x="0" y="22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3" name="ïṩḷiḓè">
            <a:extLst>
              <a:ext uri="{FF2B5EF4-FFF2-40B4-BE49-F238E27FC236}">
                <a16:creationId xmlns:a16="http://schemas.microsoft.com/office/drawing/2014/main" id="{10E3BCE2-9B75-45A3-8E5D-468FF6A30AF3}"/>
              </a:ext>
            </a:extLst>
          </p:cNvPr>
          <p:cNvSpPr/>
          <p:nvPr/>
        </p:nvSpPr>
        <p:spPr bwMode="auto">
          <a:xfrm flipH="1">
            <a:off x="7600413" y="5647848"/>
            <a:ext cx="1216" cy="2432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0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4" name="îS1îďe">
            <a:extLst>
              <a:ext uri="{FF2B5EF4-FFF2-40B4-BE49-F238E27FC236}">
                <a16:creationId xmlns:a16="http://schemas.microsoft.com/office/drawing/2014/main" id="{25A008FF-8760-4B95-A8A3-C3A2131E2489}"/>
              </a:ext>
            </a:extLst>
          </p:cNvPr>
          <p:cNvSpPr/>
          <p:nvPr/>
        </p:nvSpPr>
        <p:spPr bwMode="auto">
          <a:xfrm flipH="1">
            <a:off x="7600413" y="5647848"/>
            <a:ext cx="1216" cy="2432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0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5" name="ïŝ1iḍe">
            <a:extLst>
              <a:ext uri="{FF2B5EF4-FFF2-40B4-BE49-F238E27FC236}">
                <a16:creationId xmlns:a16="http://schemas.microsoft.com/office/drawing/2014/main" id="{6E4A7044-2643-4EF1-AC89-A1CEA527BAF0}"/>
              </a:ext>
            </a:extLst>
          </p:cNvPr>
          <p:cNvSpPr/>
          <p:nvPr/>
        </p:nvSpPr>
        <p:spPr bwMode="auto">
          <a:xfrm flipH="1">
            <a:off x="7595549" y="5647848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9 h 156"/>
              <a:gd name="T4" fmla="*/ 8 w 26"/>
              <a:gd name="T5" fmla="*/ 156 h 156"/>
              <a:gd name="T6" fmla="*/ 26 w 26"/>
              <a:gd name="T7" fmla="*/ 8 h 156"/>
              <a:gd name="T8" fmla="*/ 22 w 26"/>
              <a:gd name="T9" fmla="*/ 2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9"/>
                </a:lnTo>
                <a:lnTo>
                  <a:pt x="8" y="156"/>
                </a:lnTo>
                <a:lnTo>
                  <a:pt x="26" y="8"/>
                </a:lnTo>
                <a:lnTo>
                  <a:pt x="22" y="2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6" name="iṥļidê">
            <a:extLst>
              <a:ext uri="{FF2B5EF4-FFF2-40B4-BE49-F238E27FC236}">
                <a16:creationId xmlns:a16="http://schemas.microsoft.com/office/drawing/2014/main" id="{CBC4AB77-005D-4EA7-88DF-06113E5301B9}"/>
              </a:ext>
            </a:extLst>
          </p:cNvPr>
          <p:cNvSpPr/>
          <p:nvPr/>
        </p:nvSpPr>
        <p:spPr bwMode="auto">
          <a:xfrm flipH="1">
            <a:off x="7595549" y="5647848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9 h 156"/>
              <a:gd name="T4" fmla="*/ 8 w 26"/>
              <a:gd name="T5" fmla="*/ 156 h 156"/>
              <a:gd name="T6" fmla="*/ 26 w 26"/>
              <a:gd name="T7" fmla="*/ 8 h 156"/>
              <a:gd name="T8" fmla="*/ 22 w 26"/>
              <a:gd name="T9" fmla="*/ 2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9"/>
                </a:lnTo>
                <a:lnTo>
                  <a:pt x="8" y="156"/>
                </a:lnTo>
                <a:lnTo>
                  <a:pt x="26" y="8"/>
                </a:lnTo>
                <a:lnTo>
                  <a:pt x="22" y="2"/>
                </a:lnTo>
                <a:lnTo>
                  <a:pt x="21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7" name="îsḻiďê">
            <a:extLst>
              <a:ext uri="{FF2B5EF4-FFF2-40B4-BE49-F238E27FC236}">
                <a16:creationId xmlns:a16="http://schemas.microsoft.com/office/drawing/2014/main" id="{D53BA464-93D4-4259-BE1C-C5E30D6F86B8}"/>
              </a:ext>
            </a:extLst>
          </p:cNvPr>
          <p:cNvSpPr/>
          <p:nvPr/>
        </p:nvSpPr>
        <p:spPr bwMode="auto">
          <a:xfrm flipH="1">
            <a:off x="7544485" y="5701353"/>
            <a:ext cx="29180" cy="189698"/>
          </a:xfrm>
          <a:custGeom>
            <a:avLst/>
            <a:gdLst>
              <a:gd name="T0" fmla="*/ 0 w 24"/>
              <a:gd name="T1" fmla="*/ 149 h 156"/>
              <a:gd name="T2" fmla="*/ 0 w 24"/>
              <a:gd name="T3" fmla="*/ 149 h 156"/>
              <a:gd name="T4" fmla="*/ 8 w 24"/>
              <a:gd name="T5" fmla="*/ 156 h 156"/>
              <a:gd name="T6" fmla="*/ 8 w 24"/>
              <a:gd name="T7" fmla="*/ 156 h 156"/>
              <a:gd name="T8" fmla="*/ 0 w 24"/>
              <a:gd name="T9" fmla="*/ 149 h 156"/>
              <a:gd name="T10" fmla="*/ 21 w 24"/>
              <a:gd name="T11" fmla="*/ 0 h 156"/>
              <a:gd name="T12" fmla="*/ 21 w 24"/>
              <a:gd name="T13" fmla="*/ 0 h 156"/>
              <a:gd name="T14" fmla="*/ 24 w 24"/>
              <a:gd name="T15" fmla="*/ 4 h 156"/>
              <a:gd name="T16" fmla="*/ 21 w 24"/>
              <a:gd name="T17" fmla="*/ 0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156">
                <a:moveTo>
                  <a:pt x="0" y="149"/>
                </a:moveTo>
                <a:lnTo>
                  <a:pt x="0" y="149"/>
                </a:lnTo>
                <a:lnTo>
                  <a:pt x="8" y="156"/>
                </a:lnTo>
                <a:lnTo>
                  <a:pt x="0" y="149"/>
                </a:lnTo>
                <a:close/>
                <a:moveTo>
                  <a:pt x="21" y="0"/>
                </a:moveTo>
                <a:lnTo>
                  <a:pt x="21" y="0"/>
                </a:lnTo>
                <a:lnTo>
                  <a:pt x="24" y="4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8" name="iSḻídè">
            <a:extLst>
              <a:ext uri="{FF2B5EF4-FFF2-40B4-BE49-F238E27FC236}">
                <a16:creationId xmlns:a16="http://schemas.microsoft.com/office/drawing/2014/main" id="{08B2D4A6-C9D7-4D7A-8249-84827837C06D}"/>
              </a:ext>
            </a:extLst>
          </p:cNvPr>
          <p:cNvSpPr/>
          <p:nvPr/>
        </p:nvSpPr>
        <p:spPr bwMode="auto">
          <a:xfrm flipH="1">
            <a:off x="7544485" y="5701353"/>
            <a:ext cx="29180" cy="189698"/>
          </a:xfrm>
          <a:custGeom>
            <a:avLst/>
            <a:gdLst>
              <a:gd name="T0" fmla="*/ 0 w 24"/>
              <a:gd name="T1" fmla="*/ 149 h 156"/>
              <a:gd name="T2" fmla="*/ 0 w 24"/>
              <a:gd name="T3" fmla="*/ 149 h 156"/>
              <a:gd name="T4" fmla="*/ 8 w 24"/>
              <a:gd name="T5" fmla="*/ 156 h 156"/>
              <a:gd name="T6" fmla="*/ 8 w 24"/>
              <a:gd name="T7" fmla="*/ 156 h 156"/>
              <a:gd name="T8" fmla="*/ 0 w 24"/>
              <a:gd name="T9" fmla="*/ 149 h 156"/>
              <a:gd name="T10" fmla="*/ 21 w 24"/>
              <a:gd name="T11" fmla="*/ 0 h 156"/>
              <a:gd name="T12" fmla="*/ 21 w 24"/>
              <a:gd name="T13" fmla="*/ 0 h 156"/>
              <a:gd name="T14" fmla="*/ 24 w 24"/>
              <a:gd name="T15" fmla="*/ 4 h 156"/>
              <a:gd name="T16" fmla="*/ 21 w 24"/>
              <a:gd name="T17" fmla="*/ 0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156">
                <a:moveTo>
                  <a:pt x="0" y="149"/>
                </a:moveTo>
                <a:lnTo>
                  <a:pt x="0" y="149"/>
                </a:lnTo>
                <a:lnTo>
                  <a:pt x="8" y="156"/>
                </a:lnTo>
                <a:lnTo>
                  <a:pt x="0" y="149"/>
                </a:lnTo>
                <a:moveTo>
                  <a:pt x="21" y="0"/>
                </a:moveTo>
                <a:lnTo>
                  <a:pt x="21" y="0"/>
                </a:lnTo>
                <a:lnTo>
                  <a:pt x="24" y="4"/>
                </a:lnTo>
                <a:lnTo>
                  <a:pt x="21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9" name="îŝlîḋe">
            <a:extLst>
              <a:ext uri="{FF2B5EF4-FFF2-40B4-BE49-F238E27FC236}">
                <a16:creationId xmlns:a16="http://schemas.microsoft.com/office/drawing/2014/main" id="{D8C3F7D2-8C20-433A-957C-73596259E7C5}"/>
              </a:ext>
            </a:extLst>
          </p:cNvPr>
          <p:cNvSpPr/>
          <p:nvPr/>
        </p:nvSpPr>
        <p:spPr bwMode="auto">
          <a:xfrm flipH="1">
            <a:off x="7542052" y="5701353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9 h 156"/>
              <a:gd name="T4" fmla="*/ 8 w 26"/>
              <a:gd name="T5" fmla="*/ 156 h 156"/>
              <a:gd name="T6" fmla="*/ 26 w 26"/>
              <a:gd name="T7" fmla="*/ 8 h 156"/>
              <a:gd name="T8" fmla="*/ 24 w 26"/>
              <a:gd name="T9" fmla="*/ 4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9"/>
                </a:lnTo>
                <a:lnTo>
                  <a:pt x="8" y="156"/>
                </a:lnTo>
                <a:lnTo>
                  <a:pt x="26" y="8"/>
                </a:lnTo>
                <a:lnTo>
                  <a:pt x="24" y="4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0" name="îŝḷîďê">
            <a:extLst>
              <a:ext uri="{FF2B5EF4-FFF2-40B4-BE49-F238E27FC236}">
                <a16:creationId xmlns:a16="http://schemas.microsoft.com/office/drawing/2014/main" id="{4E65C768-911B-4B3C-8B92-4B3278779C6A}"/>
              </a:ext>
            </a:extLst>
          </p:cNvPr>
          <p:cNvSpPr/>
          <p:nvPr/>
        </p:nvSpPr>
        <p:spPr bwMode="auto">
          <a:xfrm flipH="1">
            <a:off x="7542052" y="5701353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9 h 156"/>
              <a:gd name="T4" fmla="*/ 8 w 26"/>
              <a:gd name="T5" fmla="*/ 156 h 156"/>
              <a:gd name="T6" fmla="*/ 26 w 26"/>
              <a:gd name="T7" fmla="*/ 8 h 156"/>
              <a:gd name="T8" fmla="*/ 24 w 26"/>
              <a:gd name="T9" fmla="*/ 4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9"/>
                </a:lnTo>
                <a:lnTo>
                  <a:pt x="8" y="156"/>
                </a:lnTo>
                <a:lnTo>
                  <a:pt x="26" y="8"/>
                </a:lnTo>
                <a:lnTo>
                  <a:pt x="24" y="4"/>
                </a:lnTo>
                <a:lnTo>
                  <a:pt x="21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1" name="ï$lîdè">
            <a:extLst>
              <a:ext uri="{FF2B5EF4-FFF2-40B4-BE49-F238E27FC236}">
                <a16:creationId xmlns:a16="http://schemas.microsoft.com/office/drawing/2014/main" id="{B84609E6-D887-42B5-8666-D69527127371}"/>
              </a:ext>
            </a:extLst>
          </p:cNvPr>
          <p:cNvSpPr/>
          <p:nvPr/>
        </p:nvSpPr>
        <p:spPr bwMode="auto">
          <a:xfrm flipH="1">
            <a:off x="7303748" y="5632040"/>
            <a:ext cx="198181" cy="29184"/>
          </a:xfrm>
          <a:custGeom>
            <a:avLst/>
            <a:gdLst>
              <a:gd name="T0" fmla="*/ 7 w 163"/>
              <a:gd name="T1" fmla="*/ 15 h 24"/>
              <a:gd name="T2" fmla="*/ 0 w 163"/>
              <a:gd name="T3" fmla="*/ 17 h 24"/>
              <a:gd name="T4" fmla="*/ 7 w 163"/>
              <a:gd name="T5" fmla="*/ 24 h 24"/>
              <a:gd name="T6" fmla="*/ 15 w 163"/>
              <a:gd name="T7" fmla="*/ 24 h 24"/>
              <a:gd name="T8" fmla="*/ 7 w 163"/>
              <a:gd name="T9" fmla="*/ 15 h 24"/>
              <a:gd name="T10" fmla="*/ 160 w 163"/>
              <a:gd name="T11" fmla="*/ 0 h 24"/>
              <a:gd name="T12" fmla="*/ 160 w 163"/>
              <a:gd name="T13" fmla="*/ 0 h 24"/>
              <a:gd name="T14" fmla="*/ 163 w 163"/>
              <a:gd name="T15" fmla="*/ 4 h 24"/>
              <a:gd name="T16" fmla="*/ 160 w 163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3" h="24">
                <a:moveTo>
                  <a:pt x="7" y="15"/>
                </a:moveTo>
                <a:lnTo>
                  <a:pt x="0" y="17"/>
                </a:lnTo>
                <a:lnTo>
                  <a:pt x="7" y="24"/>
                </a:lnTo>
                <a:lnTo>
                  <a:pt x="15" y="24"/>
                </a:lnTo>
                <a:lnTo>
                  <a:pt x="7" y="15"/>
                </a:lnTo>
                <a:close/>
                <a:moveTo>
                  <a:pt x="160" y="0"/>
                </a:moveTo>
                <a:lnTo>
                  <a:pt x="160" y="0"/>
                </a:lnTo>
                <a:lnTo>
                  <a:pt x="163" y="4"/>
                </a:lnTo>
                <a:lnTo>
                  <a:pt x="16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2" name="ïṥľïḑé">
            <a:extLst>
              <a:ext uri="{FF2B5EF4-FFF2-40B4-BE49-F238E27FC236}">
                <a16:creationId xmlns:a16="http://schemas.microsoft.com/office/drawing/2014/main" id="{289F7055-C315-46DE-89D7-05E7BFA20AD3}"/>
              </a:ext>
            </a:extLst>
          </p:cNvPr>
          <p:cNvSpPr/>
          <p:nvPr/>
        </p:nvSpPr>
        <p:spPr bwMode="auto">
          <a:xfrm flipH="1">
            <a:off x="7303748" y="5632040"/>
            <a:ext cx="198181" cy="29184"/>
          </a:xfrm>
          <a:custGeom>
            <a:avLst/>
            <a:gdLst>
              <a:gd name="T0" fmla="*/ 7 w 163"/>
              <a:gd name="T1" fmla="*/ 15 h 24"/>
              <a:gd name="T2" fmla="*/ 0 w 163"/>
              <a:gd name="T3" fmla="*/ 17 h 24"/>
              <a:gd name="T4" fmla="*/ 7 w 163"/>
              <a:gd name="T5" fmla="*/ 24 h 24"/>
              <a:gd name="T6" fmla="*/ 15 w 163"/>
              <a:gd name="T7" fmla="*/ 24 h 24"/>
              <a:gd name="T8" fmla="*/ 7 w 163"/>
              <a:gd name="T9" fmla="*/ 15 h 24"/>
              <a:gd name="T10" fmla="*/ 160 w 163"/>
              <a:gd name="T11" fmla="*/ 0 h 24"/>
              <a:gd name="T12" fmla="*/ 160 w 163"/>
              <a:gd name="T13" fmla="*/ 0 h 24"/>
              <a:gd name="T14" fmla="*/ 163 w 163"/>
              <a:gd name="T15" fmla="*/ 4 h 24"/>
              <a:gd name="T16" fmla="*/ 160 w 163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3" h="24">
                <a:moveTo>
                  <a:pt x="7" y="15"/>
                </a:moveTo>
                <a:lnTo>
                  <a:pt x="0" y="17"/>
                </a:lnTo>
                <a:lnTo>
                  <a:pt x="7" y="24"/>
                </a:lnTo>
                <a:lnTo>
                  <a:pt x="15" y="24"/>
                </a:lnTo>
                <a:lnTo>
                  <a:pt x="7" y="15"/>
                </a:lnTo>
                <a:moveTo>
                  <a:pt x="160" y="0"/>
                </a:moveTo>
                <a:lnTo>
                  <a:pt x="160" y="0"/>
                </a:lnTo>
                <a:lnTo>
                  <a:pt x="163" y="4"/>
                </a:lnTo>
                <a:lnTo>
                  <a:pt x="160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3" name="íṩ1íḍê">
            <a:extLst>
              <a:ext uri="{FF2B5EF4-FFF2-40B4-BE49-F238E27FC236}">
                <a16:creationId xmlns:a16="http://schemas.microsoft.com/office/drawing/2014/main" id="{A7C5D766-1C7D-4010-9054-382D4AC4B5E1}"/>
              </a:ext>
            </a:extLst>
          </p:cNvPr>
          <p:cNvSpPr/>
          <p:nvPr/>
        </p:nvSpPr>
        <p:spPr bwMode="auto">
          <a:xfrm flipH="1">
            <a:off x="7301317" y="5632040"/>
            <a:ext cx="192102" cy="29184"/>
          </a:xfrm>
          <a:custGeom>
            <a:avLst/>
            <a:gdLst>
              <a:gd name="T0" fmla="*/ 153 w 158"/>
              <a:gd name="T1" fmla="*/ 0 h 24"/>
              <a:gd name="T2" fmla="*/ 0 w 158"/>
              <a:gd name="T3" fmla="*/ 15 h 24"/>
              <a:gd name="T4" fmla="*/ 8 w 158"/>
              <a:gd name="T5" fmla="*/ 24 h 24"/>
              <a:gd name="T6" fmla="*/ 158 w 158"/>
              <a:gd name="T7" fmla="*/ 6 h 24"/>
              <a:gd name="T8" fmla="*/ 156 w 158"/>
              <a:gd name="T9" fmla="*/ 4 h 24"/>
              <a:gd name="T10" fmla="*/ 153 w 158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" h="24">
                <a:moveTo>
                  <a:pt x="153" y="0"/>
                </a:moveTo>
                <a:lnTo>
                  <a:pt x="0" y="15"/>
                </a:lnTo>
                <a:lnTo>
                  <a:pt x="8" y="24"/>
                </a:lnTo>
                <a:lnTo>
                  <a:pt x="158" y="6"/>
                </a:lnTo>
                <a:lnTo>
                  <a:pt x="156" y="4"/>
                </a:lnTo>
                <a:lnTo>
                  <a:pt x="153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4" name="iṡļïḑé">
            <a:extLst>
              <a:ext uri="{FF2B5EF4-FFF2-40B4-BE49-F238E27FC236}">
                <a16:creationId xmlns:a16="http://schemas.microsoft.com/office/drawing/2014/main" id="{77292449-02BD-4ADE-AB95-2A0D1B8B6E36}"/>
              </a:ext>
            </a:extLst>
          </p:cNvPr>
          <p:cNvSpPr/>
          <p:nvPr/>
        </p:nvSpPr>
        <p:spPr bwMode="auto">
          <a:xfrm flipH="1">
            <a:off x="7301317" y="5632040"/>
            <a:ext cx="192102" cy="29184"/>
          </a:xfrm>
          <a:custGeom>
            <a:avLst/>
            <a:gdLst>
              <a:gd name="T0" fmla="*/ 153 w 158"/>
              <a:gd name="T1" fmla="*/ 0 h 24"/>
              <a:gd name="T2" fmla="*/ 0 w 158"/>
              <a:gd name="T3" fmla="*/ 15 h 24"/>
              <a:gd name="T4" fmla="*/ 8 w 158"/>
              <a:gd name="T5" fmla="*/ 24 h 24"/>
              <a:gd name="T6" fmla="*/ 158 w 158"/>
              <a:gd name="T7" fmla="*/ 6 h 24"/>
              <a:gd name="T8" fmla="*/ 156 w 158"/>
              <a:gd name="T9" fmla="*/ 4 h 24"/>
              <a:gd name="T10" fmla="*/ 153 w 158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" h="24">
                <a:moveTo>
                  <a:pt x="153" y="0"/>
                </a:moveTo>
                <a:lnTo>
                  <a:pt x="0" y="15"/>
                </a:lnTo>
                <a:lnTo>
                  <a:pt x="8" y="24"/>
                </a:lnTo>
                <a:lnTo>
                  <a:pt x="158" y="6"/>
                </a:lnTo>
                <a:lnTo>
                  <a:pt x="156" y="4"/>
                </a:lnTo>
                <a:lnTo>
                  <a:pt x="153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5" name="îśľîḑè">
            <a:extLst>
              <a:ext uri="{FF2B5EF4-FFF2-40B4-BE49-F238E27FC236}">
                <a16:creationId xmlns:a16="http://schemas.microsoft.com/office/drawing/2014/main" id="{194E09F3-7B61-4C0E-AF96-832655963C7F}"/>
              </a:ext>
            </a:extLst>
          </p:cNvPr>
          <p:cNvSpPr/>
          <p:nvPr/>
        </p:nvSpPr>
        <p:spPr bwMode="auto">
          <a:xfrm flipH="1">
            <a:off x="7365756" y="5570023"/>
            <a:ext cx="195750" cy="29184"/>
          </a:xfrm>
          <a:custGeom>
            <a:avLst/>
            <a:gdLst>
              <a:gd name="T0" fmla="*/ 5 w 161"/>
              <a:gd name="T1" fmla="*/ 17 h 24"/>
              <a:gd name="T2" fmla="*/ 0 w 161"/>
              <a:gd name="T3" fmla="*/ 17 h 24"/>
              <a:gd name="T4" fmla="*/ 7 w 161"/>
              <a:gd name="T5" fmla="*/ 24 h 24"/>
              <a:gd name="T6" fmla="*/ 12 w 161"/>
              <a:gd name="T7" fmla="*/ 24 h 24"/>
              <a:gd name="T8" fmla="*/ 5 w 161"/>
              <a:gd name="T9" fmla="*/ 17 h 24"/>
              <a:gd name="T10" fmla="*/ 159 w 161"/>
              <a:gd name="T11" fmla="*/ 0 h 24"/>
              <a:gd name="T12" fmla="*/ 159 w 161"/>
              <a:gd name="T13" fmla="*/ 0 h 24"/>
              <a:gd name="T14" fmla="*/ 161 w 161"/>
              <a:gd name="T15" fmla="*/ 2 h 24"/>
              <a:gd name="T16" fmla="*/ 159 w 161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1" h="24">
                <a:moveTo>
                  <a:pt x="5" y="17"/>
                </a:moveTo>
                <a:lnTo>
                  <a:pt x="0" y="17"/>
                </a:lnTo>
                <a:lnTo>
                  <a:pt x="7" y="24"/>
                </a:lnTo>
                <a:lnTo>
                  <a:pt x="12" y="24"/>
                </a:lnTo>
                <a:lnTo>
                  <a:pt x="5" y="17"/>
                </a:lnTo>
                <a:close/>
                <a:moveTo>
                  <a:pt x="159" y="0"/>
                </a:moveTo>
                <a:lnTo>
                  <a:pt x="159" y="0"/>
                </a:lnTo>
                <a:lnTo>
                  <a:pt x="161" y="2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6" name="iş1iḍé">
            <a:extLst>
              <a:ext uri="{FF2B5EF4-FFF2-40B4-BE49-F238E27FC236}">
                <a16:creationId xmlns:a16="http://schemas.microsoft.com/office/drawing/2014/main" id="{95054D43-866C-41CE-894D-AB93E4C517BC}"/>
              </a:ext>
            </a:extLst>
          </p:cNvPr>
          <p:cNvSpPr/>
          <p:nvPr/>
        </p:nvSpPr>
        <p:spPr bwMode="auto">
          <a:xfrm flipH="1">
            <a:off x="7365756" y="5570023"/>
            <a:ext cx="195750" cy="29184"/>
          </a:xfrm>
          <a:custGeom>
            <a:avLst/>
            <a:gdLst>
              <a:gd name="T0" fmla="*/ 5 w 161"/>
              <a:gd name="T1" fmla="*/ 17 h 24"/>
              <a:gd name="T2" fmla="*/ 0 w 161"/>
              <a:gd name="T3" fmla="*/ 17 h 24"/>
              <a:gd name="T4" fmla="*/ 7 w 161"/>
              <a:gd name="T5" fmla="*/ 24 h 24"/>
              <a:gd name="T6" fmla="*/ 12 w 161"/>
              <a:gd name="T7" fmla="*/ 24 h 24"/>
              <a:gd name="T8" fmla="*/ 5 w 161"/>
              <a:gd name="T9" fmla="*/ 17 h 24"/>
              <a:gd name="T10" fmla="*/ 159 w 161"/>
              <a:gd name="T11" fmla="*/ 0 h 24"/>
              <a:gd name="T12" fmla="*/ 159 w 161"/>
              <a:gd name="T13" fmla="*/ 0 h 24"/>
              <a:gd name="T14" fmla="*/ 161 w 161"/>
              <a:gd name="T15" fmla="*/ 2 h 24"/>
              <a:gd name="T16" fmla="*/ 159 w 161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1" h="24">
                <a:moveTo>
                  <a:pt x="5" y="17"/>
                </a:moveTo>
                <a:lnTo>
                  <a:pt x="0" y="17"/>
                </a:lnTo>
                <a:lnTo>
                  <a:pt x="7" y="24"/>
                </a:lnTo>
                <a:lnTo>
                  <a:pt x="12" y="24"/>
                </a:lnTo>
                <a:lnTo>
                  <a:pt x="5" y="17"/>
                </a:lnTo>
                <a:moveTo>
                  <a:pt x="159" y="0"/>
                </a:moveTo>
                <a:lnTo>
                  <a:pt x="159" y="0"/>
                </a:lnTo>
                <a:lnTo>
                  <a:pt x="161" y="2"/>
                </a:lnTo>
                <a:lnTo>
                  <a:pt x="159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7" name="îṩḻîḑé">
            <a:extLst>
              <a:ext uri="{FF2B5EF4-FFF2-40B4-BE49-F238E27FC236}">
                <a16:creationId xmlns:a16="http://schemas.microsoft.com/office/drawing/2014/main" id="{BD88E69A-48E8-4E5B-B282-982B29891D89}"/>
              </a:ext>
            </a:extLst>
          </p:cNvPr>
          <p:cNvSpPr/>
          <p:nvPr/>
        </p:nvSpPr>
        <p:spPr bwMode="auto">
          <a:xfrm flipH="1">
            <a:off x="7360893" y="5570023"/>
            <a:ext cx="194534" cy="29184"/>
          </a:xfrm>
          <a:custGeom>
            <a:avLst/>
            <a:gdLst>
              <a:gd name="T0" fmla="*/ 154 w 160"/>
              <a:gd name="T1" fmla="*/ 0 h 24"/>
              <a:gd name="T2" fmla="*/ 0 w 160"/>
              <a:gd name="T3" fmla="*/ 17 h 24"/>
              <a:gd name="T4" fmla="*/ 7 w 160"/>
              <a:gd name="T5" fmla="*/ 24 h 24"/>
              <a:gd name="T6" fmla="*/ 160 w 160"/>
              <a:gd name="T7" fmla="*/ 7 h 24"/>
              <a:gd name="T8" fmla="*/ 156 w 160"/>
              <a:gd name="T9" fmla="*/ 2 h 24"/>
              <a:gd name="T10" fmla="*/ 154 w 160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4">
                <a:moveTo>
                  <a:pt x="154" y="0"/>
                </a:moveTo>
                <a:lnTo>
                  <a:pt x="0" y="17"/>
                </a:lnTo>
                <a:lnTo>
                  <a:pt x="7" y="24"/>
                </a:lnTo>
                <a:lnTo>
                  <a:pt x="160" y="7"/>
                </a:lnTo>
                <a:lnTo>
                  <a:pt x="156" y="2"/>
                </a:lnTo>
                <a:lnTo>
                  <a:pt x="154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8" name="ïŝ1îḋê">
            <a:extLst>
              <a:ext uri="{FF2B5EF4-FFF2-40B4-BE49-F238E27FC236}">
                <a16:creationId xmlns:a16="http://schemas.microsoft.com/office/drawing/2014/main" id="{63ACB921-C750-47CC-A1A0-F29943DC684C}"/>
              </a:ext>
            </a:extLst>
          </p:cNvPr>
          <p:cNvSpPr/>
          <p:nvPr/>
        </p:nvSpPr>
        <p:spPr bwMode="auto">
          <a:xfrm flipH="1">
            <a:off x="7360893" y="5570023"/>
            <a:ext cx="194534" cy="29184"/>
          </a:xfrm>
          <a:custGeom>
            <a:avLst/>
            <a:gdLst>
              <a:gd name="T0" fmla="*/ 154 w 160"/>
              <a:gd name="T1" fmla="*/ 0 h 24"/>
              <a:gd name="T2" fmla="*/ 0 w 160"/>
              <a:gd name="T3" fmla="*/ 17 h 24"/>
              <a:gd name="T4" fmla="*/ 7 w 160"/>
              <a:gd name="T5" fmla="*/ 24 h 24"/>
              <a:gd name="T6" fmla="*/ 160 w 160"/>
              <a:gd name="T7" fmla="*/ 7 h 24"/>
              <a:gd name="T8" fmla="*/ 156 w 160"/>
              <a:gd name="T9" fmla="*/ 2 h 24"/>
              <a:gd name="T10" fmla="*/ 154 w 160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4">
                <a:moveTo>
                  <a:pt x="154" y="0"/>
                </a:moveTo>
                <a:lnTo>
                  <a:pt x="0" y="17"/>
                </a:lnTo>
                <a:lnTo>
                  <a:pt x="7" y="24"/>
                </a:lnTo>
                <a:lnTo>
                  <a:pt x="160" y="7"/>
                </a:lnTo>
                <a:lnTo>
                  <a:pt x="156" y="2"/>
                </a:lnTo>
                <a:lnTo>
                  <a:pt x="154" y="0"/>
                </a:lnTo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19" name="ïślïḍé">
            <a:extLst>
              <a:ext uri="{FF2B5EF4-FFF2-40B4-BE49-F238E27FC236}">
                <a16:creationId xmlns:a16="http://schemas.microsoft.com/office/drawing/2014/main" id="{DDEAB525-467B-44F9-B4F2-BE81808CD063}"/>
              </a:ext>
            </a:extLst>
          </p:cNvPr>
          <p:cNvSpPr/>
          <p:nvPr/>
        </p:nvSpPr>
        <p:spPr bwMode="auto">
          <a:xfrm flipH="1">
            <a:off x="7438706" y="4631262"/>
            <a:ext cx="1130729" cy="1128459"/>
          </a:xfrm>
          <a:custGeom>
            <a:avLst/>
            <a:gdLst>
              <a:gd name="T0" fmla="*/ 81 w 507"/>
              <a:gd name="T1" fmla="*/ 31 h 506"/>
              <a:gd name="T2" fmla="*/ 81 w 507"/>
              <a:gd name="T3" fmla="*/ 31 h 506"/>
              <a:gd name="T4" fmla="*/ 0 w 507"/>
              <a:gd name="T5" fmla="*/ 0 h 506"/>
              <a:gd name="T6" fmla="*/ 37 w 507"/>
              <a:gd name="T7" fmla="*/ 79 h 506"/>
              <a:gd name="T8" fmla="*/ 37 w 507"/>
              <a:gd name="T9" fmla="*/ 79 h 506"/>
              <a:gd name="T10" fmla="*/ 888 w 507"/>
              <a:gd name="T11" fmla="*/ 928 h 506"/>
              <a:gd name="T12" fmla="*/ 930 w 507"/>
              <a:gd name="T13" fmla="*/ 884 h 506"/>
              <a:gd name="T14" fmla="*/ 81 w 507"/>
              <a:gd name="T15" fmla="*/ 31 h 5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7" h="506">
                <a:moveTo>
                  <a:pt x="44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1" y="14"/>
                  <a:pt x="0" y="0"/>
                  <a:pt x="0" y="0"/>
                </a:cubicBezTo>
                <a:cubicBezTo>
                  <a:pt x="0" y="0"/>
                  <a:pt x="16" y="40"/>
                  <a:pt x="20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484" y="506"/>
                  <a:pt x="484" y="506"/>
                  <a:pt x="484" y="506"/>
                </a:cubicBezTo>
                <a:cubicBezTo>
                  <a:pt x="507" y="482"/>
                  <a:pt x="507" y="482"/>
                  <a:pt x="507" y="482"/>
                </a:cubicBezTo>
                <a:lnTo>
                  <a:pt x="44" y="17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6" name="işļîďê">
            <a:extLst>
              <a:ext uri="{FF2B5EF4-FFF2-40B4-BE49-F238E27FC236}">
                <a16:creationId xmlns:a16="http://schemas.microsoft.com/office/drawing/2014/main" id="{AA70B3B0-DAE6-46F6-A98B-A60F19A54276}"/>
              </a:ext>
            </a:extLst>
          </p:cNvPr>
          <p:cNvSpPr/>
          <p:nvPr/>
        </p:nvSpPr>
        <p:spPr bwMode="auto">
          <a:xfrm flipH="1">
            <a:off x="7813415" y="4007424"/>
            <a:ext cx="184807" cy="346563"/>
          </a:xfrm>
          <a:custGeom>
            <a:avLst/>
            <a:gdLst>
              <a:gd name="T0" fmla="*/ 22 w 152"/>
              <a:gd name="T1" fmla="*/ 0 h 285"/>
              <a:gd name="T2" fmla="*/ 0 w 152"/>
              <a:gd name="T3" fmla="*/ 149 h 285"/>
              <a:gd name="T4" fmla="*/ 139 w 152"/>
              <a:gd name="T5" fmla="*/ 285 h 285"/>
              <a:gd name="T6" fmla="*/ 152 w 152"/>
              <a:gd name="T7" fmla="*/ 131 h 285"/>
              <a:gd name="T8" fmla="*/ 22 w 152"/>
              <a:gd name="T9" fmla="*/ 0 h 2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5">
                <a:moveTo>
                  <a:pt x="22" y="0"/>
                </a:moveTo>
                <a:lnTo>
                  <a:pt x="0" y="149"/>
                </a:lnTo>
                <a:lnTo>
                  <a:pt x="139" y="285"/>
                </a:lnTo>
                <a:lnTo>
                  <a:pt x="152" y="131"/>
                </a:lnTo>
                <a:lnTo>
                  <a:pt x="22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7" name="ï$ḻiḓé">
            <a:extLst>
              <a:ext uri="{FF2B5EF4-FFF2-40B4-BE49-F238E27FC236}">
                <a16:creationId xmlns:a16="http://schemas.microsoft.com/office/drawing/2014/main" id="{0C3D55D5-0085-4B3D-B047-46C9E66A9932}"/>
              </a:ext>
            </a:extLst>
          </p:cNvPr>
          <p:cNvSpPr/>
          <p:nvPr/>
        </p:nvSpPr>
        <p:spPr bwMode="auto">
          <a:xfrm flipH="1">
            <a:off x="7813415" y="4007424"/>
            <a:ext cx="184807" cy="346563"/>
          </a:xfrm>
          <a:custGeom>
            <a:avLst/>
            <a:gdLst>
              <a:gd name="T0" fmla="*/ 22 w 152"/>
              <a:gd name="T1" fmla="*/ 0 h 285"/>
              <a:gd name="T2" fmla="*/ 0 w 152"/>
              <a:gd name="T3" fmla="*/ 149 h 285"/>
              <a:gd name="T4" fmla="*/ 139 w 152"/>
              <a:gd name="T5" fmla="*/ 285 h 285"/>
              <a:gd name="T6" fmla="*/ 152 w 152"/>
              <a:gd name="T7" fmla="*/ 131 h 285"/>
              <a:gd name="T8" fmla="*/ 22 w 152"/>
              <a:gd name="T9" fmla="*/ 0 h 2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5">
                <a:moveTo>
                  <a:pt x="22" y="0"/>
                </a:moveTo>
                <a:lnTo>
                  <a:pt x="0" y="149"/>
                </a:lnTo>
                <a:lnTo>
                  <a:pt x="139" y="285"/>
                </a:lnTo>
                <a:lnTo>
                  <a:pt x="152" y="131"/>
                </a:lnTo>
                <a:lnTo>
                  <a:pt x="22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8" name="î$1íḓe">
            <a:extLst>
              <a:ext uri="{FF2B5EF4-FFF2-40B4-BE49-F238E27FC236}">
                <a16:creationId xmlns:a16="http://schemas.microsoft.com/office/drawing/2014/main" id="{52E526D0-F917-48B0-98C0-B7AFD2DF2D50}"/>
              </a:ext>
            </a:extLst>
          </p:cNvPr>
          <p:cNvSpPr/>
          <p:nvPr/>
        </p:nvSpPr>
        <p:spPr bwMode="auto">
          <a:xfrm flipH="1">
            <a:off x="7572678" y="3929600"/>
            <a:ext cx="347731" cy="184834"/>
          </a:xfrm>
          <a:custGeom>
            <a:avLst/>
            <a:gdLst>
              <a:gd name="T0" fmla="*/ 0 w 286"/>
              <a:gd name="T1" fmla="*/ 22 h 152"/>
              <a:gd name="T2" fmla="*/ 150 w 286"/>
              <a:gd name="T3" fmla="*/ 0 h 152"/>
              <a:gd name="T4" fmla="*/ 286 w 286"/>
              <a:gd name="T5" fmla="*/ 139 h 152"/>
              <a:gd name="T6" fmla="*/ 132 w 286"/>
              <a:gd name="T7" fmla="*/ 152 h 152"/>
              <a:gd name="T8" fmla="*/ 0 w 286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6" h="152">
                <a:moveTo>
                  <a:pt x="0" y="22"/>
                </a:moveTo>
                <a:lnTo>
                  <a:pt x="150" y="0"/>
                </a:lnTo>
                <a:lnTo>
                  <a:pt x="286" y="139"/>
                </a:lnTo>
                <a:lnTo>
                  <a:pt x="132" y="152"/>
                </a:lnTo>
                <a:lnTo>
                  <a:pt x="0" y="2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9" name="ïṥḷiďê">
            <a:extLst>
              <a:ext uri="{FF2B5EF4-FFF2-40B4-BE49-F238E27FC236}">
                <a16:creationId xmlns:a16="http://schemas.microsoft.com/office/drawing/2014/main" id="{D5E239F1-6F0C-4286-943E-8109518B0AE5}"/>
              </a:ext>
            </a:extLst>
          </p:cNvPr>
          <p:cNvSpPr/>
          <p:nvPr/>
        </p:nvSpPr>
        <p:spPr bwMode="auto">
          <a:xfrm flipH="1">
            <a:off x="7572678" y="3929600"/>
            <a:ext cx="347731" cy="184834"/>
          </a:xfrm>
          <a:custGeom>
            <a:avLst/>
            <a:gdLst>
              <a:gd name="T0" fmla="*/ 0 w 286"/>
              <a:gd name="T1" fmla="*/ 22 h 152"/>
              <a:gd name="T2" fmla="*/ 150 w 286"/>
              <a:gd name="T3" fmla="*/ 0 h 152"/>
              <a:gd name="T4" fmla="*/ 286 w 286"/>
              <a:gd name="T5" fmla="*/ 139 h 152"/>
              <a:gd name="T6" fmla="*/ 132 w 286"/>
              <a:gd name="T7" fmla="*/ 152 h 152"/>
              <a:gd name="T8" fmla="*/ 0 w 286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6" h="152">
                <a:moveTo>
                  <a:pt x="0" y="22"/>
                </a:moveTo>
                <a:lnTo>
                  <a:pt x="150" y="0"/>
                </a:lnTo>
                <a:lnTo>
                  <a:pt x="286" y="139"/>
                </a:lnTo>
                <a:lnTo>
                  <a:pt x="132" y="152"/>
                </a:lnTo>
                <a:lnTo>
                  <a:pt x="0" y="22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0" name="îS1îḑè">
            <a:extLst>
              <a:ext uri="{FF2B5EF4-FFF2-40B4-BE49-F238E27FC236}">
                <a16:creationId xmlns:a16="http://schemas.microsoft.com/office/drawing/2014/main" id="{E71F40D6-C824-4969-AA1A-E453F2C2A04E}"/>
              </a:ext>
            </a:extLst>
          </p:cNvPr>
          <p:cNvSpPr/>
          <p:nvPr/>
        </p:nvSpPr>
        <p:spPr bwMode="auto">
          <a:xfrm flipH="1">
            <a:off x="7682103" y="3978240"/>
            <a:ext cx="193319" cy="29184"/>
          </a:xfrm>
          <a:custGeom>
            <a:avLst/>
            <a:gdLst>
              <a:gd name="T0" fmla="*/ 154 w 159"/>
              <a:gd name="T1" fmla="*/ 0 h 24"/>
              <a:gd name="T2" fmla="*/ 0 w 159"/>
              <a:gd name="T3" fmla="*/ 17 h 24"/>
              <a:gd name="T4" fmla="*/ 7 w 159"/>
              <a:gd name="T5" fmla="*/ 24 h 24"/>
              <a:gd name="T6" fmla="*/ 159 w 159"/>
              <a:gd name="T7" fmla="*/ 8 h 24"/>
              <a:gd name="T8" fmla="*/ 154 w 159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" h="24">
                <a:moveTo>
                  <a:pt x="154" y="0"/>
                </a:moveTo>
                <a:lnTo>
                  <a:pt x="0" y="17"/>
                </a:lnTo>
                <a:lnTo>
                  <a:pt x="7" y="24"/>
                </a:lnTo>
                <a:lnTo>
                  <a:pt x="159" y="8"/>
                </a:lnTo>
                <a:lnTo>
                  <a:pt x="154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1" name="iṡľîďè">
            <a:extLst>
              <a:ext uri="{FF2B5EF4-FFF2-40B4-BE49-F238E27FC236}">
                <a16:creationId xmlns:a16="http://schemas.microsoft.com/office/drawing/2014/main" id="{AA3EDEED-3079-4D78-A579-95BB36750BC2}"/>
              </a:ext>
            </a:extLst>
          </p:cNvPr>
          <p:cNvSpPr/>
          <p:nvPr/>
        </p:nvSpPr>
        <p:spPr bwMode="auto">
          <a:xfrm flipH="1">
            <a:off x="7682103" y="3978240"/>
            <a:ext cx="193319" cy="29184"/>
          </a:xfrm>
          <a:custGeom>
            <a:avLst/>
            <a:gdLst>
              <a:gd name="T0" fmla="*/ 154 w 159"/>
              <a:gd name="T1" fmla="*/ 0 h 24"/>
              <a:gd name="T2" fmla="*/ 0 w 159"/>
              <a:gd name="T3" fmla="*/ 17 h 24"/>
              <a:gd name="T4" fmla="*/ 7 w 159"/>
              <a:gd name="T5" fmla="*/ 24 h 24"/>
              <a:gd name="T6" fmla="*/ 159 w 159"/>
              <a:gd name="T7" fmla="*/ 8 h 24"/>
              <a:gd name="T8" fmla="*/ 154 w 159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" h="24">
                <a:moveTo>
                  <a:pt x="154" y="0"/>
                </a:moveTo>
                <a:lnTo>
                  <a:pt x="0" y="17"/>
                </a:lnTo>
                <a:lnTo>
                  <a:pt x="7" y="24"/>
                </a:lnTo>
                <a:lnTo>
                  <a:pt x="159" y="8"/>
                </a:lnTo>
                <a:lnTo>
                  <a:pt x="154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2" name="iSľiḓè">
            <a:extLst>
              <a:ext uri="{FF2B5EF4-FFF2-40B4-BE49-F238E27FC236}">
                <a16:creationId xmlns:a16="http://schemas.microsoft.com/office/drawing/2014/main" id="{E3615247-59B3-4553-95E3-C7948FCFD153}"/>
              </a:ext>
            </a:extLst>
          </p:cNvPr>
          <p:cNvSpPr/>
          <p:nvPr/>
        </p:nvSpPr>
        <p:spPr bwMode="auto">
          <a:xfrm flipH="1">
            <a:off x="7759918" y="3039480"/>
            <a:ext cx="1130731" cy="1127242"/>
          </a:xfrm>
          <a:custGeom>
            <a:avLst/>
            <a:gdLst>
              <a:gd name="T0" fmla="*/ 79 w 507"/>
              <a:gd name="T1" fmla="*/ 31 h 505"/>
              <a:gd name="T2" fmla="*/ 79 w 507"/>
              <a:gd name="T3" fmla="*/ 31 h 505"/>
              <a:gd name="T4" fmla="*/ 0 w 507"/>
              <a:gd name="T5" fmla="*/ 0 h 505"/>
              <a:gd name="T6" fmla="*/ 35 w 507"/>
              <a:gd name="T7" fmla="*/ 79 h 505"/>
              <a:gd name="T8" fmla="*/ 35 w 507"/>
              <a:gd name="T9" fmla="*/ 79 h 505"/>
              <a:gd name="T10" fmla="*/ 886 w 507"/>
              <a:gd name="T11" fmla="*/ 927 h 505"/>
              <a:gd name="T12" fmla="*/ 930 w 507"/>
              <a:gd name="T13" fmla="*/ 885 h 505"/>
              <a:gd name="T14" fmla="*/ 79 w 507"/>
              <a:gd name="T15" fmla="*/ 31 h 5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7" h="505">
                <a:moveTo>
                  <a:pt x="43" y="17"/>
                </a:moveTo>
                <a:cubicBezTo>
                  <a:pt x="43" y="17"/>
                  <a:pt x="43" y="17"/>
                  <a:pt x="43" y="17"/>
                </a:cubicBezTo>
                <a:cubicBezTo>
                  <a:pt x="40" y="14"/>
                  <a:pt x="0" y="0"/>
                  <a:pt x="0" y="0"/>
                </a:cubicBezTo>
                <a:cubicBezTo>
                  <a:pt x="0" y="0"/>
                  <a:pt x="15" y="40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483" y="505"/>
                  <a:pt x="483" y="505"/>
                  <a:pt x="483" y="505"/>
                </a:cubicBezTo>
                <a:cubicBezTo>
                  <a:pt x="507" y="482"/>
                  <a:pt x="507" y="482"/>
                  <a:pt x="507" y="482"/>
                </a:cubicBezTo>
                <a:cubicBezTo>
                  <a:pt x="43" y="17"/>
                  <a:pt x="43" y="17"/>
                  <a:pt x="43" y="17"/>
                </a:cubicBez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3" name="îšḻíde">
            <a:extLst>
              <a:ext uri="{FF2B5EF4-FFF2-40B4-BE49-F238E27FC236}">
                <a16:creationId xmlns:a16="http://schemas.microsoft.com/office/drawing/2014/main" id="{ECC12284-CFEC-4D0F-82F1-9978DA0754E4}"/>
              </a:ext>
            </a:extLst>
          </p:cNvPr>
          <p:cNvSpPr/>
          <p:nvPr/>
        </p:nvSpPr>
        <p:spPr bwMode="auto">
          <a:xfrm flipH="1">
            <a:off x="7917976" y="4057281"/>
            <a:ext cx="31612" cy="189698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8 h 156"/>
              <a:gd name="T4" fmla="*/ 7 w 26"/>
              <a:gd name="T5" fmla="*/ 156 h 156"/>
              <a:gd name="T6" fmla="*/ 26 w 26"/>
              <a:gd name="T7" fmla="*/ 7 h 156"/>
              <a:gd name="T8" fmla="*/ 24 w 26"/>
              <a:gd name="T9" fmla="*/ 1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8"/>
                </a:lnTo>
                <a:lnTo>
                  <a:pt x="7" y="156"/>
                </a:lnTo>
                <a:lnTo>
                  <a:pt x="26" y="7"/>
                </a:lnTo>
                <a:lnTo>
                  <a:pt x="24" y="1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4" name="îṥļiďê">
            <a:extLst>
              <a:ext uri="{FF2B5EF4-FFF2-40B4-BE49-F238E27FC236}">
                <a16:creationId xmlns:a16="http://schemas.microsoft.com/office/drawing/2014/main" id="{C66C3AC1-783F-44BE-BFC0-F2092DA6F634}"/>
              </a:ext>
            </a:extLst>
          </p:cNvPr>
          <p:cNvSpPr/>
          <p:nvPr/>
        </p:nvSpPr>
        <p:spPr bwMode="auto">
          <a:xfrm flipH="1">
            <a:off x="7917976" y="4057281"/>
            <a:ext cx="31612" cy="189698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8 h 156"/>
              <a:gd name="T4" fmla="*/ 7 w 26"/>
              <a:gd name="T5" fmla="*/ 156 h 156"/>
              <a:gd name="T6" fmla="*/ 26 w 26"/>
              <a:gd name="T7" fmla="*/ 7 h 156"/>
              <a:gd name="T8" fmla="*/ 24 w 26"/>
              <a:gd name="T9" fmla="*/ 1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8"/>
                </a:lnTo>
                <a:lnTo>
                  <a:pt x="7" y="156"/>
                </a:lnTo>
                <a:lnTo>
                  <a:pt x="26" y="7"/>
                </a:lnTo>
                <a:lnTo>
                  <a:pt x="24" y="1"/>
                </a:lnTo>
                <a:lnTo>
                  <a:pt x="20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5" name="îs1îďê">
            <a:extLst>
              <a:ext uri="{FF2B5EF4-FFF2-40B4-BE49-F238E27FC236}">
                <a16:creationId xmlns:a16="http://schemas.microsoft.com/office/drawing/2014/main" id="{E1A231BF-E118-46C6-AEAB-502893DB4BF7}"/>
              </a:ext>
            </a:extLst>
          </p:cNvPr>
          <p:cNvSpPr/>
          <p:nvPr/>
        </p:nvSpPr>
        <p:spPr bwMode="auto">
          <a:xfrm flipH="1">
            <a:off x="7920409" y="4057281"/>
            <a:ext cx="4863" cy="1215"/>
          </a:xfrm>
          <a:custGeom>
            <a:avLst/>
            <a:gdLst>
              <a:gd name="T0" fmla="*/ 0 w 4"/>
              <a:gd name="T1" fmla="*/ 0 h 1"/>
              <a:gd name="T2" fmla="*/ 0 w 4"/>
              <a:gd name="T3" fmla="*/ 0 h 1"/>
              <a:gd name="T4" fmla="*/ 4 w 4"/>
              <a:gd name="T5" fmla="*/ 1 h 1"/>
              <a:gd name="T6" fmla="*/ 0 w 4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0" y="0"/>
                </a:lnTo>
                <a:lnTo>
                  <a:pt x="4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6" name="ïṡļîďè">
            <a:extLst>
              <a:ext uri="{FF2B5EF4-FFF2-40B4-BE49-F238E27FC236}">
                <a16:creationId xmlns:a16="http://schemas.microsoft.com/office/drawing/2014/main" id="{3F09DBCF-89ED-4775-A1B5-E49F724A715B}"/>
              </a:ext>
            </a:extLst>
          </p:cNvPr>
          <p:cNvSpPr/>
          <p:nvPr/>
        </p:nvSpPr>
        <p:spPr bwMode="auto">
          <a:xfrm flipH="1">
            <a:off x="7920409" y="4057281"/>
            <a:ext cx="4863" cy="1215"/>
          </a:xfrm>
          <a:custGeom>
            <a:avLst/>
            <a:gdLst>
              <a:gd name="T0" fmla="*/ 0 w 4"/>
              <a:gd name="T1" fmla="*/ 0 h 1"/>
              <a:gd name="T2" fmla="*/ 0 w 4"/>
              <a:gd name="T3" fmla="*/ 0 h 1"/>
              <a:gd name="T4" fmla="*/ 4 w 4"/>
              <a:gd name="T5" fmla="*/ 1 h 1"/>
              <a:gd name="T6" fmla="*/ 0 w 4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0" y="0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7" name="işlîḍé">
            <a:extLst>
              <a:ext uri="{FF2B5EF4-FFF2-40B4-BE49-F238E27FC236}">
                <a16:creationId xmlns:a16="http://schemas.microsoft.com/office/drawing/2014/main" id="{2B0EF86C-8BDE-4620-A882-55034A92ED00}"/>
              </a:ext>
            </a:extLst>
          </p:cNvPr>
          <p:cNvSpPr/>
          <p:nvPr/>
        </p:nvSpPr>
        <p:spPr bwMode="auto">
          <a:xfrm flipH="1">
            <a:off x="7885149" y="4290756"/>
            <a:ext cx="8510" cy="9729"/>
          </a:xfrm>
          <a:custGeom>
            <a:avLst/>
            <a:gdLst>
              <a:gd name="T0" fmla="*/ 0 w 7"/>
              <a:gd name="T1" fmla="*/ 0 h 8"/>
              <a:gd name="T2" fmla="*/ 0 w 7"/>
              <a:gd name="T3" fmla="*/ 0 h 8"/>
              <a:gd name="T4" fmla="*/ 7 w 7"/>
              <a:gd name="T5" fmla="*/ 8 h 8"/>
              <a:gd name="T6" fmla="*/ 7 w 7"/>
              <a:gd name="T7" fmla="*/ 8 h 8"/>
              <a:gd name="T8" fmla="*/ 0 w 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0" y="0"/>
                </a:moveTo>
                <a:lnTo>
                  <a:pt x="0" y="0"/>
                </a:lnTo>
                <a:lnTo>
                  <a:pt x="7" y="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8" name="îŝḻíḍê">
            <a:extLst>
              <a:ext uri="{FF2B5EF4-FFF2-40B4-BE49-F238E27FC236}">
                <a16:creationId xmlns:a16="http://schemas.microsoft.com/office/drawing/2014/main" id="{4E723B7F-C9A5-433C-85FA-F25BDFC87F11}"/>
              </a:ext>
            </a:extLst>
          </p:cNvPr>
          <p:cNvSpPr/>
          <p:nvPr/>
        </p:nvSpPr>
        <p:spPr bwMode="auto">
          <a:xfrm flipH="1">
            <a:off x="7885149" y="4290756"/>
            <a:ext cx="8510" cy="9729"/>
          </a:xfrm>
          <a:custGeom>
            <a:avLst/>
            <a:gdLst>
              <a:gd name="T0" fmla="*/ 0 w 7"/>
              <a:gd name="T1" fmla="*/ 0 h 8"/>
              <a:gd name="T2" fmla="*/ 0 w 7"/>
              <a:gd name="T3" fmla="*/ 0 h 8"/>
              <a:gd name="T4" fmla="*/ 7 w 7"/>
              <a:gd name="T5" fmla="*/ 8 h 8"/>
              <a:gd name="T6" fmla="*/ 7 w 7"/>
              <a:gd name="T7" fmla="*/ 8 h 8"/>
              <a:gd name="T8" fmla="*/ 0 w 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8">
                <a:moveTo>
                  <a:pt x="0" y="0"/>
                </a:moveTo>
                <a:lnTo>
                  <a:pt x="0" y="0"/>
                </a:lnTo>
                <a:lnTo>
                  <a:pt x="7" y="8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89" name="ïś1ïḓe">
            <a:extLst>
              <a:ext uri="{FF2B5EF4-FFF2-40B4-BE49-F238E27FC236}">
                <a16:creationId xmlns:a16="http://schemas.microsoft.com/office/drawing/2014/main" id="{53C2FE7C-9A9D-46B6-B285-7B6313C9A372}"/>
              </a:ext>
            </a:extLst>
          </p:cNvPr>
          <p:cNvSpPr/>
          <p:nvPr/>
        </p:nvSpPr>
        <p:spPr bwMode="auto">
          <a:xfrm flipH="1">
            <a:off x="7862048" y="4110785"/>
            <a:ext cx="31612" cy="189698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8 h 156"/>
              <a:gd name="T4" fmla="*/ 7 w 26"/>
              <a:gd name="T5" fmla="*/ 156 h 156"/>
              <a:gd name="T6" fmla="*/ 26 w 26"/>
              <a:gd name="T7" fmla="*/ 7 h 156"/>
              <a:gd name="T8" fmla="*/ 22 w 26"/>
              <a:gd name="T9" fmla="*/ 3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8"/>
                </a:lnTo>
                <a:lnTo>
                  <a:pt x="7" y="156"/>
                </a:lnTo>
                <a:lnTo>
                  <a:pt x="26" y="7"/>
                </a:lnTo>
                <a:lnTo>
                  <a:pt x="22" y="3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0" name="ïşľîďê">
            <a:extLst>
              <a:ext uri="{FF2B5EF4-FFF2-40B4-BE49-F238E27FC236}">
                <a16:creationId xmlns:a16="http://schemas.microsoft.com/office/drawing/2014/main" id="{FEB8813D-2E57-4335-A58B-29DDF4A083AE}"/>
              </a:ext>
            </a:extLst>
          </p:cNvPr>
          <p:cNvSpPr/>
          <p:nvPr/>
        </p:nvSpPr>
        <p:spPr bwMode="auto">
          <a:xfrm flipH="1">
            <a:off x="7862048" y="4110785"/>
            <a:ext cx="31612" cy="189698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8 h 156"/>
              <a:gd name="T4" fmla="*/ 7 w 26"/>
              <a:gd name="T5" fmla="*/ 156 h 156"/>
              <a:gd name="T6" fmla="*/ 26 w 26"/>
              <a:gd name="T7" fmla="*/ 7 h 156"/>
              <a:gd name="T8" fmla="*/ 22 w 26"/>
              <a:gd name="T9" fmla="*/ 3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8"/>
                </a:lnTo>
                <a:lnTo>
                  <a:pt x="7" y="156"/>
                </a:lnTo>
                <a:lnTo>
                  <a:pt x="26" y="7"/>
                </a:lnTo>
                <a:lnTo>
                  <a:pt x="22" y="3"/>
                </a:lnTo>
                <a:lnTo>
                  <a:pt x="20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1" name="íślîḍè">
            <a:extLst>
              <a:ext uri="{FF2B5EF4-FFF2-40B4-BE49-F238E27FC236}">
                <a16:creationId xmlns:a16="http://schemas.microsoft.com/office/drawing/2014/main" id="{32D31E63-8384-49A3-8E8A-BE566D37BB10}"/>
              </a:ext>
            </a:extLst>
          </p:cNvPr>
          <p:cNvSpPr/>
          <p:nvPr/>
        </p:nvSpPr>
        <p:spPr bwMode="auto">
          <a:xfrm flipH="1">
            <a:off x="7866912" y="4110785"/>
            <a:ext cx="2431" cy="364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2 w 2"/>
              <a:gd name="T5" fmla="*/ 3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2" name="ïS1íde">
            <a:extLst>
              <a:ext uri="{FF2B5EF4-FFF2-40B4-BE49-F238E27FC236}">
                <a16:creationId xmlns:a16="http://schemas.microsoft.com/office/drawing/2014/main" id="{16E7D4DF-6E16-4BB1-AB5F-49A8D7A20BE6}"/>
              </a:ext>
            </a:extLst>
          </p:cNvPr>
          <p:cNvSpPr/>
          <p:nvPr/>
        </p:nvSpPr>
        <p:spPr bwMode="auto">
          <a:xfrm flipH="1">
            <a:off x="7866912" y="4110785"/>
            <a:ext cx="2431" cy="3648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2 w 2"/>
              <a:gd name="T5" fmla="*/ 3 h 3"/>
              <a:gd name="T6" fmla="*/ 0 w 2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3" name="ïS1ïḑe">
            <a:extLst>
              <a:ext uri="{FF2B5EF4-FFF2-40B4-BE49-F238E27FC236}">
                <a16:creationId xmlns:a16="http://schemas.microsoft.com/office/drawing/2014/main" id="{8FD2B78F-B67E-40B7-AB19-91D6DCFC8FBF}"/>
              </a:ext>
            </a:extLst>
          </p:cNvPr>
          <p:cNvSpPr/>
          <p:nvPr/>
        </p:nvSpPr>
        <p:spPr bwMode="auto">
          <a:xfrm flipH="1">
            <a:off x="7626175" y="4041473"/>
            <a:ext cx="189671" cy="29184"/>
          </a:xfrm>
          <a:custGeom>
            <a:avLst/>
            <a:gdLst>
              <a:gd name="T0" fmla="*/ 0 w 156"/>
              <a:gd name="T1" fmla="*/ 14 h 24"/>
              <a:gd name="T2" fmla="*/ 0 w 156"/>
              <a:gd name="T3" fmla="*/ 14 h 24"/>
              <a:gd name="T4" fmla="*/ 7 w 156"/>
              <a:gd name="T5" fmla="*/ 24 h 24"/>
              <a:gd name="T6" fmla="*/ 9 w 156"/>
              <a:gd name="T7" fmla="*/ 24 h 24"/>
              <a:gd name="T8" fmla="*/ 0 w 156"/>
              <a:gd name="T9" fmla="*/ 14 h 24"/>
              <a:gd name="T10" fmla="*/ 152 w 156"/>
              <a:gd name="T11" fmla="*/ 0 h 24"/>
              <a:gd name="T12" fmla="*/ 152 w 156"/>
              <a:gd name="T13" fmla="*/ 0 h 24"/>
              <a:gd name="T14" fmla="*/ 156 w 156"/>
              <a:gd name="T15" fmla="*/ 2 h 24"/>
              <a:gd name="T16" fmla="*/ 152 w 156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6" h="24">
                <a:moveTo>
                  <a:pt x="0" y="14"/>
                </a:moveTo>
                <a:lnTo>
                  <a:pt x="0" y="14"/>
                </a:lnTo>
                <a:lnTo>
                  <a:pt x="7" y="24"/>
                </a:lnTo>
                <a:lnTo>
                  <a:pt x="9" y="24"/>
                </a:lnTo>
                <a:lnTo>
                  <a:pt x="0" y="14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6" y="2"/>
                </a:lnTo>
                <a:lnTo>
                  <a:pt x="152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4" name="iśļiḓé">
            <a:extLst>
              <a:ext uri="{FF2B5EF4-FFF2-40B4-BE49-F238E27FC236}">
                <a16:creationId xmlns:a16="http://schemas.microsoft.com/office/drawing/2014/main" id="{869BE4CA-99FD-4343-8454-2A6390ED5822}"/>
              </a:ext>
            </a:extLst>
          </p:cNvPr>
          <p:cNvSpPr/>
          <p:nvPr/>
        </p:nvSpPr>
        <p:spPr bwMode="auto">
          <a:xfrm flipH="1">
            <a:off x="7626175" y="4041473"/>
            <a:ext cx="189671" cy="29184"/>
          </a:xfrm>
          <a:custGeom>
            <a:avLst/>
            <a:gdLst>
              <a:gd name="T0" fmla="*/ 0 w 156"/>
              <a:gd name="T1" fmla="*/ 14 h 24"/>
              <a:gd name="T2" fmla="*/ 0 w 156"/>
              <a:gd name="T3" fmla="*/ 14 h 24"/>
              <a:gd name="T4" fmla="*/ 7 w 156"/>
              <a:gd name="T5" fmla="*/ 24 h 24"/>
              <a:gd name="T6" fmla="*/ 9 w 156"/>
              <a:gd name="T7" fmla="*/ 24 h 24"/>
              <a:gd name="T8" fmla="*/ 0 w 156"/>
              <a:gd name="T9" fmla="*/ 14 h 24"/>
              <a:gd name="T10" fmla="*/ 152 w 156"/>
              <a:gd name="T11" fmla="*/ 0 h 24"/>
              <a:gd name="T12" fmla="*/ 152 w 156"/>
              <a:gd name="T13" fmla="*/ 0 h 24"/>
              <a:gd name="T14" fmla="*/ 156 w 156"/>
              <a:gd name="T15" fmla="*/ 2 h 24"/>
              <a:gd name="T16" fmla="*/ 152 w 156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6" h="24">
                <a:moveTo>
                  <a:pt x="0" y="14"/>
                </a:moveTo>
                <a:lnTo>
                  <a:pt x="0" y="14"/>
                </a:lnTo>
                <a:lnTo>
                  <a:pt x="7" y="24"/>
                </a:lnTo>
                <a:lnTo>
                  <a:pt x="9" y="24"/>
                </a:lnTo>
                <a:lnTo>
                  <a:pt x="0" y="14"/>
                </a:lnTo>
                <a:moveTo>
                  <a:pt x="152" y="0"/>
                </a:moveTo>
                <a:lnTo>
                  <a:pt x="152" y="0"/>
                </a:lnTo>
                <a:lnTo>
                  <a:pt x="156" y="2"/>
                </a:lnTo>
                <a:lnTo>
                  <a:pt x="152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5" name="ïṧļíḓê">
            <a:extLst>
              <a:ext uri="{FF2B5EF4-FFF2-40B4-BE49-F238E27FC236}">
                <a16:creationId xmlns:a16="http://schemas.microsoft.com/office/drawing/2014/main" id="{1BEF9A14-E17D-40A4-BB17-E1AA851D21DF}"/>
              </a:ext>
            </a:extLst>
          </p:cNvPr>
          <p:cNvSpPr/>
          <p:nvPr/>
        </p:nvSpPr>
        <p:spPr bwMode="auto">
          <a:xfrm flipH="1">
            <a:off x="7621312" y="4041473"/>
            <a:ext cx="194534" cy="29184"/>
          </a:xfrm>
          <a:custGeom>
            <a:avLst/>
            <a:gdLst>
              <a:gd name="T0" fmla="*/ 152 w 160"/>
              <a:gd name="T1" fmla="*/ 0 h 24"/>
              <a:gd name="T2" fmla="*/ 0 w 160"/>
              <a:gd name="T3" fmla="*/ 14 h 24"/>
              <a:gd name="T4" fmla="*/ 9 w 160"/>
              <a:gd name="T5" fmla="*/ 24 h 24"/>
              <a:gd name="T6" fmla="*/ 160 w 160"/>
              <a:gd name="T7" fmla="*/ 5 h 24"/>
              <a:gd name="T8" fmla="*/ 156 w 160"/>
              <a:gd name="T9" fmla="*/ 2 h 24"/>
              <a:gd name="T10" fmla="*/ 152 w 160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4">
                <a:moveTo>
                  <a:pt x="152" y="0"/>
                </a:moveTo>
                <a:lnTo>
                  <a:pt x="0" y="14"/>
                </a:lnTo>
                <a:lnTo>
                  <a:pt x="9" y="24"/>
                </a:lnTo>
                <a:lnTo>
                  <a:pt x="160" y="5"/>
                </a:lnTo>
                <a:lnTo>
                  <a:pt x="156" y="2"/>
                </a:lnTo>
                <a:lnTo>
                  <a:pt x="152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6" name="ïṣ1íḍe">
            <a:extLst>
              <a:ext uri="{FF2B5EF4-FFF2-40B4-BE49-F238E27FC236}">
                <a16:creationId xmlns:a16="http://schemas.microsoft.com/office/drawing/2014/main" id="{AA97A8EC-18D5-49B3-86DC-1F55702BEC55}"/>
              </a:ext>
            </a:extLst>
          </p:cNvPr>
          <p:cNvSpPr/>
          <p:nvPr/>
        </p:nvSpPr>
        <p:spPr bwMode="auto">
          <a:xfrm flipH="1">
            <a:off x="7621312" y="4041473"/>
            <a:ext cx="194534" cy="29184"/>
          </a:xfrm>
          <a:custGeom>
            <a:avLst/>
            <a:gdLst>
              <a:gd name="T0" fmla="*/ 152 w 160"/>
              <a:gd name="T1" fmla="*/ 0 h 24"/>
              <a:gd name="T2" fmla="*/ 0 w 160"/>
              <a:gd name="T3" fmla="*/ 14 h 24"/>
              <a:gd name="T4" fmla="*/ 9 w 160"/>
              <a:gd name="T5" fmla="*/ 24 h 24"/>
              <a:gd name="T6" fmla="*/ 160 w 160"/>
              <a:gd name="T7" fmla="*/ 5 h 24"/>
              <a:gd name="T8" fmla="*/ 156 w 160"/>
              <a:gd name="T9" fmla="*/ 2 h 24"/>
              <a:gd name="T10" fmla="*/ 152 w 160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4">
                <a:moveTo>
                  <a:pt x="152" y="0"/>
                </a:moveTo>
                <a:lnTo>
                  <a:pt x="0" y="14"/>
                </a:lnTo>
                <a:lnTo>
                  <a:pt x="9" y="24"/>
                </a:lnTo>
                <a:lnTo>
                  <a:pt x="160" y="5"/>
                </a:lnTo>
                <a:lnTo>
                  <a:pt x="156" y="2"/>
                </a:lnTo>
                <a:lnTo>
                  <a:pt x="152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7" name="îSlîḑè">
            <a:extLst>
              <a:ext uri="{FF2B5EF4-FFF2-40B4-BE49-F238E27FC236}">
                <a16:creationId xmlns:a16="http://schemas.microsoft.com/office/drawing/2014/main" id="{39E9A19B-E8CB-42B5-8B94-D22B219C8E4C}"/>
              </a:ext>
            </a:extLst>
          </p:cNvPr>
          <p:cNvSpPr/>
          <p:nvPr/>
        </p:nvSpPr>
        <p:spPr bwMode="auto">
          <a:xfrm flipH="1">
            <a:off x="7807336" y="4058497"/>
            <a:ext cx="14590" cy="12161"/>
          </a:xfrm>
          <a:custGeom>
            <a:avLst/>
            <a:gdLst>
              <a:gd name="T0" fmla="*/ 5 w 12"/>
              <a:gd name="T1" fmla="*/ 0 h 10"/>
              <a:gd name="T2" fmla="*/ 0 w 12"/>
              <a:gd name="T3" fmla="*/ 2 h 10"/>
              <a:gd name="T4" fmla="*/ 7 w 12"/>
              <a:gd name="T5" fmla="*/ 10 h 10"/>
              <a:gd name="T6" fmla="*/ 12 w 12"/>
              <a:gd name="T7" fmla="*/ 10 h 10"/>
              <a:gd name="T8" fmla="*/ 5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5" y="0"/>
                </a:moveTo>
                <a:lnTo>
                  <a:pt x="0" y="2"/>
                </a:lnTo>
                <a:lnTo>
                  <a:pt x="7" y="10"/>
                </a:lnTo>
                <a:lnTo>
                  <a:pt x="12" y="10"/>
                </a:lnTo>
                <a:lnTo>
                  <a:pt x="5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98" name="ïṥ1ïḋê">
            <a:extLst>
              <a:ext uri="{FF2B5EF4-FFF2-40B4-BE49-F238E27FC236}">
                <a16:creationId xmlns:a16="http://schemas.microsoft.com/office/drawing/2014/main" id="{17FCF1EB-7169-48B8-9AE5-6224394D9ADC}"/>
              </a:ext>
            </a:extLst>
          </p:cNvPr>
          <p:cNvSpPr/>
          <p:nvPr/>
        </p:nvSpPr>
        <p:spPr bwMode="auto">
          <a:xfrm flipH="1">
            <a:off x="7807336" y="4058497"/>
            <a:ext cx="14590" cy="12161"/>
          </a:xfrm>
          <a:custGeom>
            <a:avLst/>
            <a:gdLst>
              <a:gd name="T0" fmla="*/ 5 w 12"/>
              <a:gd name="T1" fmla="*/ 0 h 10"/>
              <a:gd name="T2" fmla="*/ 0 w 12"/>
              <a:gd name="T3" fmla="*/ 2 h 10"/>
              <a:gd name="T4" fmla="*/ 7 w 12"/>
              <a:gd name="T5" fmla="*/ 10 h 10"/>
              <a:gd name="T6" fmla="*/ 12 w 12"/>
              <a:gd name="T7" fmla="*/ 10 h 10"/>
              <a:gd name="T8" fmla="*/ 5 w 12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10">
                <a:moveTo>
                  <a:pt x="5" y="0"/>
                </a:moveTo>
                <a:lnTo>
                  <a:pt x="0" y="2"/>
                </a:lnTo>
                <a:lnTo>
                  <a:pt x="7" y="10"/>
                </a:lnTo>
                <a:lnTo>
                  <a:pt x="12" y="10"/>
                </a:lnTo>
                <a:lnTo>
                  <a:pt x="5" y="0"/>
                </a:ln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ïšľíḑé">
            <a:extLst>
              <a:ext uri="{FF2B5EF4-FFF2-40B4-BE49-F238E27FC236}">
                <a16:creationId xmlns:a16="http://schemas.microsoft.com/office/drawing/2014/main" id="{D1594361-A83A-4083-8C19-9DD928B4F65E}"/>
              </a:ext>
            </a:extLst>
          </p:cNvPr>
          <p:cNvSpPr/>
          <p:nvPr/>
        </p:nvSpPr>
        <p:spPr bwMode="auto">
          <a:xfrm flipH="1">
            <a:off x="9112292" y="5608002"/>
            <a:ext cx="184807" cy="348995"/>
          </a:xfrm>
          <a:custGeom>
            <a:avLst/>
            <a:gdLst>
              <a:gd name="T0" fmla="*/ 22 w 152"/>
              <a:gd name="T1" fmla="*/ 0 h 287"/>
              <a:gd name="T2" fmla="*/ 0 w 152"/>
              <a:gd name="T3" fmla="*/ 149 h 287"/>
              <a:gd name="T4" fmla="*/ 140 w 152"/>
              <a:gd name="T5" fmla="*/ 287 h 287"/>
              <a:gd name="T6" fmla="*/ 152 w 152"/>
              <a:gd name="T7" fmla="*/ 132 h 287"/>
              <a:gd name="T8" fmla="*/ 22 w 152"/>
              <a:gd name="T9" fmla="*/ 0 h 2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7">
                <a:moveTo>
                  <a:pt x="22" y="0"/>
                </a:moveTo>
                <a:lnTo>
                  <a:pt x="0" y="149"/>
                </a:lnTo>
                <a:lnTo>
                  <a:pt x="140" y="287"/>
                </a:lnTo>
                <a:lnTo>
                  <a:pt x="152" y="132"/>
                </a:lnTo>
                <a:lnTo>
                  <a:pt x="2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6" name="i$ļîḑé">
            <a:extLst>
              <a:ext uri="{FF2B5EF4-FFF2-40B4-BE49-F238E27FC236}">
                <a16:creationId xmlns:a16="http://schemas.microsoft.com/office/drawing/2014/main" id="{8C95ED5F-9F03-411B-B674-73558CDB4EB1}"/>
              </a:ext>
            </a:extLst>
          </p:cNvPr>
          <p:cNvSpPr/>
          <p:nvPr/>
        </p:nvSpPr>
        <p:spPr bwMode="auto">
          <a:xfrm flipH="1">
            <a:off x="9112292" y="5608002"/>
            <a:ext cx="184807" cy="348995"/>
          </a:xfrm>
          <a:custGeom>
            <a:avLst/>
            <a:gdLst>
              <a:gd name="T0" fmla="*/ 22 w 152"/>
              <a:gd name="T1" fmla="*/ 0 h 287"/>
              <a:gd name="T2" fmla="*/ 0 w 152"/>
              <a:gd name="T3" fmla="*/ 149 h 287"/>
              <a:gd name="T4" fmla="*/ 140 w 152"/>
              <a:gd name="T5" fmla="*/ 287 h 287"/>
              <a:gd name="T6" fmla="*/ 152 w 152"/>
              <a:gd name="T7" fmla="*/ 132 h 287"/>
              <a:gd name="T8" fmla="*/ 22 w 152"/>
              <a:gd name="T9" fmla="*/ 0 h 2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7">
                <a:moveTo>
                  <a:pt x="22" y="0"/>
                </a:moveTo>
                <a:lnTo>
                  <a:pt x="0" y="149"/>
                </a:lnTo>
                <a:lnTo>
                  <a:pt x="140" y="287"/>
                </a:lnTo>
                <a:lnTo>
                  <a:pt x="152" y="132"/>
                </a:lnTo>
                <a:lnTo>
                  <a:pt x="22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7" name="îṩliḍé">
            <a:extLst>
              <a:ext uri="{FF2B5EF4-FFF2-40B4-BE49-F238E27FC236}">
                <a16:creationId xmlns:a16="http://schemas.microsoft.com/office/drawing/2014/main" id="{B05BA886-CC15-4601-88AE-3D99DD813640}"/>
              </a:ext>
            </a:extLst>
          </p:cNvPr>
          <p:cNvSpPr/>
          <p:nvPr/>
        </p:nvSpPr>
        <p:spPr bwMode="auto">
          <a:xfrm flipH="1">
            <a:off x="8870340" y="5530178"/>
            <a:ext cx="348946" cy="184834"/>
          </a:xfrm>
          <a:custGeom>
            <a:avLst/>
            <a:gdLst>
              <a:gd name="T0" fmla="*/ 0 w 287"/>
              <a:gd name="T1" fmla="*/ 22 h 152"/>
              <a:gd name="T2" fmla="*/ 151 w 287"/>
              <a:gd name="T3" fmla="*/ 0 h 152"/>
              <a:gd name="T4" fmla="*/ 287 w 287"/>
              <a:gd name="T5" fmla="*/ 140 h 152"/>
              <a:gd name="T6" fmla="*/ 133 w 287"/>
              <a:gd name="T7" fmla="*/ 152 h 152"/>
              <a:gd name="T8" fmla="*/ 0 w 287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7" h="152">
                <a:moveTo>
                  <a:pt x="0" y="22"/>
                </a:moveTo>
                <a:lnTo>
                  <a:pt x="151" y="0"/>
                </a:lnTo>
                <a:lnTo>
                  <a:pt x="287" y="140"/>
                </a:lnTo>
                <a:lnTo>
                  <a:pt x="133" y="152"/>
                </a:lnTo>
                <a:lnTo>
                  <a:pt x="0" y="22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8" name="iṩļiḍé">
            <a:extLst>
              <a:ext uri="{FF2B5EF4-FFF2-40B4-BE49-F238E27FC236}">
                <a16:creationId xmlns:a16="http://schemas.microsoft.com/office/drawing/2014/main" id="{ED76C95E-7838-4EC3-9777-FCBFADE6B37E}"/>
              </a:ext>
            </a:extLst>
          </p:cNvPr>
          <p:cNvSpPr/>
          <p:nvPr/>
        </p:nvSpPr>
        <p:spPr bwMode="auto">
          <a:xfrm flipH="1">
            <a:off x="8870340" y="5530178"/>
            <a:ext cx="348946" cy="184834"/>
          </a:xfrm>
          <a:custGeom>
            <a:avLst/>
            <a:gdLst>
              <a:gd name="T0" fmla="*/ 0 w 287"/>
              <a:gd name="T1" fmla="*/ 22 h 152"/>
              <a:gd name="T2" fmla="*/ 151 w 287"/>
              <a:gd name="T3" fmla="*/ 0 h 152"/>
              <a:gd name="T4" fmla="*/ 287 w 287"/>
              <a:gd name="T5" fmla="*/ 140 h 152"/>
              <a:gd name="T6" fmla="*/ 133 w 287"/>
              <a:gd name="T7" fmla="*/ 152 h 152"/>
              <a:gd name="T8" fmla="*/ 0 w 287"/>
              <a:gd name="T9" fmla="*/ 22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7" h="152">
                <a:moveTo>
                  <a:pt x="0" y="22"/>
                </a:moveTo>
                <a:lnTo>
                  <a:pt x="151" y="0"/>
                </a:lnTo>
                <a:lnTo>
                  <a:pt x="287" y="140"/>
                </a:lnTo>
                <a:lnTo>
                  <a:pt x="133" y="152"/>
                </a:lnTo>
                <a:lnTo>
                  <a:pt x="0" y="22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9" name="ïṥḷíde">
            <a:extLst>
              <a:ext uri="{FF2B5EF4-FFF2-40B4-BE49-F238E27FC236}">
                <a16:creationId xmlns:a16="http://schemas.microsoft.com/office/drawing/2014/main" id="{468C9314-3C8A-4326-B79A-1F3F21436581}"/>
              </a:ext>
            </a:extLst>
          </p:cNvPr>
          <p:cNvSpPr/>
          <p:nvPr/>
        </p:nvSpPr>
        <p:spPr bwMode="auto">
          <a:xfrm flipH="1">
            <a:off x="9220502" y="5657859"/>
            <a:ext cx="0" cy="2432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0" name="íşļïḍê">
            <a:extLst>
              <a:ext uri="{FF2B5EF4-FFF2-40B4-BE49-F238E27FC236}">
                <a16:creationId xmlns:a16="http://schemas.microsoft.com/office/drawing/2014/main" id="{86B3F33B-4248-47B4-90D4-1D18E161EC95}"/>
              </a:ext>
            </a:extLst>
          </p:cNvPr>
          <p:cNvSpPr/>
          <p:nvPr/>
        </p:nvSpPr>
        <p:spPr bwMode="auto">
          <a:xfrm flipH="1">
            <a:off x="9220502" y="5657859"/>
            <a:ext cx="0" cy="2432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1" name="îṣ1íde">
            <a:extLst>
              <a:ext uri="{FF2B5EF4-FFF2-40B4-BE49-F238E27FC236}">
                <a16:creationId xmlns:a16="http://schemas.microsoft.com/office/drawing/2014/main" id="{0F6C092B-5916-4DEF-9039-905315D2F634}"/>
              </a:ext>
            </a:extLst>
          </p:cNvPr>
          <p:cNvSpPr/>
          <p:nvPr/>
        </p:nvSpPr>
        <p:spPr bwMode="auto">
          <a:xfrm flipH="1">
            <a:off x="9214422" y="5657859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8 h 156"/>
              <a:gd name="T4" fmla="*/ 8 w 26"/>
              <a:gd name="T5" fmla="*/ 156 h 156"/>
              <a:gd name="T6" fmla="*/ 26 w 26"/>
              <a:gd name="T7" fmla="*/ 7 h 156"/>
              <a:gd name="T8" fmla="*/ 21 w 26"/>
              <a:gd name="T9" fmla="*/ 2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8"/>
                </a:lnTo>
                <a:lnTo>
                  <a:pt x="8" y="156"/>
                </a:lnTo>
                <a:lnTo>
                  <a:pt x="26" y="7"/>
                </a:lnTo>
                <a:lnTo>
                  <a:pt x="21" y="2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2" name="íšľîḓe">
            <a:extLst>
              <a:ext uri="{FF2B5EF4-FFF2-40B4-BE49-F238E27FC236}">
                <a16:creationId xmlns:a16="http://schemas.microsoft.com/office/drawing/2014/main" id="{3DF57EEE-332C-4C6A-9AAA-F945561A6977}"/>
              </a:ext>
            </a:extLst>
          </p:cNvPr>
          <p:cNvSpPr/>
          <p:nvPr/>
        </p:nvSpPr>
        <p:spPr bwMode="auto">
          <a:xfrm flipH="1">
            <a:off x="9214422" y="5657859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8 h 156"/>
              <a:gd name="T4" fmla="*/ 8 w 26"/>
              <a:gd name="T5" fmla="*/ 156 h 156"/>
              <a:gd name="T6" fmla="*/ 26 w 26"/>
              <a:gd name="T7" fmla="*/ 7 h 156"/>
              <a:gd name="T8" fmla="*/ 21 w 26"/>
              <a:gd name="T9" fmla="*/ 2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8"/>
                </a:lnTo>
                <a:lnTo>
                  <a:pt x="8" y="156"/>
                </a:lnTo>
                <a:lnTo>
                  <a:pt x="26" y="7"/>
                </a:lnTo>
                <a:lnTo>
                  <a:pt x="21" y="2"/>
                </a:lnTo>
                <a:lnTo>
                  <a:pt x="21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3" name="iş1îďé">
            <a:extLst>
              <a:ext uri="{FF2B5EF4-FFF2-40B4-BE49-F238E27FC236}">
                <a16:creationId xmlns:a16="http://schemas.microsoft.com/office/drawing/2014/main" id="{43769022-F7C4-4250-94A0-7EACF033809B}"/>
              </a:ext>
            </a:extLst>
          </p:cNvPr>
          <p:cNvSpPr/>
          <p:nvPr/>
        </p:nvSpPr>
        <p:spPr bwMode="auto">
          <a:xfrm flipH="1">
            <a:off x="9165789" y="5711363"/>
            <a:ext cx="26749" cy="189698"/>
          </a:xfrm>
          <a:custGeom>
            <a:avLst/>
            <a:gdLst>
              <a:gd name="T0" fmla="*/ 0 w 22"/>
              <a:gd name="T1" fmla="*/ 148 h 156"/>
              <a:gd name="T2" fmla="*/ 0 w 22"/>
              <a:gd name="T3" fmla="*/ 148 h 156"/>
              <a:gd name="T4" fmla="*/ 8 w 22"/>
              <a:gd name="T5" fmla="*/ 156 h 156"/>
              <a:gd name="T6" fmla="*/ 8 w 22"/>
              <a:gd name="T7" fmla="*/ 156 h 156"/>
              <a:gd name="T8" fmla="*/ 0 w 22"/>
              <a:gd name="T9" fmla="*/ 148 h 156"/>
              <a:gd name="T10" fmla="*/ 21 w 22"/>
              <a:gd name="T11" fmla="*/ 0 h 156"/>
              <a:gd name="T12" fmla="*/ 21 w 22"/>
              <a:gd name="T13" fmla="*/ 0 h 156"/>
              <a:gd name="T14" fmla="*/ 22 w 22"/>
              <a:gd name="T15" fmla="*/ 3 h 156"/>
              <a:gd name="T16" fmla="*/ 21 w 22"/>
              <a:gd name="T17" fmla="*/ 0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156">
                <a:moveTo>
                  <a:pt x="0" y="148"/>
                </a:moveTo>
                <a:lnTo>
                  <a:pt x="0" y="148"/>
                </a:lnTo>
                <a:lnTo>
                  <a:pt x="8" y="156"/>
                </a:lnTo>
                <a:lnTo>
                  <a:pt x="0" y="148"/>
                </a:lnTo>
                <a:close/>
                <a:moveTo>
                  <a:pt x="21" y="0"/>
                </a:moveTo>
                <a:lnTo>
                  <a:pt x="21" y="0"/>
                </a:lnTo>
                <a:lnTo>
                  <a:pt x="22" y="3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4" name="išļïḍê">
            <a:extLst>
              <a:ext uri="{FF2B5EF4-FFF2-40B4-BE49-F238E27FC236}">
                <a16:creationId xmlns:a16="http://schemas.microsoft.com/office/drawing/2014/main" id="{2FB9272A-0A6A-48D0-98CE-F342A64AFA61}"/>
              </a:ext>
            </a:extLst>
          </p:cNvPr>
          <p:cNvSpPr/>
          <p:nvPr/>
        </p:nvSpPr>
        <p:spPr bwMode="auto">
          <a:xfrm flipH="1">
            <a:off x="9165789" y="5711363"/>
            <a:ext cx="26749" cy="189698"/>
          </a:xfrm>
          <a:custGeom>
            <a:avLst/>
            <a:gdLst>
              <a:gd name="T0" fmla="*/ 0 w 22"/>
              <a:gd name="T1" fmla="*/ 148 h 156"/>
              <a:gd name="T2" fmla="*/ 0 w 22"/>
              <a:gd name="T3" fmla="*/ 148 h 156"/>
              <a:gd name="T4" fmla="*/ 8 w 22"/>
              <a:gd name="T5" fmla="*/ 156 h 156"/>
              <a:gd name="T6" fmla="*/ 8 w 22"/>
              <a:gd name="T7" fmla="*/ 156 h 156"/>
              <a:gd name="T8" fmla="*/ 0 w 22"/>
              <a:gd name="T9" fmla="*/ 148 h 156"/>
              <a:gd name="T10" fmla="*/ 21 w 22"/>
              <a:gd name="T11" fmla="*/ 0 h 156"/>
              <a:gd name="T12" fmla="*/ 21 w 22"/>
              <a:gd name="T13" fmla="*/ 0 h 156"/>
              <a:gd name="T14" fmla="*/ 22 w 22"/>
              <a:gd name="T15" fmla="*/ 3 h 156"/>
              <a:gd name="T16" fmla="*/ 21 w 22"/>
              <a:gd name="T17" fmla="*/ 0 h 1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156">
                <a:moveTo>
                  <a:pt x="0" y="148"/>
                </a:moveTo>
                <a:lnTo>
                  <a:pt x="0" y="148"/>
                </a:lnTo>
                <a:lnTo>
                  <a:pt x="8" y="156"/>
                </a:lnTo>
                <a:lnTo>
                  <a:pt x="0" y="148"/>
                </a:lnTo>
                <a:moveTo>
                  <a:pt x="21" y="0"/>
                </a:moveTo>
                <a:lnTo>
                  <a:pt x="21" y="0"/>
                </a:lnTo>
                <a:lnTo>
                  <a:pt x="22" y="3"/>
                </a:lnTo>
                <a:lnTo>
                  <a:pt x="21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5" name="îş1íḋé">
            <a:extLst>
              <a:ext uri="{FF2B5EF4-FFF2-40B4-BE49-F238E27FC236}">
                <a16:creationId xmlns:a16="http://schemas.microsoft.com/office/drawing/2014/main" id="{A31B45FC-0255-4D12-A03C-29980D7AFA06}"/>
              </a:ext>
            </a:extLst>
          </p:cNvPr>
          <p:cNvSpPr/>
          <p:nvPr/>
        </p:nvSpPr>
        <p:spPr bwMode="auto">
          <a:xfrm flipH="1">
            <a:off x="9160925" y="5711363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8 h 156"/>
              <a:gd name="T4" fmla="*/ 8 w 26"/>
              <a:gd name="T5" fmla="*/ 156 h 156"/>
              <a:gd name="T6" fmla="*/ 26 w 26"/>
              <a:gd name="T7" fmla="*/ 7 h 156"/>
              <a:gd name="T8" fmla="*/ 22 w 26"/>
              <a:gd name="T9" fmla="*/ 3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8"/>
                </a:lnTo>
                <a:lnTo>
                  <a:pt x="8" y="156"/>
                </a:lnTo>
                <a:lnTo>
                  <a:pt x="26" y="7"/>
                </a:lnTo>
                <a:lnTo>
                  <a:pt x="22" y="3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6" name="iş1íḍê">
            <a:extLst>
              <a:ext uri="{FF2B5EF4-FFF2-40B4-BE49-F238E27FC236}">
                <a16:creationId xmlns:a16="http://schemas.microsoft.com/office/drawing/2014/main" id="{ECC1A783-DF1F-4ECA-9B77-A2648E9A6B1B}"/>
              </a:ext>
            </a:extLst>
          </p:cNvPr>
          <p:cNvSpPr/>
          <p:nvPr/>
        </p:nvSpPr>
        <p:spPr bwMode="auto">
          <a:xfrm flipH="1">
            <a:off x="9160925" y="5711363"/>
            <a:ext cx="31612" cy="189698"/>
          </a:xfrm>
          <a:custGeom>
            <a:avLst/>
            <a:gdLst>
              <a:gd name="T0" fmla="*/ 21 w 26"/>
              <a:gd name="T1" fmla="*/ 0 h 156"/>
              <a:gd name="T2" fmla="*/ 0 w 26"/>
              <a:gd name="T3" fmla="*/ 148 h 156"/>
              <a:gd name="T4" fmla="*/ 8 w 26"/>
              <a:gd name="T5" fmla="*/ 156 h 156"/>
              <a:gd name="T6" fmla="*/ 26 w 26"/>
              <a:gd name="T7" fmla="*/ 7 h 156"/>
              <a:gd name="T8" fmla="*/ 22 w 26"/>
              <a:gd name="T9" fmla="*/ 3 h 156"/>
              <a:gd name="T10" fmla="*/ 21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1" y="0"/>
                </a:moveTo>
                <a:lnTo>
                  <a:pt x="0" y="148"/>
                </a:lnTo>
                <a:lnTo>
                  <a:pt x="8" y="156"/>
                </a:lnTo>
                <a:lnTo>
                  <a:pt x="26" y="7"/>
                </a:lnTo>
                <a:lnTo>
                  <a:pt x="22" y="3"/>
                </a:lnTo>
                <a:lnTo>
                  <a:pt x="21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7" name="íṥlíḑè">
            <a:extLst>
              <a:ext uri="{FF2B5EF4-FFF2-40B4-BE49-F238E27FC236}">
                <a16:creationId xmlns:a16="http://schemas.microsoft.com/office/drawing/2014/main" id="{0F56EF01-405B-47C1-A41A-C34527E30E65}"/>
              </a:ext>
            </a:extLst>
          </p:cNvPr>
          <p:cNvSpPr/>
          <p:nvPr/>
        </p:nvSpPr>
        <p:spPr bwMode="auto">
          <a:xfrm flipH="1">
            <a:off x="8923837" y="5642050"/>
            <a:ext cx="196967" cy="29184"/>
          </a:xfrm>
          <a:custGeom>
            <a:avLst/>
            <a:gdLst>
              <a:gd name="T0" fmla="*/ 7 w 162"/>
              <a:gd name="T1" fmla="*/ 16 h 24"/>
              <a:gd name="T2" fmla="*/ 0 w 162"/>
              <a:gd name="T3" fmla="*/ 16 h 24"/>
              <a:gd name="T4" fmla="*/ 7 w 162"/>
              <a:gd name="T5" fmla="*/ 24 h 24"/>
              <a:gd name="T6" fmla="*/ 15 w 162"/>
              <a:gd name="T7" fmla="*/ 24 h 24"/>
              <a:gd name="T8" fmla="*/ 7 w 162"/>
              <a:gd name="T9" fmla="*/ 16 h 24"/>
              <a:gd name="T10" fmla="*/ 160 w 162"/>
              <a:gd name="T11" fmla="*/ 0 h 24"/>
              <a:gd name="T12" fmla="*/ 160 w 162"/>
              <a:gd name="T13" fmla="*/ 0 h 24"/>
              <a:gd name="T14" fmla="*/ 162 w 162"/>
              <a:gd name="T15" fmla="*/ 2 h 24"/>
              <a:gd name="T16" fmla="*/ 160 w 162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24">
                <a:moveTo>
                  <a:pt x="7" y="16"/>
                </a:moveTo>
                <a:lnTo>
                  <a:pt x="0" y="16"/>
                </a:lnTo>
                <a:lnTo>
                  <a:pt x="7" y="24"/>
                </a:lnTo>
                <a:lnTo>
                  <a:pt x="15" y="24"/>
                </a:lnTo>
                <a:lnTo>
                  <a:pt x="7" y="16"/>
                </a:lnTo>
                <a:close/>
                <a:moveTo>
                  <a:pt x="160" y="0"/>
                </a:moveTo>
                <a:lnTo>
                  <a:pt x="160" y="0"/>
                </a:lnTo>
                <a:lnTo>
                  <a:pt x="162" y="2"/>
                </a:lnTo>
                <a:lnTo>
                  <a:pt x="160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8" name="iśḷïde">
            <a:extLst>
              <a:ext uri="{FF2B5EF4-FFF2-40B4-BE49-F238E27FC236}">
                <a16:creationId xmlns:a16="http://schemas.microsoft.com/office/drawing/2014/main" id="{C9122019-E5D6-4982-9DBF-D9B79C4E67D1}"/>
              </a:ext>
            </a:extLst>
          </p:cNvPr>
          <p:cNvSpPr/>
          <p:nvPr/>
        </p:nvSpPr>
        <p:spPr bwMode="auto">
          <a:xfrm flipH="1">
            <a:off x="8923837" y="5642050"/>
            <a:ext cx="196967" cy="29184"/>
          </a:xfrm>
          <a:custGeom>
            <a:avLst/>
            <a:gdLst>
              <a:gd name="T0" fmla="*/ 7 w 162"/>
              <a:gd name="T1" fmla="*/ 16 h 24"/>
              <a:gd name="T2" fmla="*/ 0 w 162"/>
              <a:gd name="T3" fmla="*/ 16 h 24"/>
              <a:gd name="T4" fmla="*/ 7 w 162"/>
              <a:gd name="T5" fmla="*/ 24 h 24"/>
              <a:gd name="T6" fmla="*/ 15 w 162"/>
              <a:gd name="T7" fmla="*/ 24 h 24"/>
              <a:gd name="T8" fmla="*/ 7 w 162"/>
              <a:gd name="T9" fmla="*/ 16 h 24"/>
              <a:gd name="T10" fmla="*/ 160 w 162"/>
              <a:gd name="T11" fmla="*/ 0 h 24"/>
              <a:gd name="T12" fmla="*/ 160 w 162"/>
              <a:gd name="T13" fmla="*/ 0 h 24"/>
              <a:gd name="T14" fmla="*/ 162 w 162"/>
              <a:gd name="T15" fmla="*/ 2 h 24"/>
              <a:gd name="T16" fmla="*/ 160 w 162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24">
                <a:moveTo>
                  <a:pt x="7" y="16"/>
                </a:moveTo>
                <a:lnTo>
                  <a:pt x="0" y="16"/>
                </a:lnTo>
                <a:lnTo>
                  <a:pt x="7" y="24"/>
                </a:lnTo>
                <a:lnTo>
                  <a:pt x="15" y="24"/>
                </a:lnTo>
                <a:lnTo>
                  <a:pt x="7" y="16"/>
                </a:lnTo>
                <a:moveTo>
                  <a:pt x="160" y="0"/>
                </a:moveTo>
                <a:lnTo>
                  <a:pt x="160" y="0"/>
                </a:lnTo>
                <a:lnTo>
                  <a:pt x="162" y="2"/>
                </a:lnTo>
                <a:lnTo>
                  <a:pt x="160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69" name="iṧ1ïḑé">
            <a:extLst>
              <a:ext uri="{FF2B5EF4-FFF2-40B4-BE49-F238E27FC236}">
                <a16:creationId xmlns:a16="http://schemas.microsoft.com/office/drawing/2014/main" id="{FFB81352-2D7C-4BBB-B24B-1580D09D864E}"/>
              </a:ext>
            </a:extLst>
          </p:cNvPr>
          <p:cNvSpPr/>
          <p:nvPr/>
        </p:nvSpPr>
        <p:spPr bwMode="auto">
          <a:xfrm flipH="1">
            <a:off x="8920189" y="5642050"/>
            <a:ext cx="192103" cy="29184"/>
          </a:xfrm>
          <a:custGeom>
            <a:avLst/>
            <a:gdLst>
              <a:gd name="T0" fmla="*/ 153 w 158"/>
              <a:gd name="T1" fmla="*/ 0 h 24"/>
              <a:gd name="T2" fmla="*/ 0 w 158"/>
              <a:gd name="T3" fmla="*/ 16 h 24"/>
              <a:gd name="T4" fmla="*/ 8 w 158"/>
              <a:gd name="T5" fmla="*/ 24 h 24"/>
              <a:gd name="T6" fmla="*/ 158 w 158"/>
              <a:gd name="T7" fmla="*/ 7 h 24"/>
              <a:gd name="T8" fmla="*/ 155 w 158"/>
              <a:gd name="T9" fmla="*/ 2 h 24"/>
              <a:gd name="T10" fmla="*/ 153 w 158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" h="24">
                <a:moveTo>
                  <a:pt x="153" y="0"/>
                </a:moveTo>
                <a:lnTo>
                  <a:pt x="0" y="16"/>
                </a:lnTo>
                <a:lnTo>
                  <a:pt x="8" y="24"/>
                </a:lnTo>
                <a:lnTo>
                  <a:pt x="158" y="7"/>
                </a:lnTo>
                <a:lnTo>
                  <a:pt x="155" y="2"/>
                </a:lnTo>
                <a:lnTo>
                  <a:pt x="153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0" name="íŝliḓe">
            <a:extLst>
              <a:ext uri="{FF2B5EF4-FFF2-40B4-BE49-F238E27FC236}">
                <a16:creationId xmlns:a16="http://schemas.microsoft.com/office/drawing/2014/main" id="{D7FACD6D-6524-4BB1-A3F8-F8F3FBA2B7C0}"/>
              </a:ext>
            </a:extLst>
          </p:cNvPr>
          <p:cNvSpPr/>
          <p:nvPr/>
        </p:nvSpPr>
        <p:spPr bwMode="auto">
          <a:xfrm flipH="1">
            <a:off x="8920189" y="5642050"/>
            <a:ext cx="192103" cy="29184"/>
          </a:xfrm>
          <a:custGeom>
            <a:avLst/>
            <a:gdLst>
              <a:gd name="T0" fmla="*/ 153 w 158"/>
              <a:gd name="T1" fmla="*/ 0 h 24"/>
              <a:gd name="T2" fmla="*/ 0 w 158"/>
              <a:gd name="T3" fmla="*/ 16 h 24"/>
              <a:gd name="T4" fmla="*/ 8 w 158"/>
              <a:gd name="T5" fmla="*/ 24 h 24"/>
              <a:gd name="T6" fmla="*/ 158 w 158"/>
              <a:gd name="T7" fmla="*/ 7 h 24"/>
              <a:gd name="T8" fmla="*/ 155 w 158"/>
              <a:gd name="T9" fmla="*/ 2 h 24"/>
              <a:gd name="T10" fmla="*/ 153 w 158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8" h="24">
                <a:moveTo>
                  <a:pt x="153" y="0"/>
                </a:moveTo>
                <a:lnTo>
                  <a:pt x="0" y="16"/>
                </a:lnTo>
                <a:lnTo>
                  <a:pt x="8" y="24"/>
                </a:lnTo>
                <a:lnTo>
                  <a:pt x="158" y="7"/>
                </a:lnTo>
                <a:lnTo>
                  <a:pt x="155" y="2"/>
                </a:lnTo>
                <a:lnTo>
                  <a:pt x="153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1" name="iSḷîḑê">
            <a:extLst>
              <a:ext uri="{FF2B5EF4-FFF2-40B4-BE49-F238E27FC236}">
                <a16:creationId xmlns:a16="http://schemas.microsoft.com/office/drawing/2014/main" id="{7FC45961-99CB-434F-AA6C-60E9FC242FF5}"/>
              </a:ext>
            </a:extLst>
          </p:cNvPr>
          <p:cNvSpPr/>
          <p:nvPr/>
        </p:nvSpPr>
        <p:spPr bwMode="auto">
          <a:xfrm flipH="1">
            <a:off x="8987061" y="5581250"/>
            <a:ext cx="195750" cy="29184"/>
          </a:xfrm>
          <a:custGeom>
            <a:avLst/>
            <a:gdLst>
              <a:gd name="T0" fmla="*/ 7 w 161"/>
              <a:gd name="T1" fmla="*/ 15 h 24"/>
              <a:gd name="T2" fmla="*/ 0 w 161"/>
              <a:gd name="T3" fmla="*/ 15 h 24"/>
              <a:gd name="T4" fmla="*/ 9 w 161"/>
              <a:gd name="T5" fmla="*/ 24 h 24"/>
              <a:gd name="T6" fmla="*/ 14 w 161"/>
              <a:gd name="T7" fmla="*/ 22 h 24"/>
              <a:gd name="T8" fmla="*/ 7 w 161"/>
              <a:gd name="T9" fmla="*/ 15 h 24"/>
              <a:gd name="T10" fmla="*/ 161 w 161"/>
              <a:gd name="T11" fmla="*/ 0 h 24"/>
              <a:gd name="T12" fmla="*/ 161 w 161"/>
              <a:gd name="T13" fmla="*/ 0 h 24"/>
              <a:gd name="T14" fmla="*/ 161 w 161"/>
              <a:gd name="T15" fmla="*/ 0 h 24"/>
              <a:gd name="T16" fmla="*/ 161 w 161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1" h="24">
                <a:moveTo>
                  <a:pt x="7" y="15"/>
                </a:moveTo>
                <a:lnTo>
                  <a:pt x="0" y="15"/>
                </a:lnTo>
                <a:lnTo>
                  <a:pt x="9" y="24"/>
                </a:lnTo>
                <a:lnTo>
                  <a:pt x="14" y="22"/>
                </a:lnTo>
                <a:lnTo>
                  <a:pt x="7" y="15"/>
                </a:lnTo>
                <a:close/>
                <a:moveTo>
                  <a:pt x="161" y="0"/>
                </a:moveTo>
                <a:lnTo>
                  <a:pt x="161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2" name="ïŝľiḋè">
            <a:extLst>
              <a:ext uri="{FF2B5EF4-FFF2-40B4-BE49-F238E27FC236}">
                <a16:creationId xmlns:a16="http://schemas.microsoft.com/office/drawing/2014/main" id="{DBF5D908-1E19-4174-A4AB-35AED84E2A11}"/>
              </a:ext>
            </a:extLst>
          </p:cNvPr>
          <p:cNvSpPr/>
          <p:nvPr/>
        </p:nvSpPr>
        <p:spPr bwMode="auto">
          <a:xfrm flipH="1">
            <a:off x="8987061" y="5581250"/>
            <a:ext cx="195750" cy="29184"/>
          </a:xfrm>
          <a:custGeom>
            <a:avLst/>
            <a:gdLst>
              <a:gd name="T0" fmla="*/ 7 w 161"/>
              <a:gd name="T1" fmla="*/ 15 h 24"/>
              <a:gd name="T2" fmla="*/ 0 w 161"/>
              <a:gd name="T3" fmla="*/ 15 h 24"/>
              <a:gd name="T4" fmla="*/ 9 w 161"/>
              <a:gd name="T5" fmla="*/ 24 h 24"/>
              <a:gd name="T6" fmla="*/ 14 w 161"/>
              <a:gd name="T7" fmla="*/ 22 h 24"/>
              <a:gd name="T8" fmla="*/ 7 w 161"/>
              <a:gd name="T9" fmla="*/ 15 h 24"/>
              <a:gd name="T10" fmla="*/ 161 w 161"/>
              <a:gd name="T11" fmla="*/ 0 h 24"/>
              <a:gd name="T12" fmla="*/ 161 w 161"/>
              <a:gd name="T13" fmla="*/ 0 h 24"/>
              <a:gd name="T14" fmla="*/ 161 w 161"/>
              <a:gd name="T15" fmla="*/ 0 h 24"/>
              <a:gd name="T16" fmla="*/ 161 w 161"/>
              <a:gd name="T17" fmla="*/ 0 h 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1" h="24">
                <a:moveTo>
                  <a:pt x="7" y="15"/>
                </a:moveTo>
                <a:lnTo>
                  <a:pt x="0" y="15"/>
                </a:lnTo>
                <a:lnTo>
                  <a:pt x="9" y="24"/>
                </a:lnTo>
                <a:lnTo>
                  <a:pt x="14" y="22"/>
                </a:lnTo>
                <a:lnTo>
                  <a:pt x="7" y="15"/>
                </a:lnTo>
                <a:moveTo>
                  <a:pt x="161" y="0"/>
                </a:moveTo>
                <a:lnTo>
                  <a:pt x="161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3" name="íšliḓe">
            <a:extLst>
              <a:ext uri="{FF2B5EF4-FFF2-40B4-BE49-F238E27FC236}">
                <a16:creationId xmlns:a16="http://schemas.microsoft.com/office/drawing/2014/main" id="{8240480E-421C-4B8F-90E8-180D34FDEE60}"/>
              </a:ext>
            </a:extLst>
          </p:cNvPr>
          <p:cNvSpPr/>
          <p:nvPr/>
        </p:nvSpPr>
        <p:spPr bwMode="auto">
          <a:xfrm flipH="1">
            <a:off x="8979765" y="5581250"/>
            <a:ext cx="194534" cy="26752"/>
          </a:xfrm>
          <a:custGeom>
            <a:avLst/>
            <a:gdLst>
              <a:gd name="T0" fmla="*/ 154 w 160"/>
              <a:gd name="T1" fmla="*/ 0 h 22"/>
              <a:gd name="T2" fmla="*/ 0 w 160"/>
              <a:gd name="T3" fmla="*/ 15 h 22"/>
              <a:gd name="T4" fmla="*/ 7 w 160"/>
              <a:gd name="T5" fmla="*/ 22 h 22"/>
              <a:gd name="T6" fmla="*/ 160 w 160"/>
              <a:gd name="T7" fmla="*/ 6 h 22"/>
              <a:gd name="T8" fmla="*/ 154 w 160"/>
              <a:gd name="T9" fmla="*/ 0 h 22"/>
              <a:gd name="T10" fmla="*/ 154 w 160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2">
                <a:moveTo>
                  <a:pt x="154" y="0"/>
                </a:moveTo>
                <a:lnTo>
                  <a:pt x="0" y="15"/>
                </a:lnTo>
                <a:lnTo>
                  <a:pt x="7" y="22"/>
                </a:lnTo>
                <a:lnTo>
                  <a:pt x="160" y="6"/>
                </a:lnTo>
                <a:lnTo>
                  <a:pt x="154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4" name="íşḷïḋè">
            <a:extLst>
              <a:ext uri="{FF2B5EF4-FFF2-40B4-BE49-F238E27FC236}">
                <a16:creationId xmlns:a16="http://schemas.microsoft.com/office/drawing/2014/main" id="{9997F368-CB83-4F8B-A2FF-7E3E1B93873C}"/>
              </a:ext>
            </a:extLst>
          </p:cNvPr>
          <p:cNvSpPr/>
          <p:nvPr/>
        </p:nvSpPr>
        <p:spPr bwMode="auto">
          <a:xfrm flipH="1">
            <a:off x="8979765" y="5581250"/>
            <a:ext cx="194534" cy="26752"/>
          </a:xfrm>
          <a:custGeom>
            <a:avLst/>
            <a:gdLst>
              <a:gd name="T0" fmla="*/ 154 w 160"/>
              <a:gd name="T1" fmla="*/ 0 h 22"/>
              <a:gd name="T2" fmla="*/ 0 w 160"/>
              <a:gd name="T3" fmla="*/ 15 h 22"/>
              <a:gd name="T4" fmla="*/ 7 w 160"/>
              <a:gd name="T5" fmla="*/ 22 h 22"/>
              <a:gd name="T6" fmla="*/ 160 w 160"/>
              <a:gd name="T7" fmla="*/ 6 h 22"/>
              <a:gd name="T8" fmla="*/ 154 w 160"/>
              <a:gd name="T9" fmla="*/ 0 h 22"/>
              <a:gd name="T10" fmla="*/ 154 w 160"/>
              <a:gd name="T11" fmla="*/ 0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0" h="22">
                <a:moveTo>
                  <a:pt x="154" y="0"/>
                </a:moveTo>
                <a:lnTo>
                  <a:pt x="0" y="15"/>
                </a:lnTo>
                <a:lnTo>
                  <a:pt x="7" y="22"/>
                </a:lnTo>
                <a:lnTo>
                  <a:pt x="160" y="6"/>
                </a:lnTo>
                <a:lnTo>
                  <a:pt x="154" y="0"/>
                </a:ln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5" name="î$ľîdé">
            <a:extLst>
              <a:ext uri="{FF2B5EF4-FFF2-40B4-BE49-F238E27FC236}">
                <a16:creationId xmlns:a16="http://schemas.microsoft.com/office/drawing/2014/main" id="{2544939A-44F9-495F-A412-C7652C53FDC6}"/>
              </a:ext>
            </a:extLst>
          </p:cNvPr>
          <p:cNvSpPr/>
          <p:nvPr/>
        </p:nvSpPr>
        <p:spPr bwMode="auto">
          <a:xfrm flipH="1">
            <a:off x="9057579" y="4640058"/>
            <a:ext cx="1130730" cy="1128458"/>
          </a:xfrm>
          <a:custGeom>
            <a:avLst/>
            <a:gdLst>
              <a:gd name="T0" fmla="*/ 81 w 507"/>
              <a:gd name="T1" fmla="*/ 33 h 506"/>
              <a:gd name="T2" fmla="*/ 81 w 507"/>
              <a:gd name="T3" fmla="*/ 33 h 506"/>
              <a:gd name="T4" fmla="*/ 0 w 507"/>
              <a:gd name="T5" fmla="*/ 0 h 506"/>
              <a:gd name="T6" fmla="*/ 35 w 507"/>
              <a:gd name="T7" fmla="*/ 81 h 506"/>
              <a:gd name="T8" fmla="*/ 35 w 507"/>
              <a:gd name="T9" fmla="*/ 81 h 506"/>
              <a:gd name="T10" fmla="*/ 886 w 507"/>
              <a:gd name="T11" fmla="*/ 928 h 506"/>
              <a:gd name="T12" fmla="*/ 930 w 507"/>
              <a:gd name="T13" fmla="*/ 884 h 506"/>
              <a:gd name="T14" fmla="*/ 81 w 507"/>
              <a:gd name="T15" fmla="*/ 33 h 5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7" h="506">
                <a:moveTo>
                  <a:pt x="44" y="18"/>
                </a:moveTo>
                <a:cubicBezTo>
                  <a:pt x="44" y="18"/>
                  <a:pt x="44" y="18"/>
                  <a:pt x="44" y="18"/>
                </a:cubicBezTo>
                <a:cubicBezTo>
                  <a:pt x="40" y="14"/>
                  <a:pt x="0" y="0"/>
                  <a:pt x="0" y="0"/>
                </a:cubicBezTo>
                <a:cubicBezTo>
                  <a:pt x="0" y="0"/>
                  <a:pt x="16" y="40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483" y="506"/>
                  <a:pt x="483" y="506"/>
                  <a:pt x="483" y="506"/>
                </a:cubicBezTo>
                <a:cubicBezTo>
                  <a:pt x="507" y="482"/>
                  <a:pt x="507" y="482"/>
                  <a:pt x="507" y="482"/>
                </a:cubicBezTo>
                <a:lnTo>
                  <a:pt x="44" y="18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4" name="î$ḷiḋé">
            <a:extLst>
              <a:ext uri="{FF2B5EF4-FFF2-40B4-BE49-F238E27FC236}">
                <a16:creationId xmlns:a16="http://schemas.microsoft.com/office/drawing/2014/main" id="{938FD428-6BC6-45EB-948E-DEE5468391AF}"/>
              </a:ext>
            </a:extLst>
          </p:cNvPr>
          <p:cNvSpPr/>
          <p:nvPr/>
        </p:nvSpPr>
        <p:spPr bwMode="auto">
          <a:xfrm flipH="1">
            <a:off x="8978172" y="1576621"/>
            <a:ext cx="2809802" cy="280777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ïṡḷïḓè">
            <a:extLst>
              <a:ext uri="{FF2B5EF4-FFF2-40B4-BE49-F238E27FC236}">
                <a16:creationId xmlns:a16="http://schemas.microsoft.com/office/drawing/2014/main" id="{3E2BBB40-698D-41C4-86BE-EE33F8F3944D}"/>
              </a:ext>
            </a:extLst>
          </p:cNvPr>
          <p:cNvSpPr/>
          <p:nvPr/>
        </p:nvSpPr>
        <p:spPr bwMode="auto">
          <a:xfrm flipH="1">
            <a:off x="9266327" y="1864817"/>
            <a:ext cx="2234710" cy="223259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6" name="îşļïḍé">
            <a:extLst>
              <a:ext uri="{FF2B5EF4-FFF2-40B4-BE49-F238E27FC236}">
                <a16:creationId xmlns:a16="http://schemas.microsoft.com/office/drawing/2014/main" id="{FF75B1ED-8733-4A2F-9EA2-5879EA2E4ED8}"/>
              </a:ext>
            </a:extLst>
          </p:cNvPr>
          <p:cNvSpPr/>
          <p:nvPr/>
        </p:nvSpPr>
        <p:spPr bwMode="auto">
          <a:xfrm flipH="1">
            <a:off x="9214044" y="1811312"/>
            <a:ext cx="2338057" cy="2339608"/>
          </a:xfrm>
          <a:custGeom>
            <a:avLst/>
            <a:gdLst>
              <a:gd name="T0" fmla="*/ 524 w 1048"/>
              <a:gd name="T1" fmla="*/ 0 h 1049"/>
              <a:gd name="T2" fmla="*/ 0 w 1048"/>
              <a:gd name="T3" fmla="*/ 525 h 1049"/>
              <a:gd name="T4" fmla="*/ 506 w 1048"/>
              <a:gd name="T5" fmla="*/ 1049 h 1049"/>
              <a:gd name="T6" fmla="*/ 524 w 1048"/>
              <a:gd name="T7" fmla="*/ 1049 h 1049"/>
              <a:gd name="T8" fmla="*/ 547 w 1048"/>
              <a:gd name="T9" fmla="*/ 1048 h 1049"/>
              <a:gd name="T10" fmla="*/ 1048 w 1048"/>
              <a:gd name="T11" fmla="*/ 525 h 1049"/>
              <a:gd name="T12" fmla="*/ 524 w 1048"/>
              <a:gd name="T13" fmla="*/ 0 h 1049"/>
              <a:gd name="T14" fmla="*/ 547 w 1048"/>
              <a:gd name="T15" fmla="*/ 1001 h 1049"/>
              <a:gd name="T16" fmla="*/ 524 w 1048"/>
              <a:gd name="T17" fmla="*/ 1002 h 1049"/>
              <a:gd name="T18" fmla="*/ 506 w 1048"/>
              <a:gd name="T19" fmla="*/ 1002 h 1049"/>
              <a:gd name="T20" fmla="*/ 47 w 1048"/>
              <a:gd name="T21" fmla="*/ 525 h 1049"/>
              <a:gd name="T22" fmla="*/ 524 w 1048"/>
              <a:gd name="T23" fmla="*/ 47 h 1049"/>
              <a:gd name="T24" fmla="*/ 1002 w 1048"/>
              <a:gd name="T25" fmla="*/ 525 h 1049"/>
              <a:gd name="T26" fmla="*/ 547 w 1048"/>
              <a:gd name="T27" fmla="*/ 100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48" h="1049">
                <a:moveTo>
                  <a:pt x="524" y="0"/>
                </a:moveTo>
                <a:cubicBezTo>
                  <a:pt x="235" y="0"/>
                  <a:pt x="0" y="235"/>
                  <a:pt x="0" y="525"/>
                </a:cubicBezTo>
                <a:cubicBezTo>
                  <a:pt x="0" y="808"/>
                  <a:pt x="225" y="1039"/>
                  <a:pt x="506" y="1049"/>
                </a:cubicBezTo>
                <a:cubicBezTo>
                  <a:pt x="512" y="1049"/>
                  <a:pt x="518" y="1049"/>
                  <a:pt x="524" y="1049"/>
                </a:cubicBezTo>
                <a:cubicBezTo>
                  <a:pt x="532" y="1049"/>
                  <a:pt x="539" y="1049"/>
                  <a:pt x="547" y="1048"/>
                </a:cubicBezTo>
                <a:cubicBezTo>
                  <a:pt x="826" y="1036"/>
                  <a:pt x="1048" y="806"/>
                  <a:pt x="1048" y="525"/>
                </a:cubicBezTo>
                <a:cubicBezTo>
                  <a:pt x="1048" y="235"/>
                  <a:pt x="813" y="0"/>
                  <a:pt x="524" y="0"/>
                </a:cubicBezTo>
                <a:moveTo>
                  <a:pt x="547" y="1001"/>
                </a:moveTo>
                <a:cubicBezTo>
                  <a:pt x="539" y="1002"/>
                  <a:pt x="532" y="1002"/>
                  <a:pt x="524" y="1002"/>
                </a:cubicBezTo>
                <a:cubicBezTo>
                  <a:pt x="518" y="1002"/>
                  <a:pt x="512" y="1002"/>
                  <a:pt x="506" y="1002"/>
                </a:cubicBezTo>
                <a:cubicBezTo>
                  <a:pt x="251" y="992"/>
                  <a:pt x="47" y="782"/>
                  <a:pt x="47" y="525"/>
                </a:cubicBezTo>
                <a:cubicBezTo>
                  <a:pt x="47" y="261"/>
                  <a:pt x="261" y="47"/>
                  <a:pt x="524" y="47"/>
                </a:cubicBezTo>
                <a:cubicBezTo>
                  <a:pt x="788" y="47"/>
                  <a:pt x="1002" y="261"/>
                  <a:pt x="1002" y="525"/>
                </a:cubicBezTo>
                <a:cubicBezTo>
                  <a:pt x="1002" y="780"/>
                  <a:pt x="800" y="989"/>
                  <a:pt x="547" y="1001"/>
                </a:cubicBezTo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7" name="í$1iďê">
            <a:extLst>
              <a:ext uri="{FF2B5EF4-FFF2-40B4-BE49-F238E27FC236}">
                <a16:creationId xmlns:a16="http://schemas.microsoft.com/office/drawing/2014/main" id="{CA564161-F0CE-4EC0-B397-D71D3A387DE6}"/>
              </a:ext>
            </a:extLst>
          </p:cNvPr>
          <p:cNvSpPr/>
          <p:nvPr/>
        </p:nvSpPr>
        <p:spPr bwMode="auto">
          <a:xfrm flipH="1">
            <a:off x="9477883" y="2078835"/>
            <a:ext cx="1810383" cy="1804562"/>
          </a:xfrm>
          <a:custGeom>
            <a:avLst/>
            <a:gdLst>
              <a:gd name="T0" fmla="*/ 745 w 812"/>
              <a:gd name="T1" fmla="*/ 0 h 809"/>
              <a:gd name="T2" fmla="*/ 0 w 812"/>
              <a:gd name="T3" fmla="*/ 743 h 809"/>
              <a:gd name="T4" fmla="*/ 745 w 812"/>
              <a:gd name="T5" fmla="*/ 1484 h 809"/>
              <a:gd name="T6" fmla="*/ 1489 w 812"/>
              <a:gd name="T7" fmla="*/ 743 h 809"/>
              <a:gd name="T8" fmla="*/ 745 w 812"/>
              <a:gd name="T9" fmla="*/ 0 h 809"/>
              <a:gd name="T10" fmla="*/ 745 w 812"/>
              <a:gd name="T11" fmla="*/ 1398 h 809"/>
              <a:gd name="T12" fmla="*/ 86 w 812"/>
              <a:gd name="T13" fmla="*/ 743 h 809"/>
              <a:gd name="T14" fmla="*/ 745 w 812"/>
              <a:gd name="T15" fmla="*/ 86 h 809"/>
              <a:gd name="T16" fmla="*/ 1405 w 812"/>
              <a:gd name="T17" fmla="*/ 743 h 809"/>
              <a:gd name="T18" fmla="*/ 745 w 812"/>
              <a:gd name="T19" fmla="*/ 1398 h 80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12" h="809">
                <a:moveTo>
                  <a:pt x="406" y="0"/>
                </a:moveTo>
                <a:cubicBezTo>
                  <a:pt x="182" y="0"/>
                  <a:pt x="0" y="182"/>
                  <a:pt x="0" y="405"/>
                </a:cubicBezTo>
                <a:cubicBezTo>
                  <a:pt x="0" y="627"/>
                  <a:pt x="182" y="809"/>
                  <a:pt x="406" y="809"/>
                </a:cubicBezTo>
                <a:cubicBezTo>
                  <a:pt x="630" y="809"/>
                  <a:pt x="812" y="627"/>
                  <a:pt x="812" y="405"/>
                </a:cubicBezTo>
                <a:cubicBezTo>
                  <a:pt x="812" y="182"/>
                  <a:pt x="630" y="0"/>
                  <a:pt x="406" y="0"/>
                </a:cubicBezTo>
                <a:moveTo>
                  <a:pt x="406" y="762"/>
                </a:moveTo>
                <a:cubicBezTo>
                  <a:pt x="208" y="762"/>
                  <a:pt x="47" y="602"/>
                  <a:pt x="47" y="405"/>
                </a:cubicBezTo>
                <a:cubicBezTo>
                  <a:pt x="47" y="207"/>
                  <a:pt x="208" y="47"/>
                  <a:pt x="406" y="47"/>
                </a:cubicBezTo>
                <a:cubicBezTo>
                  <a:pt x="604" y="47"/>
                  <a:pt x="766" y="207"/>
                  <a:pt x="766" y="405"/>
                </a:cubicBezTo>
                <a:cubicBezTo>
                  <a:pt x="766" y="602"/>
                  <a:pt x="604" y="762"/>
                  <a:pt x="406" y="762"/>
                </a:cubicBezTo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ísḷíḋè">
            <a:extLst>
              <a:ext uri="{FF2B5EF4-FFF2-40B4-BE49-F238E27FC236}">
                <a16:creationId xmlns:a16="http://schemas.microsoft.com/office/drawing/2014/main" id="{378D59D9-ACBF-4A13-8E2F-43C5F7EF32B8}"/>
              </a:ext>
            </a:extLst>
          </p:cNvPr>
          <p:cNvSpPr/>
          <p:nvPr/>
        </p:nvSpPr>
        <p:spPr bwMode="auto">
          <a:xfrm flipH="1">
            <a:off x="9740503" y="2348790"/>
            <a:ext cx="1285140" cy="1264653"/>
          </a:xfrm>
          <a:custGeom>
            <a:avLst/>
            <a:gdLst>
              <a:gd name="T0" fmla="*/ 529 w 576"/>
              <a:gd name="T1" fmla="*/ 0 h 567"/>
              <a:gd name="T2" fmla="*/ 0 w 576"/>
              <a:gd name="T3" fmla="*/ 521 h 567"/>
              <a:gd name="T4" fmla="*/ 529 w 576"/>
              <a:gd name="T5" fmla="*/ 1040 h 567"/>
              <a:gd name="T6" fmla="*/ 1057 w 576"/>
              <a:gd name="T7" fmla="*/ 521 h 567"/>
              <a:gd name="T8" fmla="*/ 529 w 576"/>
              <a:gd name="T9" fmla="*/ 0 h 567"/>
              <a:gd name="T10" fmla="*/ 529 w 576"/>
              <a:gd name="T11" fmla="*/ 956 h 567"/>
              <a:gd name="T12" fmla="*/ 86 w 576"/>
              <a:gd name="T13" fmla="*/ 521 h 567"/>
              <a:gd name="T14" fmla="*/ 529 w 576"/>
              <a:gd name="T15" fmla="*/ 84 h 567"/>
              <a:gd name="T16" fmla="*/ 971 w 576"/>
              <a:gd name="T17" fmla="*/ 521 h 567"/>
              <a:gd name="T18" fmla="*/ 529 w 576"/>
              <a:gd name="T19" fmla="*/ 956 h 5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76" h="567">
                <a:moveTo>
                  <a:pt x="288" y="0"/>
                </a:moveTo>
                <a:cubicBezTo>
                  <a:pt x="129" y="0"/>
                  <a:pt x="0" y="127"/>
                  <a:pt x="0" y="284"/>
                </a:cubicBezTo>
                <a:cubicBezTo>
                  <a:pt x="0" y="440"/>
                  <a:pt x="129" y="567"/>
                  <a:pt x="288" y="567"/>
                </a:cubicBezTo>
                <a:cubicBezTo>
                  <a:pt x="447" y="567"/>
                  <a:pt x="576" y="440"/>
                  <a:pt x="576" y="284"/>
                </a:cubicBezTo>
                <a:cubicBezTo>
                  <a:pt x="576" y="127"/>
                  <a:pt x="447" y="0"/>
                  <a:pt x="288" y="0"/>
                </a:cubicBezTo>
                <a:moveTo>
                  <a:pt x="288" y="521"/>
                </a:moveTo>
                <a:cubicBezTo>
                  <a:pt x="155" y="521"/>
                  <a:pt x="47" y="414"/>
                  <a:pt x="47" y="284"/>
                </a:cubicBezTo>
                <a:cubicBezTo>
                  <a:pt x="47" y="153"/>
                  <a:pt x="155" y="46"/>
                  <a:pt x="288" y="46"/>
                </a:cubicBezTo>
                <a:cubicBezTo>
                  <a:pt x="421" y="46"/>
                  <a:pt x="529" y="153"/>
                  <a:pt x="529" y="284"/>
                </a:cubicBezTo>
                <a:cubicBezTo>
                  <a:pt x="529" y="414"/>
                  <a:pt x="421" y="521"/>
                  <a:pt x="288" y="52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9" name="îṩļîḑe">
            <a:extLst>
              <a:ext uri="{FF2B5EF4-FFF2-40B4-BE49-F238E27FC236}">
                <a16:creationId xmlns:a16="http://schemas.microsoft.com/office/drawing/2014/main" id="{BFF10B50-9771-459E-8D7E-148F6A12C147}"/>
              </a:ext>
            </a:extLst>
          </p:cNvPr>
          <p:cNvSpPr/>
          <p:nvPr/>
        </p:nvSpPr>
        <p:spPr bwMode="auto">
          <a:xfrm flipH="1">
            <a:off x="10004341" y="2616312"/>
            <a:ext cx="757467" cy="729608"/>
          </a:xfrm>
          <a:custGeom>
            <a:avLst/>
            <a:gdLst>
              <a:gd name="T0" fmla="*/ 312 w 340"/>
              <a:gd name="T1" fmla="*/ 0 h 327"/>
              <a:gd name="T2" fmla="*/ 0 w 340"/>
              <a:gd name="T3" fmla="*/ 301 h 327"/>
              <a:gd name="T4" fmla="*/ 312 w 340"/>
              <a:gd name="T5" fmla="*/ 600 h 327"/>
              <a:gd name="T6" fmla="*/ 623 w 340"/>
              <a:gd name="T7" fmla="*/ 301 h 327"/>
              <a:gd name="T8" fmla="*/ 312 w 340"/>
              <a:gd name="T9" fmla="*/ 0 h 327"/>
              <a:gd name="T10" fmla="*/ 312 w 340"/>
              <a:gd name="T11" fmla="*/ 516 h 327"/>
              <a:gd name="T12" fmla="*/ 86 w 340"/>
              <a:gd name="T13" fmla="*/ 301 h 327"/>
              <a:gd name="T14" fmla="*/ 312 w 340"/>
              <a:gd name="T15" fmla="*/ 86 h 327"/>
              <a:gd name="T16" fmla="*/ 537 w 340"/>
              <a:gd name="T17" fmla="*/ 301 h 327"/>
              <a:gd name="T18" fmla="*/ 312 w 340"/>
              <a:gd name="T19" fmla="*/ 516 h 3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0" h="327">
                <a:moveTo>
                  <a:pt x="170" y="0"/>
                </a:moveTo>
                <a:cubicBezTo>
                  <a:pt x="76" y="0"/>
                  <a:pt x="0" y="73"/>
                  <a:pt x="0" y="164"/>
                </a:cubicBezTo>
                <a:cubicBezTo>
                  <a:pt x="0" y="254"/>
                  <a:pt x="76" y="327"/>
                  <a:pt x="170" y="327"/>
                </a:cubicBezTo>
                <a:cubicBezTo>
                  <a:pt x="264" y="327"/>
                  <a:pt x="340" y="254"/>
                  <a:pt x="340" y="164"/>
                </a:cubicBezTo>
                <a:cubicBezTo>
                  <a:pt x="340" y="73"/>
                  <a:pt x="264" y="0"/>
                  <a:pt x="170" y="0"/>
                </a:cubicBezTo>
                <a:moveTo>
                  <a:pt x="170" y="281"/>
                </a:moveTo>
                <a:cubicBezTo>
                  <a:pt x="102" y="281"/>
                  <a:pt x="47" y="228"/>
                  <a:pt x="47" y="164"/>
                </a:cubicBezTo>
                <a:cubicBezTo>
                  <a:pt x="47" y="99"/>
                  <a:pt x="102" y="47"/>
                  <a:pt x="170" y="47"/>
                </a:cubicBezTo>
                <a:cubicBezTo>
                  <a:pt x="238" y="47"/>
                  <a:pt x="293" y="99"/>
                  <a:pt x="293" y="164"/>
                </a:cubicBezTo>
                <a:cubicBezTo>
                  <a:pt x="293" y="228"/>
                  <a:pt x="238" y="281"/>
                  <a:pt x="170" y="281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0" name="í$ļîḋè">
            <a:extLst>
              <a:ext uri="{FF2B5EF4-FFF2-40B4-BE49-F238E27FC236}">
                <a16:creationId xmlns:a16="http://schemas.microsoft.com/office/drawing/2014/main" id="{7BDB3181-B519-4800-A765-0E32F8C44346}"/>
              </a:ext>
            </a:extLst>
          </p:cNvPr>
          <p:cNvSpPr/>
          <p:nvPr/>
        </p:nvSpPr>
        <p:spPr bwMode="auto">
          <a:xfrm flipH="1">
            <a:off x="10236566" y="2843706"/>
            <a:ext cx="278427" cy="273604"/>
          </a:xfrm>
          <a:prstGeom prst="ellipse">
            <a:avLst/>
          </a:pr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4" name="íṩ1íḋè">
            <a:extLst>
              <a:ext uri="{FF2B5EF4-FFF2-40B4-BE49-F238E27FC236}">
                <a16:creationId xmlns:a16="http://schemas.microsoft.com/office/drawing/2014/main" id="{C92A2407-EAD6-470B-A521-556947014727}"/>
              </a:ext>
            </a:extLst>
          </p:cNvPr>
          <p:cNvSpPr/>
          <p:nvPr/>
        </p:nvSpPr>
        <p:spPr bwMode="auto">
          <a:xfrm flipH="1">
            <a:off x="9244659" y="3994604"/>
            <a:ext cx="206642" cy="386151"/>
          </a:xfrm>
          <a:custGeom>
            <a:avLst/>
            <a:gdLst>
              <a:gd name="T0" fmla="*/ 20 w 152"/>
              <a:gd name="T1" fmla="*/ 0 h 284"/>
              <a:gd name="T2" fmla="*/ 0 w 152"/>
              <a:gd name="T3" fmla="*/ 148 h 284"/>
              <a:gd name="T4" fmla="*/ 139 w 152"/>
              <a:gd name="T5" fmla="*/ 284 h 284"/>
              <a:gd name="T6" fmla="*/ 152 w 152"/>
              <a:gd name="T7" fmla="*/ 130 h 284"/>
              <a:gd name="T8" fmla="*/ 20 w 152"/>
              <a:gd name="T9" fmla="*/ 0 h 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4">
                <a:moveTo>
                  <a:pt x="20" y="0"/>
                </a:moveTo>
                <a:lnTo>
                  <a:pt x="0" y="148"/>
                </a:lnTo>
                <a:lnTo>
                  <a:pt x="139" y="284"/>
                </a:lnTo>
                <a:lnTo>
                  <a:pt x="152" y="130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5" name="ïṣḷîḋê">
            <a:extLst>
              <a:ext uri="{FF2B5EF4-FFF2-40B4-BE49-F238E27FC236}">
                <a16:creationId xmlns:a16="http://schemas.microsoft.com/office/drawing/2014/main" id="{D88162BD-C72C-4247-A8E9-92A2962AFE17}"/>
              </a:ext>
            </a:extLst>
          </p:cNvPr>
          <p:cNvSpPr/>
          <p:nvPr/>
        </p:nvSpPr>
        <p:spPr bwMode="auto">
          <a:xfrm flipH="1">
            <a:off x="9244659" y="3994604"/>
            <a:ext cx="206642" cy="386151"/>
          </a:xfrm>
          <a:custGeom>
            <a:avLst/>
            <a:gdLst>
              <a:gd name="T0" fmla="*/ 20 w 152"/>
              <a:gd name="T1" fmla="*/ 0 h 284"/>
              <a:gd name="T2" fmla="*/ 0 w 152"/>
              <a:gd name="T3" fmla="*/ 148 h 284"/>
              <a:gd name="T4" fmla="*/ 139 w 152"/>
              <a:gd name="T5" fmla="*/ 284 h 284"/>
              <a:gd name="T6" fmla="*/ 152 w 152"/>
              <a:gd name="T7" fmla="*/ 130 h 284"/>
              <a:gd name="T8" fmla="*/ 20 w 152"/>
              <a:gd name="T9" fmla="*/ 0 h 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" h="284">
                <a:moveTo>
                  <a:pt x="20" y="0"/>
                </a:moveTo>
                <a:lnTo>
                  <a:pt x="0" y="148"/>
                </a:lnTo>
                <a:lnTo>
                  <a:pt x="139" y="284"/>
                </a:lnTo>
                <a:lnTo>
                  <a:pt x="152" y="130"/>
                </a:lnTo>
                <a:lnTo>
                  <a:pt x="20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" name="îṥľïḓe">
            <a:extLst>
              <a:ext uri="{FF2B5EF4-FFF2-40B4-BE49-F238E27FC236}">
                <a16:creationId xmlns:a16="http://schemas.microsoft.com/office/drawing/2014/main" id="{BED6A360-3151-4AA7-9C28-6269BF1CD7A1}"/>
              </a:ext>
            </a:extLst>
          </p:cNvPr>
          <p:cNvSpPr/>
          <p:nvPr/>
        </p:nvSpPr>
        <p:spPr bwMode="auto">
          <a:xfrm flipH="1">
            <a:off x="8978199" y="3903505"/>
            <a:ext cx="386095" cy="208031"/>
          </a:xfrm>
          <a:custGeom>
            <a:avLst/>
            <a:gdLst>
              <a:gd name="T0" fmla="*/ 0 w 284"/>
              <a:gd name="T1" fmla="*/ 23 h 153"/>
              <a:gd name="T2" fmla="*/ 149 w 284"/>
              <a:gd name="T3" fmla="*/ 0 h 153"/>
              <a:gd name="T4" fmla="*/ 284 w 284"/>
              <a:gd name="T5" fmla="*/ 142 h 153"/>
              <a:gd name="T6" fmla="*/ 130 w 284"/>
              <a:gd name="T7" fmla="*/ 153 h 153"/>
              <a:gd name="T8" fmla="*/ 0 w 284"/>
              <a:gd name="T9" fmla="*/ 23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4" h="153">
                <a:moveTo>
                  <a:pt x="0" y="23"/>
                </a:moveTo>
                <a:lnTo>
                  <a:pt x="149" y="0"/>
                </a:lnTo>
                <a:lnTo>
                  <a:pt x="284" y="142"/>
                </a:lnTo>
                <a:lnTo>
                  <a:pt x="130" y="153"/>
                </a:lnTo>
                <a:lnTo>
                  <a:pt x="0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ïṥ1íḋè">
            <a:extLst>
              <a:ext uri="{FF2B5EF4-FFF2-40B4-BE49-F238E27FC236}">
                <a16:creationId xmlns:a16="http://schemas.microsoft.com/office/drawing/2014/main" id="{FBC0F4D8-66BE-437A-9618-A39437969997}"/>
              </a:ext>
            </a:extLst>
          </p:cNvPr>
          <p:cNvSpPr/>
          <p:nvPr/>
        </p:nvSpPr>
        <p:spPr bwMode="auto">
          <a:xfrm flipH="1">
            <a:off x="8978199" y="3903505"/>
            <a:ext cx="386095" cy="208031"/>
          </a:xfrm>
          <a:custGeom>
            <a:avLst/>
            <a:gdLst>
              <a:gd name="T0" fmla="*/ 0 w 284"/>
              <a:gd name="T1" fmla="*/ 23 h 153"/>
              <a:gd name="T2" fmla="*/ 149 w 284"/>
              <a:gd name="T3" fmla="*/ 0 h 153"/>
              <a:gd name="T4" fmla="*/ 284 w 284"/>
              <a:gd name="T5" fmla="*/ 142 h 153"/>
              <a:gd name="T6" fmla="*/ 130 w 284"/>
              <a:gd name="T7" fmla="*/ 153 h 153"/>
              <a:gd name="T8" fmla="*/ 0 w 284"/>
              <a:gd name="T9" fmla="*/ 23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4" h="153">
                <a:moveTo>
                  <a:pt x="0" y="23"/>
                </a:moveTo>
                <a:lnTo>
                  <a:pt x="149" y="0"/>
                </a:lnTo>
                <a:lnTo>
                  <a:pt x="284" y="142"/>
                </a:lnTo>
                <a:lnTo>
                  <a:pt x="130" y="153"/>
                </a:lnTo>
                <a:lnTo>
                  <a:pt x="0" y="23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8" name="ïşľîḍe">
            <a:extLst>
              <a:ext uri="{FF2B5EF4-FFF2-40B4-BE49-F238E27FC236}">
                <a16:creationId xmlns:a16="http://schemas.microsoft.com/office/drawing/2014/main" id="{FEFEE8A5-1237-4339-B7BF-3DE001B561FF}"/>
              </a:ext>
            </a:extLst>
          </p:cNvPr>
          <p:cNvSpPr/>
          <p:nvPr/>
        </p:nvSpPr>
        <p:spPr bwMode="auto">
          <a:xfrm flipH="1">
            <a:off x="9361575" y="4046273"/>
            <a:ext cx="35347" cy="212111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9 h 156"/>
              <a:gd name="T4" fmla="*/ 7 w 26"/>
              <a:gd name="T5" fmla="*/ 156 h 156"/>
              <a:gd name="T6" fmla="*/ 26 w 26"/>
              <a:gd name="T7" fmla="*/ 7 h 156"/>
              <a:gd name="T8" fmla="*/ 22 w 26"/>
              <a:gd name="T9" fmla="*/ 4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9"/>
                </a:lnTo>
                <a:lnTo>
                  <a:pt x="7" y="156"/>
                </a:lnTo>
                <a:lnTo>
                  <a:pt x="26" y="7"/>
                </a:lnTo>
                <a:lnTo>
                  <a:pt x="22" y="4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9" name="iŝḻîḑè">
            <a:extLst>
              <a:ext uri="{FF2B5EF4-FFF2-40B4-BE49-F238E27FC236}">
                <a16:creationId xmlns:a16="http://schemas.microsoft.com/office/drawing/2014/main" id="{2A810029-DC55-46BA-B178-AEBADEE641FD}"/>
              </a:ext>
            </a:extLst>
          </p:cNvPr>
          <p:cNvSpPr/>
          <p:nvPr/>
        </p:nvSpPr>
        <p:spPr bwMode="auto">
          <a:xfrm flipH="1">
            <a:off x="9361575" y="4046273"/>
            <a:ext cx="35347" cy="212111"/>
          </a:xfrm>
          <a:custGeom>
            <a:avLst/>
            <a:gdLst>
              <a:gd name="T0" fmla="*/ 20 w 26"/>
              <a:gd name="T1" fmla="*/ 0 h 156"/>
              <a:gd name="T2" fmla="*/ 0 w 26"/>
              <a:gd name="T3" fmla="*/ 149 h 156"/>
              <a:gd name="T4" fmla="*/ 7 w 26"/>
              <a:gd name="T5" fmla="*/ 156 h 156"/>
              <a:gd name="T6" fmla="*/ 26 w 26"/>
              <a:gd name="T7" fmla="*/ 7 h 156"/>
              <a:gd name="T8" fmla="*/ 22 w 26"/>
              <a:gd name="T9" fmla="*/ 4 h 156"/>
              <a:gd name="T10" fmla="*/ 20 w 26"/>
              <a:gd name="T11" fmla="*/ 0 h 1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6">
                <a:moveTo>
                  <a:pt x="20" y="0"/>
                </a:moveTo>
                <a:lnTo>
                  <a:pt x="0" y="149"/>
                </a:lnTo>
                <a:lnTo>
                  <a:pt x="7" y="156"/>
                </a:lnTo>
                <a:lnTo>
                  <a:pt x="26" y="7"/>
                </a:lnTo>
                <a:lnTo>
                  <a:pt x="22" y="4"/>
                </a:lnTo>
                <a:lnTo>
                  <a:pt x="20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0" name="îşḻíḍé">
            <a:extLst>
              <a:ext uri="{FF2B5EF4-FFF2-40B4-BE49-F238E27FC236}">
                <a16:creationId xmlns:a16="http://schemas.microsoft.com/office/drawing/2014/main" id="{73F07AB6-7709-4FCA-997F-A7AB870E554A}"/>
              </a:ext>
            </a:extLst>
          </p:cNvPr>
          <p:cNvSpPr/>
          <p:nvPr/>
        </p:nvSpPr>
        <p:spPr bwMode="auto">
          <a:xfrm flipH="1">
            <a:off x="9327589" y="4308691"/>
            <a:ext cx="9516" cy="9517"/>
          </a:xfrm>
          <a:custGeom>
            <a:avLst/>
            <a:gdLst>
              <a:gd name="T0" fmla="*/ 0 w 7"/>
              <a:gd name="T1" fmla="*/ 0 h 7"/>
              <a:gd name="T2" fmla="*/ 0 w 7"/>
              <a:gd name="T3" fmla="*/ 0 h 7"/>
              <a:gd name="T4" fmla="*/ 7 w 7"/>
              <a:gd name="T5" fmla="*/ 7 h 7"/>
              <a:gd name="T6" fmla="*/ 7 w 7"/>
              <a:gd name="T7" fmla="*/ 7 h 7"/>
              <a:gd name="T8" fmla="*/ 0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lnTo>
                  <a:pt x="0" y="0"/>
                </a:ln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1" name="îšlîde">
            <a:extLst>
              <a:ext uri="{FF2B5EF4-FFF2-40B4-BE49-F238E27FC236}">
                <a16:creationId xmlns:a16="http://schemas.microsoft.com/office/drawing/2014/main" id="{7D9038BF-1B0B-4B10-BB66-76F3AA9E3F90}"/>
              </a:ext>
            </a:extLst>
          </p:cNvPr>
          <p:cNvSpPr/>
          <p:nvPr/>
        </p:nvSpPr>
        <p:spPr bwMode="auto">
          <a:xfrm flipH="1">
            <a:off x="9327589" y="4308691"/>
            <a:ext cx="9516" cy="9517"/>
          </a:xfrm>
          <a:custGeom>
            <a:avLst/>
            <a:gdLst>
              <a:gd name="T0" fmla="*/ 0 w 7"/>
              <a:gd name="T1" fmla="*/ 0 h 7"/>
              <a:gd name="T2" fmla="*/ 0 w 7"/>
              <a:gd name="T3" fmla="*/ 0 h 7"/>
              <a:gd name="T4" fmla="*/ 7 w 7"/>
              <a:gd name="T5" fmla="*/ 7 h 7"/>
              <a:gd name="T6" fmla="*/ 7 w 7"/>
              <a:gd name="T7" fmla="*/ 7 h 7"/>
              <a:gd name="T8" fmla="*/ 0 w 7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0" y="0"/>
                </a:moveTo>
                <a:lnTo>
                  <a:pt x="0" y="0"/>
                </a:lnTo>
                <a:lnTo>
                  <a:pt x="7" y="7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2" name="îṩľíḓê">
            <a:extLst>
              <a:ext uri="{FF2B5EF4-FFF2-40B4-BE49-F238E27FC236}">
                <a16:creationId xmlns:a16="http://schemas.microsoft.com/office/drawing/2014/main" id="{C50587A1-8520-4F55-AAD3-E76BD480A7DA}"/>
              </a:ext>
            </a:extLst>
          </p:cNvPr>
          <p:cNvSpPr/>
          <p:nvPr/>
        </p:nvSpPr>
        <p:spPr bwMode="auto">
          <a:xfrm flipH="1">
            <a:off x="9301758" y="4108818"/>
            <a:ext cx="35347" cy="209392"/>
          </a:xfrm>
          <a:custGeom>
            <a:avLst/>
            <a:gdLst>
              <a:gd name="T0" fmla="*/ 20 w 26"/>
              <a:gd name="T1" fmla="*/ 0 h 154"/>
              <a:gd name="T2" fmla="*/ 0 w 26"/>
              <a:gd name="T3" fmla="*/ 147 h 154"/>
              <a:gd name="T4" fmla="*/ 7 w 26"/>
              <a:gd name="T5" fmla="*/ 154 h 154"/>
              <a:gd name="T6" fmla="*/ 26 w 26"/>
              <a:gd name="T7" fmla="*/ 5 h 154"/>
              <a:gd name="T8" fmla="*/ 24 w 26"/>
              <a:gd name="T9" fmla="*/ 2 h 154"/>
              <a:gd name="T10" fmla="*/ 20 w 26"/>
              <a:gd name="T11" fmla="*/ 0 h 1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4">
                <a:moveTo>
                  <a:pt x="20" y="0"/>
                </a:moveTo>
                <a:lnTo>
                  <a:pt x="0" y="147"/>
                </a:lnTo>
                <a:lnTo>
                  <a:pt x="7" y="154"/>
                </a:lnTo>
                <a:lnTo>
                  <a:pt x="26" y="5"/>
                </a:lnTo>
                <a:lnTo>
                  <a:pt x="24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3" name="íSlïḑe">
            <a:extLst>
              <a:ext uri="{FF2B5EF4-FFF2-40B4-BE49-F238E27FC236}">
                <a16:creationId xmlns:a16="http://schemas.microsoft.com/office/drawing/2014/main" id="{05AED40D-D303-4C93-B5E9-E42BB9A863CA}"/>
              </a:ext>
            </a:extLst>
          </p:cNvPr>
          <p:cNvSpPr/>
          <p:nvPr/>
        </p:nvSpPr>
        <p:spPr bwMode="auto">
          <a:xfrm flipH="1">
            <a:off x="9301758" y="4108818"/>
            <a:ext cx="35347" cy="209392"/>
          </a:xfrm>
          <a:custGeom>
            <a:avLst/>
            <a:gdLst>
              <a:gd name="T0" fmla="*/ 20 w 26"/>
              <a:gd name="T1" fmla="*/ 0 h 154"/>
              <a:gd name="T2" fmla="*/ 0 w 26"/>
              <a:gd name="T3" fmla="*/ 147 h 154"/>
              <a:gd name="T4" fmla="*/ 7 w 26"/>
              <a:gd name="T5" fmla="*/ 154 h 154"/>
              <a:gd name="T6" fmla="*/ 26 w 26"/>
              <a:gd name="T7" fmla="*/ 5 h 154"/>
              <a:gd name="T8" fmla="*/ 24 w 26"/>
              <a:gd name="T9" fmla="*/ 2 h 154"/>
              <a:gd name="T10" fmla="*/ 20 w 26"/>
              <a:gd name="T11" fmla="*/ 0 h 1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154">
                <a:moveTo>
                  <a:pt x="20" y="0"/>
                </a:moveTo>
                <a:lnTo>
                  <a:pt x="0" y="147"/>
                </a:lnTo>
                <a:lnTo>
                  <a:pt x="7" y="154"/>
                </a:lnTo>
                <a:lnTo>
                  <a:pt x="26" y="5"/>
                </a:lnTo>
                <a:lnTo>
                  <a:pt x="24" y="2"/>
                </a:lnTo>
                <a:lnTo>
                  <a:pt x="20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4" name="ïṡ1îḍè">
            <a:extLst>
              <a:ext uri="{FF2B5EF4-FFF2-40B4-BE49-F238E27FC236}">
                <a16:creationId xmlns:a16="http://schemas.microsoft.com/office/drawing/2014/main" id="{D5C8D9E3-7343-4C57-96AE-515CFFDEC24A}"/>
              </a:ext>
            </a:extLst>
          </p:cNvPr>
          <p:cNvSpPr/>
          <p:nvPr/>
        </p:nvSpPr>
        <p:spPr bwMode="auto">
          <a:xfrm flipH="1">
            <a:off x="9023062" y="4028597"/>
            <a:ext cx="17673" cy="10878"/>
          </a:xfrm>
          <a:custGeom>
            <a:avLst/>
            <a:gdLst>
              <a:gd name="T0" fmla="*/ 4 w 13"/>
              <a:gd name="T1" fmla="*/ 0 h 8"/>
              <a:gd name="T2" fmla="*/ 0 w 13"/>
              <a:gd name="T3" fmla="*/ 0 h 8"/>
              <a:gd name="T4" fmla="*/ 6 w 13"/>
              <a:gd name="T5" fmla="*/ 8 h 8"/>
              <a:gd name="T6" fmla="*/ 13 w 13"/>
              <a:gd name="T7" fmla="*/ 6 h 8"/>
              <a:gd name="T8" fmla="*/ 4 w 13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8">
                <a:moveTo>
                  <a:pt x="4" y="0"/>
                </a:moveTo>
                <a:lnTo>
                  <a:pt x="0" y="0"/>
                </a:lnTo>
                <a:lnTo>
                  <a:pt x="6" y="8"/>
                </a:lnTo>
                <a:lnTo>
                  <a:pt x="13" y="6"/>
                </a:ln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5" name="isḻiḋê">
            <a:extLst>
              <a:ext uri="{FF2B5EF4-FFF2-40B4-BE49-F238E27FC236}">
                <a16:creationId xmlns:a16="http://schemas.microsoft.com/office/drawing/2014/main" id="{4A49FA31-E975-4931-BBAD-65DC0CDB6277}"/>
              </a:ext>
            </a:extLst>
          </p:cNvPr>
          <p:cNvSpPr/>
          <p:nvPr/>
        </p:nvSpPr>
        <p:spPr bwMode="auto">
          <a:xfrm flipH="1">
            <a:off x="9023062" y="4028597"/>
            <a:ext cx="17673" cy="10878"/>
          </a:xfrm>
          <a:custGeom>
            <a:avLst/>
            <a:gdLst>
              <a:gd name="T0" fmla="*/ 4 w 13"/>
              <a:gd name="T1" fmla="*/ 0 h 8"/>
              <a:gd name="T2" fmla="*/ 0 w 13"/>
              <a:gd name="T3" fmla="*/ 0 h 8"/>
              <a:gd name="T4" fmla="*/ 6 w 13"/>
              <a:gd name="T5" fmla="*/ 8 h 8"/>
              <a:gd name="T6" fmla="*/ 13 w 13"/>
              <a:gd name="T7" fmla="*/ 6 h 8"/>
              <a:gd name="T8" fmla="*/ 4 w 13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8">
                <a:moveTo>
                  <a:pt x="4" y="0"/>
                </a:moveTo>
                <a:lnTo>
                  <a:pt x="0" y="0"/>
                </a:lnTo>
                <a:lnTo>
                  <a:pt x="6" y="8"/>
                </a:lnTo>
                <a:lnTo>
                  <a:pt x="13" y="6"/>
                </a:lnTo>
                <a:lnTo>
                  <a:pt x="4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iṡ1íḓè">
            <a:extLst>
              <a:ext uri="{FF2B5EF4-FFF2-40B4-BE49-F238E27FC236}">
                <a16:creationId xmlns:a16="http://schemas.microsoft.com/office/drawing/2014/main" id="{20BB1D72-A2C7-4829-901F-146DA702D19F}"/>
              </a:ext>
            </a:extLst>
          </p:cNvPr>
          <p:cNvSpPr/>
          <p:nvPr/>
        </p:nvSpPr>
        <p:spPr bwMode="auto">
          <a:xfrm flipH="1">
            <a:off x="9236503" y="4051710"/>
            <a:ext cx="10876" cy="9517"/>
          </a:xfrm>
          <a:custGeom>
            <a:avLst/>
            <a:gdLst>
              <a:gd name="T0" fmla="*/ 0 w 8"/>
              <a:gd name="T1" fmla="*/ 0 h 7"/>
              <a:gd name="T2" fmla="*/ 0 w 8"/>
              <a:gd name="T3" fmla="*/ 0 h 7"/>
              <a:gd name="T4" fmla="*/ 8 w 8"/>
              <a:gd name="T5" fmla="*/ 7 h 7"/>
              <a:gd name="T6" fmla="*/ 8 w 8"/>
              <a:gd name="T7" fmla="*/ 7 h 7"/>
              <a:gd name="T8" fmla="*/ 0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0"/>
                </a:moveTo>
                <a:lnTo>
                  <a:pt x="0" y="0"/>
                </a:lnTo>
                <a:lnTo>
                  <a:pt x="8" y="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7" name="isḻíďê">
            <a:extLst>
              <a:ext uri="{FF2B5EF4-FFF2-40B4-BE49-F238E27FC236}">
                <a16:creationId xmlns:a16="http://schemas.microsoft.com/office/drawing/2014/main" id="{C767931E-7444-46C7-98D9-4D168CB89FE3}"/>
              </a:ext>
            </a:extLst>
          </p:cNvPr>
          <p:cNvSpPr/>
          <p:nvPr/>
        </p:nvSpPr>
        <p:spPr bwMode="auto">
          <a:xfrm flipH="1">
            <a:off x="9236503" y="4051710"/>
            <a:ext cx="10876" cy="9517"/>
          </a:xfrm>
          <a:custGeom>
            <a:avLst/>
            <a:gdLst>
              <a:gd name="T0" fmla="*/ 0 w 8"/>
              <a:gd name="T1" fmla="*/ 0 h 7"/>
              <a:gd name="T2" fmla="*/ 0 w 8"/>
              <a:gd name="T3" fmla="*/ 0 h 7"/>
              <a:gd name="T4" fmla="*/ 8 w 8"/>
              <a:gd name="T5" fmla="*/ 7 h 7"/>
              <a:gd name="T6" fmla="*/ 8 w 8"/>
              <a:gd name="T7" fmla="*/ 7 h 7"/>
              <a:gd name="T8" fmla="*/ 0 w 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0" y="0"/>
                </a:moveTo>
                <a:lnTo>
                  <a:pt x="0" y="0"/>
                </a:lnTo>
                <a:lnTo>
                  <a:pt x="8" y="7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8" name="ïṧ1iḍé">
            <a:extLst>
              <a:ext uri="{FF2B5EF4-FFF2-40B4-BE49-F238E27FC236}">
                <a16:creationId xmlns:a16="http://schemas.microsoft.com/office/drawing/2014/main" id="{29D2ABFA-9E27-4BCA-880F-2EB5F6E52731}"/>
              </a:ext>
            </a:extLst>
          </p:cNvPr>
          <p:cNvSpPr/>
          <p:nvPr/>
        </p:nvSpPr>
        <p:spPr bwMode="auto">
          <a:xfrm flipH="1">
            <a:off x="9032578" y="4028597"/>
            <a:ext cx="214800" cy="32632"/>
          </a:xfrm>
          <a:custGeom>
            <a:avLst/>
            <a:gdLst>
              <a:gd name="T0" fmla="*/ 152 w 158"/>
              <a:gd name="T1" fmla="*/ 0 h 24"/>
              <a:gd name="T2" fmla="*/ 0 w 158"/>
              <a:gd name="T3" fmla="*/ 17 h 24"/>
              <a:gd name="T4" fmla="*/ 8 w 158"/>
              <a:gd name="T5" fmla="*/ 24 h 24"/>
              <a:gd name="T6" fmla="*/ 158 w 158"/>
              <a:gd name="T7" fmla="*/ 8 h 24"/>
              <a:gd name="T8" fmla="*/ 152 w 158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24">
                <a:moveTo>
                  <a:pt x="152" y="0"/>
                </a:moveTo>
                <a:lnTo>
                  <a:pt x="0" y="17"/>
                </a:lnTo>
                <a:lnTo>
                  <a:pt x="8" y="24"/>
                </a:lnTo>
                <a:lnTo>
                  <a:pt x="158" y="8"/>
                </a:lnTo>
                <a:lnTo>
                  <a:pt x="15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9" name="išľîḑe">
            <a:extLst>
              <a:ext uri="{FF2B5EF4-FFF2-40B4-BE49-F238E27FC236}">
                <a16:creationId xmlns:a16="http://schemas.microsoft.com/office/drawing/2014/main" id="{D269D21F-6118-46D1-BC13-AD979F53E8C5}"/>
              </a:ext>
            </a:extLst>
          </p:cNvPr>
          <p:cNvSpPr/>
          <p:nvPr/>
        </p:nvSpPr>
        <p:spPr bwMode="auto">
          <a:xfrm flipH="1">
            <a:off x="9032578" y="4028597"/>
            <a:ext cx="214800" cy="32632"/>
          </a:xfrm>
          <a:custGeom>
            <a:avLst/>
            <a:gdLst>
              <a:gd name="T0" fmla="*/ 152 w 158"/>
              <a:gd name="T1" fmla="*/ 0 h 24"/>
              <a:gd name="T2" fmla="*/ 0 w 158"/>
              <a:gd name="T3" fmla="*/ 17 h 24"/>
              <a:gd name="T4" fmla="*/ 8 w 158"/>
              <a:gd name="T5" fmla="*/ 24 h 24"/>
              <a:gd name="T6" fmla="*/ 158 w 158"/>
              <a:gd name="T7" fmla="*/ 8 h 24"/>
              <a:gd name="T8" fmla="*/ 152 w 158"/>
              <a:gd name="T9" fmla="*/ 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24">
                <a:moveTo>
                  <a:pt x="152" y="0"/>
                </a:moveTo>
                <a:lnTo>
                  <a:pt x="0" y="17"/>
                </a:lnTo>
                <a:lnTo>
                  <a:pt x="8" y="24"/>
                </a:lnTo>
                <a:lnTo>
                  <a:pt x="158" y="8"/>
                </a:lnTo>
                <a:lnTo>
                  <a:pt x="152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0" name="ísľïḑê">
            <a:extLst>
              <a:ext uri="{FF2B5EF4-FFF2-40B4-BE49-F238E27FC236}">
                <a16:creationId xmlns:a16="http://schemas.microsoft.com/office/drawing/2014/main" id="{84C8B97C-D06B-43CB-9D96-1A2185F786A3}"/>
              </a:ext>
            </a:extLst>
          </p:cNvPr>
          <p:cNvSpPr/>
          <p:nvPr/>
        </p:nvSpPr>
        <p:spPr bwMode="auto">
          <a:xfrm flipH="1">
            <a:off x="9092395" y="3961972"/>
            <a:ext cx="14955" cy="6798"/>
          </a:xfrm>
          <a:custGeom>
            <a:avLst/>
            <a:gdLst>
              <a:gd name="T0" fmla="*/ 4 w 11"/>
              <a:gd name="T1" fmla="*/ 0 h 5"/>
              <a:gd name="T2" fmla="*/ 0 w 11"/>
              <a:gd name="T3" fmla="*/ 0 h 5"/>
              <a:gd name="T4" fmla="*/ 5 w 11"/>
              <a:gd name="T5" fmla="*/ 5 h 5"/>
              <a:gd name="T6" fmla="*/ 11 w 11"/>
              <a:gd name="T7" fmla="*/ 5 h 5"/>
              <a:gd name="T8" fmla="*/ 4 w 11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4" y="0"/>
                </a:moveTo>
                <a:lnTo>
                  <a:pt x="0" y="0"/>
                </a:lnTo>
                <a:lnTo>
                  <a:pt x="5" y="5"/>
                </a:lnTo>
                <a:lnTo>
                  <a:pt x="11" y="5"/>
                </a:ln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1" name="iṣ1îdè">
            <a:extLst>
              <a:ext uri="{FF2B5EF4-FFF2-40B4-BE49-F238E27FC236}">
                <a16:creationId xmlns:a16="http://schemas.microsoft.com/office/drawing/2014/main" id="{977E0695-B086-46D0-B6E8-16B95B157E99}"/>
              </a:ext>
            </a:extLst>
          </p:cNvPr>
          <p:cNvSpPr/>
          <p:nvPr/>
        </p:nvSpPr>
        <p:spPr bwMode="auto">
          <a:xfrm flipH="1">
            <a:off x="9092395" y="3961972"/>
            <a:ext cx="14955" cy="6798"/>
          </a:xfrm>
          <a:custGeom>
            <a:avLst/>
            <a:gdLst>
              <a:gd name="T0" fmla="*/ 4 w 11"/>
              <a:gd name="T1" fmla="*/ 0 h 5"/>
              <a:gd name="T2" fmla="*/ 0 w 11"/>
              <a:gd name="T3" fmla="*/ 0 h 5"/>
              <a:gd name="T4" fmla="*/ 5 w 11"/>
              <a:gd name="T5" fmla="*/ 5 h 5"/>
              <a:gd name="T6" fmla="*/ 11 w 11"/>
              <a:gd name="T7" fmla="*/ 5 h 5"/>
              <a:gd name="T8" fmla="*/ 4 w 11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5">
                <a:moveTo>
                  <a:pt x="4" y="0"/>
                </a:moveTo>
                <a:lnTo>
                  <a:pt x="0" y="0"/>
                </a:lnTo>
                <a:lnTo>
                  <a:pt x="5" y="5"/>
                </a:lnTo>
                <a:lnTo>
                  <a:pt x="11" y="5"/>
                </a:lnTo>
                <a:lnTo>
                  <a:pt x="4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2" name="îṧlïḓè">
            <a:extLst>
              <a:ext uri="{FF2B5EF4-FFF2-40B4-BE49-F238E27FC236}">
                <a16:creationId xmlns:a16="http://schemas.microsoft.com/office/drawing/2014/main" id="{924D834F-65BF-4742-84E5-C5A191988B30}"/>
              </a:ext>
            </a:extLst>
          </p:cNvPr>
          <p:cNvSpPr/>
          <p:nvPr/>
        </p:nvSpPr>
        <p:spPr bwMode="auto">
          <a:xfrm flipH="1">
            <a:off x="9100553" y="3961972"/>
            <a:ext cx="216160" cy="29913"/>
          </a:xfrm>
          <a:custGeom>
            <a:avLst/>
            <a:gdLst>
              <a:gd name="T0" fmla="*/ 154 w 159"/>
              <a:gd name="T1" fmla="*/ 0 h 22"/>
              <a:gd name="T2" fmla="*/ 0 w 159"/>
              <a:gd name="T3" fmla="*/ 14 h 22"/>
              <a:gd name="T4" fmla="*/ 7 w 159"/>
              <a:gd name="T5" fmla="*/ 22 h 22"/>
              <a:gd name="T6" fmla="*/ 159 w 159"/>
              <a:gd name="T7" fmla="*/ 5 h 22"/>
              <a:gd name="T8" fmla="*/ 154 w 159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" h="22">
                <a:moveTo>
                  <a:pt x="154" y="0"/>
                </a:moveTo>
                <a:lnTo>
                  <a:pt x="0" y="14"/>
                </a:lnTo>
                <a:lnTo>
                  <a:pt x="7" y="22"/>
                </a:lnTo>
                <a:lnTo>
                  <a:pt x="159" y="5"/>
                </a:lnTo>
                <a:lnTo>
                  <a:pt x="15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3" name="íṥľiḓé">
            <a:extLst>
              <a:ext uri="{FF2B5EF4-FFF2-40B4-BE49-F238E27FC236}">
                <a16:creationId xmlns:a16="http://schemas.microsoft.com/office/drawing/2014/main" id="{031DF85B-C386-4A84-8AF5-6190BD74E243}"/>
              </a:ext>
            </a:extLst>
          </p:cNvPr>
          <p:cNvSpPr/>
          <p:nvPr/>
        </p:nvSpPr>
        <p:spPr bwMode="auto">
          <a:xfrm flipH="1">
            <a:off x="9100553" y="3961972"/>
            <a:ext cx="216160" cy="29913"/>
          </a:xfrm>
          <a:custGeom>
            <a:avLst/>
            <a:gdLst>
              <a:gd name="T0" fmla="*/ 154 w 159"/>
              <a:gd name="T1" fmla="*/ 0 h 22"/>
              <a:gd name="T2" fmla="*/ 0 w 159"/>
              <a:gd name="T3" fmla="*/ 14 h 22"/>
              <a:gd name="T4" fmla="*/ 7 w 159"/>
              <a:gd name="T5" fmla="*/ 22 h 22"/>
              <a:gd name="T6" fmla="*/ 159 w 159"/>
              <a:gd name="T7" fmla="*/ 5 h 22"/>
              <a:gd name="T8" fmla="*/ 154 w 159"/>
              <a:gd name="T9" fmla="*/ 0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" h="22">
                <a:moveTo>
                  <a:pt x="154" y="0"/>
                </a:moveTo>
                <a:lnTo>
                  <a:pt x="0" y="14"/>
                </a:lnTo>
                <a:lnTo>
                  <a:pt x="7" y="22"/>
                </a:lnTo>
                <a:lnTo>
                  <a:pt x="159" y="5"/>
                </a:lnTo>
                <a:lnTo>
                  <a:pt x="154" y="0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íşḷíďè">
            <a:extLst>
              <a:ext uri="{FF2B5EF4-FFF2-40B4-BE49-F238E27FC236}">
                <a16:creationId xmlns:a16="http://schemas.microsoft.com/office/drawing/2014/main" id="{883E0EF4-627A-4445-B84F-4AA9149744F1}"/>
              </a:ext>
            </a:extLst>
          </p:cNvPr>
          <p:cNvSpPr/>
          <p:nvPr/>
        </p:nvSpPr>
        <p:spPr bwMode="auto">
          <a:xfrm flipH="1">
            <a:off x="9187560" y="2942208"/>
            <a:ext cx="1228980" cy="1229155"/>
          </a:xfrm>
          <a:custGeom>
            <a:avLst/>
            <a:gdLst>
              <a:gd name="T0" fmla="*/ 55 w 493"/>
              <a:gd name="T1" fmla="*/ 9 h 493"/>
              <a:gd name="T2" fmla="*/ 55 w 493"/>
              <a:gd name="T3" fmla="*/ 9 h 493"/>
              <a:gd name="T4" fmla="*/ 31 w 493"/>
              <a:gd name="T5" fmla="*/ 0 h 493"/>
              <a:gd name="T6" fmla="*/ 0 w 493"/>
              <a:gd name="T7" fmla="*/ 31 h 493"/>
              <a:gd name="T8" fmla="*/ 11 w 493"/>
              <a:gd name="T9" fmla="*/ 57 h 493"/>
              <a:gd name="T10" fmla="*/ 11 w 493"/>
              <a:gd name="T11" fmla="*/ 57 h 493"/>
              <a:gd name="T12" fmla="*/ 862 w 493"/>
              <a:gd name="T13" fmla="*/ 904 h 493"/>
              <a:gd name="T14" fmla="*/ 904 w 493"/>
              <a:gd name="T15" fmla="*/ 860 h 493"/>
              <a:gd name="T16" fmla="*/ 55 w 493"/>
              <a:gd name="T17" fmla="*/ 9 h 4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3" h="493">
                <a:moveTo>
                  <a:pt x="30" y="5"/>
                </a:moveTo>
                <a:cubicBezTo>
                  <a:pt x="30" y="5"/>
                  <a:pt x="30" y="5"/>
                  <a:pt x="30" y="5"/>
                </a:cubicBezTo>
                <a:cubicBezTo>
                  <a:pt x="27" y="2"/>
                  <a:pt x="22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3"/>
                  <a:pt x="2" y="28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470" y="493"/>
                  <a:pt x="470" y="493"/>
                  <a:pt x="470" y="493"/>
                </a:cubicBezTo>
                <a:cubicBezTo>
                  <a:pt x="493" y="469"/>
                  <a:pt x="493" y="469"/>
                  <a:pt x="493" y="469"/>
                </a:cubicBezTo>
                <a:cubicBezTo>
                  <a:pt x="30" y="5"/>
                  <a:pt x="30" y="5"/>
                  <a:pt x="30" y="5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2" name="íṥḷidé">
            <a:extLst>
              <a:ext uri="{FF2B5EF4-FFF2-40B4-BE49-F238E27FC236}">
                <a16:creationId xmlns:a16="http://schemas.microsoft.com/office/drawing/2014/main" id="{D3CF660E-0DD7-4F65-A46E-521E12C4DADA}"/>
              </a:ext>
            </a:extLst>
          </p:cNvPr>
          <p:cNvSpPr/>
          <p:nvPr/>
        </p:nvSpPr>
        <p:spPr bwMode="auto">
          <a:xfrm flipH="1">
            <a:off x="11338114" y="3945414"/>
            <a:ext cx="70519" cy="71745"/>
          </a:xfrm>
          <a:custGeom>
            <a:avLst/>
            <a:gdLst>
              <a:gd name="T0" fmla="*/ 5 w 32"/>
              <a:gd name="T1" fmla="*/ 0 h 32"/>
              <a:gd name="T2" fmla="*/ 0 w 32"/>
              <a:gd name="T3" fmla="*/ 6 h 32"/>
              <a:gd name="T4" fmla="*/ 24 w 32"/>
              <a:gd name="T5" fmla="*/ 31 h 32"/>
              <a:gd name="T6" fmla="*/ 53 w 32"/>
              <a:gd name="T7" fmla="*/ 59 h 32"/>
              <a:gd name="T8" fmla="*/ 58 w 32"/>
              <a:gd name="T9" fmla="*/ 53 h 32"/>
              <a:gd name="T10" fmla="*/ 5 w 32"/>
              <a:gd name="T11" fmla="*/ 0 h 3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2">
                <a:moveTo>
                  <a:pt x="3" y="0"/>
                </a:moveTo>
                <a:cubicBezTo>
                  <a:pt x="0" y="3"/>
                  <a:pt x="0" y="3"/>
                  <a:pt x="0" y="3"/>
                </a:cubicBezTo>
                <a:cubicBezTo>
                  <a:pt x="4" y="8"/>
                  <a:pt x="8" y="12"/>
                  <a:pt x="13" y="17"/>
                </a:cubicBezTo>
                <a:cubicBezTo>
                  <a:pt x="18" y="22"/>
                  <a:pt x="24" y="27"/>
                  <a:pt x="29" y="32"/>
                </a:cubicBezTo>
                <a:cubicBezTo>
                  <a:pt x="32" y="29"/>
                  <a:pt x="32" y="29"/>
                  <a:pt x="32" y="29"/>
                </a:cubicBezTo>
                <a:cubicBezTo>
                  <a:pt x="22" y="20"/>
                  <a:pt x="12" y="10"/>
                  <a:pt x="3" y="0"/>
                </a:cubicBezTo>
              </a:path>
            </a:pathLst>
          </a:custGeom>
          <a:solidFill>
            <a:srgbClr val="C9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3" name="i$ľiḋè">
            <a:extLst>
              <a:ext uri="{FF2B5EF4-FFF2-40B4-BE49-F238E27FC236}">
                <a16:creationId xmlns:a16="http://schemas.microsoft.com/office/drawing/2014/main" id="{25930040-5122-4C55-B7E0-207203D1B266}"/>
              </a:ext>
            </a:extLst>
          </p:cNvPr>
          <p:cNvSpPr/>
          <p:nvPr/>
        </p:nvSpPr>
        <p:spPr bwMode="auto">
          <a:xfrm flipH="1">
            <a:off x="10356933" y="2964092"/>
            <a:ext cx="59576" cy="75394"/>
          </a:xfrm>
          <a:custGeom>
            <a:avLst/>
            <a:gdLst>
              <a:gd name="T0" fmla="*/ 4 w 27"/>
              <a:gd name="T1" fmla="*/ 0 h 34"/>
              <a:gd name="T2" fmla="*/ 0 w 27"/>
              <a:gd name="T3" fmla="*/ 4 h 34"/>
              <a:gd name="T4" fmla="*/ 0 w 27"/>
              <a:gd name="T5" fmla="*/ 13 h 34"/>
              <a:gd name="T6" fmla="*/ 11 w 27"/>
              <a:gd name="T7" fmla="*/ 38 h 34"/>
              <a:gd name="T8" fmla="*/ 11 w 27"/>
              <a:gd name="T9" fmla="*/ 38 h 34"/>
              <a:gd name="T10" fmla="*/ 34 w 27"/>
              <a:gd name="T11" fmla="*/ 62 h 34"/>
              <a:gd name="T12" fmla="*/ 49 w 27"/>
              <a:gd name="T13" fmla="*/ 46 h 34"/>
              <a:gd name="T14" fmla="*/ 27 w 27"/>
              <a:gd name="T15" fmla="*/ 27 h 34"/>
              <a:gd name="T16" fmla="*/ 4 w 27"/>
              <a:gd name="T17" fmla="*/ 0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4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5"/>
                  <a:pt x="0" y="7"/>
                </a:cubicBezTo>
                <a:cubicBezTo>
                  <a:pt x="0" y="13"/>
                  <a:pt x="2" y="18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19" y="34"/>
                  <a:pt x="19" y="34"/>
                  <a:pt x="19" y="34"/>
                </a:cubicBezTo>
                <a:cubicBezTo>
                  <a:pt x="27" y="25"/>
                  <a:pt x="27" y="25"/>
                  <a:pt x="27" y="25"/>
                </a:cubicBezTo>
                <a:cubicBezTo>
                  <a:pt x="15" y="15"/>
                  <a:pt x="15" y="15"/>
                  <a:pt x="15" y="1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CAE4CD53-6ECB-4D9F-A8AE-31002C1D3AEB}"/>
              </a:ext>
            </a:extLst>
          </p:cNvPr>
          <p:cNvCxnSpPr>
            <a:cxnSpLocks/>
          </p:cNvCxnSpPr>
          <p:nvPr/>
        </p:nvCxnSpPr>
        <p:spPr>
          <a:xfrm>
            <a:off x="817025" y="2409596"/>
            <a:ext cx="6229594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ï$ļîḋé">
            <a:extLst>
              <a:ext uri="{FF2B5EF4-FFF2-40B4-BE49-F238E27FC236}">
                <a16:creationId xmlns:a16="http://schemas.microsoft.com/office/drawing/2014/main" id="{EE4AF8CB-46DF-4EDB-8A3E-6680382BA6FC}"/>
              </a:ext>
            </a:extLst>
          </p:cNvPr>
          <p:cNvSpPr txBox="1"/>
          <p:nvPr/>
        </p:nvSpPr>
        <p:spPr>
          <a:xfrm>
            <a:off x="706831" y="1134000"/>
            <a:ext cx="6594487" cy="1224136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400" dirty="0"/>
              <a:t>Unified fonts make reading more fluent.</a:t>
            </a:r>
          </a:p>
          <a:p>
            <a:pPr algn="just">
              <a:lnSpc>
                <a:spcPct val="150000"/>
              </a:lnSpc>
            </a:pPr>
            <a:r>
              <a:rPr lang="en-US" altLang="zh-CN" sz="1700" b="1" dirty="0"/>
              <a:t>Theme color makes PPT more convenient to change.</a:t>
            </a:r>
          </a:p>
          <a:p>
            <a:pPr algn="just">
              <a:lnSpc>
                <a:spcPct val="150000"/>
              </a:lnSpc>
            </a:pPr>
            <a:r>
              <a:rPr lang="en-US" altLang="zh-CN" sz="1400" dirty="0"/>
              <a:t>Adjust the spacing to adapt to Chinese typesetting, use the reference line in PPT.</a:t>
            </a:r>
            <a:endParaRPr lang="en-US" altLang="zh-CN" sz="1600" b="1" dirty="0"/>
          </a:p>
        </p:txBody>
      </p:sp>
      <p:sp>
        <p:nvSpPr>
          <p:cNvPr id="9" name="íś1iḍe">
            <a:extLst>
              <a:ext uri="{FF2B5EF4-FFF2-40B4-BE49-F238E27FC236}">
                <a16:creationId xmlns:a16="http://schemas.microsoft.com/office/drawing/2014/main" id="{B2A1E303-A360-4857-A5EE-1415F2EAFC24}"/>
              </a:ext>
            </a:extLst>
          </p:cNvPr>
          <p:cNvSpPr/>
          <p:nvPr/>
        </p:nvSpPr>
        <p:spPr bwMode="auto">
          <a:xfrm>
            <a:off x="813891" y="2663917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1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0" name="îśľîḍé">
            <a:extLst>
              <a:ext uri="{FF2B5EF4-FFF2-40B4-BE49-F238E27FC236}">
                <a16:creationId xmlns:a16="http://schemas.microsoft.com/office/drawing/2014/main" id="{AA3898DA-68DF-46E2-9AB6-8F4F038D9290}"/>
              </a:ext>
            </a:extLst>
          </p:cNvPr>
          <p:cNvSpPr/>
          <p:nvPr/>
        </p:nvSpPr>
        <p:spPr>
          <a:xfrm>
            <a:off x="813890" y="3066669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  <p:sp>
        <p:nvSpPr>
          <p:cNvPr id="11" name="išḷîḋé">
            <a:extLst>
              <a:ext uri="{FF2B5EF4-FFF2-40B4-BE49-F238E27FC236}">
                <a16:creationId xmlns:a16="http://schemas.microsoft.com/office/drawing/2014/main" id="{F4280337-F7F6-450E-8252-914F099C6E5D}"/>
              </a:ext>
            </a:extLst>
          </p:cNvPr>
          <p:cNvSpPr/>
          <p:nvPr/>
        </p:nvSpPr>
        <p:spPr bwMode="auto">
          <a:xfrm>
            <a:off x="813891" y="3882947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3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2" name="îŝḷîḓé">
            <a:extLst>
              <a:ext uri="{FF2B5EF4-FFF2-40B4-BE49-F238E27FC236}">
                <a16:creationId xmlns:a16="http://schemas.microsoft.com/office/drawing/2014/main" id="{485D774A-80F9-4BB5-89A4-E6DCAAC09E4C}"/>
              </a:ext>
            </a:extLst>
          </p:cNvPr>
          <p:cNvSpPr/>
          <p:nvPr/>
        </p:nvSpPr>
        <p:spPr>
          <a:xfrm>
            <a:off x="813890" y="4285699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  <p:sp>
        <p:nvSpPr>
          <p:cNvPr id="13" name="ïśľiḋé">
            <a:extLst>
              <a:ext uri="{FF2B5EF4-FFF2-40B4-BE49-F238E27FC236}">
                <a16:creationId xmlns:a16="http://schemas.microsoft.com/office/drawing/2014/main" id="{611214D8-ACF1-4AA0-A304-65FA2AECF264}"/>
              </a:ext>
            </a:extLst>
          </p:cNvPr>
          <p:cNvSpPr/>
          <p:nvPr/>
        </p:nvSpPr>
        <p:spPr bwMode="auto">
          <a:xfrm>
            <a:off x="813891" y="5101978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4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4" name="iṧļiďé">
            <a:extLst>
              <a:ext uri="{FF2B5EF4-FFF2-40B4-BE49-F238E27FC236}">
                <a16:creationId xmlns:a16="http://schemas.microsoft.com/office/drawing/2014/main" id="{BD8F28DA-E93E-47D7-8389-8775739D0647}"/>
              </a:ext>
            </a:extLst>
          </p:cNvPr>
          <p:cNvSpPr/>
          <p:nvPr/>
        </p:nvSpPr>
        <p:spPr>
          <a:xfrm>
            <a:off x="813890" y="5504730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  <p:sp>
        <p:nvSpPr>
          <p:cNvPr id="15" name="í$1ïḍé">
            <a:extLst>
              <a:ext uri="{FF2B5EF4-FFF2-40B4-BE49-F238E27FC236}">
                <a16:creationId xmlns:a16="http://schemas.microsoft.com/office/drawing/2014/main" id="{294C2392-5E3B-4055-A0CD-052ED4EC8BAF}"/>
              </a:ext>
            </a:extLst>
          </p:cNvPr>
          <p:cNvSpPr/>
          <p:nvPr/>
        </p:nvSpPr>
        <p:spPr bwMode="auto">
          <a:xfrm>
            <a:off x="3989098" y="2663917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1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6" name="íśḷïḓè">
            <a:extLst>
              <a:ext uri="{FF2B5EF4-FFF2-40B4-BE49-F238E27FC236}">
                <a16:creationId xmlns:a16="http://schemas.microsoft.com/office/drawing/2014/main" id="{A5F98769-8E42-4AE7-B43E-E34319115B0A}"/>
              </a:ext>
            </a:extLst>
          </p:cNvPr>
          <p:cNvSpPr/>
          <p:nvPr/>
        </p:nvSpPr>
        <p:spPr>
          <a:xfrm>
            <a:off x="3989097" y="3066669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  <p:sp>
        <p:nvSpPr>
          <p:cNvPr id="17" name="îsḻidé">
            <a:extLst>
              <a:ext uri="{FF2B5EF4-FFF2-40B4-BE49-F238E27FC236}">
                <a16:creationId xmlns:a16="http://schemas.microsoft.com/office/drawing/2014/main" id="{AF2530D5-565A-4F0F-9CAA-19C79FFE51FE}"/>
              </a:ext>
            </a:extLst>
          </p:cNvPr>
          <p:cNvSpPr/>
          <p:nvPr/>
        </p:nvSpPr>
        <p:spPr bwMode="auto">
          <a:xfrm>
            <a:off x="3989098" y="3882947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3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18" name="ïšļíḋe">
            <a:extLst>
              <a:ext uri="{FF2B5EF4-FFF2-40B4-BE49-F238E27FC236}">
                <a16:creationId xmlns:a16="http://schemas.microsoft.com/office/drawing/2014/main" id="{2EB664D2-FC59-4CB1-A9AD-33010EE3DD51}"/>
              </a:ext>
            </a:extLst>
          </p:cNvPr>
          <p:cNvSpPr/>
          <p:nvPr/>
        </p:nvSpPr>
        <p:spPr>
          <a:xfrm>
            <a:off x="3989097" y="4285699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  <p:sp>
        <p:nvSpPr>
          <p:cNvPr id="19" name="îṡḻïḓé">
            <a:extLst>
              <a:ext uri="{FF2B5EF4-FFF2-40B4-BE49-F238E27FC236}">
                <a16:creationId xmlns:a16="http://schemas.microsoft.com/office/drawing/2014/main" id="{7CF6A491-BDD1-43D1-AF5B-25F4A7E0710E}"/>
              </a:ext>
            </a:extLst>
          </p:cNvPr>
          <p:cNvSpPr/>
          <p:nvPr/>
        </p:nvSpPr>
        <p:spPr bwMode="auto">
          <a:xfrm>
            <a:off x="3989098" y="5101978"/>
            <a:ext cx="1169997" cy="363483"/>
          </a:xfrm>
          <a:prstGeom prst="roundRect">
            <a:avLst>
              <a:gd name="adj" fmla="val 14047"/>
            </a:avLst>
          </a:prstGeom>
          <a:solidFill>
            <a:schemeClr val="accent4"/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ctr">
            <a:no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</a:rPr>
              <a:t>Text here</a:t>
            </a:r>
          </a:p>
        </p:txBody>
      </p:sp>
      <p:sp>
        <p:nvSpPr>
          <p:cNvPr id="20" name="iS1iḋe">
            <a:extLst>
              <a:ext uri="{FF2B5EF4-FFF2-40B4-BE49-F238E27FC236}">
                <a16:creationId xmlns:a16="http://schemas.microsoft.com/office/drawing/2014/main" id="{0BD9BB0B-4239-43AF-A067-07E14CD22B31}"/>
              </a:ext>
            </a:extLst>
          </p:cNvPr>
          <p:cNvSpPr/>
          <p:nvPr/>
        </p:nvSpPr>
        <p:spPr>
          <a:xfrm>
            <a:off x="3989097" y="5504730"/>
            <a:ext cx="2230208" cy="659219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endParaRPr lang="zh-CN" altLang="en-US" sz="900" dirty="0"/>
          </a:p>
        </p:txBody>
      </p:sp>
    </p:spTree>
    <p:extLst>
      <p:ext uri="{BB962C8B-B14F-4D97-AF65-F5344CB8AC3E}">
        <p14:creationId xmlns:p14="http://schemas.microsoft.com/office/powerpoint/2010/main" val="26249664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1DEB98-0FB2-42A1-9376-C27420B832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94A494D9-84B4-4070-8B1B-698E0EAAB2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48EE420-2925-4FB2-95A3-1EC2851485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13</a:t>
            </a:fld>
            <a:endParaRPr lang="zh-CN" altLang="en-US"/>
          </a:p>
        </p:txBody>
      </p:sp>
      <p:sp>
        <p:nvSpPr>
          <p:cNvPr id="19" name="íŝ1ïdê">
            <a:extLst>
              <a:ext uri="{FF2B5EF4-FFF2-40B4-BE49-F238E27FC236}">
                <a16:creationId xmlns:a16="http://schemas.microsoft.com/office/drawing/2014/main" id="{94B5DDCF-3317-4F1D-8AC0-5740619F033D}"/>
              </a:ext>
            </a:extLst>
          </p:cNvPr>
          <p:cNvSpPr/>
          <p:nvPr/>
        </p:nvSpPr>
        <p:spPr>
          <a:xfrm rot="13674748">
            <a:off x="5437384" y="2155363"/>
            <a:ext cx="78399" cy="1422381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dirty="0"/>
          </a:p>
        </p:txBody>
      </p:sp>
      <p:sp>
        <p:nvSpPr>
          <p:cNvPr id="20" name="íśľíḓé">
            <a:extLst>
              <a:ext uri="{FF2B5EF4-FFF2-40B4-BE49-F238E27FC236}">
                <a16:creationId xmlns:a16="http://schemas.microsoft.com/office/drawing/2014/main" id="{4BC4B68A-DD62-4A9A-A9A1-3B274048D27E}"/>
              </a:ext>
            </a:extLst>
          </p:cNvPr>
          <p:cNvSpPr/>
          <p:nvPr/>
        </p:nvSpPr>
        <p:spPr>
          <a:xfrm rot="8943721" flipH="1">
            <a:off x="6599683" y="2085923"/>
            <a:ext cx="78399" cy="1471255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1" name="iśļiḍê">
            <a:extLst>
              <a:ext uri="{FF2B5EF4-FFF2-40B4-BE49-F238E27FC236}">
                <a16:creationId xmlns:a16="http://schemas.microsoft.com/office/drawing/2014/main" id="{A40CCD9B-C3FD-442B-A4F9-5EF6AF8D5F20}"/>
              </a:ext>
            </a:extLst>
          </p:cNvPr>
          <p:cNvSpPr/>
          <p:nvPr/>
        </p:nvSpPr>
        <p:spPr>
          <a:xfrm rot="6358749" flipH="1">
            <a:off x="7011499" y="1797982"/>
            <a:ext cx="78399" cy="1131853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2" name="ïSlîḑe">
            <a:extLst>
              <a:ext uri="{FF2B5EF4-FFF2-40B4-BE49-F238E27FC236}">
                <a16:creationId xmlns:a16="http://schemas.microsoft.com/office/drawing/2014/main" id="{2DA56E20-5BB5-4772-B55E-15677085685B}"/>
              </a:ext>
            </a:extLst>
          </p:cNvPr>
          <p:cNvSpPr/>
          <p:nvPr/>
        </p:nvSpPr>
        <p:spPr>
          <a:xfrm rot="16200000" flipH="1">
            <a:off x="6588028" y="3668269"/>
            <a:ext cx="78399" cy="1874964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3" name="íṩ1ídè">
            <a:extLst>
              <a:ext uri="{FF2B5EF4-FFF2-40B4-BE49-F238E27FC236}">
                <a16:creationId xmlns:a16="http://schemas.microsoft.com/office/drawing/2014/main" id="{E6D6F462-30ED-427A-A528-9E8FF9525A00}"/>
              </a:ext>
            </a:extLst>
          </p:cNvPr>
          <p:cNvSpPr/>
          <p:nvPr/>
        </p:nvSpPr>
        <p:spPr>
          <a:xfrm rot="19652835" flipH="1">
            <a:off x="7316451" y="3242604"/>
            <a:ext cx="78399" cy="1471255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4" name="iṧḻïḋe">
            <a:extLst>
              <a:ext uri="{FF2B5EF4-FFF2-40B4-BE49-F238E27FC236}">
                <a16:creationId xmlns:a16="http://schemas.microsoft.com/office/drawing/2014/main" id="{78642DE0-D54D-4359-AE2C-4AB4CB596B17}"/>
              </a:ext>
            </a:extLst>
          </p:cNvPr>
          <p:cNvSpPr/>
          <p:nvPr/>
        </p:nvSpPr>
        <p:spPr>
          <a:xfrm rot="1004593" flipH="1">
            <a:off x="8064980" y="3753485"/>
            <a:ext cx="78399" cy="859182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5" name="îṩḻiḓé">
            <a:extLst>
              <a:ext uri="{FF2B5EF4-FFF2-40B4-BE49-F238E27FC236}">
                <a16:creationId xmlns:a16="http://schemas.microsoft.com/office/drawing/2014/main" id="{AA9D442D-48C3-4A93-BCED-8CA3CAC15944}"/>
              </a:ext>
            </a:extLst>
          </p:cNvPr>
          <p:cNvSpPr/>
          <p:nvPr/>
        </p:nvSpPr>
        <p:spPr>
          <a:xfrm rot="15057229" flipH="1">
            <a:off x="7201421" y="2200868"/>
            <a:ext cx="78399" cy="2250855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6" name="íṡļiďè">
            <a:extLst>
              <a:ext uri="{FF2B5EF4-FFF2-40B4-BE49-F238E27FC236}">
                <a16:creationId xmlns:a16="http://schemas.microsoft.com/office/drawing/2014/main" id="{54B12A54-708D-4C91-A3E5-A40741F5A1D3}"/>
              </a:ext>
            </a:extLst>
          </p:cNvPr>
          <p:cNvSpPr/>
          <p:nvPr/>
        </p:nvSpPr>
        <p:spPr>
          <a:xfrm rot="11627016" flipH="1">
            <a:off x="8278028" y="2970987"/>
            <a:ext cx="78399" cy="859182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7" name="íṣḷïdé">
            <a:extLst>
              <a:ext uri="{FF2B5EF4-FFF2-40B4-BE49-F238E27FC236}">
                <a16:creationId xmlns:a16="http://schemas.microsoft.com/office/drawing/2014/main" id="{EA69AB1E-3B78-40DD-BC7F-C1A7848E2EE9}"/>
              </a:ext>
            </a:extLst>
          </p:cNvPr>
          <p:cNvSpPr/>
          <p:nvPr/>
        </p:nvSpPr>
        <p:spPr>
          <a:xfrm rot="17067092" flipH="1">
            <a:off x="7939616" y="2187938"/>
            <a:ext cx="78399" cy="859181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28" name="ïṥlïḑé">
            <a:extLst>
              <a:ext uri="{FF2B5EF4-FFF2-40B4-BE49-F238E27FC236}">
                <a16:creationId xmlns:a16="http://schemas.microsoft.com/office/drawing/2014/main" id="{2F282EB7-63FA-4FEA-8D06-72E72F4CA9CD}"/>
              </a:ext>
            </a:extLst>
          </p:cNvPr>
          <p:cNvSpPr/>
          <p:nvPr/>
        </p:nvSpPr>
        <p:spPr>
          <a:xfrm rot="2810845">
            <a:off x="4416909" y="3092732"/>
            <a:ext cx="78399" cy="1422381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9" name="îšlïde">
            <a:extLst>
              <a:ext uri="{FF2B5EF4-FFF2-40B4-BE49-F238E27FC236}">
                <a16:creationId xmlns:a16="http://schemas.microsoft.com/office/drawing/2014/main" id="{34ABB6AF-AB12-4D5B-B715-5B9A92910E1C}"/>
              </a:ext>
            </a:extLst>
          </p:cNvPr>
          <p:cNvSpPr/>
          <p:nvPr/>
        </p:nvSpPr>
        <p:spPr>
          <a:xfrm rot="5400000">
            <a:off x="4853760" y="3738521"/>
            <a:ext cx="78399" cy="1734459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30" name="ïś1íḍê">
            <a:extLst>
              <a:ext uri="{FF2B5EF4-FFF2-40B4-BE49-F238E27FC236}">
                <a16:creationId xmlns:a16="http://schemas.microsoft.com/office/drawing/2014/main" id="{CA75D361-A995-4933-B4B5-D9724AFE1DBD}"/>
              </a:ext>
            </a:extLst>
          </p:cNvPr>
          <p:cNvSpPr/>
          <p:nvPr/>
        </p:nvSpPr>
        <p:spPr>
          <a:xfrm rot="4263180">
            <a:off x="5128749" y="2914819"/>
            <a:ext cx="78399" cy="2250855"/>
          </a:xfrm>
          <a:prstGeom prst="triangle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/>
          </a:p>
        </p:txBody>
      </p:sp>
      <p:sp>
        <p:nvSpPr>
          <p:cNvPr id="31" name="ïṣlîḋe">
            <a:extLst>
              <a:ext uri="{FF2B5EF4-FFF2-40B4-BE49-F238E27FC236}">
                <a16:creationId xmlns:a16="http://schemas.microsoft.com/office/drawing/2014/main" id="{3ACDB0F2-3E7A-4639-9E0E-EB81AC0F2AF2}"/>
              </a:ext>
            </a:extLst>
          </p:cNvPr>
          <p:cNvSpPr/>
          <p:nvPr/>
        </p:nvSpPr>
        <p:spPr>
          <a:xfrm>
            <a:off x="7508848" y="4318930"/>
            <a:ext cx="739189" cy="73919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2" name="íSļîdè">
            <a:extLst>
              <a:ext uri="{FF2B5EF4-FFF2-40B4-BE49-F238E27FC236}">
                <a16:creationId xmlns:a16="http://schemas.microsoft.com/office/drawing/2014/main" id="{072D28C5-E894-4C08-BBA7-CEE8B1E21A1E}"/>
              </a:ext>
            </a:extLst>
          </p:cNvPr>
          <p:cNvSpPr/>
          <p:nvPr/>
        </p:nvSpPr>
        <p:spPr>
          <a:xfrm>
            <a:off x="5875190" y="1799883"/>
            <a:ext cx="740748" cy="740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3" name="îṡḷídé">
            <a:extLst>
              <a:ext uri="{FF2B5EF4-FFF2-40B4-BE49-F238E27FC236}">
                <a16:creationId xmlns:a16="http://schemas.microsoft.com/office/drawing/2014/main" id="{5264157D-1565-4DBE-B1B0-81EABC7EF99C}"/>
              </a:ext>
            </a:extLst>
          </p:cNvPr>
          <p:cNvSpPr/>
          <p:nvPr/>
        </p:nvSpPr>
        <p:spPr>
          <a:xfrm>
            <a:off x="8145790" y="2497452"/>
            <a:ext cx="740748" cy="740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4" name="iṣḻíḑê">
            <a:extLst>
              <a:ext uri="{FF2B5EF4-FFF2-40B4-BE49-F238E27FC236}">
                <a16:creationId xmlns:a16="http://schemas.microsoft.com/office/drawing/2014/main" id="{8A146062-ED33-4CCF-8D3C-A56B40E386F6}"/>
              </a:ext>
            </a:extLst>
          </p:cNvPr>
          <p:cNvSpPr/>
          <p:nvPr/>
        </p:nvSpPr>
        <p:spPr>
          <a:xfrm>
            <a:off x="3486000" y="4109516"/>
            <a:ext cx="740748" cy="740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5" name="íṩlîḍé">
            <a:extLst>
              <a:ext uri="{FF2B5EF4-FFF2-40B4-BE49-F238E27FC236}">
                <a16:creationId xmlns:a16="http://schemas.microsoft.com/office/drawing/2014/main" id="{7C969335-287A-45E0-87B0-68A7B32B35BB}"/>
              </a:ext>
            </a:extLst>
          </p:cNvPr>
          <p:cNvSpPr/>
          <p:nvPr/>
        </p:nvSpPr>
        <p:spPr bwMode="auto">
          <a:xfrm>
            <a:off x="6008800" y="1978619"/>
            <a:ext cx="473526" cy="383276"/>
          </a:xfrm>
          <a:custGeom>
            <a:avLst/>
            <a:gdLst>
              <a:gd name="connsiteX0" fmla="*/ 355420 w 607568"/>
              <a:gd name="connsiteY0" fmla="*/ 250307 h 491771"/>
              <a:gd name="connsiteX1" fmla="*/ 352312 w 607568"/>
              <a:gd name="connsiteY1" fmla="*/ 251812 h 491771"/>
              <a:gd name="connsiteX2" fmla="*/ 321042 w 607568"/>
              <a:gd name="connsiteY2" fmla="*/ 289814 h 491771"/>
              <a:gd name="connsiteX3" fmla="*/ 321513 w 607568"/>
              <a:gd name="connsiteY3" fmla="*/ 295364 h 491771"/>
              <a:gd name="connsiteX4" fmla="*/ 369736 w 607568"/>
              <a:gd name="connsiteY4" fmla="*/ 338257 h 491771"/>
              <a:gd name="connsiteX5" fmla="*/ 371997 w 607568"/>
              <a:gd name="connsiteY5" fmla="*/ 339104 h 491771"/>
              <a:gd name="connsiteX6" fmla="*/ 373127 w 607568"/>
              <a:gd name="connsiteY6" fmla="*/ 338916 h 491771"/>
              <a:gd name="connsiteX7" fmla="*/ 375293 w 607568"/>
              <a:gd name="connsiteY7" fmla="*/ 336282 h 491771"/>
              <a:gd name="connsiteX8" fmla="*/ 383676 w 607568"/>
              <a:gd name="connsiteY8" fmla="*/ 279467 h 491771"/>
              <a:gd name="connsiteX9" fmla="*/ 376424 w 607568"/>
              <a:gd name="connsiteY9" fmla="*/ 263287 h 491771"/>
              <a:gd name="connsiteX10" fmla="*/ 357681 w 607568"/>
              <a:gd name="connsiteY10" fmla="*/ 250965 h 491771"/>
              <a:gd name="connsiteX11" fmla="*/ 355420 w 607568"/>
              <a:gd name="connsiteY11" fmla="*/ 250307 h 491771"/>
              <a:gd name="connsiteX12" fmla="*/ 258879 w 607568"/>
              <a:gd name="connsiteY12" fmla="*/ 250307 h 491771"/>
              <a:gd name="connsiteX13" fmla="*/ 256712 w 607568"/>
              <a:gd name="connsiteY13" fmla="*/ 250965 h 491771"/>
              <a:gd name="connsiteX14" fmla="*/ 237969 w 607568"/>
              <a:gd name="connsiteY14" fmla="*/ 263287 h 491771"/>
              <a:gd name="connsiteX15" fmla="*/ 230717 w 607568"/>
              <a:gd name="connsiteY15" fmla="*/ 279467 h 491771"/>
              <a:gd name="connsiteX16" fmla="*/ 239100 w 607568"/>
              <a:gd name="connsiteY16" fmla="*/ 336282 h 491771"/>
              <a:gd name="connsiteX17" fmla="*/ 241266 w 607568"/>
              <a:gd name="connsiteY17" fmla="*/ 338916 h 491771"/>
              <a:gd name="connsiteX18" fmla="*/ 242396 w 607568"/>
              <a:gd name="connsiteY18" fmla="*/ 339104 h 491771"/>
              <a:gd name="connsiteX19" fmla="*/ 244657 w 607568"/>
              <a:gd name="connsiteY19" fmla="*/ 338257 h 491771"/>
              <a:gd name="connsiteX20" fmla="*/ 292880 w 607568"/>
              <a:gd name="connsiteY20" fmla="*/ 295364 h 491771"/>
              <a:gd name="connsiteX21" fmla="*/ 293351 w 607568"/>
              <a:gd name="connsiteY21" fmla="*/ 289814 h 491771"/>
              <a:gd name="connsiteX22" fmla="*/ 261987 w 607568"/>
              <a:gd name="connsiteY22" fmla="*/ 251812 h 491771"/>
              <a:gd name="connsiteX23" fmla="*/ 258879 w 607568"/>
              <a:gd name="connsiteY23" fmla="*/ 250307 h 491771"/>
              <a:gd name="connsiteX24" fmla="*/ 500465 w 607568"/>
              <a:gd name="connsiteY24" fmla="*/ 66049 h 491771"/>
              <a:gd name="connsiteX25" fmla="*/ 565743 w 607568"/>
              <a:gd name="connsiteY25" fmla="*/ 130673 h 491771"/>
              <a:gd name="connsiteX26" fmla="*/ 566120 w 607568"/>
              <a:gd name="connsiteY26" fmla="*/ 130673 h 491771"/>
              <a:gd name="connsiteX27" fmla="*/ 580250 w 607568"/>
              <a:gd name="connsiteY27" fmla="*/ 160962 h 491771"/>
              <a:gd name="connsiteX28" fmla="*/ 560939 w 607568"/>
              <a:gd name="connsiteY28" fmla="*/ 182503 h 491771"/>
              <a:gd name="connsiteX29" fmla="*/ 531927 w 607568"/>
              <a:gd name="connsiteY29" fmla="*/ 223799 h 491771"/>
              <a:gd name="connsiteX30" fmla="*/ 528253 w 607568"/>
              <a:gd name="connsiteY30" fmla="*/ 234240 h 491771"/>
              <a:gd name="connsiteX31" fmla="*/ 530797 w 607568"/>
              <a:gd name="connsiteY31" fmla="*/ 246281 h 491771"/>
              <a:gd name="connsiteX32" fmla="*/ 545868 w 607568"/>
              <a:gd name="connsiteY32" fmla="*/ 261143 h 491771"/>
              <a:gd name="connsiteX33" fmla="*/ 558961 w 607568"/>
              <a:gd name="connsiteY33" fmla="*/ 263777 h 491771"/>
              <a:gd name="connsiteX34" fmla="*/ 597299 w 607568"/>
              <a:gd name="connsiteY34" fmla="*/ 301968 h 491771"/>
              <a:gd name="connsiteX35" fmla="*/ 607002 w 607568"/>
              <a:gd name="connsiteY35" fmla="*/ 350788 h 491771"/>
              <a:gd name="connsiteX36" fmla="*/ 601256 w 607568"/>
              <a:gd name="connsiteY36" fmla="*/ 373835 h 491771"/>
              <a:gd name="connsiteX37" fmla="*/ 579685 w 607568"/>
              <a:gd name="connsiteY37" fmla="*/ 384088 h 491771"/>
              <a:gd name="connsiteX38" fmla="*/ 490386 w 607568"/>
              <a:gd name="connsiteY38" fmla="*/ 384088 h 491771"/>
              <a:gd name="connsiteX39" fmla="*/ 467685 w 607568"/>
              <a:gd name="connsiteY39" fmla="*/ 310058 h 491771"/>
              <a:gd name="connsiteX40" fmla="*/ 431702 w 607568"/>
              <a:gd name="connsiteY40" fmla="*/ 267445 h 491771"/>
              <a:gd name="connsiteX41" fmla="*/ 441969 w 607568"/>
              <a:gd name="connsiteY41" fmla="*/ 263777 h 491771"/>
              <a:gd name="connsiteX42" fmla="*/ 455157 w 607568"/>
              <a:gd name="connsiteY42" fmla="*/ 261237 h 491771"/>
              <a:gd name="connsiteX43" fmla="*/ 470228 w 607568"/>
              <a:gd name="connsiteY43" fmla="*/ 246281 h 491771"/>
              <a:gd name="connsiteX44" fmla="*/ 472677 w 607568"/>
              <a:gd name="connsiteY44" fmla="*/ 234240 h 491771"/>
              <a:gd name="connsiteX45" fmla="*/ 469098 w 607568"/>
              <a:gd name="connsiteY45" fmla="*/ 223893 h 491771"/>
              <a:gd name="connsiteX46" fmla="*/ 439991 w 607568"/>
              <a:gd name="connsiteY46" fmla="*/ 182503 h 491771"/>
              <a:gd name="connsiteX47" fmla="*/ 426144 w 607568"/>
              <a:gd name="connsiteY47" fmla="*/ 172720 h 491771"/>
              <a:gd name="connsiteX48" fmla="*/ 441404 w 607568"/>
              <a:gd name="connsiteY48" fmla="*/ 143278 h 491771"/>
              <a:gd name="connsiteX49" fmla="*/ 439708 w 607568"/>
              <a:gd name="connsiteY49" fmla="*/ 107438 h 491771"/>
              <a:gd name="connsiteX50" fmla="*/ 500465 w 607568"/>
              <a:gd name="connsiteY50" fmla="*/ 66049 h 491771"/>
              <a:gd name="connsiteX51" fmla="*/ 107100 w 607568"/>
              <a:gd name="connsiteY51" fmla="*/ 66049 h 491771"/>
              <a:gd name="connsiteX52" fmla="*/ 171341 w 607568"/>
              <a:gd name="connsiteY52" fmla="*/ 123618 h 491771"/>
              <a:gd name="connsiteX53" fmla="*/ 172849 w 607568"/>
              <a:gd name="connsiteY53" fmla="*/ 143278 h 491771"/>
              <a:gd name="connsiteX54" fmla="*/ 184246 w 607568"/>
              <a:gd name="connsiteY54" fmla="*/ 168205 h 491771"/>
              <a:gd name="connsiteX55" fmla="*/ 167574 w 607568"/>
              <a:gd name="connsiteY55" fmla="*/ 182503 h 491771"/>
              <a:gd name="connsiteX56" fmla="*/ 138468 w 607568"/>
              <a:gd name="connsiteY56" fmla="*/ 223799 h 491771"/>
              <a:gd name="connsiteX57" fmla="*/ 134794 w 607568"/>
              <a:gd name="connsiteY57" fmla="*/ 234240 h 491771"/>
              <a:gd name="connsiteX58" fmla="*/ 137337 w 607568"/>
              <a:gd name="connsiteY58" fmla="*/ 246281 h 491771"/>
              <a:gd name="connsiteX59" fmla="*/ 152408 w 607568"/>
              <a:gd name="connsiteY59" fmla="*/ 261143 h 491771"/>
              <a:gd name="connsiteX60" fmla="*/ 165596 w 607568"/>
              <a:gd name="connsiteY60" fmla="*/ 263777 h 491771"/>
              <a:gd name="connsiteX61" fmla="*/ 179442 w 607568"/>
              <a:gd name="connsiteY61" fmla="*/ 268856 h 491771"/>
              <a:gd name="connsiteX62" fmla="*/ 146662 w 607568"/>
              <a:gd name="connsiteY62" fmla="*/ 310058 h 491771"/>
              <a:gd name="connsiteX63" fmla="*/ 123867 w 607568"/>
              <a:gd name="connsiteY63" fmla="*/ 384088 h 491771"/>
              <a:gd name="connsiteX64" fmla="*/ 27883 w 607568"/>
              <a:gd name="connsiteY64" fmla="*/ 384088 h 491771"/>
              <a:gd name="connsiteX65" fmla="*/ 6312 w 607568"/>
              <a:gd name="connsiteY65" fmla="*/ 373835 h 491771"/>
              <a:gd name="connsiteX66" fmla="*/ 566 w 607568"/>
              <a:gd name="connsiteY66" fmla="*/ 350788 h 491771"/>
              <a:gd name="connsiteX67" fmla="*/ 10268 w 607568"/>
              <a:gd name="connsiteY67" fmla="*/ 301968 h 491771"/>
              <a:gd name="connsiteX68" fmla="*/ 48606 w 607568"/>
              <a:gd name="connsiteY68" fmla="*/ 263777 h 491771"/>
              <a:gd name="connsiteX69" fmla="*/ 61699 w 607568"/>
              <a:gd name="connsiteY69" fmla="*/ 261237 h 491771"/>
              <a:gd name="connsiteX70" fmla="*/ 76770 w 607568"/>
              <a:gd name="connsiteY70" fmla="*/ 246281 h 491771"/>
              <a:gd name="connsiteX71" fmla="*/ 79313 w 607568"/>
              <a:gd name="connsiteY71" fmla="*/ 234240 h 491771"/>
              <a:gd name="connsiteX72" fmla="*/ 75639 w 607568"/>
              <a:gd name="connsiteY72" fmla="*/ 223893 h 491771"/>
              <a:gd name="connsiteX73" fmla="*/ 46628 w 607568"/>
              <a:gd name="connsiteY73" fmla="*/ 182503 h 491771"/>
              <a:gd name="connsiteX74" fmla="*/ 27318 w 607568"/>
              <a:gd name="connsiteY74" fmla="*/ 160962 h 491771"/>
              <a:gd name="connsiteX75" fmla="*/ 41447 w 607568"/>
              <a:gd name="connsiteY75" fmla="*/ 130673 h 491771"/>
              <a:gd name="connsiteX76" fmla="*/ 41824 w 607568"/>
              <a:gd name="connsiteY76" fmla="*/ 130673 h 491771"/>
              <a:gd name="connsiteX77" fmla="*/ 107100 w 607568"/>
              <a:gd name="connsiteY77" fmla="*/ 66049 h 491771"/>
              <a:gd name="connsiteX78" fmla="*/ 298626 w 607568"/>
              <a:gd name="connsiteY78" fmla="*/ 0 h 491771"/>
              <a:gd name="connsiteX79" fmla="*/ 315956 w 607568"/>
              <a:gd name="connsiteY79" fmla="*/ 0 h 491771"/>
              <a:gd name="connsiteX80" fmla="*/ 401854 w 607568"/>
              <a:gd name="connsiteY80" fmla="*/ 85787 h 491771"/>
              <a:gd name="connsiteX81" fmla="*/ 401854 w 607568"/>
              <a:gd name="connsiteY81" fmla="*/ 95476 h 491771"/>
              <a:gd name="connsiteX82" fmla="*/ 421633 w 607568"/>
              <a:gd name="connsiteY82" fmla="*/ 138840 h 491771"/>
              <a:gd name="connsiteX83" fmla="*/ 417960 w 607568"/>
              <a:gd name="connsiteY83" fmla="*/ 149281 h 491771"/>
              <a:gd name="connsiteX84" fmla="*/ 417112 w 607568"/>
              <a:gd name="connsiteY84" fmla="*/ 151068 h 491771"/>
              <a:gd name="connsiteX85" fmla="*/ 411273 w 607568"/>
              <a:gd name="connsiteY85" fmla="*/ 159534 h 491771"/>
              <a:gd name="connsiteX86" fmla="*/ 410896 w 607568"/>
              <a:gd name="connsiteY86" fmla="*/ 159910 h 491771"/>
              <a:gd name="connsiteX87" fmla="*/ 394037 w 607568"/>
              <a:gd name="connsiteY87" fmla="*/ 169787 h 491771"/>
              <a:gd name="connsiteX88" fmla="*/ 384900 w 607568"/>
              <a:gd name="connsiteY88" fmla="*/ 189541 h 491771"/>
              <a:gd name="connsiteX89" fmla="*/ 384712 w 607568"/>
              <a:gd name="connsiteY89" fmla="*/ 189823 h 491771"/>
              <a:gd name="connsiteX90" fmla="*/ 373316 w 607568"/>
              <a:gd name="connsiteY90" fmla="*/ 207131 h 491771"/>
              <a:gd name="connsiteX91" fmla="*/ 372750 w 607568"/>
              <a:gd name="connsiteY91" fmla="*/ 207789 h 491771"/>
              <a:gd name="connsiteX92" fmla="*/ 359847 w 607568"/>
              <a:gd name="connsiteY92" fmla="*/ 222275 h 491771"/>
              <a:gd name="connsiteX93" fmla="*/ 359188 w 607568"/>
              <a:gd name="connsiteY93" fmla="*/ 222934 h 491771"/>
              <a:gd name="connsiteX94" fmla="*/ 345154 w 607568"/>
              <a:gd name="connsiteY94" fmla="*/ 234598 h 491771"/>
              <a:gd name="connsiteX95" fmla="*/ 345625 w 607568"/>
              <a:gd name="connsiteY95" fmla="*/ 236855 h 491771"/>
              <a:gd name="connsiteX96" fmla="*/ 348639 w 607568"/>
              <a:gd name="connsiteY96" fmla="*/ 235538 h 491771"/>
              <a:gd name="connsiteX97" fmla="*/ 355514 w 607568"/>
              <a:gd name="connsiteY97" fmla="*/ 234033 h 491771"/>
              <a:gd name="connsiteX98" fmla="*/ 366628 w 607568"/>
              <a:gd name="connsiteY98" fmla="*/ 237326 h 491771"/>
              <a:gd name="connsiteX99" fmla="*/ 385371 w 607568"/>
              <a:gd name="connsiteY99" fmla="*/ 249648 h 491771"/>
              <a:gd name="connsiteX100" fmla="*/ 399876 w 607568"/>
              <a:gd name="connsiteY100" fmla="*/ 279373 h 491771"/>
              <a:gd name="connsiteX101" fmla="*/ 430016 w 607568"/>
              <a:gd name="connsiteY101" fmla="*/ 289814 h 491771"/>
              <a:gd name="connsiteX102" fmla="*/ 448382 w 607568"/>
              <a:gd name="connsiteY102" fmla="*/ 316058 h 491771"/>
              <a:gd name="connsiteX103" fmla="*/ 481630 w 607568"/>
              <a:gd name="connsiteY103" fmla="*/ 424515 h 491771"/>
              <a:gd name="connsiteX104" fmla="*/ 483891 w 607568"/>
              <a:gd name="connsiteY104" fmla="*/ 436461 h 491771"/>
              <a:gd name="connsiteX105" fmla="*/ 473718 w 607568"/>
              <a:gd name="connsiteY105" fmla="*/ 470700 h 491771"/>
              <a:gd name="connsiteX106" fmla="*/ 443956 w 607568"/>
              <a:gd name="connsiteY106" fmla="*/ 490360 h 491771"/>
              <a:gd name="connsiteX107" fmla="*/ 431805 w 607568"/>
              <a:gd name="connsiteY107" fmla="*/ 491771 h 491771"/>
              <a:gd name="connsiteX108" fmla="*/ 325375 w 607568"/>
              <a:gd name="connsiteY108" fmla="*/ 491771 h 491771"/>
              <a:gd name="connsiteX109" fmla="*/ 337430 w 607568"/>
              <a:gd name="connsiteY109" fmla="*/ 415296 h 491771"/>
              <a:gd name="connsiteX110" fmla="*/ 334605 w 607568"/>
              <a:gd name="connsiteY110" fmla="*/ 389052 h 491771"/>
              <a:gd name="connsiteX111" fmla="*/ 323962 w 607568"/>
              <a:gd name="connsiteY111" fmla="*/ 360927 h 491771"/>
              <a:gd name="connsiteX112" fmla="*/ 337430 w 607568"/>
              <a:gd name="connsiteY112" fmla="*/ 347476 h 491771"/>
              <a:gd name="connsiteX113" fmla="*/ 307196 w 607568"/>
              <a:gd name="connsiteY113" fmla="*/ 317281 h 491771"/>
              <a:gd name="connsiteX114" fmla="*/ 276868 w 607568"/>
              <a:gd name="connsiteY114" fmla="*/ 347476 h 491771"/>
              <a:gd name="connsiteX115" fmla="*/ 290337 w 607568"/>
              <a:gd name="connsiteY115" fmla="*/ 360927 h 491771"/>
              <a:gd name="connsiteX116" fmla="*/ 279694 w 607568"/>
              <a:gd name="connsiteY116" fmla="*/ 389052 h 491771"/>
              <a:gd name="connsiteX117" fmla="*/ 276963 w 607568"/>
              <a:gd name="connsiteY117" fmla="*/ 415296 h 491771"/>
              <a:gd name="connsiteX118" fmla="*/ 288736 w 607568"/>
              <a:gd name="connsiteY118" fmla="*/ 491771 h 491771"/>
              <a:gd name="connsiteX119" fmla="*/ 182493 w 607568"/>
              <a:gd name="connsiteY119" fmla="*/ 491771 h 491771"/>
              <a:gd name="connsiteX120" fmla="*/ 170437 w 607568"/>
              <a:gd name="connsiteY120" fmla="*/ 490360 h 491771"/>
              <a:gd name="connsiteX121" fmla="*/ 140675 w 607568"/>
              <a:gd name="connsiteY121" fmla="*/ 470700 h 491771"/>
              <a:gd name="connsiteX122" fmla="*/ 132669 w 607568"/>
              <a:gd name="connsiteY122" fmla="*/ 424515 h 491771"/>
              <a:gd name="connsiteX123" fmla="*/ 166011 w 607568"/>
              <a:gd name="connsiteY123" fmla="*/ 316058 h 491771"/>
              <a:gd name="connsiteX124" fmla="*/ 184377 w 607568"/>
              <a:gd name="connsiteY124" fmla="*/ 289814 h 491771"/>
              <a:gd name="connsiteX125" fmla="*/ 214517 w 607568"/>
              <a:gd name="connsiteY125" fmla="*/ 279373 h 491771"/>
              <a:gd name="connsiteX126" fmla="*/ 214517 w 607568"/>
              <a:gd name="connsiteY126" fmla="*/ 279279 h 491771"/>
              <a:gd name="connsiteX127" fmla="*/ 229022 w 607568"/>
              <a:gd name="connsiteY127" fmla="*/ 249648 h 491771"/>
              <a:gd name="connsiteX128" fmla="*/ 247765 w 607568"/>
              <a:gd name="connsiteY128" fmla="*/ 237326 h 491771"/>
              <a:gd name="connsiteX129" fmla="*/ 258879 w 607568"/>
              <a:gd name="connsiteY129" fmla="*/ 234033 h 491771"/>
              <a:gd name="connsiteX130" fmla="*/ 265754 w 607568"/>
              <a:gd name="connsiteY130" fmla="*/ 235538 h 491771"/>
              <a:gd name="connsiteX131" fmla="*/ 268768 w 607568"/>
              <a:gd name="connsiteY131" fmla="*/ 236855 h 491771"/>
              <a:gd name="connsiteX132" fmla="*/ 269239 w 607568"/>
              <a:gd name="connsiteY132" fmla="*/ 234598 h 491771"/>
              <a:gd name="connsiteX133" fmla="*/ 255205 w 607568"/>
              <a:gd name="connsiteY133" fmla="*/ 222934 h 491771"/>
              <a:gd name="connsiteX134" fmla="*/ 254546 w 607568"/>
              <a:gd name="connsiteY134" fmla="*/ 222275 h 491771"/>
              <a:gd name="connsiteX135" fmla="*/ 241548 w 607568"/>
              <a:gd name="connsiteY135" fmla="*/ 207789 h 491771"/>
              <a:gd name="connsiteX136" fmla="*/ 241077 w 607568"/>
              <a:gd name="connsiteY136" fmla="*/ 207225 h 491771"/>
              <a:gd name="connsiteX137" fmla="*/ 229681 w 607568"/>
              <a:gd name="connsiteY137" fmla="*/ 189823 h 491771"/>
              <a:gd name="connsiteX138" fmla="*/ 229493 w 607568"/>
              <a:gd name="connsiteY138" fmla="*/ 189635 h 491771"/>
              <a:gd name="connsiteX139" fmla="*/ 220356 w 607568"/>
              <a:gd name="connsiteY139" fmla="*/ 169787 h 491771"/>
              <a:gd name="connsiteX140" fmla="*/ 203497 w 607568"/>
              <a:gd name="connsiteY140" fmla="*/ 159910 h 491771"/>
              <a:gd name="connsiteX141" fmla="*/ 203120 w 607568"/>
              <a:gd name="connsiteY141" fmla="*/ 159534 h 491771"/>
              <a:gd name="connsiteX142" fmla="*/ 197281 w 607568"/>
              <a:gd name="connsiteY142" fmla="*/ 151068 h 491771"/>
              <a:gd name="connsiteX143" fmla="*/ 196433 w 607568"/>
              <a:gd name="connsiteY143" fmla="*/ 149281 h 491771"/>
              <a:gd name="connsiteX144" fmla="*/ 192666 w 607568"/>
              <a:gd name="connsiteY144" fmla="*/ 138840 h 491771"/>
              <a:gd name="connsiteX145" fmla="*/ 212727 w 607568"/>
              <a:gd name="connsiteY145" fmla="*/ 95476 h 491771"/>
              <a:gd name="connsiteX146" fmla="*/ 212727 w 607568"/>
              <a:gd name="connsiteY146" fmla="*/ 85787 h 491771"/>
              <a:gd name="connsiteX147" fmla="*/ 298626 w 607568"/>
              <a:gd name="connsiteY147" fmla="*/ 0 h 49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607568" h="491771">
                <a:moveTo>
                  <a:pt x="355420" y="250307"/>
                </a:moveTo>
                <a:cubicBezTo>
                  <a:pt x="354290" y="250307"/>
                  <a:pt x="353160" y="250871"/>
                  <a:pt x="352312" y="251812"/>
                </a:cubicBezTo>
                <a:lnTo>
                  <a:pt x="321042" y="289814"/>
                </a:lnTo>
                <a:cubicBezTo>
                  <a:pt x="319723" y="291507"/>
                  <a:pt x="319912" y="293953"/>
                  <a:pt x="321513" y="295364"/>
                </a:cubicBezTo>
                <a:lnTo>
                  <a:pt x="369736" y="338257"/>
                </a:lnTo>
                <a:cubicBezTo>
                  <a:pt x="370396" y="338822"/>
                  <a:pt x="371149" y="339104"/>
                  <a:pt x="371997" y="339104"/>
                </a:cubicBezTo>
                <a:cubicBezTo>
                  <a:pt x="372374" y="339104"/>
                  <a:pt x="372750" y="339010"/>
                  <a:pt x="373127" y="338916"/>
                </a:cubicBezTo>
                <a:cubicBezTo>
                  <a:pt x="374257" y="338539"/>
                  <a:pt x="375105" y="337505"/>
                  <a:pt x="375293" y="336282"/>
                </a:cubicBezTo>
                <a:lnTo>
                  <a:pt x="383676" y="279467"/>
                </a:lnTo>
                <a:cubicBezTo>
                  <a:pt x="384618" y="273164"/>
                  <a:pt x="381792" y="266768"/>
                  <a:pt x="376424" y="263287"/>
                </a:cubicBezTo>
                <a:lnTo>
                  <a:pt x="357681" y="250965"/>
                </a:lnTo>
                <a:cubicBezTo>
                  <a:pt x="357021" y="250495"/>
                  <a:pt x="356174" y="250307"/>
                  <a:pt x="355420" y="250307"/>
                </a:cubicBezTo>
                <a:close/>
                <a:moveTo>
                  <a:pt x="258879" y="250307"/>
                </a:moveTo>
                <a:cubicBezTo>
                  <a:pt x="258125" y="250307"/>
                  <a:pt x="257372" y="250495"/>
                  <a:pt x="256712" y="250965"/>
                </a:cubicBezTo>
                <a:lnTo>
                  <a:pt x="237969" y="263287"/>
                </a:lnTo>
                <a:cubicBezTo>
                  <a:pt x="232601" y="266768"/>
                  <a:pt x="229775" y="273164"/>
                  <a:pt x="230717" y="279467"/>
                </a:cubicBezTo>
                <a:lnTo>
                  <a:pt x="239100" y="336282"/>
                </a:lnTo>
                <a:cubicBezTo>
                  <a:pt x="239288" y="337505"/>
                  <a:pt x="240136" y="338539"/>
                  <a:pt x="241266" y="338916"/>
                </a:cubicBezTo>
                <a:cubicBezTo>
                  <a:pt x="241643" y="339010"/>
                  <a:pt x="242019" y="339104"/>
                  <a:pt x="242396" y="339104"/>
                </a:cubicBezTo>
                <a:cubicBezTo>
                  <a:pt x="243244" y="339104"/>
                  <a:pt x="243997" y="338822"/>
                  <a:pt x="244657" y="338257"/>
                </a:cubicBezTo>
                <a:lnTo>
                  <a:pt x="292880" y="295364"/>
                </a:lnTo>
                <a:cubicBezTo>
                  <a:pt x="294481" y="293953"/>
                  <a:pt x="294670" y="291507"/>
                  <a:pt x="293351" y="289814"/>
                </a:cubicBezTo>
                <a:lnTo>
                  <a:pt x="261987" y="251812"/>
                </a:lnTo>
                <a:cubicBezTo>
                  <a:pt x="261233" y="250871"/>
                  <a:pt x="260103" y="250307"/>
                  <a:pt x="258879" y="250307"/>
                </a:cubicBezTo>
                <a:close/>
                <a:moveTo>
                  <a:pt x="500465" y="66049"/>
                </a:moveTo>
                <a:cubicBezTo>
                  <a:pt x="548129" y="66049"/>
                  <a:pt x="562447" y="93516"/>
                  <a:pt x="565743" y="130673"/>
                </a:cubicBezTo>
                <a:cubicBezTo>
                  <a:pt x="565932" y="130673"/>
                  <a:pt x="566026" y="130673"/>
                  <a:pt x="566120" y="130673"/>
                </a:cubicBezTo>
                <a:cubicBezTo>
                  <a:pt x="577141" y="133118"/>
                  <a:pt x="583358" y="146664"/>
                  <a:pt x="580250" y="160962"/>
                </a:cubicBezTo>
                <a:cubicBezTo>
                  <a:pt x="577706" y="172532"/>
                  <a:pt x="569700" y="180904"/>
                  <a:pt x="560939" y="182503"/>
                </a:cubicBezTo>
                <a:cubicBezTo>
                  <a:pt x="554628" y="199529"/>
                  <a:pt x="543796" y="214016"/>
                  <a:pt x="531927" y="223799"/>
                </a:cubicBezTo>
                <a:cubicBezTo>
                  <a:pt x="528913" y="226338"/>
                  <a:pt x="527500" y="230383"/>
                  <a:pt x="528253" y="234240"/>
                </a:cubicBezTo>
                <a:lnTo>
                  <a:pt x="530797" y="246281"/>
                </a:lnTo>
                <a:cubicBezTo>
                  <a:pt x="532304" y="253806"/>
                  <a:pt x="538238" y="259732"/>
                  <a:pt x="545868" y="261143"/>
                </a:cubicBezTo>
                <a:lnTo>
                  <a:pt x="558961" y="263777"/>
                </a:lnTo>
                <a:cubicBezTo>
                  <a:pt x="578366" y="267634"/>
                  <a:pt x="593437" y="282684"/>
                  <a:pt x="597299" y="301968"/>
                </a:cubicBezTo>
                <a:lnTo>
                  <a:pt x="607002" y="350788"/>
                </a:lnTo>
                <a:cubicBezTo>
                  <a:pt x="608697" y="358972"/>
                  <a:pt x="606531" y="367438"/>
                  <a:pt x="601256" y="373835"/>
                </a:cubicBezTo>
                <a:cubicBezTo>
                  <a:pt x="595981" y="380325"/>
                  <a:pt x="588068" y="384088"/>
                  <a:pt x="579685" y="384088"/>
                </a:cubicBezTo>
                <a:lnTo>
                  <a:pt x="490386" y="384088"/>
                </a:lnTo>
                <a:lnTo>
                  <a:pt x="467685" y="310058"/>
                </a:lnTo>
                <a:cubicBezTo>
                  <a:pt x="461845" y="291150"/>
                  <a:pt x="448563" y="276194"/>
                  <a:pt x="431702" y="267445"/>
                </a:cubicBezTo>
                <a:cubicBezTo>
                  <a:pt x="434999" y="265940"/>
                  <a:pt x="438295" y="264529"/>
                  <a:pt x="441969" y="263777"/>
                </a:cubicBezTo>
                <a:lnTo>
                  <a:pt x="455157" y="261237"/>
                </a:lnTo>
                <a:cubicBezTo>
                  <a:pt x="462692" y="259732"/>
                  <a:pt x="468627" y="253806"/>
                  <a:pt x="470228" y="246281"/>
                </a:cubicBezTo>
                <a:lnTo>
                  <a:pt x="472677" y="234240"/>
                </a:lnTo>
                <a:cubicBezTo>
                  <a:pt x="473525" y="230383"/>
                  <a:pt x="472112" y="226338"/>
                  <a:pt x="469098" y="223893"/>
                </a:cubicBezTo>
                <a:cubicBezTo>
                  <a:pt x="457229" y="214016"/>
                  <a:pt x="446302" y="199529"/>
                  <a:pt x="439991" y="182503"/>
                </a:cubicBezTo>
                <a:cubicBezTo>
                  <a:pt x="434716" y="181563"/>
                  <a:pt x="429818" y="177894"/>
                  <a:pt x="426144" y="172720"/>
                </a:cubicBezTo>
                <a:cubicBezTo>
                  <a:pt x="433303" y="164725"/>
                  <a:pt x="438861" y="154754"/>
                  <a:pt x="441404" y="143278"/>
                </a:cubicBezTo>
                <a:cubicBezTo>
                  <a:pt x="444324" y="130485"/>
                  <a:pt x="443476" y="118068"/>
                  <a:pt x="439708" y="107438"/>
                </a:cubicBezTo>
                <a:cubicBezTo>
                  <a:pt x="447244" y="82699"/>
                  <a:pt x="464200" y="66049"/>
                  <a:pt x="500465" y="66049"/>
                </a:cubicBezTo>
                <a:close/>
                <a:moveTo>
                  <a:pt x="107100" y="66049"/>
                </a:moveTo>
                <a:cubicBezTo>
                  <a:pt x="151561" y="66049"/>
                  <a:pt x="166820" y="90130"/>
                  <a:pt x="171341" y="123618"/>
                </a:cubicBezTo>
                <a:cubicBezTo>
                  <a:pt x="170965" y="129920"/>
                  <a:pt x="171436" y="136505"/>
                  <a:pt x="172849" y="143278"/>
                </a:cubicBezTo>
                <a:cubicBezTo>
                  <a:pt x="174921" y="152590"/>
                  <a:pt x="178971" y="161056"/>
                  <a:pt x="184246" y="168205"/>
                </a:cubicBezTo>
                <a:cubicBezTo>
                  <a:pt x="180573" y="175919"/>
                  <a:pt x="174356" y="181281"/>
                  <a:pt x="167574" y="182503"/>
                </a:cubicBezTo>
                <a:cubicBezTo>
                  <a:pt x="161263" y="199529"/>
                  <a:pt x="150336" y="214016"/>
                  <a:pt x="138468" y="223799"/>
                </a:cubicBezTo>
                <a:cubicBezTo>
                  <a:pt x="135453" y="226338"/>
                  <a:pt x="134040" y="230383"/>
                  <a:pt x="134794" y="234240"/>
                </a:cubicBezTo>
                <a:lnTo>
                  <a:pt x="137337" y="246281"/>
                </a:lnTo>
                <a:cubicBezTo>
                  <a:pt x="138939" y="253806"/>
                  <a:pt x="144873" y="259732"/>
                  <a:pt x="152408" y="261143"/>
                </a:cubicBezTo>
                <a:lnTo>
                  <a:pt x="165596" y="263777"/>
                </a:lnTo>
                <a:cubicBezTo>
                  <a:pt x="170494" y="264812"/>
                  <a:pt x="175203" y="266505"/>
                  <a:pt x="179442" y="268856"/>
                </a:cubicBezTo>
                <a:cubicBezTo>
                  <a:pt x="164088" y="277793"/>
                  <a:pt x="152126" y="292279"/>
                  <a:pt x="146662" y="310058"/>
                </a:cubicBezTo>
                <a:lnTo>
                  <a:pt x="123867" y="384088"/>
                </a:lnTo>
                <a:lnTo>
                  <a:pt x="27883" y="384088"/>
                </a:lnTo>
                <a:cubicBezTo>
                  <a:pt x="19499" y="384088"/>
                  <a:pt x="11587" y="380325"/>
                  <a:pt x="6312" y="373835"/>
                </a:cubicBezTo>
                <a:cubicBezTo>
                  <a:pt x="1037" y="367438"/>
                  <a:pt x="-1129" y="358972"/>
                  <a:pt x="566" y="350788"/>
                </a:cubicBezTo>
                <a:lnTo>
                  <a:pt x="10268" y="301968"/>
                </a:lnTo>
                <a:cubicBezTo>
                  <a:pt x="14130" y="282684"/>
                  <a:pt x="29202" y="267634"/>
                  <a:pt x="48606" y="263777"/>
                </a:cubicBezTo>
                <a:lnTo>
                  <a:pt x="61699" y="261237"/>
                </a:lnTo>
                <a:cubicBezTo>
                  <a:pt x="69328" y="259732"/>
                  <a:pt x="75263" y="253806"/>
                  <a:pt x="76770" y="246281"/>
                </a:cubicBezTo>
                <a:lnTo>
                  <a:pt x="79313" y="234240"/>
                </a:lnTo>
                <a:cubicBezTo>
                  <a:pt x="80067" y="230383"/>
                  <a:pt x="78654" y="226338"/>
                  <a:pt x="75639" y="223893"/>
                </a:cubicBezTo>
                <a:cubicBezTo>
                  <a:pt x="63771" y="214016"/>
                  <a:pt x="52939" y="199623"/>
                  <a:pt x="46628" y="182503"/>
                </a:cubicBezTo>
                <a:cubicBezTo>
                  <a:pt x="37867" y="180904"/>
                  <a:pt x="29861" y="172532"/>
                  <a:pt x="27318" y="160962"/>
                </a:cubicBezTo>
                <a:cubicBezTo>
                  <a:pt x="24115" y="146664"/>
                  <a:pt x="30426" y="133118"/>
                  <a:pt x="41447" y="130673"/>
                </a:cubicBezTo>
                <a:cubicBezTo>
                  <a:pt x="41541" y="130673"/>
                  <a:pt x="41729" y="130673"/>
                  <a:pt x="41824" y="130673"/>
                </a:cubicBezTo>
                <a:cubicBezTo>
                  <a:pt x="45403" y="93516"/>
                  <a:pt x="60192" y="66049"/>
                  <a:pt x="107100" y="66049"/>
                </a:cubicBezTo>
                <a:close/>
                <a:moveTo>
                  <a:pt x="298626" y="0"/>
                </a:moveTo>
                <a:lnTo>
                  <a:pt x="315956" y="0"/>
                </a:lnTo>
                <a:cubicBezTo>
                  <a:pt x="363426" y="0"/>
                  <a:pt x="401854" y="38378"/>
                  <a:pt x="401854" y="85787"/>
                </a:cubicBezTo>
                <a:lnTo>
                  <a:pt x="401854" y="95476"/>
                </a:lnTo>
                <a:cubicBezTo>
                  <a:pt x="417301" y="99238"/>
                  <a:pt x="426154" y="118522"/>
                  <a:pt x="421633" y="138840"/>
                </a:cubicBezTo>
                <a:cubicBezTo>
                  <a:pt x="420880" y="142602"/>
                  <a:pt x="419467" y="146083"/>
                  <a:pt x="417960" y="149281"/>
                </a:cubicBezTo>
                <a:cubicBezTo>
                  <a:pt x="417677" y="149939"/>
                  <a:pt x="417395" y="150504"/>
                  <a:pt x="417112" y="151068"/>
                </a:cubicBezTo>
                <a:cubicBezTo>
                  <a:pt x="415417" y="154172"/>
                  <a:pt x="413533" y="157088"/>
                  <a:pt x="411273" y="159534"/>
                </a:cubicBezTo>
                <a:cubicBezTo>
                  <a:pt x="411179" y="159628"/>
                  <a:pt x="410990" y="159816"/>
                  <a:pt x="410896" y="159910"/>
                </a:cubicBezTo>
                <a:cubicBezTo>
                  <a:pt x="406092" y="165084"/>
                  <a:pt x="400159" y="168658"/>
                  <a:pt x="394037" y="169787"/>
                </a:cubicBezTo>
                <a:cubicBezTo>
                  <a:pt x="391494" y="176654"/>
                  <a:pt x="388385" y="183332"/>
                  <a:pt x="384900" y="189541"/>
                </a:cubicBezTo>
                <a:cubicBezTo>
                  <a:pt x="384806" y="189635"/>
                  <a:pt x="384806" y="189729"/>
                  <a:pt x="384712" y="189823"/>
                </a:cubicBezTo>
                <a:cubicBezTo>
                  <a:pt x="381227" y="196031"/>
                  <a:pt x="377460" y="201769"/>
                  <a:pt x="373316" y="207131"/>
                </a:cubicBezTo>
                <a:cubicBezTo>
                  <a:pt x="373127" y="207413"/>
                  <a:pt x="372939" y="207601"/>
                  <a:pt x="372750" y="207789"/>
                </a:cubicBezTo>
                <a:cubicBezTo>
                  <a:pt x="368700" y="213057"/>
                  <a:pt x="364368" y="217948"/>
                  <a:pt x="359847" y="222275"/>
                </a:cubicBezTo>
                <a:cubicBezTo>
                  <a:pt x="359658" y="222463"/>
                  <a:pt x="359376" y="222651"/>
                  <a:pt x="359188" y="222934"/>
                </a:cubicBezTo>
                <a:cubicBezTo>
                  <a:pt x="354667" y="227261"/>
                  <a:pt x="349957" y="231211"/>
                  <a:pt x="345154" y="234598"/>
                </a:cubicBezTo>
                <a:lnTo>
                  <a:pt x="345625" y="236855"/>
                </a:lnTo>
                <a:cubicBezTo>
                  <a:pt x="346567" y="236385"/>
                  <a:pt x="347603" y="235915"/>
                  <a:pt x="348639" y="235538"/>
                </a:cubicBezTo>
                <a:cubicBezTo>
                  <a:pt x="350899" y="234786"/>
                  <a:pt x="353065" y="234033"/>
                  <a:pt x="355514" y="234033"/>
                </a:cubicBezTo>
                <a:cubicBezTo>
                  <a:pt x="359470" y="234033"/>
                  <a:pt x="363238" y="235162"/>
                  <a:pt x="366628" y="237326"/>
                </a:cubicBezTo>
                <a:cubicBezTo>
                  <a:pt x="366628" y="237326"/>
                  <a:pt x="380756" y="246450"/>
                  <a:pt x="385371" y="249648"/>
                </a:cubicBezTo>
                <a:cubicBezTo>
                  <a:pt x="401854" y="261030"/>
                  <a:pt x="399876" y="279373"/>
                  <a:pt x="399876" y="279373"/>
                </a:cubicBezTo>
                <a:cubicBezTo>
                  <a:pt x="410990" y="279655"/>
                  <a:pt x="421822" y="283041"/>
                  <a:pt x="430016" y="289814"/>
                </a:cubicBezTo>
                <a:cubicBezTo>
                  <a:pt x="445180" y="302324"/>
                  <a:pt x="447535" y="313330"/>
                  <a:pt x="448382" y="316058"/>
                </a:cubicBezTo>
                <a:lnTo>
                  <a:pt x="481630" y="424515"/>
                </a:lnTo>
                <a:cubicBezTo>
                  <a:pt x="482855" y="428371"/>
                  <a:pt x="483608" y="432416"/>
                  <a:pt x="483891" y="436461"/>
                </a:cubicBezTo>
                <a:cubicBezTo>
                  <a:pt x="484644" y="448595"/>
                  <a:pt x="481159" y="460730"/>
                  <a:pt x="473718" y="470700"/>
                </a:cubicBezTo>
                <a:cubicBezTo>
                  <a:pt x="466372" y="480671"/>
                  <a:pt x="455823" y="487538"/>
                  <a:pt x="443956" y="490360"/>
                </a:cubicBezTo>
                <a:cubicBezTo>
                  <a:pt x="440000" y="491301"/>
                  <a:pt x="435950" y="491771"/>
                  <a:pt x="431805" y="491771"/>
                </a:cubicBezTo>
                <a:lnTo>
                  <a:pt x="325375" y="491771"/>
                </a:lnTo>
                <a:lnTo>
                  <a:pt x="337430" y="415296"/>
                </a:lnTo>
                <a:cubicBezTo>
                  <a:pt x="338749" y="406454"/>
                  <a:pt x="337807" y="397424"/>
                  <a:pt x="334605" y="389052"/>
                </a:cubicBezTo>
                <a:lnTo>
                  <a:pt x="323962" y="360927"/>
                </a:lnTo>
                <a:lnTo>
                  <a:pt x="337430" y="347476"/>
                </a:lnTo>
                <a:lnTo>
                  <a:pt x="307196" y="317281"/>
                </a:lnTo>
                <a:lnTo>
                  <a:pt x="276868" y="347476"/>
                </a:lnTo>
                <a:lnTo>
                  <a:pt x="290337" y="360927"/>
                </a:lnTo>
                <a:lnTo>
                  <a:pt x="279694" y="389052"/>
                </a:lnTo>
                <a:cubicBezTo>
                  <a:pt x="276586" y="397424"/>
                  <a:pt x="275644" y="406454"/>
                  <a:pt x="276963" y="415296"/>
                </a:cubicBezTo>
                <a:lnTo>
                  <a:pt x="288736" y="491771"/>
                </a:lnTo>
                <a:lnTo>
                  <a:pt x="182493" y="491771"/>
                </a:lnTo>
                <a:cubicBezTo>
                  <a:pt x="178443" y="491771"/>
                  <a:pt x="174299" y="491301"/>
                  <a:pt x="170437" y="490360"/>
                </a:cubicBezTo>
                <a:cubicBezTo>
                  <a:pt x="158570" y="487538"/>
                  <a:pt x="148021" y="480671"/>
                  <a:pt x="140675" y="470700"/>
                </a:cubicBezTo>
                <a:cubicBezTo>
                  <a:pt x="130785" y="457343"/>
                  <a:pt x="127865" y="440223"/>
                  <a:pt x="132669" y="424515"/>
                </a:cubicBezTo>
                <a:lnTo>
                  <a:pt x="166011" y="316058"/>
                </a:lnTo>
                <a:cubicBezTo>
                  <a:pt x="166858" y="313330"/>
                  <a:pt x="170908" y="300631"/>
                  <a:pt x="184377" y="289814"/>
                </a:cubicBezTo>
                <a:cubicBezTo>
                  <a:pt x="192666" y="283229"/>
                  <a:pt x="203403" y="279655"/>
                  <a:pt x="214517" y="279373"/>
                </a:cubicBezTo>
                <a:lnTo>
                  <a:pt x="214517" y="279279"/>
                </a:lnTo>
                <a:cubicBezTo>
                  <a:pt x="214140" y="273447"/>
                  <a:pt x="211880" y="260654"/>
                  <a:pt x="229022" y="249648"/>
                </a:cubicBezTo>
                <a:cubicBezTo>
                  <a:pt x="233731" y="246638"/>
                  <a:pt x="247765" y="237326"/>
                  <a:pt x="247765" y="237326"/>
                </a:cubicBezTo>
                <a:cubicBezTo>
                  <a:pt x="251061" y="235162"/>
                  <a:pt x="254923" y="234033"/>
                  <a:pt x="258879" y="234033"/>
                </a:cubicBezTo>
                <a:cubicBezTo>
                  <a:pt x="261328" y="234033"/>
                  <a:pt x="263494" y="234786"/>
                  <a:pt x="265754" y="235538"/>
                </a:cubicBezTo>
                <a:cubicBezTo>
                  <a:pt x="266790" y="236009"/>
                  <a:pt x="267826" y="236385"/>
                  <a:pt x="268768" y="236855"/>
                </a:cubicBezTo>
                <a:lnTo>
                  <a:pt x="269239" y="234598"/>
                </a:lnTo>
                <a:cubicBezTo>
                  <a:pt x="264436" y="231211"/>
                  <a:pt x="259726" y="227261"/>
                  <a:pt x="255205" y="222934"/>
                </a:cubicBezTo>
                <a:cubicBezTo>
                  <a:pt x="254923" y="222651"/>
                  <a:pt x="254735" y="222463"/>
                  <a:pt x="254546" y="222275"/>
                </a:cubicBezTo>
                <a:cubicBezTo>
                  <a:pt x="250025" y="217948"/>
                  <a:pt x="245693" y="213057"/>
                  <a:pt x="241548" y="207789"/>
                </a:cubicBezTo>
                <a:cubicBezTo>
                  <a:pt x="241454" y="207601"/>
                  <a:pt x="241266" y="207413"/>
                  <a:pt x="241077" y="207225"/>
                </a:cubicBezTo>
                <a:cubicBezTo>
                  <a:pt x="236933" y="201769"/>
                  <a:pt x="233072" y="196031"/>
                  <a:pt x="229681" y="189823"/>
                </a:cubicBezTo>
                <a:cubicBezTo>
                  <a:pt x="229587" y="189729"/>
                  <a:pt x="229587" y="189635"/>
                  <a:pt x="229493" y="189635"/>
                </a:cubicBezTo>
                <a:cubicBezTo>
                  <a:pt x="226008" y="183332"/>
                  <a:pt x="222899" y="176654"/>
                  <a:pt x="220356" y="169787"/>
                </a:cubicBezTo>
                <a:cubicBezTo>
                  <a:pt x="214140" y="168658"/>
                  <a:pt x="208301" y="165084"/>
                  <a:pt x="203497" y="159910"/>
                </a:cubicBezTo>
                <a:cubicBezTo>
                  <a:pt x="203309" y="159722"/>
                  <a:pt x="203214" y="159628"/>
                  <a:pt x="203120" y="159534"/>
                </a:cubicBezTo>
                <a:cubicBezTo>
                  <a:pt x="200860" y="157088"/>
                  <a:pt x="198976" y="154172"/>
                  <a:pt x="197281" y="151068"/>
                </a:cubicBezTo>
                <a:cubicBezTo>
                  <a:pt x="196998" y="150504"/>
                  <a:pt x="196716" y="149939"/>
                  <a:pt x="196433" y="149281"/>
                </a:cubicBezTo>
                <a:cubicBezTo>
                  <a:pt x="194832" y="146083"/>
                  <a:pt x="193513" y="142602"/>
                  <a:pt x="192666" y="138840"/>
                </a:cubicBezTo>
                <a:cubicBezTo>
                  <a:pt x="188145" y="118428"/>
                  <a:pt x="197092" y="99050"/>
                  <a:pt x="212727" y="95476"/>
                </a:cubicBezTo>
                <a:lnTo>
                  <a:pt x="212727" y="85787"/>
                </a:lnTo>
                <a:cubicBezTo>
                  <a:pt x="212727" y="38378"/>
                  <a:pt x="251155" y="0"/>
                  <a:pt x="2986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íşlïďé">
            <a:extLst>
              <a:ext uri="{FF2B5EF4-FFF2-40B4-BE49-F238E27FC236}">
                <a16:creationId xmlns:a16="http://schemas.microsoft.com/office/drawing/2014/main" id="{E5616EC4-A566-4534-B1CB-104BC940956A}"/>
              </a:ext>
            </a:extLst>
          </p:cNvPr>
          <p:cNvSpPr/>
          <p:nvPr/>
        </p:nvSpPr>
        <p:spPr bwMode="auto">
          <a:xfrm>
            <a:off x="8279401" y="2676187"/>
            <a:ext cx="473526" cy="383276"/>
          </a:xfrm>
          <a:custGeom>
            <a:avLst/>
            <a:gdLst>
              <a:gd name="connsiteX0" fmla="*/ 355420 w 607568"/>
              <a:gd name="connsiteY0" fmla="*/ 250307 h 491771"/>
              <a:gd name="connsiteX1" fmla="*/ 352312 w 607568"/>
              <a:gd name="connsiteY1" fmla="*/ 251812 h 491771"/>
              <a:gd name="connsiteX2" fmla="*/ 321042 w 607568"/>
              <a:gd name="connsiteY2" fmla="*/ 289814 h 491771"/>
              <a:gd name="connsiteX3" fmla="*/ 321513 w 607568"/>
              <a:gd name="connsiteY3" fmla="*/ 295364 h 491771"/>
              <a:gd name="connsiteX4" fmla="*/ 369736 w 607568"/>
              <a:gd name="connsiteY4" fmla="*/ 338257 h 491771"/>
              <a:gd name="connsiteX5" fmla="*/ 371997 w 607568"/>
              <a:gd name="connsiteY5" fmla="*/ 339104 h 491771"/>
              <a:gd name="connsiteX6" fmla="*/ 373127 w 607568"/>
              <a:gd name="connsiteY6" fmla="*/ 338916 h 491771"/>
              <a:gd name="connsiteX7" fmla="*/ 375293 w 607568"/>
              <a:gd name="connsiteY7" fmla="*/ 336282 h 491771"/>
              <a:gd name="connsiteX8" fmla="*/ 383676 w 607568"/>
              <a:gd name="connsiteY8" fmla="*/ 279467 h 491771"/>
              <a:gd name="connsiteX9" fmla="*/ 376424 w 607568"/>
              <a:gd name="connsiteY9" fmla="*/ 263287 h 491771"/>
              <a:gd name="connsiteX10" fmla="*/ 357681 w 607568"/>
              <a:gd name="connsiteY10" fmla="*/ 250965 h 491771"/>
              <a:gd name="connsiteX11" fmla="*/ 355420 w 607568"/>
              <a:gd name="connsiteY11" fmla="*/ 250307 h 491771"/>
              <a:gd name="connsiteX12" fmla="*/ 258879 w 607568"/>
              <a:gd name="connsiteY12" fmla="*/ 250307 h 491771"/>
              <a:gd name="connsiteX13" fmla="*/ 256712 w 607568"/>
              <a:gd name="connsiteY13" fmla="*/ 250965 h 491771"/>
              <a:gd name="connsiteX14" fmla="*/ 237969 w 607568"/>
              <a:gd name="connsiteY14" fmla="*/ 263287 h 491771"/>
              <a:gd name="connsiteX15" fmla="*/ 230717 w 607568"/>
              <a:gd name="connsiteY15" fmla="*/ 279467 h 491771"/>
              <a:gd name="connsiteX16" fmla="*/ 239100 w 607568"/>
              <a:gd name="connsiteY16" fmla="*/ 336282 h 491771"/>
              <a:gd name="connsiteX17" fmla="*/ 241266 w 607568"/>
              <a:gd name="connsiteY17" fmla="*/ 338916 h 491771"/>
              <a:gd name="connsiteX18" fmla="*/ 242396 w 607568"/>
              <a:gd name="connsiteY18" fmla="*/ 339104 h 491771"/>
              <a:gd name="connsiteX19" fmla="*/ 244657 w 607568"/>
              <a:gd name="connsiteY19" fmla="*/ 338257 h 491771"/>
              <a:gd name="connsiteX20" fmla="*/ 292880 w 607568"/>
              <a:gd name="connsiteY20" fmla="*/ 295364 h 491771"/>
              <a:gd name="connsiteX21" fmla="*/ 293351 w 607568"/>
              <a:gd name="connsiteY21" fmla="*/ 289814 h 491771"/>
              <a:gd name="connsiteX22" fmla="*/ 261987 w 607568"/>
              <a:gd name="connsiteY22" fmla="*/ 251812 h 491771"/>
              <a:gd name="connsiteX23" fmla="*/ 258879 w 607568"/>
              <a:gd name="connsiteY23" fmla="*/ 250307 h 491771"/>
              <a:gd name="connsiteX24" fmla="*/ 500465 w 607568"/>
              <a:gd name="connsiteY24" fmla="*/ 66049 h 491771"/>
              <a:gd name="connsiteX25" fmla="*/ 565743 w 607568"/>
              <a:gd name="connsiteY25" fmla="*/ 130673 h 491771"/>
              <a:gd name="connsiteX26" fmla="*/ 566120 w 607568"/>
              <a:gd name="connsiteY26" fmla="*/ 130673 h 491771"/>
              <a:gd name="connsiteX27" fmla="*/ 580250 w 607568"/>
              <a:gd name="connsiteY27" fmla="*/ 160962 h 491771"/>
              <a:gd name="connsiteX28" fmla="*/ 560939 w 607568"/>
              <a:gd name="connsiteY28" fmla="*/ 182503 h 491771"/>
              <a:gd name="connsiteX29" fmla="*/ 531927 w 607568"/>
              <a:gd name="connsiteY29" fmla="*/ 223799 h 491771"/>
              <a:gd name="connsiteX30" fmla="*/ 528253 w 607568"/>
              <a:gd name="connsiteY30" fmla="*/ 234240 h 491771"/>
              <a:gd name="connsiteX31" fmla="*/ 530797 w 607568"/>
              <a:gd name="connsiteY31" fmla="*/ 246281 h 491771"/>
              <a:gd name="connsiteX32" fmla="*/ 545868 w 607568"/>
              <a:gd name="connsiteY32" fmla="*/ 261143 h 491771"/>
              <a:gd name="connsiteX33" fmla="*/ 558961 w 607568"/>
              <a:gd name="connsiteY33" fmla="*/ 263777 h 491771"/>
              <a:gd name="connsiteX34" fmla="*/ 597299 w 607568"/>
              <a:gd name="connsiteY34" fmla="*/ 301968 h 491771"/>
              <a:gd name="connsiteX35" fmla="*/ 607002 w 607568"/>
              <a:gd name="connsiteY35" fmla="*/ 350788 h 491771"/>
              <a:gd name="connsiteX36" fmla="*/ 601256 w 607568"/>
              <a:gd name="connsiteY36" fmla="*/ 373835 h 491771"/>
              <a:gd name="connsiteX37" fmla="*/ 579685 w 607568"/>
              <a:gd name="connsiteY37" fmla="*/ 384088 h 491771"/>
              <a:gd name="connsiteX38" fmla="*/ 490386 w 607568"/>
              <a:gd name="connsiteY38" fmla="*/ 384088 h 491771"/>
              <a:gd name="connsiteX39" fmla="*/ 467685 w 607568"/>
              <a:gd name="connsiteY39" fmla="*/ 310058 h 491771"/>
              <a:gd name="connsiteX40" fmla="*/ 431702 w 607568"/>
              <a:gd name="connsiteY40" fmla="*/ 267445 h 491771"/>
              <a:gd name="connsiteX41" fmla="*/ 441969 w 607568"/>
              <a:gd name="connsiteY41" fmla="*/ 263777 h 491771"/>
              <a:gd name="connsiteX42" fmla="*/ 455157 w 607568"/>
              <a:gd name="connsiteY42" fmla="*/ 261237 h 491771"/>
              <a:gd name="connsiteX43" fmla="*/ 470228 w 607568"/>
              <a:gd name="connsiteY43" fmla="*/ 246281 h 491771"/>
              <a:gd name="connsiteX44" fmla="*/ 472677 w 607568"/>
              <a:gd name="connsiteY44" fmla="*/ 234240 h 491771"/>
              <a:gd name="connsiteX45" fmla="*/ 469098 w 607568"/>
              <a:gd name="connsiteY45" fmla="*/ 223893 h 491771"/>
              <a:gd name="connsiteX46" fmla="*/ 439991 w 607568"/>
              <a:gd name="connsiteY46" fmla="*/ 182503 h 491771"/>
              <a:gd name="connsiteX47" fmla="*/ 426144 w 607568"/>
              <a:gd name="connsiteY47" fmla="*/ 172720 h 491771"/>
              <a:gd name="connsiteX48" fmla="*/ 441404 w 607568"/>
              <a:gd name="connsiteY48" fmla="*/ 143278 h 491771"/>
              <a:gd name="connsiteX49" fmla="*/ 439708 w 607568"/>
              <a:gd name="connsiteY49" fmla="*/ 107438 h 491771"/>
              <a:gd name="connsiteX50" fmla="*/ 500465 w 607568"/>
              <a:gd name="connsiteY50" fmla="*/ 66049 h 491771"/>
              <a:gd name="connsiteX51" fmla="*/ 107100 w 607568"/>
              <a:gd name="connsiteY51" fmla="*/ 66049 h 491771"/>
              <a:gd name="connsiteX52" fmla="*/ 171341 w 607568"/>
              <a:gd name="connsiteY52" fmla="*/ 123618 h 491771"/>
              <a:gd name="connsiteX53" fmla="*/ 172849 w 607568"/>
              <a:gd name="connsiteY53" fmla="*/ 143278 h 491771"/>
              <a:gd name="connsiteX54" fmla="*/ 184246 w 607568"/>
              <a:gd name="connsiteY54" fmla="*/ 168205 h 491771"/>
              <a:gd name="connsiteX55" fmla="*/ 167574 w 607568"/>
              <a:gd name="connsiteY55" fmla="*/ 182503 h 491771"/>
              <a:gd name="connsiteX56" fmla="*/ 138468 w 607568"/>
              <a:gd name="connsiteY56" fmla="*/ 223799 h 491771"/>
              <a:gd name="connsiteX57" fmla="*/ 134794 w 607568"/>
              <a:gd name="connsiteY57" fmla="*/ 234240 h 491771"/>
              <a:gd name="connsiteX58" fmla="*/ 137337 w 607568"/>
              <a:gd name="connsiteY58" fmla="*/ 246281 h 491771"/>
              <a:gd name="connsiteX59" fmla="*/ 152408 w 607568"/>
              <a:gd name="connsiteY59" fmla="*/ 261143 h 491771"/>
              <a:gd name="connsiteX60" fmla="*/ 165596 w 607568"/>
              <a:gd name="connsiteY60" fmla="*/ 263777 h 491771"/>
              <a:gd name="connsiteX61" fmla="*/ 179442 w 607568"/>
              <a:gd name="connsiteY61" fmla="*/ 268856 h 491771"/>
              <a:gd name="connsiteX62" fmla="*/ 146662 w 607568"/>
              <a:gd name="connsiteY62" fmla="*/ 310058 h 491771"/>
              <a:gd name="connsiteX63" fmla="*/ 123867 w 607568"/>
              <a:gd name="connsiteY63" fmla="*/ 384088 h 491771"/>
              <a:gd name="connsiteX64" fmla="*/ 27883 w 607568"/>
              <a:gd name="connsiteY64" fmla="*/ 384088 h 491771"/>
              <a:gd name="connsiteX65" fmla="*/ 6312 w 607568"/>
              <a:gd name="connsiteY65" fmla="*/ 373835 h 491771"/>
              <a:gd name="connsiteX66" fmla="*/ 566 w 607568"/>
              <a:gd name="connsiteY66" fmla="*/ 350788 h 491771"/>
              <a:gd name="connsiteX67" fmla="*/ 10268 w 607568"/>
              <a:gd name="connsiteY67" fmla="*/ 301968 h 491771"/>
              <a:gd name="connsiteX68" fmla="*/ 48606 w 607568"/>
              <a:gd name="connsiteY68" fmla="*/ 263777 h 491771"/>
              <a:gd name="connsiteX69" fmla="*/ 61699 w 607568"/>
              <a:gd name="connsiteY69" fmla="*/ 261237 h 491771"/>
              <a:gd name="connsiteX70" fmla="*/ 76770 w 607568"/>
              <a:gd name="connsiteY70" fmla="*/ 246281 h 491771"/>
              <a:gd name="connsiteX71" fmla="*/ 79313 w 607568"/>
              <a:gd name="connsiteY71" fmla="*/ 234240 h 491771"/>
              <a:gd name="connsiteX72" fmla="*/ 75639 w 607568"/>
              <a:gd name="connsiteY72" fmla="*/ 223893 h 491771"/>
              <a:gd name="connsiteX73" fmla="*/ 46628 w 607568"/>
              <a:gd name="connsiteY73" fmla="*/ 182503 h 491771"/>
              <a:gd name="connsiteX74" fmla="*/ 27318 w 607568"/>
              <a:gd name="connsiteY74" fmla="*/ 160962 h 491771"/>
              <a:gd name="connsiteX75" fmla="*/ 41447 w 607568"/>
              <a:gd name="connsiteY75" fmla="*/ 130673 h 491771"/>
              <a:gd name="connsiteX76" fmla="*/ 41824 w 607568"/>
              <a:gd name="connsiteY76" fmla="*/ 130673 h 491771"/>
              <a:gd name="connsiteX77" fmla="*/ 107100 w 607568"/>
              <a:gd name="connsiteY77" fmla="*/ 66049 h 491771"/>
              <a:gd name="connsiteX78" fmla="*/ 298626 w 607568"/>
              <a:gd name="connsiteY78" fmla="*/ 0 h 491771"/>
              <a:gd name="connsiteX79" fmla="*/ 315956 w 607568"/>
              <a:gd name="connsiteY79" fmla="*/ 0 h 491771"/>
              <a:gd name="connsiteX80" fmla="*/ 401854 w 607568"/>
              <a:gd name="connsiteY80" fmla="*/ 85787 h 491771"/>
              <a:gd name="connsiteX81" fmla="*/ 401854 w 607568"/>
              <a:gd name="connsiteY81" fmla="*/ 95476 h 491771"/>
              <a:gd name="connsiteX82" fmla="*/ 421633 w 607568"/>
              <a:gd name="connsiteY82" fmla="*/ 138840 h 491771"/>
              <a:gd name="connsiteX83" fmla="*/ 417960 w 607568"/>
              <a:gd name="connsiteY83" fmla="*/ 149281 h 491771"/>
              <a:gd name="connsiteX84" fmla="*/ 417112 w 607568"/>
              <a:gd name="connsiteY84" fmla="*/ 151068 h 491771"/>
              <a:gd name="connsiteX85" fmla="*/ 411273 w 607568"/>
              <a:gd name="connsiteY85" fmla="*/ 159534 h 491771"/>
              <a:gd name="connsiteX86" fmla="*/ 410896 w 607568"/>
              <a:gd name="connsiteY86" fmla="*/ 159910 h 491771"/>
              <a:gd name="connsiteX87" fmla="*/ 394037 w 607568"/>
              <a:gd name="connsiteY87" fmla="*/ 169787 h 491771"/>
              <a:gd name="connsiteX88" fmla="*/ 384900 w 607568"/>
              <a:gd name="connsiteY88" fmla="*/ 189541 h 491771"/>
              <a:gd name="connsiteX89" fmla="*/ 384712 w 607568"/>
              <a:gd name="connsiteY89" fmla="*/ 189823 h 491771"/>
              <a:gd name="connsiteX90" fmla="*/ 373316 w 607568"/>
              <a:gd name="connsiteY90" fmla="*/ 207131 h 491771"/>
              <a:gd name="connsiteX91" fmla="*/ 372750 w 607568"/>
              <a:gd name="connsiteY91" fmla="*/ 207789 h 491771"/>
              <a:gd name="connsiteX92" fmla="*/ 359847 w 607568"/>
              <a:gd name="connsiteY92" fmla="*/ 222275 h 491771"/>
              <a:gd name="connsiteX93" fmla="*/ 359188 w 607568"/>
              <a:gd name="connsiteY93" fmla="*/ 222934 h 491771"/>
              <a:gd name="connsiteX94" fmla="*/ 345154 w 607568"/>
              <a:gd name="connsiteY94" fmla="*/ 234598 h 491771"/>
              <a:gd name="connsiteX95" fmla="*/ 345625 w 607568"/>
              <a:gd name="connsiteY95" fmla="*/ 236855 h 491771"/>
              <a:gd name="connsiteX96" fmla="*/ 348639 w 607568"/>
              <a:gd name="connsiteY96" fmla="*/ 235538 h 491771"/>
              <a:gd name="connsiteX97" fmla="*/ 355514 w 607568"/>
              <a:gd name="connsiteY97" fmla="*/ 234033 h 491771"/>
              <a:gd name="connsiteX98" fmla="*/ 366628 w 607568"/>
              <a:gd name="connsiteY98" fmla="*/ 237326 h 491771"/>
              <a:gd name="connsiteX99" fmla="*/ 385371 w 607568"/>
              <a:gd name="connsiteY99" fmla="*/ 249648 h 491771"/>
              <a:gd name="connsiteX100" fmla="*/ 399876 w 607568"/>
              <a:gd name="connsiteY100" fmla="*/ 279373 h 491771"/>
              <a:gd name="connsiteX101" fmla="*/ 430016 w 607568"/>
              <a:gd name="connsiteY101" fmla="*/ 289814 h 491771"/>
              <a:gd name="connsiteX102" fmla="*/ 448382 w 607568"/>
              <a:gd name="connsiteY102" fmla="*/ 316058 h 491771"/>
              <a:gd name="connsiteX103" fmla="*/ 481630 w 607568"/>
              <a:gd name="connsiteY103" fmla="*/ 424515 h 491771"/>
              <a:gd name="connsiteX104" fmla="*/ 483891 w 607568"/>
              <a:gd name="connsiteY104" fmla="*/ 436461 h 491771"/>
              <a:gd name="connsiteX105" fmla="*/ 473718 w 607568"/>
              <a:gd name="connsiteY105" fmla="*/ 470700 h 491771"/>
              <a:gd name="connsiteX106" fmla="*/ 443956 w 607568"/>
              <a:gd name="connsiteY106" fmla="*/ 490360 h 491771"/>
              <a:gd name="connsiteX107" fmla="*/ 431805 w 607568"/>
              <a:gd name="connsiteY107" fmla="*/ 491771 h 491771"/>
              <a:gd name="connsiteX108" fmla="*/ 325375 w 607568"/>
              <a:gd name="connsiteY108" fmla="*/ 491771 h 491771"/>
              <a:gd name="connsiteX109" fmla="*/ 337430 w 607568"/>
              <a:gd name="connsiteY109" fmla="*/ 415296 h 491771"/>
              <a:gd name="connsiteX110" fmla="*/ 334605 w 607568"/>
              <a:gd name="connsiteY110" fmla="*/ 389052 h 491771"/>
              <a:gd name="connsiteX111" fmla="*/ 323962 w 607568"/>
              <a:gd name="connsiteY111" fmla="*/ 360927 h 491771"/>
              <a:gd name="connsiteX112" fmla="*/ 337430 w 607568"/>
              <a:gd name="connsiteY112" fmla="*/ 347476 h 491771"/>
              <a:gd name="connsiteX113" fmla="*/ 307196 w 607568"/>
              <a:gd name="connsiteY113" fmla="*/ 317281 h 491771"/>
              <a:gd name="connsiteX114" fmla="*/ 276868 w 607568"/>
              <a:gd name="connsiteY114" fmla="*/ 347476 h 491771"/>
              <a:gd name="connsiteX115" fmla="*/ 290337 w 607568"/>
              <a:gd name="connsiteY115" fmla="*/ 360927 h 491771"/>
              <a:gd name="connsiteX116" fmla="*/ 279694 w 607568"/>
              <a:gd name="connsiteY116" fmla="*/ 389052 h 491771"/>
              <a:gd name="connsiteX117" fmla="*/ 276963 w 607568"/>
              <a:gd name="connsiteY117" fmla="*/ 415296 h 491771"/>
              <a:gd name="connsiteX118" fmla="*/ 288736 w 607568"/>
              <a:gd name="connsiteY118" fmla="*/ 491771 h 491771"/>
              <a:gd name="connsiteX119" fmla="*/ 182493 w 607568"/>
              <a:gd name="connsiteY119" fmla="*/ 491771 h 491771"/>
              <a:gd name="connsiteX120" fmla="*/ 170437 w 607568"/>
              <a:gd name="connsiteY120" fmla="*/ 490360 h 491771"/>
              <a:gd name="connsiteX121" fmla="*/ 140675 w 607568"/>
              <a:gd name="connsiteY121" fmla="*/ 470700 h 491771"/>
              <a:gd name="connsiteX122" fmla="*/ 132669 w 607568"/>
              <a:gd name="connsiteY122" fmla="*/ 424515 h 491771"/>
              <a:gd name="connsiteX123" fmla="*/ 166011 w 607568"/>
              <a:gd name="connsiteY123" fmla="*/ 316058 h 491771"/>
              <a:gd name="connsiteX124" fmla="*/ 184377 w 607568"/>
              <a:gd name="connsiteY124" fmla="*/ 289814 h 491771"/>
              <a:gd name="connsiteX125" fmla="*/ 214517 w 607568"/>
              <a:gd name="connsiteY125" fmla="*/ 279373 h 491771"/>
              <a:gd name="connsiteX126" fmla="*/ 214517 w 607568"/>
              <a:gd name="connsiteY126" fmla="*/ 279279 h 491771"/>
              <a:gd name="connsiteX127" fmla="*/ 229022 w 607568"/>
              <a:gd name="connsiteY127" fmla="*/ 249648 h 491771"/>
              <a:gd name="connsiteX128" fmla="*/ 247765 w 607568"/>
              <a:gd name="connsiteY128" fmla="*/ 237326 h 491771"/>
              <a:gd name="connsiteX129" fmla="*/ 258879 w 607568"/>
              <a:gd name="connsiteY129" fmla="*/ 234033 h 491771"/>
              <a:gd name="connsiteX130" fmla="*/ 265754 w 607568"/>
              <a:gd name="connsiteY130" fmla="*/ 235538 h 491771"/>
              <a:gd name="connsiteX131" fmla="*/ 268768 w 607568"/>
              <a:gd name="connsiteY131" fmla="*/ 236855 h 491771"/>
              <a:gd name="connsiteX132" fmla="*/ 269239 w 607568"/>
              <a:gd name="connsiteY132" fmla="*/ 234598 h 491771"/>
              <a:gd name="connsiteX133" fmla="*/ 255205 w 607568"/>
              <a:gd name="connsiteY133" fmla="*/ 222934 h 491771"/>
              <a:gd name="connsiteX134" fmla="*/ 254546 w 607568"/>
              <a:gd name="connsiteY134" fmla="*/ 222275 h 491771"/>
              <a:gd name="connsiteX135" fmla="*/ 241548 w 607568"/>
              <a:gd name="connsiteY135" fmla="*/ 207789 h 491771"/>
              <a:gd name="connsiteX136" fmla="*/ 241077 w 607568"/>
              <a:gd name="connsiteY136" fmla="*/ 207225 h 491771"/>
              <a:gd name="connsiteX137" fmla="*/ 229681 w 607568"/>
              <a:gd name="connsiteY137" fmla="*/ 189823 h 491771"/>
              <a:gd name="connsiteX138" fmla="*/ 229493 w 607568"/>
              <a:gd name="connsiteY138" fmla="*/ 189635 h 491771"/>
              <a:gd name="connsiteX139" fmla="*/ 220356 w 607568"/>
              <a:gd name="connsiteY139" fmla="*/ 169787 h 491771"/>
              <a:gd name="connsiteX140" fmla="*/ 203497 w 607568"/>
              <a:gd name="connsiteY140" fmla="*/ 159910 h 491771"/>
              <a:gd name="connsiteX141" fmla="*/ 203120 w 607568"/>
              <a:gd name="connsiteY141" fmla="*/ 159534 h 491771"/>
              <a:gd name="connsiteX142" fmla="*/ 197281 w 607568"/>
              <a:gd name="connsiteY142" fmla="*/ 151068 h 491771"/>
              <a:gd name="connsiteX143" fmla="*/ 196433 w 607568"/>
              <a:gd name="connsiteY143" fmla="*/ 149281 h 491771"/>
              <a:gd name="connsiteX144" fmla="*/ 192666 w 607568"/>
              <a:gd name="connsiteY144" fmla="*/ 138840 h 491771"/>
              <a:gd name="connsiteX145" fmla="*/ 212727 w 607568"/>
              <a:gd name="connsiteY145" fmla="*/ 95476 h 491771"/>
              <a:gd name="connsiteX146" fmla="*/ 212727 w 607568"/>
              <a:gd name="connsiteY146" fmla="*/ 85787 h 491771"/>
              <a:gd name="connsiteX147" fmla="*/ 298626 w 607568"/>
              <a:gd name="connsiteY147" fmla="*/ 0 h 49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607568" h="491771">
                <a:moveTo>
                  <a:pt x="355420" y="250307"/>
                </a:moveTo>
                <a:cubicBezTo>
                  <a:pt x="354290" y="250307"/>
                  <a:pt x="353160" y="250871"/>
                  <a:pt x="352312" y="251812"/>
                </a:cubicBezTo>
                <a:lnTo>
                  <a:pt x="321042" y="289814"/>
                </a:lnTo>
                <a:cubicBezTo>
                  <a:pt x="319723" y="291507"/>
                  <a:pt x="319912" y="293953"/>
                  <a:pt x="321513" y="295364"/>
                </a:cubicBezTo>
                <a:lnTo>
                  <a:pt x="369736" y="338257"/>
                </a:lnTo>
                <a:cubicBezTo>
                  <a:pt x="370396" y="338822"/>
                  <a:pt x="371149" y="339104"/>
                  <a:pt x="371997" y="339104"/>
                </a:cubicBezTo>
                <a:cubicBezTo>
                  <a:pt x="372374" y="339104"/>
                  <a:pt x="372750" y="339010"/>
                  <a:pt x="373127" y="338916"/>
                </a:cubicBezTo>
                <a:cubicBezTo>
                  <a:pt x="374257" y="338539"/>
                  <a:pt x="375105" y="337505"/>
                  <a:pt x="375293" y="336282"/>
                </a:cubicBezTo>
                <a:lnTo>
                  <a:pt x="383676" y="279467"/>
                </a:lnTo>
                <a:cubicBezTo>
                  <a:pt x="384618" y="273164"/>
                  <a:pt x="381792" y="266768"/>
                  <a:pt x="376424" y="263287"/>
                </a:cubicBezTo>
                <a:lnTo>
                  <a:pt x="357681" y="250965"/>
                </a:lnTo>
                <a:cubicBezTo>
                  <a:pt x="357021" y="250495"/>
                  <a:pt x="356174" y="250307"/>
                  <a:pt x="355420" y="250307"/>
                </a:cubicBezTo>
                <a:close/>
                <a:moveTo>
                  <a:pt x="258879" y="250307"/>
                </a:moveTo>
                <a:cubicBezTo>
                  <a:pt x="258125" y="250307"/>
                  <a:pt x="257372" y="250495"/>
                  <a:pt x="256712" y="250965"/>
                </a:cubicBezTo>
                <a:lnTo>
                  <a:pt x="237969" y="263287"/>
                </a:lnTo>
                <a:cubicBezTo>
                  <a:pt x="232601" y="266768"/>
                  <a:pt x="229775" y="273164"/>
                  <a:pt x="230717" y="279467"/>
                </a:cubicBezTo>
                <a:lnTo>
                  <a:pt x="239100" y="336282"/>
                </a:lnTo>
                <a:cubicBezTo>
                  <a:pt x="239288" y="337505"/>
                  <a:pt x="240136" y="338539"/>
                  <a:pt x="241266" y="338916"/>
                </a:cubicBezTo>
                <a:cubicBezTo>
                  <a:pt x="241643" y="339010"/>
                  <a:pt x="242019" y="339104"/>
                  <a:pt x="242396" y="339104"/>
                </a:cubicBezTo>
                <a:cubicBezTo>
                  <a:pt x="243244" y="339104"/>
                  <a:pt x="243997" y="338822"/>
                  <a:pt x="244657" y="338257"/>
                </a:cubicBezTo>
                <a:lnTo>
                  <a:pt x="292880" y="295364"/>
                </a:lnTo>
                <a:cubicBezTo>
                  <a:pt x="294481" y="293953"/>
                  <a:pt x="294670" y="291507"/>
                  <a:pt x="293351" y="289814"/>
                </a:cubicBezTo>
                <a:lnTo>
                  <a:pt x="261987" y="251812"/>
                </a:lnTo>
                <a:cubicBezTo>
                  <a:pt x="261233" y="250871"/>
                  <a:pt x="260103" y="250307"/>
                  <a:pt x="258879" y="250307"/>
                </a:cubicBezTo>
                <a:close/>
                <a:moveTo>
                  <a:pt x="500465" y="66049"/>
                </a:moveTo>
                <a:cubicBezTo>
                  <a:pt x="548129" y="66049"/>
                  <a:pt x="562447" y="93516"/>
                  <a:pt x="565743" y="130673"/>
                </a:cubicBezTo>
                <a:cubicBezTo>
                  <a:pt x="565932" y="130673"/>
                  <a:pt x="566026" y="130673"/>
                  <a:pt x="566120" y="130673"/>
                </a:cubicBezTo>
                <a:cubicBezTo>
                  <a:pt x="577141" y="133118"/>
                  <a:pt x="583358" y="146664"/>
                  <a:pt x="580250" y="160962"/>
                </a:cubicBezTo>
                <a:cubicBezTo>
                  <a:pt x="577706" y="172532"/>
                  <a:pt x="569700" y="180904"/>
                  <a:pt x="560939" y="182503"/>
                </a:cubicBezTo>
                <a:cubicBezTo>
                  <a:pt x="554628" y="199529"/>
                  <a:pt x="543796" y="214016"/>
                  <a:pt x="531927" y="223799"/>
                </a:cubicBezTo>
                <a:cubicBezTo>
                  <a:pt x="528913" y="226338"/>
                  <a:pt x="527500" y="230383"/>
                  <a:pt x="528253" y="234240"/>
                </a:cubicBezTo>
                <a:lnTo>
                  <a:pt x="530797" y="246281"/>
                </a:lnTo>
                <a:cubicBezTo>
                  <a:pt x="532304" y="253806"/>
                  <a:pt x="538238" y="259732"/>
                  <a:pt x="545868" y="261143"/>
                </a:cubicBezTo>
                <a:lnTo>
                  <a:pt x="558961" y="263777"/>
                </a:lnTo>
                <a:cubicBezTo>
                  <a:pt x="578366" y="267634"/>
                  <a:pt x="593437" y="282684"/>
                  <a:pt x="597299" y="301968"/>
                </a:cubicBezTo>
                <a:lnTo>
                  <a:pt x="607002" y="350788"/>
                </a:lnTo>
                <a:cubicBezTo>
                  <a:pt x="608697" y="358972"/>
                  <a:pt x="606531" y="367438"/>
                  <a:pt x="601256" y="373835"/>
                </a:cubicBezTo>
                <a:cubicBezTo>
                  <a:pt x="595981" y="380325"/>
                  <a:pt x="588068" y="384088"/>
                  <a:pt x="579685" y="384088"/>
                </a:cubicBezTo>
                <a:lnTo>
                  <a:pt x="490386" y="384088"/>
                </a:lnTo>
                <a:lnTo>
                  <a:pt x="467685" y="310058"/>
                </a:lnTo>
                <a:cubicBezTo>
                  <a:pt x="461845" y="291150"/>
                  <a:pt x="448563" y="276194"/>
                  <a:pt x="431702" y="267445"/>
                </a:cubicBezTo>
                <a:cubicBezTo>
                  <a:pt x="434999" y="265940"/>
                  <a:pt x="438295" y="264529"/>
                  <a:pt x="441969" y="263777"/>
                </a:cubicBezTo>
                <a:lnTo>
                  <a:pt x="455157" y="261237"/>
                </a:lnTo>
                <a:cubicBezTo>
                  <a:pt x="462692" y="259732"/>
                  <a:pt x="468627" y="253806"/>
                  <a:pt x="470228" y="246281"/>
                </a:cubicBezTo>
                <a:lnTo>
                  <a:pt x="472677" y="234240"/>
                </a:lnTo>
                <a:cubicBezTo>
                  <a:pt x="473525" y="230383"/>
                  <a:pt x="472112" y="226338"/>
                  <a:pt x="469098" y="223893"/>
                </a:cubicBezTo>
                <a:cubicBezTo>
                  <a:pt x="457229" y="214016"/>
                  <a:pt x="446302" y="199529"/>
                  <a:pt x="439991" y="182503"/>
                </a:cubicBezTo>
                <a:cubicBezTo>
                  <a:pt x="434716" y="181563"/>
                  <a:pt x="429818" y="177894"/>
                  <a:pt x="426144" y="172720"/>
                </a:cubicBezTo>
                <a:cubicBezTo>
                  <a:pt x="433303" y="164725"/>
                  <a:pt x="438861" y="154754"/>
                  <a:pt x="441404" y="143278"/>
                </a:cubicBezTo>
                <a:cubicBezTo>
                  <a:pt x="444324" y="130485"/>
                  <a:pt x="443476" y="118068"/>
                  <a:pt x="439708" y="107438"/>
                </a:cubicBezTo>
                <a:cubicBezTo>
                  <a:pt x="447244" y="82699"/>
                  <a:pt x="464200" y="66049"/>
                  <a:pt x="500465" y="66049"/>
                </a:cubicBezTo>
                <a:close/>
                <a:moveTo>
                  <a:pt x="107100" y="66049"/>
                </a:moveTo>
                <a:cubicBezTo>
                  <a:pt x="151561" y="66049"/>
                  <a:pt x="166820" y="90130"/>
                  <a:pt x="171341" y="123618"/>
                </a:cubicBezTo>
                <a:cubicBezTo>
                  <a:pt x="170965" y="129920"/>
                  <a:pt x="171436" y="136505"/>
                  <a:pt x="172849" y="143278"/>
                </a:cubicBezTo>
                <a:cubicBezTo>
                  <a:pt x="174921" y="152590"/>
                  <a:pt x="178971" y="161056"/>
                  <a:pt x="184246" y="168205"/>
                </a:cubicBezTo>
                <a:cubicBezTo>
                  <a:pt x="180573" y="175919"/>
                  <a:pt x="174356" y="181281"/>
                  <a:pt x="167574" y="182503"/>
                </a:cubicBezTo>
                <a:cubicBezTo>
                  <a:pt x="161263" y="199529"/>
                  <a:pt x="150336" y="214016"/>
                  <a:pt x="138468" y="223799"/>
                </a:cubicBezTo>
                <a:cubicBezTo>
                  <a:pt x="135453" y="226338"/>
                  <a:pt x="134040" y="230383"/>
                  <a:pt x="134794" y="234240"/>
                </a:cubicBezTo>
                <a:lnTo>
                  <a:pt x="137337" y="246281"/>
                </a:lnTo>
                <a:cubicBezTo>
                  <a:pt x="138939" y="253806"/>
                  <a:pt x="144873" y="259732"/>
                  <a:pt x="152408" y="261143"/>
                </a:cubicBezTo>
                <a:lnTo>
                  <a:pt x="165596" y="263777"/>
                </a:lnTo>
                <a:cubicBezTo>
                  <a:pt x="170494" y="264812"/>
                  <a:pt x="175203" y="266505"/>
                  <a:pt x="179442" y="268856"/>
                </a:cubicBezTo>
                <a:cubicBezTo>
                  <a:pt x="164088" y="277793"/>
                  <a:pt x="152126" y="292279"/>
                  <a:pt x="146662" y="310058"/>
                </a:cubicBezTo>
                <a:lnTo>
                  <a:pt x="123867" y="384088"/>
                </a:lnTo>
                <a:lnTo>
                  <a:pt x="27883" y="384088"/>
                </a:lnTo>
                <a:cubicBezTo>
                  <a:pt x="19499" y="384088"/>
                  <a:pt x="11587" y="380325"/>
                  <a:pt x="6312" y="373835"/>
                </a:cubicBezTo>
                <a:cubicBezTo>
                  <a:pt x="1037" y="367438"/>
                  <a:pt x="-1129" y="358972"/>
                  <a:pt x="566" y="350788"/>
                </a:cubicBezTo>
                <a:lnTo>
                  <a:pt x="10268" y="301968"/>
                </a:lnTo>
                <a:cubicBezTo>
                  <a:pt x="14130" y="282684"/>
                  <a:pt x="29202" y="267634"/>
                  <a:pt x="48606" y="263777"/>
                </a:cubicBezTo>
                <a:lnTo>
                  <a:pt x="61699" y="261237"/>
                </a:lnTo>
                <a:cubicBezTo>
                  <a:pt x="69328" y="259732"/>
                  <a:pt x="75263" y="253806"/>
                  <a:pt x="76770" y="246281"/>
                </a:cubicBezTo>
                <a:lnTo>
                  <a:pt x="79313" y="234240"/>
                </a:lnTo>
                <a:cubicBezTo>
                  <a:pt x="80067" y="230383"/>
                  <a:pt x="78654" y="226338"/>
                  <a:pt x="75639" y="223893"/>
                </a:cubicBezTo>
                <a:cubicBezTo>
                  <a:pt x="63771" y="214016"/>
                  <a:pt x="52939" y="199623"/>
                  <a:pt x="46628" y="182503"/>
                </a:cubicBezTo>
                <a:cubicBezTo>
                  <a:pt x="37867" y="180904"/>
                  <a:pt x="29861" y="172532"/>
                  <a:pt x="27318" y="160962"/>
                </a:cubicBezTo>
                <a:cubicBezTo>
                  <a:pt x="24115" y="146664"/>
                  <a:pt x="30426" y="133118"/>
                  <a:pt x="41447" y="130673"/>
                </a:cubicBezTo>
                <a:cubicBezTo>
                  <a:pt x="41541" y="130673"/>
                  <a:pt x="41729" y="130673"/>
                  <a:pt x="41824" y="130673"/>
                </a:cubicBezTo>
                <a:cubicBezTo>
                  <a:pt x="45403" y="93516"/>
                  <a:pt x="60192" y="66049"/>
                  <a:pt x="107100" y="66049"/>
                </a:cubicBezTo>
                <a:close/>
                <a:moveTo>
                  <a:pt x="298626" y="0"/>
                </a:moveTo>
                <a:lnTo>
                  <a:pt x="315956" y="0"/>
                </a:lnTo>
                <a:cubicBezTo>
                  <a:pt x="363426" y="0"/>
                  <a:pt x="401854" y="38378"/>
                  <a:pt x="401854" y="85787"/>
                </a:cubicBezTo>
                <a:lnTo>
                  <a:pt x="401854" y="95476"/>
                </a:lnTo>
                <a:cubicBezTo>
                  <a:pt x="417301" y="99238"/>
                  <a:pt x="426154" y="118522"/>
                  <a:pt x="421633" y="138840"/>
                </a:cubicBezTo>
                <a:cubicBezTo>
                  <a:pt x="420880" y="142602"/>
                  <a:pt x="419467" y="146083"/>
                  <a:pt x="417960" y="149281"/>
                </a:cubicBezTo>
                <a:cubicBezTo>
                  <a:pt x="417677" y="149939"/>
                  <a:pt x="417395" y="150504"/>
                  <a:pt x="417112" y="151068"/>
                </a:cubicBezTo>
                <a:cubicBezTo>
                  <a:pt x="415417" y="154172"/>
                  <a:pt x="413533" y="157088"/>
                  <a:pt x="411273" y="159534"/>
                </a:cubicBezTo>
                <a:cubicBezTo>
                  <a:pt x="411179" y="159628"/>
                  <a:pt x="410990" y="159816"/>
                  <a:pt x="410896" y="159910"/>
                </a:cubicBezTo>
                <a:cubicBezTo>
                  <a:pt x="406092" y="165084"/>
                  <a:pt x="400159" y="168658"/>
                  <a:pt x="394037" y="169787"/>
                </a:cubicBezTo>
                <a:cubicBezTo>
                  <a:pt x="391494" y="176654"/>
                  <a:pt x="388385" y="183332"/>
                  <a:pt x="384900" y="189541"/>
                </a:cubicBezTo>
                <a:cubicBezTo>
                  <a:pt x="384806" y="189635"/>
                  <a:pt x="384806" y="189729"/>
                  <a:pt x="384712" y="189823"/>
                </a:cubicBezTo>
                <a:cubicBezTo>
                  <a:pt x="381227" y="196031"/>
                  <a:pt x="377460" y="201769"/>
                  <a:pt x="373316" y="207131"/>
                </a:cubicBezTo>
                <a:cubicBezTo>
                  <a:pt x="373127" y="207413"/>
                  <a:pt x="372939" y="207601"/>
                  <a:pt x="372750" y="207789"/>
                </a:cubicBezTo>
                <a:cubicBezTo>
                  <a:pt x="368700" y="213057"/>
                  <a:pt x="364368" y="217948"/>
                  <a:pt x="359847" y="222275"/>
                </a:cubicBezTo>
                <a:cubicBezTo>
                  <a:pt x="359658" y="222463"/>
                  <a:pt x="359376" y="222651"/>
                  <a:pt x="359188" y="222934"/>
                </a:cubicBezTo>
                <a:cubicBezTo>
                  <a:pt x="354667" y="227261"/>
                  <a:pt x="349957" y="231211"/>
                  <a:pt x="345154" y="234598"/>
                </a:cubicBezTo>
                <a:lnTo>
                  <a:pt x="345625" y="236855"/>
                </a:lnTo>
                <a:cubicBezTo>
                  <a:pt x="346567" y="236385"/>
                  <a:pt x="347603" y="235915"/>
                  <a:pt x="348639" y="235538"/>
                </a:cubicBezTo>
                <a:cubicBezTo>
                  <a:pt x="350899" y="234786"/>
                  <a:pt x="353065" y="234033"/>
                  <a:pt x="355514" y="234033"/>
                </a:cubicBezTo>
                <a:cubicBezTo>
                  <a:pt x="359470" y="234033"/>
                  <a:pt x="363238" y="235162"/>
                  <a:pt x="366628" y="237326"/>
                </a:cubicBezTo>
                <a:cubicBezTo>
                  <a:pt x="366628" y="237326"/>
                  <a:pt x="380756" y="246450"/>
                  <a:pt x="385371" y="249648"/>
                </a:cubicBezTo>
                <a:cubicBezTo>
                  <a:pt x="401854" y="261030"/>
                  <a:pt x="399876" y="279373"/>
                  <a:pt x="399876" y="279373"/>
                </a:cubicBezTo>
                <a:cubicBezTo>
                  <a:pt x="410990" y="279655"/>
                  <a:pt x="421822" y="283041"/>
                  <a:pt x="430016" y="289814"/>
                </a:cubicBezTo>
                <a:cubicBezTo>
                  <a:pt x="445180" y="302324"/>
                  <a:pt x="447535" y="313330"/>
                  <a:pt x="448382" y="316058"/>
                </a:cubicBezTo>
                <a:lnTo>
                  <a:pt x="481630" y="424515"/>
                </a:lnTo>
                <a:cubicBezTo>
                  <a:pt x="482855" y="428371"/>
                  <a:pt x="483608" y="432416"/>
                  <a:pt x="483891" y="436461"/>
                </a:cubicBezTo>
                <a:cubicBezTo>
                  <a:pt x="484644" y="448595"/>
                  <a:pt x="481159" y="460730"/>
                  <a:pt x="473718" y="470700"/>
                </a:cubicBezTo>
                <a:cubicBezTo>
                  <a:pt x="466372" y="480671"/>
                  <a:pt x="455823" y="487538"/>
                  <a:pt x="443956" y="490360"/>
                </a:cubicBezTo>
                <a:cubicBezTo>
                  <a:pt x="440000" y="491301"/>
                  <a:pt x="435950" y="491771"/>
                  <a:pt x="431805" y="491771"/>
                </a:cubicBezTo>
                <a:lnTo>
                  <a:pt x="325375" y="491771"/>
                </a:lnTo>
                <a:lnTo>
                  <a:pt x="337430" y="415296"/>
                </a:lnTo>
                <a:cubicBezTo>
                  <a:pt x="338749" y="406454"/>
                  <a:pt x="337807" y="397424"/>
                  <a:pt x="334605" y="389052"/>
                </a:cubicBezTo>
                <a:lnTo>
                  <a:pt x="323962" y="360927"/>
                </a:lnTo>
                <a:lnTo>
                  <a:pt x="337430" y="347476"/>
                </a:lnTo>
                <a:lnTo>
                  <a:pt x="307196" y="317281"/>
                </a:lnTo>
                <a:lnTo>
                  <a:pt x="276868" y="347476"/>
                </a:lnTo>
                <a:lnTo>
                  <a:pt x="290337" y="360927"/>
                </a:lnTo>
                <a:lnTo>
                  <a:pt x="279694" y="389052"/>
                </a:lnTo>
                <a:cubicBezTo>
                  <a:pt x="276586" y="397424"/>
                  <a:pt x="275644" y="406454"/>
                  <a:pt x="276963" y="415296"/>
                </a:cubicBezTo>
                <a:lnTo>
                  <a:pt x="288736" y="491771"/>
                </a:lnTo>
                <a:lnTo>
                  <a:pt x="182493" y="491771"/>
                </a:lnTo>
                <a:cubicBezTo>
                  <a:pt x="178443" y="491771"/>
                  <a:pt x="174299" y="491301"/>
                  <a:pt x="170437" y="490360"/>
                </a:cubicBezTo>
                <a:cubicBezTo>
                  <a:pt x="158570" y="487538"/>
                  <a:pt x="148021" y="480671"/>
                  <a:pt x="140675" y="470700"/>
                </a:cubicBezTo>
                <a:cubicBezTo>
                  <a:pt x="130785" y="457343"/>
                  <a:pt x="127865" y="440223"/>
                  <a:pt x="132669" y="424515"/>
                </a:cubicBezTo>
                <a:lnTo>
                  <a:pt x="166011" y="316058"/>
                </a:lnTo>
                <a:cubicBezTo>
                  <a:pt x="166858" y="313330"/>
                  <a:pt x="170908" y="300631"/>
                  <a:pt x="184377" y="289814"/>
                </a:cubicBezTo>
                <a:cubicBezTo>
                  <a:pt x="192666" y="283229"/>
                  <a:pt x="203403" y="279655"/>
                  <a:pt x="214517" y="279373"/>
                </a:cubicBezTo>
                <a:lnTo>
                  <a:pt x="214517" y="279279"/>
                </a:lnTo>
                <a:cubicBezTo>
                  <a:pt x="214140" y="273447"/>
                  <a:pt x="211880" y="260654"/>
                  <a:pt x="229022" y="249648"/>
                </a:cubicBezTo>
                <a:cubicBezTo>
                  <a:pt x="233731" y="246638"/>
                  <a:pt x="247765" y="237326"/>
                  <a:pt x="247765" y="237326"/>
                </a:cubicBezTo>
                <a:cubicBezTo>
                  <a:pt x="251061" y="235162"/>
                  <a:pt x="254923" y="234033"/>
                  <a:pt x="258879" y="234033"/>
                </a:cubicBezTo>
                <a:cubicBezTo>
                  <a:pt x="261328" y="234033"/>
                  <a:pt x="263494" y="234786"/>
                  <a:pt x="265754" y="235538"/>
                </a:cubicBezTo>
                <a:cubicBezTo>
                  <a:pt x="266790" y="236009"/>
                  <a:pt x="267826" y="236385"/>
                  <a:pt x="268768" y="236855"/>
                </a:cubicBezTo>
                <a:lnTo>
                  <a:pt x="269239" y="234598"/>
                </a:lnTo>
                <a:cubicBezTo>
                  <a:pt x="264436" y="231211"/>
                  <a:pt x="259726" y="227261"/>
                  <a:pt x="255205" y="222934"/>
                </a:cubicBezTo>
                <a:cubicBezTo>
                  <a:pt x="254923" y="222651"/>
                  <a:pt x="254735" y="222463"/>
                  <a:pt x="254546" y="222275"/>
                </a:cubicBezTo>
                <a:cubicBezTo>
                  <a:pt x="250025" y="217948"/>
                  <a:pt x="245693" y="213057"/>
                  <a:pt x="241548" y="207789"/>
                </a:cubicBezTo>
                <a:cubicBezTo>
                  <a:pt x="241454" y="207601"/>
                  <a:pt x="241266" y="207413"/>
                  <a:pt x="241077" y="207225"/>
                </a:cubicBezTo>
                <a:cubicBezTo>
                  <a:pt x="236933" y="201769"/>
                  <a:pt x="233072" y="196031"/>
                  <a:pt x="229681" y="189823"/>
                </a:cubicBezTo>
                <a:cubicBezTo>
                  <a:pt x="229587" y="189729"/>
                  <a:pt x="229587" y="189635"/>
                  <a:pt x="229493" y="189635"/>
                </a:cubicBezTo>
                <a:cubicBezTo>
                  <a:pt x="226008" y="183332"/>
                  <a:pt x="222899" y="176654"/>
                  <a:pt x="220356" y="169787"/>
                </a:cubicBezTo>
                <a:cubicBezTo>
                  <a:pt x="214140" y="168658"/>
                  <a:pt x="208301" y="165084"/>
                  <a:pt x="203497" y="159910"/>
                </a:cubicBezTo>
                <a:cubicBezTo>
                  <a:pt x="203309" y="159722"/>
                  <a:pt x="203214" y="159628"/>
                  <a:pt x="203120" y="159534"/>
                </a:cubicBezTo>
                <a:cubicBezTo>
                  <a:pt x="200860" y="157088"/>
                  <a:pt x="198976" y="154172"/>
                  <a:pt x="197281" y="151068"/>
                </a:cubicBezTo>
                <a:cubicBezTo>
                  <a:pt x="196998" y="150504"/>
                  <a:pt x="196716" y="149939"/>
                  <a:pt x="196433" y="149281"/>
                </a:cubicBezTo>
                <a:cubicBezTo>
                  <a:pt x="194832" y="146083"/>
                  <a:pt x="193513" y="142602"/>
                  <a:pt x="192666" y="138840"/>
                </a:cubicBezTo>
                <a:cubicBezTo>
                  <a:pt x="188145" y="118428"/>
                  <a:pt x="197092" y="99050"/>
                  <a:pt x="212727" y="95476"/>
                </a:cubicBezTo>
                <a:lnTo>
                  <a:pt x="212727" y="85787"/>
                </a:lnTo>
                <a:cubicBezTo>
                  <a:pt x="212727" y="38378"/>
                  <a:pt x="251155" y="0"/>
                  <a:pt x="2986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7" name="ísliḑè">
            <a:extLst>
              <a:ext uri="{FF2B5EF4-FFF2-40B4-BE49-F238E27FC236}">
                <a16:creationId xmlns:a16="http://schemas.microsoft.com/office/drawing/2014/main" id="{B8439F00-7A93-4F9D-92B2-0477E972C3D0}"/>
              </a:ext>
            </a:extLst>
          </p:cNvPr>
          <p:cNvSpPr/>
          <p:nvPr/>
        </p:nvSpPr>
        <p:spPr bwMode="auto">
          <a:xfrm>
            <a:off x="7641679" y="4496887"/>
            <a:ext cx="473526" cy="383276"/>
          </a:xfrm>
          <a:custGeom>
            <a:avLst/>
            <a:gdLst>
              <a:gd name="connsiteX0" fmla="*/ 355420 w 607568"/>
              <a:gd name="connsiteY0" fmla="*/ 250307 h 491771"/>
              <a:gd name="connsiteX1" fmla="*/ 352312 w 607568"/>
              <a:gd name="connsiteY1" fmla="*/ 251812 h 491771"/>
              <a:gd name="connsiteX2" fmla="*/ 321042 w 607568"/>
              <a:gd name="connsiteY2" fmla="*/ 289814 h 491771"/>
              <a:gd name="connsiteX3" fmla="*/ 321513 w 607568"/>
              <a:gd name="connsiteY3" fmla="*/ 295364 h 491771"/>
              <a:gd name="connsiteX4" fmla="*/ 369736 w 607568"/>
              <a:gd name="connsiteY4" fmla="*/ 338257 h 491771"/>
              <a:gd name="connsiteX5" fmla="*/ 371997 w 607568"/>
              <a:gd name="connsiteY5" fmla="*/ 339104 h 491771"/>
              <a:gd name="connsiteX6" fmla="*/ 373127 w 607568"/>
              <a:gd name="connsiteY6" fmla="*/ 338916 h 491771"/>
              <a:gd name="connsiteX7" fmla="*/ 375293 w 607568"/>
              <a:gd name="connsiteY7" fmla="*/ 336282 h 491771"/>
              <a:gd name="connsiteX8" fmla="*/ 383676 w 607568"/>
              <a:gd name="connsiteY8" fmla="*/ 279467 h 491771"/>
              <a:gd name="connsiteX9" fmla="*/ 376424 w 607568"/>
              <a:gd name="connsiteY9" fmla="*/ 263287 h 491771"/>
              <a:gd name="connsiteX10" fmla="*/ 357681 w 607568"/>
              <a:gd name="connsiteY10" fmla="*/ 250965 h 491771"/>
              <a:gd name="connsiteX11" fmla="*/ 355420 w 607568"/>
              <a:gd name="connsiteY11" fmla="*/ 250307 h 491771"/>
              <a:gd name="connsiteX12" fmla="*/ 258879 w 607568"/>
              <a:gd name="connsiteY12" fmla="*/ 250307 h 491771"/>
              <a:gd name="connsiteX13" fmla="*/ 256712 w 607568"/>
              <a:gd name="connsiteY13" fmla="*/ 250965 h 491771"/>
              <a:gd name="connsiteX14" fmla="*/ 237969 w 607568"/>
              <a:gd name="connsiteY14" fmla="*/ 263287 h 491771"/>
              <a:gd name="connsiteX15" fmla="*/ 230717 w 607568"/>
              <a:gd name="connsiteY15" fmla="*/ 279467 h 491771"/>
              <a:gd name="connsiteX16" fmla="*/ 239100 w 607568"/>
              <a:gd name="connsiteY16" fmla="*/ 336282 h 491771"/>
              <a:gd name="connsiteX17" fmla="*/ 241266 w 607568"/>
              <a:gd name="connsiteY17" fmla="*/ 338916 h 491771"/>
              <a:gd name="connsiteX18" fmla="*/ 242396 w 607568"/>
              <a:gd name="connsiteY18" fmla="*/ 339104 h 491771"/>
              <a:gd name="connsiteX19" fmla="*/ 244657 w 607568"/>
              <a:gd name="connsiteY19" fmla="*/ 338257 h 491771"/>
              <a:gd name="connsiteX20" fmla="*/ 292880 w 607568"/>
              <a:gd name="connsiteY20" fmla="*/ 295364 h 491771"/>
              <a:gd name="connsiteX21" fmla="*/ 293351 w 607568"/>
              <a:gd name="connsiteY21" fmla="*/ 289814 h 491771"/>
              <a:gd name="connsiteX22" fmla="*/ 261987 w 607568"/>
              <a:gd name="connsiteY22" fmla="*/ 251812 h 491771"/>
              <a:gd name="connsiteX23" fmla="*/ 258879 w 607568"/>
              <a:gd name="connsiteY23" fmla="*/ 250307 h 491771"/>
              <a:gd name="connsiteX24" fmla="*/ 500465 w 607568"/>
              <a:gd name="connsiteY24" fmla="*/ 66049 h 491771"/>
              <a:gd name="connsiteX25" fmla="*/ 565743 w 607568"/>
              <a:gd name="connsiteY25" fmla="*/ 130673 h 491771"/>
              <a:gd name="connsiteX26" fmla="*/ 566120 w 607568"/>
              <a:gd name="connsiteY26" fmla="*/ 130673 h 491771"/>
              <a:gd name="connsiteX27" fmla="*/ 580250 w 607568"/>
              <a:gd name="connsiteY27" fmla="*/ 160962 h 491771"/>
              <a:gd name="connsiteX28" fmla="*/ 560939 w 607568"/>
              <a:gd name="connsiteY28" fmla="*/ 182503 h 491771"/>
              <a:gd name="connsiteX29" fmla="*/ 531927 w 607568"/>
              <a:gd name="connsiteY29" fmla="*/ 223799 h 491771"/>
              <a:gd name="connsiteX30" fmla="*/ 528253 w 607568"/>
              <a:gd name="connsiteY30" fmla="*/ 234240 h 491771"/>
              <a:gd name="connsiteX31" fmla="*/ 530797 w 607568"/>
              <a:gd name="connsiteY31" fmla="*/ 246281 h 491771"/>
              <a:gd name="connsiteX32" fmla="*/ 545868 w 607568"/>
              <a:gd name="connsiteY32" fmla="*/ 261143 h 491771"/>
              <a:gd name="connsiteX33" fmla="*/ 558961 w 607568"/>
              <a:gd name="connsiteY33" fmla="*/ 263777 h 491771"/>
              <a:gd name="connsiteX34" fmla="*/ 597299 w 607568"/>
              <a:gd name="connsiteY34" fmla="*/ 301968 h 491771"/>
              <a:gd name="connsiteX35" fmla="*/ 607002 w 607568"/>
              <a:gd name="connsiteY35" fmla="*/ 350788 h 491771"/>
              <a:gd name="connsiteX36" fmla="*/ 601256 w 607568"/>
              <a:gd name="connsiteY36" fmla="*/ 373835 h 491771"/>
              <a:gd name="connsiteX37" fmla="*/ 579685 w 607568"/>
              <a:gd name="connsiteY37" fmla="*/ 384088 h 491771"/>
              <a:gd name="connsiteX38" fmla="*/ 490386 w 607568"/>
              <a:gd name="connsiteY38" fmla="*/ 384088 h 491771"/>
              <a:gd name="connsiteX39" fmla="*/ 467685 w 607568"/>
              <a:gd name="connsiteY39" fmla="*/ 310058 h 491771"/>
              <a:gd name="connsiteX40" fmla="*/ 431702 w 607568"/>
              <a:gd name="connsiteY40" fmla="*/ 267445 h 491771"/>
              <a:gd name="connsiteX41" fmla="*/ 441969 w 607568"/>
              <a:gd name="connsiteY41" fmla="*/ 263777 h 491771"/>
              <a:gd name="connsiteX42" fmla="*/ 455157 w 607568"/>
              <a:gd name="connsiteY42" fmla="*/ 261237 h 491771"/>
              <a:gd name="connsiteX43" fmla="*/ 470228 w 607568"/>
              <a:gd name="connsiteY43" fmla="*/ 246281 h 491771"/>
              <a:gd name="connsiteX44" fmla="*/ 472677 w 607568"/>
              <a:gd name="connsiteY44" fmla="*/ 234240 h 491771"/>
              <a:gd name="connsiteX45" fmla="*/ 469098 w 607568"/>
              <a:gd name="connsiteY45" fmla="*/ 223893 h 491771"/>
              <a:gd name="connsiteX46" fmla="*/ 439991 w 607568"/>
              <a:gd name="connsiteY46" fmla="*/ 182503 h 491771"/>
              <a:gd name="connsiteX47" fmla="*/ 426144 w 607568"/>
              <a:gd name="connsiteY47" fmla="*/ 172720 h 491771"/>
              <a:gd name="connsiteX48" fmla="*/ 441404 w 607568"/>
              <a:gd name="connsiteY48" fmla="*/ 143278 h 491771"/>
              <a:gd name="connsiteX49" fmla="*/ 439708 w 607568"/>
              <a:gd name="connsiteY49" fmla="*/ 107438 h 491771"/>
              <a:gd name="connsiteX50" fmla="*/ 500465 w 607568"/>
              <a:gd name="connsiteY50" fmla="*/ 66049 h 491771"/>
              <a:gd name="connsiteX51" fmla="*/ 107100 w 607568"/>
              <a:gd name="connsiteY51" fmla="*/ 66049 h 491771"/>
              <a:gd name="connsiteX52" fmla="*/ 171341 w 607568"/>
              <a:gd name="connsiteY52" fmla="*/ 123618 h 491771"/>
              <a:gd name="connsiteX53" fmla="*/ 172849 w 607568"/>
              <a:gd name="connsiteY53" fmla="*/ 143278 h 491771"/>
              <a:gd name="connsiteX54" fmla="*/ 184246 w 607568"/>
              <a:gd name="connsiteY54" fmla="*/ 168205 h 491771"/>
              <a:gd name="connsiteX55" fmla="*/ 167574 w 607568"/>
              <a:gd name="connsiteY55" fmla="*/ 182503 h 491771"/>
              <a:gd name="connsiteX56" fmla="*/ 138468 w 607568"/>
              <a:gd name="connsiteY56" fmla="*/ 223799 h 491771"/>
              <a:gd name="connsiteX57" fmla="*/ 134794 w 607568"/>
              <a:gd name="connsiteY57" fmla="*/ 234240 h 491771"/>
              <a:gd name="connsiteX58" fmla="*/ 137337 w 607568"/>
              <a:gd name="connsiteY58" fmla="*/ 246281 h 491771"/>
              <a:gd name="connsiteX59" fmla="*/ 152408 w 607568"/>
              <a:gd name="connsiteY59" fmla="*/ 261143 h 491771"/>
              <a:gd name="connsiteX60" fmla="*/ 165596 w 607568"/>
              <a:gd name="connsiteY60" fmla="*/ 263777 h 491771"/>
              <a:gd name="connsiteX61" fmla="*/ 179442 w 607568"/>
              <a:gd name="connsiteY61" fmla="*/ 268856 h 491771"/>
              <a:gd name="connsiteX62" fmla="*/ 146662 w 607568"/>
              <a:gd name="connsiteY62" fmla="*/ 310058 h 491771"/>
              <a:gd name="connsiteX63" fmla="*/ 123867 w 607568"/>
              <a:gd name="connsiteY63" fmla="*/ 384088 h 491771"/>
              <a:gd name="connsiteX64" fmla="*/ 27883 w 607568"/>
              <a:gd name="connsiteY64" fmla="*/ 384088 h 491771"/>
              <a:gd name="connsiteX65" fmla="*/ 6312 w 607568"/>
              <a:gd name="connsiteY65" fmla="*/ 373835 h 491771"/>
              <a:gd name="connsiteX66" fmla="*/ 566 w 607568"/>
              <a:gd name="connsiteY66" fmla="*/ 350788 h 491771"/>
              <a:gd name="connsiteX67" fmla="*/ 10268 w 607568"/>
              <a:gd name="connsiteY67" fmla="*/ 301968 h 491771"/>
              <a:gd name="connsiteX68" fmla="*/ 48606 w 607568"/>
              <a:gd name="connsiteY68" fmla="*/ 263777 h 491771"/>
              <a:gd name="connsiteX69" fmla="*/ 61699 w 607568"/>
              <a:gd name="connsiteY69" fmla="*/ 261237 h 491771"/>
              <a:gd name="connsiteX70" fmla="*/ 76770 w 607568"/>
              <a:gd name="connsiteY70" fmla="*/ 246281 h 491771"/>
              <a:gd name="connsiteX71" fmla="*/ 79313 w 607568"/>
              <a:gd name="connsiteY71" fmla="*/ 234240 h 491771"/>
              <a:gd name="connsiteX72" fmla="*/ 75639 w 607568"/>
              <a:gd name="connsiteY72" fmla="*/ 223893 h 491771"/>
              <a:gd name="connsiteX73" fmla="*/ 46628 w 607568"/>
              <a:gd name="connsiteY73" fmla="*/ 182503 h 491771"/>
              <a:gd name="connsiteX74" fmla="*/ 27318 w 607568"/>
              <a:gd name="connsiteY74" fmla="*/ 160962 h 491771"/>
              <a:gd name="connsiteX75" fmla="*/ 41447 w 607568"/>
              <a:gd name="connsiteY75" fmla="*/ 130673 h 491771"/>
              <a:gd name="connsiteX76" fmla="*/ 41824 w 607568"/>
              <a:gd name="connsiteY76" fmla="*/ 130673 h 491771"/>
              <a:gd name="connsiteX77" fmla="*/ 107100 w 607568"/>
              <a:gd name="connsiteY77" fmla="*/ 66049 h 491771"/>
              <a:gd name="connsiteX78" fmla="*/ 298626 w 607568"/>
              <a:gd name="connsiteY78" fmla="*/ 0 h 491771"/>
              <a:gd name="connsiteX79" fmla="*/ 315956 w 607568"/>
              <a:gd name="connsiteY79" fmla="*/ 0 h 491771"/>
              <a:gd name="connsiteX80" fmla="*/ 401854 w 607568"/>
              <a:gd name="connsiteY80" fmla="*/ 85787 h 491771"/>
              <a:gd name="connsiteX81" fmla="*/ 401854 w 607568"/>
              <a:gd name="connsiteY81" fmla="*/ 95476 h 491771"/>
              <a:gd name="connsiteX82" fmla="*/ 421633 w 607568"/>
              <a:gd name="connsiteY82" fmla="*/ 138840 h 491771"/>
              <a:gd name="connsiteX83" fmla="*/ 417960 w 607568"/>
              <a:gd name="connsiteY83" fmla="*/ 149281 h 491771"/>
              <a:gd name="connsiteX84" fmla="*/ 417112 w 607568"/>
              <a:gd name="connsiteY84" fmla="*/ 151068 h 491771"/>
              <a:gd name="connsiteX85" fmla="*/ 411273 w 607568"/>
              <a:gd name="connsiteY85" fmla="*/ 159534 h 491771"/>
              <a:gd name="connsiteX86" fmla="*/ 410896 w 607568"/>
              <a:gd name="connsiteY86" fmla="*/ 159910 h 491771"/>
              <a:gd name="connsiteX87" fmla="*/ 394037 w 607568"/>
              <a:gd name="connsiteY87" fmla="*/ 169787 h 491771"/>
              <a:gd name="connsiteX88" fmla="*/ 384900 w 607568"/>
              <a:gd name="connsiteY88" fmla="*/ 189541 h 491771"/>
              <a:gd name="connsiteX89" fmla="*/ 384712 w 607568"/>
              <a:gd name="connsiteY89" fmla="*/ 189823 h 491771"/>
              <a:gd name="connsiteX90" fmla="*/ 373316 w 607568"/>
              <a:gd name="connsiteY90" fmla="*/ 207131 h 491771"/>
              <a:gd name="connsiteX91" fmla="*/ 372750 w 607568"/>
              <a:gd name="connsiteY91" fmla="*/ 207789 h 491771"/>
              <a:gd name="connsiteX92" fmla="*/ 359847 w 607568"/>
              <a:gd name="connsiteY92" fmla="*/ 222275 h 491771"/>
              <a:gd name="connsiteX93" fmla="*/ 359188 w 607568"/>
              <a:gd name="connsiteY93" fmla="*/ 222934 h 491771"/>
              <a:gd name="connsiteX94" fmla="*/ 345154 w 607568"/>
              <a:gd name="connsiteY94" fmla="*/ 234598 h 491771"/>
              <a:gd name="connsiteX95" fmla="*/ 345625 w 607568"/>
              <a:gd name="connsiteY95" fmla="*/ 236855 h 491771"/>
              <a:gd name="connsiteX96" fmla="*/ 348639 w 607568"/>
              <a:gd name="connsiteY96" fmla="*/ 235538 h 491771"/>
              <a:gd name="connsiteX97" fmla="*/ 355514 w 607568"/>
              <a:gd name="connsiteY97" fmla="*/ 234033 h 491771"/>
              <a:gd name="connsiteX98" fmla="*/ 366628 w 607568"/>
              <a:gd name="connsiteY98" fmla="*/ 237326 h 491771"/>
              <a:gd name="connsiteX99" fmla="*/ 385371 w 607568"/>
              <a:gd name="connsiteY99" fmla="*/ 249648 h 491771"/>
              <a:gd name="connsiteX100" fmla="*/ 399876 w 607568"/>
              <a:gd name="connsiteY100" fmla="*/ 279373 h 491771"/>
              <a:gd name="connsiteX101" fmla="*/ 430016 w 607568"/>
              <a:gd name="connsiteY101" fmla="*/ 289814 h 491771"/>
              <a:gd name="connsiteX102" fmla="*/ 448382 w 607568"/>
              <a:gd name="connsiteY102" fmla="*/ 316058 h 491771"/>
              <a:gd name="connsiteX103" fmla="*/ 481630 w 607568"/>
              <a:gd name="connsiteY103" fmla="*/ 424515 h 491771"/>
              <a:gd name="connsiteX104" fmla="*/ 483891 w 607568"/>
              <a:gd name="connsiteY104" fmla="*/ 436461 h 491771"/>
              <a:gd name="connsiteX105" fmla="*/ 473718 w 607568"/>
              <a:gd name="connsiteY105" fmla="*/ 470700 h 491771"/>
              <a:gd name="connsiteX106" fmla="*/ 443956 w 607568"/>
              <a:gd name="connsiteY106" fmla="*/ 490360 h 491771"/>
              <a:gd name="connsiteX107" fmla="*/ 431805 w 607568"/>
              <a:gd name="connsiteY107" fmla="*/ 491771 h 491771"/>
              <a:gd name="connsiteX108" fmla="*/ 325375 w 607568"/>
              <a:gd name="connsiteY108" fmla="*/ 491771 h 491771"/>
              <a:gd name="connsiteX109" fmla="*/ 337430 w 607568"/>
              <a:gd name="connsiteY109" fmla="*/ 415296 h 491771"/>
              <a:gd name="connsiteX110" fmla="*/ 334605 w 607568"/>
              <a:gd name="connsiteY110" fmla="*/ 389052 h 491771"/>
              <a:gd name="connsiteX111" fmla="*/ 323962 w 607568"/>
              <a:gd name="connsiteY111" fmla="*/ 360927 h 491771"/>
              <a:gd name="connsiteX112" fmla="*/ 337430 w 607568"/>
              <a:gd name="connsiteY112" fmla="*/ 347476 h 491771"/>
              <a:gd name="connsiteX113" fmla="*/ 307196 w 607568"/>
              <a:gd name="connsiteY113" fmla="*/ 317281 h 491771"/>
              <a:gd name="connsiteX114" fmla="*/ 276868 w 607568"/>
              <a:gd name="connsiteY114" fmla="*/ 347476 h 491771"/>
              <a:gd name="connsiteX115" fmla="*/ 290337 w 607568"/>
              <a:gd name="connsiteY115" fmla="*/ 360927 h 491771"/>
              <a:gd name="connsiteX116" fmla="*/ 279694 w 607568"/>
              <a:gd name="connsiteY116" fmla="*/ 389052 h 491771"/>
              <a:gd name="connsiteX117" fmla="*/ 276963 w 607568"/>
              <a:gd name="connsiteY117" fmla="*/ 415296 h 491771"/>
              <a:gd name="connsiteX118" fmla="*/ 288736 w 607568"/>
              <a:gd name="connsiteY118" fmla="*/ 491771 h 491771"/>
              <a:gd name="connsiteX119" fmla="*/ 182493 w 607568"/>
              <a:gd name="connsiteY119" fmla="*/ 491771 h 491771"/>
              <a:gd name="connsiteX120" fmla="*/ 170437 w 607568"/>
              <a:gd name="connsiteY120" fmla="*/ 490360 h 491771"/>
              <a:gd name="connsiteX121" fmla="*/ 140675 w 607568"/>
              <a:gd name="connsiteY121" fmla="*/ 470700 h 491771"/>
              <a:gd name="connsiteX122" fmla="*/ 132669 w 607568"/>
              <a:gd name="connsiteY122" fmla="*/ 424515 h 491771"/>
              <a:gd name="connsiteX123" fmla="*/ 166011 w 607568"/>
              <a:gd name="connsiteY123" fmla="*/ 316058 h 491771"/>
              <a:gd name="connsiteX124" fmla="*/ 184377 w 607568"/>
              <a:gd name="connsiteY124" fmla="*/ 289814 h 491771"/>
              <a:gd name="connsiteX125" fmla="*/ 214517 w 607568"/>
              <a:gd name="connsiteY125" fmla="*/ 279373 h 491771"/>
              <a:gd name="connsiteX126" fmla="*/ 214517 w 607568"/>
              <a:gd name="connsiteY126" fmla="*/ 279279 h 491771"/>
              <a:gd name="connsiteX127" fmla="*/ 229022 w 607568"/>
              <a:gd name="connsiteY127" fmla="*/ 249648 h 491771"/>
              <a:gd name="connsiteX128" fmla="*/ 247765 w 607568"/>
              <a:gd name="connsiteY128" fmla="*/ 237326 h 491771"/>
              <a:gd name="connsiteX129" fmla="*/ 258879 w 607568"/>
              <a:gd name="connsiteY129" fmla="*/ 234033 h 491771"/>
              <a:gd name="connsiteX130" fmla="*/ 265754 w 607568"/>
              <a:gd name="connsiteY130" fmla="*/ 235538 h 491771"/>
              <a:gd name="connsiteX131" fmla="*/ 268768 w 607568"/>
              <a:gd name="connsiteY131" fmla="*/ 236855 h 491771"/>
              <a:gd name="connsiteX132" fmla="*/ 269239 w 607568"/>
              <a:gd name="connsiteY132" fmla="*/ 234598 h 491771"/>
              <a:gd name="connsiteX133" fmla="*/ 255205 w 607568"/>
              <a:gd name="connsiteY133" fmla="*/ 222934 h 491771"/>
              <a:gd name="connsiteX134" fmla="*/ 254546 w 607568"/>
              <a:gd name="connsiteY134" fmla="*/ 222275 h 491771"/>
              <a:gd name="connsiteX135" fmla="*/ 241548 w 607568"/>
              <a:gd name="connsiteY135" fmla="*/ 207789 h 491771"/>
              <a:gd name="connsiteX136" fmla="*/ 241077 w 607568"/>
              <a:gd name="connsiteY136" fmla="*/ 207225 h 491771"/>
              <a:gd name="connsiteX137" fmla="*/ 229681 w 607568"/>
              <a:gd name="connsiteY137" fmla="*/ 189823 h 491771"/>
              <a:gd name="connsiteX138" fmla="*/ 229493 w 607568"/>
              <a:gd name="connsiteY138" fmla="*/ 189635 h 491771"/>
              <a:gd name="connsiteX139" fmla="*/ 220356 w 607568"/>
              <a:gd name="connsiteY139" fmla="*/ 169787 h 491771"/>
              <a:gd name="connsiteX140" fmla="*/ 203497 w 607568"/>
              <a:gd name="connsiteY140" fmla="*/ 159910 h 491771"/>
              <a:gd name="connsiteX141" fmla="*/ 203120 w 607568"/>
              <a:gd name="connsiteY141" fmla="*/ 159534 h 491771"/>
              <a:gd name="connsiteX142" fmla="*/ 197281 w 607568"/>
              <a:gd name="connsiteY142" fmla="*/ 151068 h 491771"/>
              <a:gd name="connsiteX143" fmla="*/ 196433 w 607568"/>
              <a:gd name="connsiteY143" fmla="*/ 149281 h 491771"/>
              <a:gd name="connsiteX144" fmla="*/ 192666 w 607568"/>
              <a:gd name="connsiteY144" fmla="*/ 138840 h 491771"/>
              <a:gd name="connsiteX145" fmla="*/ 212727 w 607568"/>
              <a:gd name="connsiteY145" fmla="*/ 95476 h 491771"/>
              <a:gd name="connsiteX146" fmla="*/ 212727 w 607568"/>
              <a:gd name="connsiteY146" fmla="*/ 85787 h 491771"/>
              <a:gd name="connsiteX147" fmla="*/ 298626 w 607568"/>
              <a:gd name="connsiteY147" fmla="*/ 0 h 49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607568" h="491771">
                <a:moveTo>
                  <a:pt x="355420" y="250307"/>
                </a:moveTo>
                <a:cubicBezTo>
                  <a:pt x="354290" y="250307"/>
                  <a:pt x="353160" y="250871"/>
                  <a:pt x="352312" y="251812"/>
                </a:cubicBezTo>
                <a:lnTo>
                  <a:pt x="321042" y="289814"/>
                </a:lnTo>
                <a:cubicBezTo>
                  <a:pt x="319723" y="291507"/>
                  <a:pt x="319912" y="293953"/>
                  <a:pt x="321513" y="295364"/>
                </a:cubicBezTo>
                <a:lnTo>
                  <a:pt x="369736" y="338257"/>
                </a:lnTo>
                <a:cubicBezTo>
                  <a:pt x="370396" y="338822"/>
                  <a:pt x="371149" y="339104"/>
                  <a:pt x="371997" y="339104"/>
                </a:cubicBezTo>
                <a:cubicBezTo>
                  <a:pt x="372374" y="339104"/>
                  <a:pt x="372750" y="339010"/>
                  <a:pt x="373127" y="338916"/>
                </a:cubicBezTo>
                <a:cubicBezTo>
                  <a:pt x="374257" y="338539"/>
                  <a:pt x="375105" y="337505"/>
                  <a:pt x="375293" y="336282"/>
                </a:cubicBezTo>
                <a:lnTo>
                  <a:pt x="383676" y="279467"/>
                </a:lnTo>
                <a:cubicBezTo>
                  <a:pt x="384618" y="273164"/>
                  <a:pt x="381792" y="266768"/>
                  <a:pt x="376424" y="263287"/>
                </a:cubicBezTo>
                <a:lnTo>
                  <a:pt x="357681" y="250965"/>
                </a:lnTo>
                <a:cubicBezTo>
                  <a:pt x="357021" y="250495"/>
                  <a:pt x="356174" y="250307"/>
                  <a:pt x="355420" y="250307"/>
                </a:cubicBezTo>
                <a:close/>
                <a:moveTo>
                  <a:pt x="258879" y="250307"/>
                </a:moveTo>
                <a:cubicBezTo>
                  <a:pt x="258125" y="250307"/>
                  <a:pt x="257372" y="250495"/>
                  <a:pt x="256712" y="250965"/>
                </a:cubicBezTo>
                <a:lnTo>
                  <a:pt x="237969" y="263287"/>
                </a:lnTo>
                <a:cubicBezTo>
                  <a:pt x="232601" y="266768"/>
                  <a:pt x="229775" y="273164"/>
                  <a:pt x="230717" y="279467"/>
                </a:cubicBezTo>
                <a:lnTo>
                  <a:pt x="239100" y="336282"/>
                </a:lnTo>
                <a:cubicBezTo>
                  <a:pt x="239288" y="337505"/>
                  <a:pt x="240136" y="338539"/>
                  <a:pt x="241266" y="338916"/>
                </a:cubicBezTo>
                <a:cubicBezTo>
                  <a:pt x="241643" y="339010"/>
                  <a:pt x="242019" y="339104"/>
                  <a:pt x="242396" y="339104"/>
                </a:cubicBezTo>
                <a:cubicBezTo>
                  <a:pt x="243244" y="339104"/>
                  <a:pt x="243997" y="338822"/>
                  <a:pt x="244657" y="338257"/>
                </a:cubicBezTo>
                <a:lnTo>
                  <a:pt x="292880" y="295364"/>
                </a:lnTo>
                <a:cubicBezTo>
                  <a:pt x="294481" y="293953"/>
                  <a:pt x="294670" y="291507"/>
                  <a:pt x="293351" y="289814"/>
                </a:cubicBezTo>
                <a:lnTo>
                  <a:pt x="261987" y="251812"/>
                </a:lnTo>
                <a:cubicBezTo>
                  <a:pt x="261233" y="250871"/>
                  <a:pt x="260103" y="250307"/>
                  <a:pt x="258879" y="250307"/>
                </a:cubicBezTo>
                <a:close/>
                <a:moveTo>
                  <a:pt x="500465" y="66049"/>
                </a:moveTo>
                <a:cubicBezTo>
                  <a:pt x="548129" y="66049"/>
                  <a:pt x="562447" y="93516"/>
                  <a:pt x="565743" y="130673"/>
                </a:cubicBezTo>
                <a:cubicBezTo>
                  <a:pt x="565932" y="130673"/>
                  <a:pt x="566026" y="130673"/>
                  <a:pt x="566120" y="130673"/>
                </a:cubicBezTo>
                <a:cubicBezTo>
                  <a:pt x="577141" y="133118"/>
                  <a:pt x="583358" y="146664"/>
                  <a:pt x="580250" y="160962"/>
                </a:cubicBezTo>
                <a:cubicBezTo>
                  <a:pt x="577706" y="172532"/>
                  <a:pt x="569700" y="180904"/>
                  <a:pt x="560939" y="182503"/>
                </a:cubicBezTo>
                <a:cubicBezTo>
                  <a:pt x="554628" y="199529"/>
                  <a:pt x="543796" y="214016"/>
                  <a:pt x="531927" y="223799"/>
                </a:cubicBezTo>
                <a:cubicBezTo>
                  <a:pt x="528913" y="226338"/>
                  <a:pt x="527500" y="230383"/>
                  <a:pt x="528253" y="234240"/>
                </a:cubicBezTo>
                <a:lnTo>
                  <a:pt x="530797" y="246281"/>
                </a:lnTo>
                <a:cubicBezTo>
                  <a:pt x="532304" y="253806"/>
                  <a:pt x="538238" y="259732"/>
                  <a:pt x="545868" y="261143"/>
                </a:cubicBezTo>
                <a:lnTo>
                  <a:pt x="558961" y="263777"/>
                </a:lnTo>
                <a:cubicBezTo>
                  <a:pt x="578366" y="267634"/>
                  <a:pt x="593437" y="282684"/>
                  <a:pt x="597299" y="301968"/>
                </a:cubicBezTo>
                <a:lnTo>
                  <a:pt x="607002" y="350788"/>
                </a:lnTo>
                <a:cubicBezTo>
                  <a:pt x="608697" y="358972"/>
                  <a:pt x="606531" y="367438"/>
                  <a:pt x="601256" y="373835"/>
                </a:cubicBezTo>
                <a:cubicBezTo>
                  <a:pt x="595981" y="380325"/>
                  <a:pt x="588068" y="384088"/>
                  <a:pt x="579685" y="384088"/>
                </a:cubicBezTo>
                <a:lnTo>
                  <a:pt x="490386" y="384088"/>
                </a:lnTo>
                <a:lnTo>
                  <a:pt x="467685" y="310058"/>
                </a:lnTo>
                <a:cubicBezTo>
                  <a:pt x="461845" y="291150"/>
                  <a:pt x="448563" y="276194"/>
                  <a:pt x="431702" y="267445"/>
                </a:cubicBezTo>
                <a:cubicBezTo>
                  <a:pt x="434999" y="265940"/>
                  <a:pt x="438295" y="264529"/>
                  <a:pt x="441969" y="263777"/>
                </a:cubicBezTo>
                <a:lnTo>
                  <a:pt x="455157" y="261237"/>
                </a:lnTo>
                <a:cubicBezTo>
                  <a:pt x="462692" y="259732"/>
                  <a:pt x="468627" y="253806"/>
                  <a:pt x="470228" y="246281"/>
                </a:cubicBezTo>
                <a:lnTo>
                  <a:pt x="472677" y="234240"/>
                </a:lnTo>
                <a:cubicBezTo>
                  <a:pt x="473525" y="230383"/>
                  <a:pt x="472112" y="226338"/>
                  <a:pt x="469098" y="223893"/>
                </a:cubicBezTo>
                <a:cubicBezTo>
                  <a:pt x="457229" y="214016"/>
                  <a:pt x="446302" y="199529"/>
                  <a:pt x="439991" y="182503"/>
                </a:cubicBezTo>
                <a:cubicBezTo>
                  <a:pt x="434716" y="181563"/>
                  <a:pt x="429818" y="177894"/>
                  <a:pt x="426144" y="172720"/>
                </a:cubicBezTo>
                <a:cubicBezTo>
                  <a:pt x="433303" y="164725"/>
                  <a:pt x="438861" y="154754"/>
                  <a:pt x="441404" y="143278"/>
                </a:cubicBezTo>
                <a:cubicBezTo>
                  <a:pt x="444324" y="130485"/>
                  <a:pt x="443476" y="118068"/>
                  <a:pt x="439708" y="107438"/>
                </a:cubicBezTo>
                <a:cubicBezTo>
                  <a:pt x="447244" y="82699"/>
                  <a:pt x="464200" y="66049"/>
                  <a:pt x="500465" y="66049"/>
                </a:cubicBezTo>
                <a:close/>
                <a:moveTo>
                  <a:pt x="107100" y="66049"/>
                </a:moveTo>
                <a:cubicBezTo>
                  <a:pt x="151561" y="66049"/>
                  <a:pt x="166820" y="90130"/>
                  <a:pt x="171341" y="123618"/>
                </a:cubicBezTo>
                <a:cubicBezTo>
                  <a:pt x="170965" y="129920"/>
                  <a:pt x="171436" y="136505"/>
                  <a:pt x="172849" y="143278"/>
                </a:cubicBezTo>
                <a:cubicBezTo>
                  <a:pt x="174921" y="152590"/>
                  <a:pt x="178971" y="161056"/>
                  <a:pt x="184246" y="168205"/>
                </a:cubicBezTo>
                <a:cubicBezTo>
                  <a:pt x="180573" y="175919"/>
                  <a:pt x="174356" y="181281"/>
                  <a:pt x="167574" y="182503"/>
                </a:cubicBezTo>
                <a:cubicBezTo>
                  <a:pt x="161263" y="199529"/>
                  <a:pt x="150336" y="214016"/>
                  <a:pt x="138468" y="223799"/>
                </a:cubicBezTo>
                <a:cubicBezTo>
                  <a:pt x="135453" y="226338"/>
                  <a:pt x="134040" y="230383"/>
                  <a:pt x="134794" y="234240"/>
                </a:cubicBezTo>
                <a:lnTo>
                  <a:pt x="137337" y="246281"/>
                </a:lnTo>
                <a:cubicBezTo>
                  <a:pt x="138939" y="253806"/>
                  <a:pt x="144873" y="259732"/>
                  <a:pt x="152408" y="261143"/>
                </a:cubicBezTo>
                <a:lnTo>
                  <a:pt x="165596" y="263777"/>
                </a:lnTo>
                <a:cubicBezTo>
                  <a:pt x="170494" y="264812"/>
                  <a:pt x="175203" y="266505"/>
                  <a:pt x="179442" y="268856"/>
                </a:cubicBezTo>
                <a:cubicBezTo>
                  <a:pt x="164088" y="277793"/>
                  <a:pt x="152126" y="292279"/>
                  <a:pt x="146662" y="310058"/>
                </a:cubicBezTo>
                <a:lnTo>
                  <a:pt x="123867" y="384088"/>
                </a:lnTo>
                <a:lnTo>
                  <a:pt x="27883" y="384088"/>
                </a:lnTo>
                <a:cubicBezTo>
                  <a:pt x="19499" y="384088"/>
                  <a:pt x="11587" y="380325"/>
                  <a:pt x="6312" y="373835"/>
                </a:cubicBezTo>
                <a:cubicBezTo>
                  <a:pt x="1037" y="367438"/>
                  <a:pt x="-1129" y="358972"/>
                  <a:pt x="566" y="350788"/>
                </a:cubicBezTo>
                <a:lnTo>
                  <a:pt x="10268" y="301968"/>
                </a:lnTo>
                <a:cubicBezTo>
                  <a:pt x="14130" y="282684"/>
                  <a:pt x="29202" y="267634"/>
                  <a:pt x="48606" y="263777"/>
                </a:cubicBezTo>
                <a:lnTo>
                  <a:pt x="61699" y="261237"/>
                </a:lnTo>
                <a:cubicBezTo>
                  <a:pt x="69328" y="259732"/>
                  <a:pt x="75263" y="253806"/>
                  <a:pt x="76770" y="246281"/>
                </a:cubicBezTo>
                <a:lnTo>
                  <a:pt x="79313" y="234240"/>
                </a:lnTo>
                <a:cubicBezTo>
                  <a:pt x="80067" y="230383"/>
                  <a:pt x="78654" y="226338"/>
                  <a:pt x="75639" y="223893"/>
                </a:cubicBezTo>
                <a:cubicBezTo>
                  <a:pt x="63771" y="214016"/>
                  <a:pt x="52939" y="199623"/>
                  <a:pt x="46628" y="182503"/>
                </a:cubicBezTo>
                <a:cubicBezTo>
                  <a:pt x="37867" y="180904"/>
                  <a:pt x="29861" y="172532"/>
                  <a:pt x="27318" y="160962"/>
                </a:cubicBezTo>
                <a:cubicBezTo>
                  <a:pt x="24115" y="146664"/>
                  <a:pt x="30426" y="133118"/>
                  <a:pt x="41447" y="130673"/>
                </a:cubicBezTo>
                <a:cubicBezTo>
                  <a:pt x="41541" y="130673"/>
                  <a:pt x="41729" y="130673"/>
                  <a:pt x="41824" y="130673"/>
                </a:cubicBezTo>
                <a:cubicBezTo>
                  <a:pt x="45403" y="93516"/>
                  <a:pt x="60192" y="66049"/>
                  <a:pt x="107100" y="66049"/>
                </a:cubicBezTo>
                <a:close/>
                <a:moveTo>
                  <a:pt x="298626" y="0"/>
                </a:moveTo>
                <a:lnTo>
                  <a:pt x="315956" y="0"/>
                </a:lnTo>
                <a:cubicBezTo>
                  <a:pt x="363426" y="0"/>
                  <a:pt x="401854" y="38378"/>
                  <a:pt x="401854" y="85787"/>
                </a:cubicBezTo>
                <a:lnTo>
                  <a:pt x="401854" y="95476"/>
                </a:lnTo>
                <a:cubicBezTo>
                  <a:pt x="417301" y="99238"/>
                  <a:pt x="426154" y="118522"/>
                  <a:pt x="421633" y="138840"/>
                </a:cubicBezTo>
                <a:cubicBezTo>
                  <a:pt x="420880" y="142602"/>
                  <a:pt x="419467" y="146083"/>
                  <a:pt x="417960" y="149281"/>
                </a:cubicBezTo>
                <a:cubicBezTo>
                  <a:pt x="417677" y="149939"/>
                  <a:pt x="417395" y="150504"/>
                  <a:pt x="417112" y="151068"/>
                </a:cubicBezTo>
                <a:cubicBezTo>
                  <a:pt x="415417" y="154172"/>
                  <a:pt x="413533" y="157088"/>
                  <a:pt x="411273" y="159534"/>
                </a:cubicBezTo>
                <a:cubicBezTo>
                  <a:pt x="411179" y="159628"/>
                  <a:pt x="410990" y="159816"/>
                  <a:pt x="410896" y="159910"/>
                </a:cubicBezTo>
                <a:cubicBezTo>
                  <a:pt x="406092" y="165084"/>
                  <a:pt x="400159" y="168658"/>
                  <a:pt x="394037" y="169787"/>
                </a:cubicBezTo>
                <a:cubicBezTo>
                  <a:pt x="391494" y="176654"/>
                  <a:pt x="388385" y="183332"/>
                  <a:pt x="384900" y="189541"/>
                </a:cubicBezTo>
                <a:cubicBezTo>
                  <a:pt x="384806" y="189635"/>
                  <a:pt x="384806" y="189729"/>
                  <a:pt x="384712" y="189823"/>
                </a:cubicBezTo>
                <a:cubicBezTo>
                  <a:pt x="381227" y="196031"/>
                  <a:pt x="377460" y="201769"/>
                  <a:pt x="373316" y="207131"/>
                </a:cubicBezTo>
                <a:cubicBezTo>
                  <a:pt x="373127" y="207413"/>
                  <a:pt x="372939" y="207601"/>
                  <a:pt x="372750" y="207789"/>
                </a:cubicBezTo>
                <a:cubicBezTo>
                  <a:pt x="368700" y="213057"/>
                  <a:pt x="364368" y="217948"/>
                  <a:pt x="359847" y="222275"/>
                </a:cubicBezTo>
                <a:cubicBezTo>
                  <a:pt x="359658" y="222463"/>
                  <a:pt x="359376" y="222651"/>
                  <a:pt x="359188" y="222934"/>
                </a:cubicBezTo>
                <a:cubicBezTo>
                  <a:pt x="354667" y="227261"/>
                  <a:pt x="349957" y="231211"/>
                  <a:pt x="345154" y="234598"/>
                </a:cubicBezTo>
                <a:lnTo>
                  <a:pt x="345625" y="236855"/>
                </a:lnTo>
                <a:cubicBezTo>
                  <a:pt x="346567" y="236385"/>
                  <a:pt x="347603" y="235915"/>
                  <a:pt x="348639" y="235538"/>
                </a:cubicBezTo>
                <a:cubicBezTo>
                  <a:pt x="350899" y="234786"/>
                  <a:pt x="353065" y="234033"/>
                  <a:pt x="355514" y="234033"/>
                </a:cubicBezTo>
                <a:cubicBezTo>
                  <a:pt x="359470" y="234033"/>
                  <a:pt x="363238" y="235162"/>
                  <a:pt x="366628" y="237326"/>
                </a:cubicBezTo>
                <a:cubicBezTo>
                  <a:pt x="366628" y="237326"/>
                  <a:pt x="380756" y="246450"/>
                  <a:pt x="385371" y="249648"/>
                </a:cubicBezTo>
                <a:cubicBezTo>
                  <a:pt x="401854" y="261030"/>
                  <a:pt x="399876" y="279373"/>
                  <a:pt x="399876" y="279373"/>
                </a:cubicBezTo>
                <a:cubicBezTo>
                  <a:pt x="410990" y="279655"/>
                  <a:pt x="421822" y="283041"/>
                  <a:pt x="430016" y="289814"/>
                </a:cubicBezTo>
                <a:cubicBezTo>
                  <a:pt x="445180" y="302324"/>
                  <a:pt x="447535" y="313330"/>
                  <a:pt x="448382" y="316058"/>
                </a:cubicBezTo>
                <a:lnTo>
                  <a:pt x="481630" y="424515"/>
                </a:lnTo>
                <a:cubicBezTo>
                  <a:pt x="482855" y="428371"/>
                  <a:pt x="483608" y="432416"/>
                  <a:pt x="483891" y="436461"/>
                </a:cubicBezTo>
                <a:cubicBezTo>
                  <a:pt x="484644" y="448595"/>
                  <a:pt x="481159" y="460730"/>
                  <a:pt x="473718" y="470700"/>
                </a:cubicBezTo>
                <a:cubicBezTo>
                  <a:pt x="466372" y="480671"/>
                  <a:pt x="455823" y="487538"/>
                  <a:pt x="443956" y="490360"/>
                </a:cubicBezTo>
                <a:cubicBezTo>
                  <a:pt x="440000" y="491301"/>
                  <a:pt x="435950" y="491771"/>
                  <a:pt x="431805" y="491771"/>
                </a:cubicBezTo>
                <a:lnTo>
                  <a:pt x="325375" y="491771"/>
                </a:lnTo>
                <a:lnTo>
                  <a:pt x="337430" y="415296"/>
                </a:lnTo>
                <a:cubicBezTo>
                  <a:pt x="338749" y="406454"/>
                  <a:pt x="337807" y="397424"/>
                  <a:pt x="334605" y="389052"/>
                </a:cubicBezTo>
                <a:lnTo>
                  <a:pt x="323962" y="360927"/>
                </a:lnTo>
                <a:lnTo>
                  <a:pt x="337430" y="347476"/>
                </a:lnTo>
                <a:lnTo>
                  <a:pt x="307196" y="317281"/>
                </a:lnTo>
                <a:lnTo>
                  <a:pt x="276868" y="347476"/>
                </a:lnTo>
                <a:lnTo>
                  <a:pt x="290337" y="360927"/>
                </a:lnTo>
                <a:lnTo>
                  <a:pt x="279694" y="389052"/>
                </a:lnTo>
                <a:cubicBezTo>
                  <a:pt x="276586" y="397424"/>
                  <a:pt x="275644" y="406454"/>
                  <a:pt x="276963" y="415296"/>
                </a:cubicBezTo>
                <a:lnTo>
                  <a:pt x="288736" y="491771"/>
                </a:lnTo>
                <a:lnTo>
                  <a:pt x="182493" y="491771"/>
                </a:lnTo>
                <a:cubicBezTo>
                  <a:pt x="178443" y="491771"/>
                  <a:pt x="174299" y="491301"/>
                  <a:pt x="170437" y="490360"/>
                </a:cubicBezTo>
                <a:cubicBezTo>
                  <a:pt x="158570" y="487538"/>
                  <a:pt x="148021" y="480671"/>
                  <a:pt x="140675" y="470700"/>
                </a:cubicBezTo>
                <a:cubicBezTo>
                  <a:pt x="130785" y="457343"/>
                  <a:pt x="127865" y="440223"/>
                  <a:pt x="132669" y="424515"/>
                </a:cubicBezTo>
                <a:lnTo>
                  <a:pt x="166011" y="316058"/>
                </a:lnTo>
                <a:cubicBezTo>
                  <a:pt x="166858" y="313330"/>
                  <a:pt x="170908" y="300631"/>
                  <a:pt x="184377" y="289814"/>
                </a:cubicBezTo>
                <a:cubicBezTo>
                  <a:pt x="192666" y="283229"/>
                  <a:pt x="203403" y="279655"/>
                  <a:pt x="214517" y="279373"/>
                </a:cubicBezTo>
                <a:lnTo>
                  <a:pt x="214517" y="279279"/>
                </a:lnTo>
                <a:cubicBezTo>
                  <a:pt x="214140" y="273447"/>
                  <a:pt x="211880" y="260654"/>
                  <a:pt x="229022" y="249648"/>
                </a:cubicBezTo>
                <a:cubicBezTo>
                  <a:pt x="233731" y="246638"/>
                  <a:pt x="247765" y="237326"/>
                  <a:pt x="247765" y="237326"/>
                </a:cubicBezTo>
                <a:cubicBezTo>
                  <a:pt x="251061" y="235162"/>
                  <a:pt x="254923" y="234033"/>
                  <a:pt x="258879" y="234033"/>
                </a:cubicBezTo>
                <a:cubicBezTo>
                  <a:pt x="261328" y="234033"/>
                  <a:pt x="263494" y="234786"/>
                  <a:pt x="265754" y="235538"/>
                </a:cubicBezTo>
                <a:cubicBezTo>
                  <a:pt x="266790" y="236009"/>
                  <a:pt x="267826" y="236385"/>
                  <a:pt x="268768" y="236855"/>
                </a:cubicBezTo>
                <a:lnTo>
                  <a:pt x="269239" y="234598"/>
                </a:lnTo>
                <a:cubicBezTo>
                  <a:pt x="264436" y="231211"/>
                  <a:pt x="259726" y="227261"/>
                  <a:pt x="255205" y="222934"/>
                </a:cubicBezTo>
                <a:cubicBezTo>
                  <a:pt x="254923" y="222651"/>
                  <a:pt x="254735" y="222463"/>
                  <a:pt x="254546" y="222275"/>
                </a:cubicBezTo>
                <a:cubicBezTo>
                  <a:pt x="250025" y="217948"/>
                  <a:pt x="245693" y="213057"/>
                  <a:pt x="241548" y="207789"/>
                </a:cubicBezTo>
                <a:cubicBezTo>
                  <a:pt x="241454" y="207601"/>
                  <a:pt x="241266" y="207413"/>
                  <a:pt x="241077" y="207225"/>
                </a:cubicBezTo>
                <a:cubicBezTo>
                  <a:pt x="236933" y="201769"/>
                  <a:pt x="233072" y="196031"/>
                  <a:pt x="229681" y="189823"/>
                </a:cubicBezTo>
                <a:cubicBezTo>
                  <a:pt x="229587" y="189729"/>
                  <a:pt x="229587" y="189635"/>
                  <a:pt x="229493" y="189635"/>
                </a:cubicBezTo>
                <a:cubicBezTo>
                  <a:pt x="226008" y="183332"/>
                  <a:pt x="222899" y="176654"/>
                  <a:pt x="220356" y="169787"/>
                </a:cubicBezTo>
                <a:cubicBezTo>
                  <a:pt x="214140" y="168658"/>
                  <a:pt x="208301" y="165084"/>
                  <a:pt x="203497" y="159910"/>
                </a:cubicBezTo>
                <a:cubicBezTo>
                  <a:pt x="203309" y="159722"/>
                  <a:pt x="203214" y="159628"/>
                  <a:pt x="203120" y="159534"/>
                </a:cubicBezTo>
                <a:cubicBezTo>
                  <a:pt x="200860" y="157088"/>
                  <a:pt x="198976" y="154172"/>
                  <a:pt x="197281" y="151068"/>
                </a:cubicBezTo>
                <a:cubicBezTo>
                  <a:pt x="196998" y="150504"/>
                  <a:pt x="196716" y="149939"/>
                  <a:pt x="196433" y="149281"/>
                </a:cubicBezTo>
                <a:cubicBezTo>
                  <a:pt x="194832" y="146083"/>
                  <a:pt x="193513" y="142602"/>
                  <a:pt x="192666" y="138840"/>
                </a:cubicBezTo>
                <a:cubicBezTo>
                  <a:pt x="188145" y="118428"/>
                  <a:pt x="197092" y="99050"/>
                  <a:pt x="212727" y="95476"/>
                </a:cubicBezTo>
                <a:lnTo>
                  <a:pt x="212727" y="85787"/>
                </a:lnTo>
                <a:cubicBezTo>
                  <a:pt x="212727" y="38378"/>
                  <a:pt x="251155" y="0"/>
                  <a:pt x="2986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8" name="işḻïḍé">
            <a:extLst>
              <a:ext uri="{FF2B5EF4-FFF2-40B4-BE49-F238E27FC236}">
                <a16:creationId xmlns:a16="http://schemas.microsoft.com/office/drawing/2014/main" id="{EC100CED-0774-489E-8DA2-DBDACD56101D}"/>
              </a:ext>
            </a:extLst>
          </p:cNvPr>
          <p:cNvSpPr/>
          <p:nvPr/>
        </p:nvSpPr>
        <p:spPr bwMode="auto">
          <a:xfrm>
            <a:off x="3619610" y="4288252"/>
            <a:ext cx="473526" cy="383276"/>
          </a:xfrm>
          <a:custGeom>
            <a:avLst/>
            <a:gdLst>
              <a:gd name="connsiteX0" fmla="*/ 355420 w 607568"/>
              <a:gd name="connsiteY0" fmla="*/ 250307 h 491771"/>
              <a:gd name="connsiteX1" fmla="*/ 352312 w 607568"/>
              <a:gd name="connsiteY1" fmla="*/ 251812 h 491771"/>
              <a:gd name="connsiteX2" fmla="*/ 321042 w 607568"/>
              <a:gd name="connsiteY2" fmla="*/ 289814 h 491771"/>
              <a:gd name="connsiteX3" fmla="*/ 321513 w 607568"/>
              <a:gd name="connsiteY3" fmla="*/ 295364 h 491771"/>
              <a:gd name="connsiteX4" fmla="*/ 369736 w 607568"/>
              <a:gd name="connsiteY4" fmla="*/ 338257 h 491771"/>
              <a:gd name="connsiteX5" fmla="*/ 371997 w 607568"/>
              <a:gd name="connsiteY5" fmla="*/ 339104 h 491771"/>
              <a:gd name="connsiteX6" fmla="*/ 373127 w 607568"/>
              <a:gd name="connsiteY6" fmla="*/ 338916 h 491771"/>
              <a:gd name="connsiteX7" fmla="*/ 375293 w 607568"/>
              <a:gd name="connsiteY7" fmla="*/ 336282 h 491771"/>
              <a:gd name="connsiteX8" fmla="*/ 383676 w 607568"/>
              <a:gd name="connsiteY8" fmla="*/ 279467 h 491771"/>
              <a:gd name="connsiteX9" fmla="*/ 376424 w 607568"/>
              <a:gd name="connsiteY9" fmla="*/ 263287 h 491771"/>
              <a:gd name="connsiteX10" fmla="*/ 357681 w 607568"/>
              <a:gd name="connsiteY10" fmla="*/ 250965 h 491771"/>
              <a:gd name="connsiteX11" fmla="*/ 355420 w 607568"/>
              <a:gd name="connsiteY11" fmla="*/ 250307 h 491771"/>
              <a:gd name="connsiteX12" fmla="*/ 258879 w 607568"/>
              <a:gd name="connsiteY12" fmla="*/ 250307 h 491771"/>
              <a:gd name="connsiteX13" fmla="*/ 256712 w 607568"/>
              <a:gd name="connsiteY13" fmla="*/ 250965 h 491771"/>
              <a:gd name="connsiteX14" fmla="*/ 237969 w 607568"/>
              <a:gd name="connsiteY14" fmla="*/ 263287 h 491771"/>
              <a:gd name="connsiteX15" fmla="*/ 230717 w 607568"/>
              <a:gd name="connsiteY15" fmla="*/ 279467 h 491771"/>
              <a:gd name="connsiteX16" fmla="*/ 239100 w 607568"/>
              <a:gd name="connsiteY16" fmla="*/ 336282 h 491771"/>
              <a:gd name="connsiteX17" fmla="*/ 241266 w 607568"/>
              <a:gd name="connsiteY17" fmla="*/ 338916 h 491771"/>
              <a:gd name="connsiteX18" fmla="*/ 242396 w 607568"/>
              <a:gd name="connsiteY18" fmla="*/ 339104 h 491771"/>
              <a:gd name="connsiteX19" fmla="*/ 244657 w 607568"/>
              <a:gd name="connsiteY19" fmla="*/ 338257 h 491771"/>
              <a:gd name="connsiteX20" fmla="*/ 292880 w 607568"/>
              <a:gd name="connsiteY20" fmla="*/ 295364 h 491771"/>
              <a:gd name="connsiteX21" fmla="*/ 293351 w 607568"/>
              <a:gd name="connsiteY21" fmla="*/ 289814 h 491771"/>
              <a:gd name="connsiteX22" fmla="*/ 261987 w 607568"/>
              <a:gd name="connsiteY22" fmla="*/ 251812 h 491771"/>
              <a:gd name="connsiteX23" fmla="*/ 258879 w 607568"/>
              <a:gd name="connsiteY23" fmla="*/ 250307 h 491771"/>
              <a:gd name="connsiteX24" fmla="*/ 500465 w 607568"/>
              <a:gd name="connsiteY24" fmla="*/ 66049 h 491771"/>
              <a:gd name="connsiteX25" fmla="*/ 565743 w 607568"/>
              <a:gd name="connsiteY25" fmla="*/ 130673 h 491771"/>
              <a:gd name="connsiteX26" fmla="*/ 566120 w 607568"/>
              <a:gd name="connsiteY26" fmla="*/ 130673 h 491771"/>
              <a:gd name="connsiteX27" fmla="*/ 580250 w 607568"/>
              <a:gd name="connsiteY27" fmla="*/ 160962 h 491771"/>
              <a:gd name="connsiteX28" fmla="*/ 560939 w 607568"/>
              <a:gd name="connsiteY28" fmla="*/ 182503 h 491771"/>
              <a:gd name="connsiteX29" fmla="*/ 531927 w 607568"/>
              <a:gd name="connsiteY29" fmla="*/ 223799 h 491771"/>
              <a:gd name="connsiteX30" fmla="*/ 528253 w 607568"/>
              <a:gd name="connsiteY30" fmla="*/ 234240 h 491771"/>
              <a:gd name="connsiteX31" fmla="*/ 530797 w 607568"/>
              <a:gd name="connsiteY31" fmla="*/ 246281 h 491771"/>
              <a:gd name="connsiteX32" fmla="*/ 545868 w 607568"/>
              <a:gd name="connsiteY32" fmla="*/ 261143 h 491771"/>
              <a:gd name="connsiteX33" fmla="*/ 558961 w 607568"/>
              <a:gd name="connsiteY33" fmla="*/ 263777 h 491771"/>
              <a:gd name="connsiteX34" fmla="*/ 597299 w 607568"/>
              <a:gd name="connsiteY34" fmla="*/ 301968 h 491771"/>
              <a:gd name="connsiteX35" fmla="*/ 607002 w 607568"/>
              <a:gd name="connsiteY35" fmla="*/ 350788 h 491771"/>
              <a:gd name="connsiteX36" fmla="*/ 601256 w 607568"/>
              <a:gd name="connsiteY36" fmla="*/ 373835 h 491771"/>
              <a:gd name="connsiteX37" fmla="*/ 579685 w 607568"/>
              <a:gd name="connsiteY37" fmla="*/ 384088 h 491771"/>
              <a:gd name="connsiteX38" fmla="*/ 490386 w 607568"/>
              <a:gd name="connsiteY38" fmla="*/ 384088 h 491771"/>
              <a:gd name="connsiteX39" fmla="*/ 467685 w 607568"/>
              <a:gd name="connsiteY39" fmla="*/ 310058 h 491771"/>
              <a:gd name="connsiteX40" fmla="*/ 431702 w 607568"/>
              <a:gd name="connsiteY40" fmla="*/ 267445 h 491771"/>
              <a:gd name="connsiteX41" fmla="*/ 441969 w 607568"/>
              <a:gd name="connsiteY41" fmla="*/ 263777 h 491771"/>
              <a:gd name="connsiteX42" fmla="*/ 455157 w 607568"/>
              <a:gd name="connsiteY42" fmla="*/ 261237 h 491771"/>
              <a:gd name="connsiteX43" fmla="*/ 470228 w 607568"/>
              <a:gd name="connsiteY43" fmla="*/ 246281 h 491771"/>
              <a:gd name="connsiteX44" fmla="*/ 472677 w 607568"/>
              <a:gd name="connsiteY44" fmla="*/ 234240 h 491771"/>
              <a:gd name="connsiteX45" fmla="*/ 469098 w 607568"/>
              <a:gd name="connsiteY45" fmla="*/ 223893 h 491771"/>
              <a:gd name="connsiteX46" fmla="*/ 439991 w 607568"/>
              <a:gd name="connsiteY46" fmla="*/ 182503 h 491771"/>
              <a:gd name="connsiteX47" fmla="*/ 426144 w 607568"/>
              <a:gd name="connsiteY47" fmla="*/ 172720 h 491771"/>
              <a:gd name="connsiteX48" fmla="*/ 441404 w 607568"/>
              <a:gd name="connsiteY48" fmla="*/ 143278 h 491771"/>
              <a:gd name="connsiteX49" fmla="*/ 439708 w 607568"/>
              <a:gd name="connsiteY49" fmla="*/ 107438 h 491771"/>
              <a:gd name="connsiteX50" fmla="*/ 500465 w 607568"/>
              <a:gd name="connsiteY50" fmla="*/ 66049 h 491771"/>
              <a:gd name="connsiteX51" fmla="*/ 107100 w 607568"/>
              <a:gd name="connsiteY51" fmla="*/ 66049 h 491771"/>
              <a:gd name="connsiteX52" fmla="*/ 171341 w 607568"/>
              <a:gd name="connsiteY52" fmla="*/ 123618 h 491771"/>
              <a:gd name="connsiteX53" fmla="*/ 172849 w 607568"/>
              <a:gd name="connsiteY53" fmla="*/ 143278 h 491771"/>
              <a:gd name="connsiteX54" fmla="*/ 184246 w 607568"/>
              <a:gd name="connsiteY54" fmla="*/ 168205 h 491771"/>
              <a:gd name="connsiteX55" fmla="*/ 167574 w 607568"/>
              <a:gd name="connsiteY55" fmla="*/ 182503 h 491771"/>
              <a:gd name="connsiteX56" fmla="*/ 138468 w 607568"/>
              <a:gd name="connsiteY56" fmla="*/ 223799 h 491771"/>
              <a:gd name="connsiteX57" fmla="*/ 134794 w 607568"/>
              <a:gd name="connsiteY57" fmla="*/ 234240 h 491771"/>
              <a:gd name="connsiteX58" fmla="*/ 137337 w 607568"/>
              <a:gd name="connsiteY58" fmla="*/ 246281 h 491771"/>
              <a:gd name="connsiteX59" fmla="*/ 152408 w 607568"/>
              <a:gd name="connsiteY59" fmla="*/ 261143 h 491771"/>
              <a:gd name="connsiteX60" fmla="*/ 165596 w 607568"/>
              <a:gd name="connsiteY60" fmla="*/ 263777 h 491771"/>
              <a:gd name="connsiteX61" fmla="*/ 179442 w 607568"/>
              <a:gd name="connsiteY61" fmla="*/ 268856 h 491771"/>
              <a:gd name="connsiteX62" fmla="*/ 146662 w 607568"/>
              <a:gd name="connsiteY62" fmla="*/ 310058 h 491771"/>
              <a:gd name="connsiteX63" fmla="*/ 123867 w 607568"/>
              <a:gd name="connsiteY63" fmla="*/ 384088 h 491771"/>
              <a:gd name="connsiteX64" fmla="*/ 27883 w 607568"/>
              <a:gd name="connsiteY64" fmla="*/ 384088 h 491771"/>
              <a:gd name="connsiteX65" fmla="*/ 6312 w 607568"/>
              <a:gd name="connsiteY65" fmla="*/ 373835 h 491771"/>
              <a:gd name="connsiteX66" fmla="*/ 566 w 607568"/>
              <a:gd name="connsiteY66" fmla="*/ 350788 h 491771"/>
              <a:gd name="connsiteX67" fmla="*/ 10268 w 607568"/>
              <a:gd name="connsiteY67" fmla="*/ 301968 h 491771"/>
              <a:gd name="connsiteX68" fmla="*/ 48606 w 607568"/>
              <a:gd name="connsiteY68" fmla="*/ 263777 h 491771"/>
              <a:gd name="connsiteX69" fmla="*/ 61699 w 607568"/>
              <a:gd name="connsiteY69" fmla="*/ 261237 h 491771"/>
              <a:gd name="connsiteX70" fmla="*/ 76770 w 607568"/>
              <a:gd name="connsiteY70" fmla="*/ 246281 h 491771"/>
              <a:gd name="connsiteX71" fmla="*/ 79313 w 607568"/>
              <a:gd name="connsiteY71" fmla="*/ 234240 h 491771"/>
              <a:gd name="connsiteX72" fmla="*/ 75639 w 607568"/>
              <a:gd name="connsiteY72" fmla="*/ 223893 h 491771"/>
              <a:gd name="connsiteX73" fmla="*/ 46628 w 607568"/>
              <a:gd name="connsiteY73" fmla="*/ 182503 h 491771"/>
              <a:gd name="connsiteX74" fmla="*/ 27318 w 607568"/>
              <a:gd name="connsiteY74" fmla="*/ 160962 h 491771"/>
              <a:gd name="connsiteX75" fmla="*/ 41447 w 607568"/>
              <a:gd name="connsiteY75" fmla="*/ 130673 h 491771"/>
              <a:gd name="connsiteX76" fmla="*/ 41824 w 607568"/>
              <a:gd name="connsiteY76" fmla="*/ 130673 h 491771"/>
              <a:gd name="connsiteX77" fmla="*/ 107100 w 607568"/>
              <a:gd name="connsiteY77" fmla="*/ 66049 h 491771"/>
              <a:gd name="connsiteX78" fmla="*/ 298626 w 607568"/>
              <a:gd name="connsiteY78" fmla="*/ 0 h 491771"/>
              <a:gd name="connsiteX79" fmla="*/ 315956 w 607568"/>
              <a:gd name="connsiteY79" fmla="*/ 0 h 491771"/>
              <a:gd name="connsiteX80" fmla="*/ 401854 w 607568"/>
              <a:gd name="connsiteY80" fmla="*/ 85787 h 491771"/>
              <a:gd name="connsiteX81" fmla="*/ 401854 w 607568"/>
              <a:gd name="connsiteY81" fmla="*/ 95476 h 491771"/>
              <a:gd name="connsiteX82" fmla="*/ 421633 w 607568"/>
              <a:gd name="connsiteY82" fmla="*/ 138840 h 491771"/>
              <a:gd name="connsiteX83" fmla="*/ 417960 w 607568"/>
              <a:gd name="connsiteY83" fmla="*/ 149281 h 491771"/>
              <a:gd name="connsiteX84" fmla="*/ 417112 w 607568"/>
              <a:gd name="connsiteY84" fmla="*/ 151068 h 491771"/>
              <a:gd name="connsiteX85" fmla="*/ 411273 w 607568"/>
              <a:gd name="connsiteY85" fmla="*/ 159534 h 491771"/>
              <a:gd name="connsiteX86" fmla="*/ 410896 w 607568"/>
              <a:gd name="connsiteY86" fmla="*/ 159910 h 491771"/>
              <a:gd name="connsiteX87" fmla="*/ 394037 w 607568"/>
              <a:gd name="connsiteY87" fmla="*/ 169787 h 491771"/>
              <a:gd name="connsiteX88" fmla="*/ 384900 w 607568"/>
              <a:gd name="connsiteY88" fmla="*/ 189541 h 491771"/>
              <a:gd name="connsiteX89" fmla="*/ 384712 w 607568"/>
              <a:gd name="connsiteY89" fmla="*/ 189823 h 491771"/>
              <a:gd name="connsiteX90" fmla="*/ 373316 w 607568"/>
              <a:gd name="connsiteY90" fmla="*/ 207131 h 491771"/>
              <a:gd name="connsiteX91" fmla="*/ 372750 w 607568"/>
              <a:gd name="connsiteY91" fmla="*/ 207789 h 491771"/>
              <a:gd name="connsiteX92" fmla="*/ 359847 w 607568"/>
              <a:gd name="connsiteY92" fmla="*/ 222275 h 491771"/>
              <a:gd name="connsiteX93" fmla="*/ 359188 w 607568"/>
              <a:gd name="connsiteY93" fmla="*/ 222934 h 491771"/>
              <a:gd name="connsiteX94" fmla="*/ 345154 w 607568"/>
              <a:gd name="connsiteY94" fmla="*/ 234598 h 491771"/>
              <a:gd name="connsiteX95" fmla="*/ 345625 w 607568"/>
              <a:gd name="connsiteY95" fmla="*/ 236855 h 491771"/>
              <a:gd name="connsiteX96" fmla="*/ 348639 w 607568"/>
              <a:gd name="connsiteY96" fmla="*/ 235538 h 491771"/>
              <a:gd name="connsiteX97" fmla="*/ 355514 w 607568"/>
              <a:gd name="connsiteY97" fmla="*/ 234033 h 491771"/>
              <a:gd name="connsiteX98" fmla="*/ 366628 w 607568"/>
              <a:gd name="connsiteY98" fmla="*/ 237326 h 491771"/>
              <a:gd name="connsiteX99" fmla="*/ 385371 w 607568"/>
              <a:gd name="connsiteY99" fmla="*/ 249648 h 491771"/>
              <a:gd name="connsiteX100" fmla="*/ 399876 w 607568"/>
              <a:gd name="connsiteY100" fmla="*/ 279373 h 491771"/>
              <a:gd name="connsiteX101" fmla="*/ 430016 w 607568"/>
              <a:gd name="connsiteY101" fmla="*/ 289814 h 491771"/>
              <a:gd name="connsiteX102" fmla="*/ 448382 w 607568"/>
              <a:gd name="connsiteY102" fmla="*/ 316058 h 491771"/>
              <a:gd name="connsiteX103" fmla="*/ 481630 w 607568"/>
              <a:gd name="connsiteY103" fmla="*/ 424515 h 491771"/>
              <a:gd name="connsiteX104" fmla="*/ 483891 w 607568"/>
              <a:gd name="connsiteY104" fmla="*/ 436461 h 491771"/>
              <a:gd name="connsiteX105" fmla="*/ 473718 w 607568"/>
              <a:gd name="connsiteY105" fmla="*/ 470700 h 491771"/>
              <a:gd name="connsiteX106" fmla="*/ 443956 w 607568"/>
              <a:gd name="connsiteY106" fmla="*/ 490360 h 491771"/>
              <a:gd name="connsiteX107" fmla="*/ 431805 w 607568"/>
              <a:gd name="connsiteY107" fmla="*/ 491771 h 491771"/>
              <a:gd name="connsiteX108" fmla="*/ 325375 w 607568"/>
              <a:gd name="connsiteY108" fmla="*/ 491771 h 491771"/>
              <a:gd name="connsiteX109" fmla="*/ 337430 w 607568"/>
              <a:gd name="connsiteY109" fmla="*/ 415296 h 491771"/>
              <a:gd name="connsiteX110" fmla="*/ 334605 w 607568"/>
              <a:gd name="connsiteY110" fmla="*/ 389052 h 491771"/>
              <a:gd name="connsiteX111" fmla="*/ 323962 w 607568"/>
              <a:gd name="connsiteY111" fmla="*/ 360927 h 491771"/>
              <a:gd name="connsiteX112" fmla="*/ 337430 w 607568"/>
              <a:gd name="connsiteY112" fmla="*/ 347476 h 491771"/>
              <a:gd name="connsiteX113" fmla="*/ 307196 w 607568"/>
              <a:gd name="connsiteY113" fmla="*/ 317281 h 491771"/>
              <a:gd name="connsiteX114" fmla="*/ 276868 w 607568"/>
              <a:gd name="connsiteY114" fmla="*/ 347476 h 491771"/>
              <a:gd name="connsiteX115" fmla="*/ 290337 w 607568"/>
              <a:gd name="connsiteY115" fmla="*/ 360927 h 491771"/>
              <a:gd name="connsiteX116" fmla="*/ 279694 w 607568"/>
              <a:gd name="connsiteY116" fmla="*/ 389052 h 491771"/>
              <a:gd name="connsiteX117" fmla="*/ 276963 w 607568"/>
              <a:gd name="connsiteY117" fmla="*/ 415296 h 491771"/>
              <a:gd name="connsiteX118" fmla="*/ 288736 w 607568"/>
              <a:gd name="connsiteY118" fmla="*/ 491771 h 491771"/>
              <a:gd name="connsiteX119" fmla="*/ 182493 w 607568"/>
              <a:gd name="connsiteY119" fmla="*/ 491771 h 491771"/>
              <a:gd name="connsiteX120" fmla="*/ 170437 w 607568"/>
              <a:gd name="connsiteY120" fmla="*/ 490360 h 491771"/>
              <a:gd name="connsiteX121" fmla="*/ 140675 w 607568"/>
              <a:gd name="connsiteY121" fmla="*/ 470700 h 491771"/>
              <a:gd name="connsiteX122" fmla="*/ 132669 w 607568"/>
              <a:gd name="connsiteY122" fmla="*/ 424515 h 491771"/>
              <a:gd name="connsiteX123" fmla="*/ 166011 w 607568"/>
              <a:gd name="connsiteY123" fmla="*/ 316058 h 491771"/>
              <a:gd name="connsiteX124" fmla="*/ 184377 w 607568"/>
              <a:gd name="connsiteY124" fmla="*/ 289814 h 491771"/>
              <a:gd name="connsiteX125" fmla="*/ 214517 w 607568"/>
              <a:gd name="connsiteY125" fmla="*/ 279373 h 491771"/>
              <a:gd name="connsiteX126" fmla="*/ 214517 w 607568"/>
              <a:gd name="connsiteY126" fmla="*/ 279279 h 491771"/>
              <a:gd name="connsiteX127" fmla="*/ 229022 w 607568"/>
              <a:gd name="connsiteY127" fmla="*/ 249648 h 491771"/>
              <a:gd name="connsiteX128" fmla="*/ 247765 w 607568"/>
              <a:gd name="connsiteY128" fmla="*/ 237326 h 491771"/>
              <a:gd name="connsiteX129" fmla="*/ 258879 w 607568"/>
              <a:gd name="connsiteY129" fmla="*/ 234033 h 491771"/>
              <a:gd name="connsiteX130" fmla="*/ 265754 w 607568"/>
              <a:gd name="connsiteY130" fmla="*/ 235538 h 491771"/>
              <a:gd name="connsiteX131" fmla="*/ 268768 w 607568"/>
              <a:gd name="connsiteY131" fmla="*/ 236855 h 491771"/>
              <a:gd name="connsiteX132" fmla="*/ 269239 w 607568"/>
              <a:gd name="connsiteY132" fmla="*/ 234598 h 491771"/>
              <a:gd name="connsiteX133" fmla="*/ 255205 w 607568"/>
              <a:gd name="connsiteY133" fmla="*/ 222934 h 491771"/>
              <a:gd name="connsiteX134" fmla="*/ 254546 w 607568"/>
              <a:gd name="connsiteY134" fmla="*/ 222275 h 491771"/>
              <a:gd name="connsiteX135" fmla="*/ 241548 w 607568"/>
              <a:gd name="connsiteY135" fmla="*/ 207789 h 491771"/>
              <a:gd name="connsiteX136" fmla="*/ 241077 w 607568"/>
              <a:gd name="connsiteY136" fmla="*/ 207225 h 491771"/>
              <a:gd name="connsiteX137" fmla="*/ 229681 w 607568"/>
              <a:gd name="connsiteY137" fmla="*/ 189823 h 491771"/>
              <a:gd name="connsiteX138" fmla="*/ 229493 w 607568"/>
              <a:gd name="connsiteY138" fmla="*/ 189635 h 491771"/>
              <a:gd name="connsiteX139" fmla="*/ 220356 w 607568"/>
              <a:gd name="connsiteY139" fmla="*/ 169787 h 491771"/>
              <a:gd name="connsiteX140" fmla="*/ 203497 w 607568"/>
              <a:gd name="connsiteY140" fmla="*/ 159910 h 491771"/>
              <a:gd name="connsiteX141" fmla="*/ 203120 w 607568"/>
              <a:gd name="connsiteY141" fmla="*/ 159534 h 491771"/>
              <a:gd name="connsiteX142" fmla="*/ 197281 w 607568"/>
              <a:gd name="connsiteY142" fmla="*/ 151068 h 491771"/>
              <a:gd name="connsiteX143" fmla="*/ 196433 w 607568"/>
              <a:gd name="connsiteY143" fmla="*/ 149281 h 491771"/>
              <a:gd name="connsiteX144" fmla="*/ 192666 w 607568"/>
              <a:gd name="connsiteY144" fmla="*/ 138840 h 491771"/>
              <a:gd name="connsiteX145" fmla="*/ 212727 w 607568"/>
              <a:gd name="connsiteY145" fmla="*/ 95476 h 491771"/>
              <a:gd name="connsiteX146" fmla="*/ 212727 w 607568"/>
              <a:gd name="connsiteY146" fmla="*/ 85787 h 491771"/>
              <a:gd name="connsiteX147" fmla="*/ 298626 w 607568"/>
              <a:gd name="connsiteY147" fmla="*/ 0 h 49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607568" h="491771">
                <a:moveTo>
                  <a:pt x="355420" y="250307"/>
                </a:moveTo>
                <a:cubicBezTo>
                  <a:pt x="354290" y="250307"/>
                  <a:pt x="353160" y="250871"/>
                  <a:pt x="352312" y="251812"/>
                </a:cubicBezTo>
                <a:lnTo>
                  <a:pt x="321042" y="289814"/>
                </a:lnTo>
                <a:cubicBezTo>
                  <a:pt x="319723" y="291507"/>
                  <a:pt x="319912" y="293953"/>
                  <a:pt x="321513" y="295364"/>
                </a:cubicBezTo>
                <a:lnTo>
                  <a:pt x="369736" y="338257"/>
                </a:lnTo>
                <a:cubicBezTo>
                  <a:pt x="370396" y="338822"/>
                  <a:pt x="371149" y="339104"/>
                  <a:pt x="371997" y="339104"/>
                </a:cubicBezTo>
                <a:cubicBezTo>
                  <a:pt x="372374" y="339104"/>
                  <a:pt x="372750" y="339010"/>
                  <a:pt x="373127" y="338916"/>
                </a:cubicBezTo>
                <a:cubicBezTo>
                  <a:pt x="374257" y="338539"/>
                  <a:pt x="375105" y="337505"/>
                  <a:pt x="375293" y="336282"/>
                </a:cubicBezTo>
                <a:lnTo>
                  <a:pt x="383676" y="279467"/>
                </a:lnTo>
                <a:cubicBezTo>
                  <a:pt x="384618" y="273164"/>
                  <a:pt x="381792" y="266768"/>
                  <a:pt x="376424" y="263287"/>
                </a:cubicBezTo>
                <a:lnTo>
                  <a:pt x="357681" y="250965"/>
                </a:lnTo>
                <a:cubicBezTo>
                  <a:pt x="357021" y="250495"/>
                  <a:pt x="356174" y="250307"/>
                  <a:pt x="355420" y="250307"/>
                </a:cubicBezTo>
                <a:close/>
                <a:moveTo>
                  <a:pt x="258879" y="250307"/>
                </a:moveTo>
                <a:cubicBezTo>
                  <a:pt x="258125" y="250307"/>
                  <a:pt x="257372" y="250495"/>
                  <a:pt x="256712" y="250965"/>
                </a:cubicBezTo>
                <a:lnTo>
                  <a:pt x="237969" y="263287"/>
                </a:lnTo>
                <a:cubicBezTo>
                  <a:pt x="232601" y="266768"/>
                  <a:pt x="229775" y="273164"/>
                  <a:pt x="230717" y="279467"/>
                </a:cubicBezTo>
                <a:lnTo>
                  <a:pt x="239100" y="336282"/>
                </a:lnTo>
                <a:cubicBezTo>
                  <a:pt x="239288" y="337505"/>
                  <a:pt x="240136" y="338539"/>
                  <a:pt x="241266" y="338916"/>
                </a:cubicBezTo>
                <a:cubicBezTo>
                  <a:pt x="241643" y="339010"/>
                  <a:pt x="242019" y="339104"/>
                  <a:pt x="242396" y="339104"/>
                </a:cubicBezTo>
                <a:cubicBezTo>
                  <a:pt x="243244" y="339104"/>
                  <a:pt x="243997" y="338822"/>
                  <a:pt x="244657" y="338257"/>
                </a:cubicBezTo>
                <a:lnTo>
                  <a:pt x="292880" y="295364"/>
                </a:lnTo>
                <a:cubicBezTo>
                  <a:pt x="294481" y="293953"/>
                  <a:pt x="294670" y="291507"/>
                  <a:pt x="293351" y="289814"/>
                </a:cubicBezTo>
                <a:lnTo>
                  <a:pt x="261987" y="251812"/>
                </a:lnTo>
                <a:cubicBezTo>
                  <a:pt x="261233" y="250871"/>
                  <a:pt x="260103" y="250307"/>
                  <a:pt x="258879" y="250307"/>
                </a:cubicBezTo>
                <a:close/>
                <a:moveTo>
                  <a:pt x="500465" y="66049"/>
                </a:moveTo>
                <a:cubicBezTo>
                  <a:pt x="548129" y="66049"/>
                  <a:pt x="562447" y="93516"/>
                  <a:pt x="565743" y="130673"/>
                </a:cubicBezTo>
                <a:cubicBezTo>
                  <a:pt x="565932" y="130673"/>
                  <a:pt x="566026" y="130673"/>
                  <a:pt x="566120" y="130673"/>
                </a:cubicBezTo>
                <a:cubicBezTo>
                  <a:pt x="577141" y="133118"/>
                  <a:pt x="583358" y="146664"/>
                  <a:pt x="580250" y="160962"/>
                </a:cubicBezTo>
                <a:cubicBezTo>
                  <a:pt x="577706" y="172532"/>
                  <a:pt x="569700" y="180904"/>
                  <a:pt x="560939" y="182503"/>
                </a:cubicBezTo>
                <a:cubicBezTo>
                  <a:pt x="554628" y="199529"/>
                  <a:pt x="543796" y="214016"/>
                  <a:pt x="531927" y="223799"/>
                </a:cubicBezTo>
                <a:cubicBezTo>
                  <a:pt x="528913" y="226338"/>
                  <a:pt x="527500" y="230383"/>
                  <a:pt x="528253" y="234240"/>
                </a:cubicBezTo>
                <a:lnTo>
                  <a:pt x="530797" y="246281"/>
                </a:lnTo>
                <a:cubicBezTo>
                  <a:pt x="532304" y="253806"/>
                  <a:pt x="538238" y="259732"/>
                  <a:pt x="545868" y="261143"/>
                </a:cubicBezTo>
                <a:lnTo>
                  <a:pt x="558961" y="263777"/>
                </a:lnTo>
                <a:cubicBezTo>
                  <a:pt x="578366" y="267634"/>
                  <a:pt x="593437" y="282684"/>
                  <a:pt x="597299" y="301968"/>
                </a:cubicBezTo>
                <a:lnTo>
                  <a:pt x="607002" y="350788"/>
                </a:lnTo>
                <a:cubicBezTo>
                  <a:pt x="608697" y="358972"/>
                  <a:pt x="606531" y="367438"/>
                  <a:pt x="601256" y="373835"/>
                </a:cubicBezTo>
                <a:cubicBezTo>
                  <a:pt x="595981" y="380325"/>
                  <a:pt x="588068" y="384088"/>
                  <a:pt x="579685" y="384088"/>
                </a:cubicBezTo>
                <a:lnTo>
                  <a:pt x="490386" y="384088"/>
                </a:lnTo>
                <a:lnTo>
                  <a:pt x="467685" y="310058"/>
                </a:lnTo>
                <a:cubicBezTo>
                  <a:pt x="461845" y="291150"/>
                  <a:pt x="448563" y="276194"/>
                  <a:pt x="431702" y="267445"/>
                </a:cubicBezTo>
                <a:cubicBezTo>
                  <a:pt x="434999" y="265940"/>
                  <a:pt x="438295" y="264529"/>
                  <a:pt x="441969" y="263777"/>
                </a:cubicBezTo>
                <a:lnTo>
                  <a:pt x="455157" y="261237"/>
                </a:lnTo>
                <a:cubicBezTo>
                  <a:pt x="462692" y="259732"/>
                  <a:pt x="468627" y="253806"/>
                  <a:pt x="470228" y="246281"/>
                </a:cubicBezTo>
                <a:lnTo>
                  <a:pt x="472677" y="234240"/>
                </a:lnTo>
                <a:cubicBezTo>
                  <a:pt x="473525" y="230383"/>
                  <a:pt x="472112" y="226338"/>
                  <a:pt x="469098" y="223893"/>
                </a:cubicBezTo>
                <a:cubicBezTo>
                  <a:pt x="457229" y="214016"/>
                  <a:pt x="446302" y="199529"/>
                  <a:pt x="439991" y="182503"/>
                </a:cubicBezTo>
                <a:cubicBezTo>
                  <a:pt x="434716" y="181563"/>
                  <a:pt x="429818" y="177894"/>
                  <a:pt x="426144" y="172720"/>
                </a:cubicBezTo>
                <a:cubicBezTo>
                  <a:pt x="433303" y="164725"/>
                  <a:pt x="438861" y="154754"/>
                  <a:pt x="441404" y="143278"/>
                </a:cubicBezTo>
                <a:cubicBezTo>
                  <a:pt x="444324" y="130485"/>
                  <a:pt x="443476" y="118068"/>
                  <a:pt x="439708" y="107438"/>
                </a:cubicBezTo>
                <a:cubicBezTo>
                  <a:pt x="447244" y="82699"/>
                  <a:pt x="464200" y="66049"/>
                  <a:pt x="500465" y="66049"/>
                </a:cubicBezTo>
                <a:close/>
                <a:moveTo>
                  <a:pt x="107100" y="66049"/>
                </a:moveTo>
                <a:cubicBezTo>
                  <a:pt x="151561" y="66049"/>
                  <a:pt x="166820" y="90130"/>
                  <a:pt x="171341" y="123618"/>
                </a:cubicBezTo>
                <a:cubicBezTo>
                  <a:pt x="170965" y="129920"/>
                  <a:pt x="171436" y="136505"/>
                  <a:pt x="172849" y="143278"/>
                </a:cubicBezTo>
                <a:cubicBezTo>
                  <a:pt x="174921" y="152590"/>
                  <a:pt x="178971" y="161056"/>
                  <a:pt x="184246" y="168205"/>
                </a:cubicBezTo>
                <a:cubicBezTo>
                  <a:pt x="180573" y="175919"/>
                  <a:pt x="174356" y="181281"/>
                  <a:pt x="167574" y="182503"/>
                </a:cubicBezTo>
                <a:cubicBezTo>
                  <a:pt x="161263" y="199529"/>
                  <a:pt x="150336" y="214016"/>
                  <a:pt x="138468" y="223799"/>
                </a:cubicBezTo>
                <a:cubicBezTo>
                  <a:pt x="135453" y="226338"/>
                  <a:pt x="134040" y="230383"/>
                  <a:pt x="134794" y="234240"/>
                </a:cubicBezTo>
                <a:lnTo>
                  <a:pt x="137337" y="246281"/>
                </a:lnTo>
                <a:cubicBezTo>
                  <a:pt x="138939" y="253806"/>
                  <a:pt x="144873" y="259732"/>
                  <a:pt x="152408" y="261143"/>
                </a:cubicBezTo>
                <a:lnTo>
                  <a:pt x="165596" y="263777"/>
                </a:lnTo>
                <a:cubicBezTo>
                  <a:pt x="170494" y="264812"/>
                  <a:pt x="175203" y="266505"/>
                  <a:pt x="179442" y="268856"/>
                </a:cubicBezTo>
                <a:cubicBezTo>
                  <a:pt x="164088" y="277793"/>
                  <a:pt x="152126" y="292279"/>
                  <a:pt x="146662" y="310058"/>
                </a:cubicBezTo>
                <a:lnTo>
                  <a:pt x="123867" y="384088"/>
                </a:lnTo>
                <a:lnTo>
                  <a:pt x="27883" y="384088"/>
                </a:lnTo>
                <a:cubicBezTo>
                  <a:pt x="19499" y="384088"/>
                  <a:pt x="11587" y="380325"/>
                  <a:pt x="6312" y="373835"/>
                </a:cubicBezTo>
                <a:cubicBezTo>
                  <a:pt x="1037" y="367438"/>
                  <a:pt x="-1129" y="358972"/>
                  <a:pt x="566" y="350788"/>
                </a:cubicBezTo>
                <a:lnTo>
                  <a:pt x="10268" y="301968"/>
                </a:lnTo>
                <a:cubicBezTo>
                  <a:pt x="14130" y="282684"/>
                  <a:pt x="29202" y="267634"/>
                  <a:pt x="48606" y="263777"/>
                </a:cubicBezTo>
                <a:lnTo>
                  <a:pt x="61699" y="261237"/>
                </a:lnTo>
                <a:cubicBezTo>
                  <a:pt x="69328" y="259732"/>
                  <a:pt x="75263" y="253806"/>
                  <a:pt x="76770" y="246281"/>
                </a:cubicBezTo>
                <a:lnTo>
                  <a:pt x="79313" y="234240"/>
                </a:lnTo>
                <a:cubicBezTo>
                  <a:pt x="80067" y="230383"/>
                  <a:pt x="78654" y="226338"/>
                  <a:pt x="75639" y="223893"/>
                </a:cubicBezTo>
                <a:cubicBezTo>
                  <a:pt x="63771" y="214016"/>
                  <a:pt x="52939" y="199623"/>
                  <a:pt x="46628" y="182503"/>
                </a:cubicBezTo>
                <a:cubicBezTo>
                  <a:pt x="37867" y="180904"/>
                  <a:pt x="29861" y="172532"/>
                  <a:pt x="27318" y="160962"/>
                </a:cubicBezTo>
                <a:cubicBezTo>
                  <a:pt x="24115" y="146664"/>
                  <a:pt x="30426" y="133118"/>
                  <a:pt x="41447" y="130673"/>
                </a:cubicBezTo>
                <a:cubicBezTo>
                  <a:pt x="41541" y="130673"/>
                  <a:pt x="41729" y="130673"/>
                  <a:pt x="41824" y="130673"/>
                </a:cubicBezTo>
                <a:cubicBezTo>
                  <a:pt x="45403" y="93516"/>
                  <a:pt x="60192" y="66049"/>
                  <a:pt x="107100" y="66049"/>
                </a:cubicBezTo>
                <a:close/>
                <a:moveTo>
                  <a:pt x="298626" y="0"/>
                </a:moveTo>
                <a:lnTo>
                  <a:pt x="315956" y="0"/>
                </a:lnTo>
                <a:cubicBezTo>
                  <a:pt x="363426" y="0"/>
                  <a:pt x="401854" y="38378"/>
                  <a:pt x="401854" y="85787"/>
                </a:cubicBezTo>
                <a:lnTo>
                  <a:pt x="401854" y="95476"/>
                </a:lnTo>
                <a:cubicBezTo>
                  <a:pt x="417301" y="99238"/>
                  <a:pt x="426154" y="118522"/>
                  <a:pt x="421633" y="138840"/>
                </a:cubicBezTo>
                <a:cubicBezTo>
                  <a:pt x="420880" y="142602"/>
                  <a:pt x="419467" y="146083"/>
                  <a:pt x="417960" y="149281"/>
                </a:cubicBezTo>
                <a:cubicBezTo>
                  <a:pt x="417677" y="149939"/>
                  <a:pt x="417395" y="150504"/>
                  <a:pt x="417112" y="151068"/>
                </a:cubicBezTo>
                <a:cubicBezTo>
                  <a:pt x="415417" y="154172"/>
                  <a:pt x="413533" y="157088"/>
                  <a:pt x="411273" y="159534"/>
                </a:cubicBezTo>
                <a:cubicBezTo>
                  <a:pt x="411179" y="159628"/>
                  <a:pt x="410990" y="159816"/>
                  <a:pt x="410896" y="159910"/>
                </a:cubicBezTo>
                <a:cubicBezTo>
                  <a:pt x="406092" y="165084"/>
                  <a:pt x="400159" y="168658"/>
                  <a:pt x="394037" y="169787"/>
                </a:cubicBezTo>
                <a:cubicBezTo>
                  <a:pt x="391494" y="176654"/>
                  <a:pt x="388385" y="183332"/>
                  <a:pt x="384900" y="189541"/>
                </a:cubicBezTo>
                <a:cubicBezTo>
                  <a:pt x="384806" y="189635"/>
                  <a:pt x="384806" y="189729"/>
                  <a:pt x="384712" y="189823"/>
                </a:cubicBezTo>
                <a:cubicBezTo>
                  <a:pt x="381227" y="196031"/>
                  <a:pt x="377460" y="201769"/>
                  <a:pt x="373316" y="207131"/>
                </a:cubicBezTo>
                <a:cubicBezTo>
                  <a:pt x="373127" y="207413"/>
                  <a:pt x="372939" y="207601"/>
                  <a:pt x="372750" y="207789"/>
                </a:cubicBezTo>
                <a:cubicBezTo>
                  <a:pt x="368700" y="213057"/>
                  <a:pt x="364368" y="217948"/>
                  <a:pt x="359847" y="222275"/>
                </a:cubicBezTo>
                <a:cubicBezTo>
                  <a:pt x="359658" y="222463"/>
                  <a:pt x="359376" y="222651"/>
                  <a:pt x="359188" y="222934"/>
                </a:cubicBezTo>
                <a:cubicBezTo>
                  <a:pt x="354667" y="227261"/>
                  <a:pt x="349957" y="231211"/>
                  <a:pt x="345154" y="234598"/>
                </a:cubicBezTo>
                <a:lnTo>
                  <a:pt x="345625" y="236855"/>
                </a:lnTo>
                <a:cubicBezTo>
                  <a:pt x="346567" y="236385"/>
                  <a:pt x="347603" y="235915"/>
                  <a:pt x="348639" y="235538"/>
                </a:cubicBezTo>
                <a:cubicBezTo>
                  <a:pt x="350899" y="234786"/>
                  <a:pt x="353065" y="234033"/>
                  <a:pt x="355514" y="234033"/>
                </a:cubicBezTo>
                <a:cubicBezTo>
                  <a:pt x="359470" y="234033"/>
                  <a:pt x="363238" y="235162"/>
                  <a:pt x="366628" y="237326"/>
                </a:cubicBezTo>
                <a:cubicBezTo>
                  <a:pt x="366628" y="237326"/>
                  <a:pt x="380756" y="246450"/>
                  <a:pt x="385371" y="249648"/>
                </a:cubicBezTo>
                <a:cubicBezTo>
                  <a:pt x="401854" y="261030"/>
                  <a:pt x="399876" y="279373"/>
                  <a:pt x="399876" y="279373"/>
                </a:cubicBezTo>
                <a:cubicBezTo>
                  <a:pt x="410990" y="279655"/>
                  <a:pt x="421822" y="283041"/>
                  <a:pt x="430016" y="289814"/>
                </a:cubicBezTo>
                <a:cubicBezTo>
                  <a:pt x="445180" y="302324"/>
                  <a:pt x="447535" y="313330"/>
                  <a:pt x="448382" y="316058"/>
                </a:cubicBezTo>
                <a:lnTo>
                  <a:pt x="481630" y="424515"/>
                </a:lnTo>
                <a:cubicBezTo>
                  <a:pt x="482855" y="428371"/>
                  <a:pt x="483608" y="432416"/>
                  <a:pt x="483891" y="436461"/>
                </a:cubicBezTo>
                <a:cubicBezTo>
                  <a:pt x="484644" y="448595"/>
                  <a:pt x="481159" y="460730"/>
                  <a:pt x="473718" y="470700"/>
                </a:cubicBezTo>
                <a:cubicBezTo>
                  <a:pt x="466372" y="480671"/>
                  <a:pt x="455823" y="487538"/>
                  <a:pt x="443956" y="490360"/>
                </a:cubicBezTo>
                <a:cubicBezTo>
                  <a:pt x="440000" y="491301"/>
                  <a:pt x="435950" y="491771"/>
                  <a:pt x="431805" y="491771"/>
                </a:cubicBezTo>
                <a:lnTo>
                  <a:pt x="325375" y="491771"/>
                </a:lnTo>
                <a:lnTo>
                  <a:pt x="337430" y="415296"/>
                </a:lnTo>
                <a:cubicBezTo>
                  <a:pt x="338749" y="406454"/>
                  <a:pt x="337807" y="397424"/>
                  <a:pt x="334605" y="389052"/>
                </a:cubicBezTo>
                <a:lnTo>
                  <a:pt x="323962" y="360927"/>
                </a:lnTo>
                <a:lnTo>
                  <a:pt x="337430" y="347476"/>
                </a:lnTo>
                <a:lnTo>
                  <a:pt x="307196" y="317281"/>
                </a:lnTo>
                <a:lnTo>
                  <a:pt x="276868" y="347476"/>
                </a:lnTo>
                <a:lnTo>
                  <a:pt x="290337" y="360927"/>
                </a:lnTo>
                <a:lnTo>
                  <a:pt x="279694" y="389052"/>
                </a:lnTo>
                <a:cubicBezTo>
                  <a:pt x="276586" y="397424"/>
                  <a:pt x="275644" y="406454"/>
                  <a:pt x="276963" y="415296"/>
                </a:cubicBezTo>
                <a:lnTo>
                  <a:pt x="288736" y="491771"/>
                </a:lnTo>
                <a:lnTo>
                  <a:pt x="182493" y="491771"/>
                </a:lnTo>
                <a:cubicBezTo>
                  <a:pt x="178443" y="491771"/>
                  <a:pt x="174299" y="491301"/>
                  <a:pt x="170437" y="490360"/>
                </a:cubicBezTo>
                <a:cubicBezTo>
                  <a:pt x="158570" y="487538"/>
                  <a:pt x="148021" y="480671"/>
                  <a:pt x="140675" y="470700"/>
                </a:cubicBezTo>
                <a:cubicBezTo>
                  <a:pt x="130785" y="457343"/>
                  <a:pt x="127865" y="440223"/>
                  <a:pt x="132669" y="424515"/>
                </a:cubicBezTo>
                <a:lnTo>
                  <a:pt x="166011" y="316058"/>
                </a:lnTo>
                <a:cubicBezTo>
                  <a:pt x="166858" y="313330"/>
                  <a:pt x="170908" y="300631"/>
                  <a:pt x="184377" y="289814"/>
                </a:cubicBezTo>
                <a:cubicBezTo>
                  <a:pt x="192666" y="283229"/>
                  <a:pt x="203403" y="279655"/>
                  <a:pt x="214517" y="279373"/>
                </a:cubicBezTo>
                <a:lnTo>
                  <a:pt x="214517" y="279279"/>
                </a:lnTo>
                <a:cubicBezTo>
                  <a:pt x="214140" y="273447"/>
                  <a:pt x="211880" y="260654"/>
                  <a:pt x="229022" y="249648"/>
                </a:cubicBezTo>
                <a:cubicBezTo>
                  <a:pt x="233731" y="246638"/>
                  <a:pt x="247765" y="237326"/>
                  <a:pt x="247765" y="237326"/>
                </a:cubicBezTo>
                <a:cubicBezTo>
                  <a:pt x="251061" y="235162"/>
                  <a:pt x="254923" y="234033"/>
                  <a:pt x="258879" y="234033"/>
                </a:cubicBezTo>
                <a:cubicBezTo>
                  <a:pt x="261328" y="234033"/>
                  <a:pt x="263494" y="234786"/>
                  <a:pt x="265754" y="235538"/>
                </a:cubicBezTo>
                <a:cubicBezTo>
                  <a:pt x="266790" y="236009"/>
                  <a:pt x="267826" y="236385"/>
                  <a:pt x="268768" y="236855"/>
                </a:cubicBezTo>
                <a:lnTo>
                  <a:pt x="269239" y="234598"/>
                </a:lnTo>
                <a:cubicBezTo>
                  <a:pt x="264436" y="231211"/>
                  <a:pt x="259726" y="227261"/>
                  <a:pt x="255205" y="222934"/>
                </a:cubicBezTo>
                <a:cubicBezTo>
                  <a:pt x="254923" y="222651"/>
                  <a:pt x="254735" y="222463"/>
                  <a:pt x="254546" y="222275"/>
                </a:cubicBezTo>
                <a:cubicBezTo>
                  <a:pt x="250025" y="217948"/>
                  <a:pt x="245693" y="213057"/>
                  <a:pt x="241548" y="207789"/>
                </a:cubicBezTo>
                <a:cubicBezTo>
                  <a:pt x="241454" y="207601"/>
                  <a:pt x="241266" y="207413"/>
                  <a:pt x="241077" y="207225"/>
                </a:cubicBezTo>
                <a:cubicBezTo>
                  <a:pt x="236933" y="201769"/>
                  <a:pt x="233072" y="196031"/>
                  <a:pt x="229681" y="189823"/>
                </a:cubicBezTo>
                <a:cubicBezTo>
                  <a:pt x="229587" y="189729"/>
                  <a:pt x="229587" y="189635"/>
                  <a:pt x="229493" y="189635"/>
                </a:cubicBezTo>
                <a:cubicBezTo>
                  <a:pt x="226008" y="183332"/>
                  <a:pt x="222899" y="176654"/>
                  <a:pt x="220356" y="169787"/>
                </a:cubicBezTo>
                <a:cubicBezTo>
                  <a:pt x="214140" y="168658"/>
                  <a:pt x="208301" y="165084"/>
                  <a:pt x="203497" y="159910"/>
                </a:cubicBezTo>
                <a:cubicBezTo>
                  <a:pt x="203309" y="159722"/>
                  <a:pt x="203214" y="159628"/>
                  <a:pt x="203120" y="159534"/>
                </a:cubicBezTo>
                <a:cubicBezTo>
                  <a:pt x="200860" y="157088"/>
                  <a:pt x="198976" y="154172"/>
                  <a:pt x="197281" y="151068"/>
                </a:cubicBezTo>
                <a:cubicBezTo>
                  <a:pt x="196998" y="150504"/>
                  <a:pt x="196716" y="149939"/>
                  <a:pt x="196433" y="149281"/>
                </a:cubicBezTo>
                <a:cubicBezTo>
                  <a:pt x="194832" y="146083"/>
                  <a:pt x="193513" y="142602"/>
                  <a:pt x="192666" y="138840"/>
                </a:cubicBezTo>
                <a:cubicBezTo>
                  <a:pt x="188145" y="118428"/>
                  <a:pt x="197092" y="99050"/>
                  <a:pt x="212727" y="95476"/>
                </a:cubicBezTo>
                <a:lnTo>
                  <a:pt x="212727" y="85787"/>
                </a:lnTo>
                <a:cubicBezTo>
                  <a:pt x="212727" y="38378"/>
                  <a:pt x="251155" y="0"/>
                  <a:pt x="2986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7" name="íṥlíḍê">
            <a:extLst>
              <a:ext uri="{FF2B5EF4-FFF2-40B4-BE49-F238E27FC236}">
                <a16:creationId xmlns:a16="http://schemas.microsoft.com/office/drawing/2014/main" id="{96A4B68F-46C5-4445-BA1D-8FA416BEAE08}"/>
              </a:ext>
            </a:extLst>
          </p:cNvPr>
          <p:cNvSpPr txBox="1"/>
          <p:nvPr/>
        </p:nvSpPr>
        <p:spPr>
          <a:xfrm>
            <a:off x="672709" y="1727767"/>
            <a:ext cx="4897492" cy="113371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iSlide  (www.islide.cc) to filter and replace existing icon elements with one click.</a:t>
            </a:r>
          </a:p>
        </p:txBody>
      </p:sp>
      <p:sp>
        <p:nvSpPr>
          <p:cNvPr id="18" name="iŝ1íḋê">
            <a:extLst>
              <a:ext uri="{FF2B5EF4-FFF2-40B4-BE49-F238E27FC236}">
                <a16:creationId xmlns:a16="http://schemas.microsoft.com/office/drawing/2014/main" id="{2DE92C38-F2F5-45F8-BFE1-EE458CEF2CBE}"/>
              </a:ext>
            </a:extLst>
          </p:cNvPr>
          <p:cNvSpPr txBox="1"/>
          <p:nvPr/>
        </p:nvSpPr>
        <p:spPr>
          <a:xfrm>
            <a:off x="672709" y="1255947"/>
            <a:ext cx="4897492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400" b="1" dirty="0">
                <a:solidFill>
                  <a:schemeClr val="accent1"/>
                </a:solidFill>
              </a:rPr>
              <a:t>Text here</a:t>
            </a:r>
            <a:endParaRPr lang="zh-CN" altLang="en-US" sz="1400" b="1" dirty="0">
              <a:solidFill>
                <a:schemeClr val="accent1"/>
              </a:solidFill>
            </a:endParaRPr>
          </a:p>
        </p:txBody>
      </p:sp>
      <p:sp>
        <p:nvSpPr>
          <p:cNvPr id="15" name="ïšļïḍe">
            <a:extLst>
              <a:ext uri="{FF2B5EF4-FFF2-40B4-BE49-F238E27FC236}">
                <a16:creationId xmlns:a16="http://schemas.microsoft.com/office/drawing/2014/main" id="{C1FC4B6B-F53E-4831-BA6A-EEC915D790C5}"/>
              </a:ext>
            </a:extLst>
          </p:cNvPr>
          <p:cNvSpPr txBox="1"/>
          <p:nvPr/>
        </p:nvSpPr>
        <p:spPr>
          <a:xfrm>
            <a:off x="672709" y="4405042"/>
            <a:ext cx="2869417" cy="113371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iSlide  (www.islide.cc) to filter and replace existing icon elements with one click.</a:t>
            </a:r>
          </a:p>
        </p:txBody>
      </p:sp>
      <p:sp>
        <p:nvSpPr>
          <p:cNvPr id="16" name="iŝļiďê">
            <a:extLst>
              <a:ext uri="{FF2B5EF4-FFF2-40B4-BE49-F238E27FC236}">
                <a16:creationId xmlns:a16="http://schemas.microsoft.com/office/drawing/2014/main" id="{EBF66DAD-F3F9-4185-BF6A-573D97FB27FD}"/>
              </a:ext>
            </a:extLst>
          </p:cNvPr>
          <p:cNvSpPr txBox="1"/>
          <p:nvPr/>
        </p:nvSpPr>
        <p:spPr>
          <a:xfrm>
            <a:off x="672709" y="3933222"/>
            <a:ext cx="2869417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400" b="1" dirty="0">
                <a:solidFill>
                  <a:schemeClr val="accent4"/>
                </a:solidFill>
              </a:rPr>
              <a:t>Text here</a:t>
            </a:r>
            <a:endParaRPr lang="zh-CN" altLang="en-US" sz="1400" b="1" dirty="0">
              <a:solidFill>
                <a:schemeClr val="accent4"/>
              </a:solidFill>
            </a:endParaRPr>
          </a:p>
        </p:txBody>
      </p:sp>
      <p:sp>
        <p:nvSpPr>
          <p:cNvPr id="13" name="íš1íḋé">
            <a:extLst>
              <a:ext uri="{FF2B5EF4-FFF2-40B4-BE49-F238E27FC236}">
                <a16:creationId xmlns:a16="http://schemas.microsoft.com/office/drawing/2014/main" id="{8D84C16B-1C08-4C3C-B591-D9B5C1FEAA48}"/>
              </a:ext>
            </a:extLst>
          </p:cNvPr>
          <p:cNvSpPr txBox="1"/>
          <p:nvPr/>
        </p:nvSpPr>
        <p:spPr>
          <a:xfrm>
            <a:off x="8649874" y="1727767"/>
            <a:ext cx="2869417" cy="113371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iSlide  (www.islide.cc) to filter and replace existing icon elements with one click.</a:t>
            </a:r>
          </a:p>
        </p:txBody>
      </p:sp>
      <p:sp>
        <p:nvSpPr>
          <p:cNvPr id="14" name="iṥ1îḋê">
            <a:extLst>
              <a:ext uri="{FF2B5EF4-FFF2-40B4-BE49-F238E27FC236}">
                <a16:creationId xmlns:a16="http://schemas.microsoft.com/office/drawing/2014/main" id="{0B5A53A1-31DB-456F-A2BD-9966BDC8F71C}"/>
              </a:ext>
            </a:extLst>
          </p:cNvPr>
          <p:cNvSpPr txBox="1"/>
          <p:nvPr/>
        </p:nvSpPr>
        <p:spPr>
          <a:xfrm>
            <a:off x="8649874" y="1255947"/>
            <a:ext cx="2869417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400" b="1" dirty="0">
                <a:solidFill>
                  <a:schemeClr val="accent2"/>
                </a:solidFill>
              </a:rPr>
              <a:t>Text here</a:t>
            </a:r>
            <a:endParaRPr lang="zh-CN" altLang="en-US" sz="1400" b="1" dirty="0">
              <a:solidFill>
                <a:schemeClr val="accent2"/>
              </a:solidFill>
            </a:endParaRPr>
          </a:p>
        </p:txBody>
      </p:sp>
      <p:sp>
        <p:nvSpPr>
          <p:cNvPr id="11" name="îšļíďe">
            <a:extLst>
              <a:ext uri="{FF2B5EF4-FFF2-40B4-BE49-F238E27FC236}">
                <a16:creationId xmlns:a16="http://schemas.microsoft.com/office/drawing/2014/main" id="{F99233BA-9907-427E-9A1D-A736271CD534}"/>
              </a:ext>
            </a:extLst>
          </p:cNvPr>
          <p:cNvSpPr txBox="1"/>
          <p:nvPr/>
        </p:nvSpPr>
        <p:spPr>
          <a:xfrm>
            <a:off x="8247414" y="4680747"/>
            <a:ext cx="3271877" cy="113371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iSlide  (www.islide.cc) to filter and replace existing icon elements with one click.</a:t>
            </a:r>
          </a:p>
        </p:txBody>
      </p:sp>
      <p:sp>
        <p:nvSpPr>
          <p:cNvPr id="12" name="íşḷíḋé">
            <a:extLst>
              <a:ext uri="{FF2B5EF4-FFF2-40B4-BE49-F238E27FC236}">
                <a16:creationId xmlns:a16="http://schemas.microsoft.com/office/drawing/2014/main" id="{7A39AA44-CC5A-4DFE-B2FB-1411A0C96EEF}"/>
              </a:ext>
            </a:extLst>
          </p:cNvPr>
          <p:cNvSpPr txBox="1"/>
          <p:nvPr/>
        </p:nvSpPr>
        <p:spPr>
          <a:xfrm>
            <a:off x="8247414" y="4208927"/>
            <a:ext cx="3271877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400" b="1" dirty="0">
                <a:solidFill>
                  <a:schemeClr val="accent3"/>
                </a:solidFill>
              </a:rPr>
              <a:t>Text here</a:t>
            </a:r>
            <a:endParaRPr lang="zh-CN" altLang="en-US" sz="1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6649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983443" y="1647911"/>
            <a:ext cx="5419185" cy="895350"/>
          </a:xfrm>
        </p:spPr>
        <p:txBody>
          <a:bodyPr/>
          <a:lstStyle/>
          <a:p>
            <a:r>
              <a:rPr lang="zh-CN" altLang="en-US" dirty="0"/>
              <a:t>研究成果与应用前景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983443" y="2658755"/>
            <a:ext cx="5419185" cy="1015623"/>
          </a:xfrm>
        </p:spPr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Supporting text here.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8983956" y="3782532"/>
            <a:ext cx="2371618" cy="243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/>
          </p:cNvSpPr>
          <p:nvPr userDrawn="1"/>
        </p:nvSpPr>
        <p:spPr bwMode="auto">
          <a:xfrm>
            <a:off x="10001438" y="4786637"/>
            <a:ext cx="1350374" cy="857438"/>
          </a:xfrm>
          <a:custGeom>
            <a:avLst/>
            <a:gdLst>
              <a:gd name="T0" fmla="*/ 24 w 704"/>
              <a:gd name="T1" fmla="*/ 1 h 447"/>
              <a:gd name="T2" fmla="*/ 19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9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/>
          <p:cNvSpPr>
            <a:spLocks/>
          </p:cNvSpPr>
          <p:nvPr userDrawn="1"/>
        </p:nvSpPr>
        <p:spPr bwMode="auto">
          <a:xfrm>
            <a:off x="10229008" y="5337579"/>
            <a:ext cx="1075786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5 w 560"/>
              <a:gd name="T5" fmla="*/ 44 h 452"/>
              <a:gd name="T6" fmla="*/ 70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484" y="44"/>
                  <a:pt x="71" y="282"/>
                  <a:pt x="70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1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8" y="144"/>
                  <a:pt x="546" y="128"/>
                </a:cubicBezTo>
                <a:close/>
              </a:path>
            </a:pathLst>
          </a:custGeom>
          <a:solidFill>
            <a:srgbClr val="D8F4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"/>
          <p:cNvSpPr>
            <a:spLocks/>
          </p:cNvSpPr>
          <p:nvPr userDrawn="1"/>
        </p:nvSpPr>
        <p:spPr bwMode="auto">
          <a:xfrm>
            <a:off x="9147580" y="4566636"/>
            <a:ext cx="2202351" cy="1259833"/>
          </a:xfrm>
          <a:custGeom>
            <a:avLst/>
            <a:gdLst>
              <a:gd name="T0" fmla="*/ 523 w 1148"/>
              <a:gd name="T1" fmla="*/ 6 h 656"/>
              <a:gd name="T2" fmla="*/ 476 w 1148"/>
              <a:gd name="T3" fmla="*/ 9 h 656"/>
              <a:gd name="T4" fmla="*/ 54 w 1148"/>
              <a:gd name="T5" fmla="*/ 250 h 656"/>
              <a:gd name="T6" fmla="*/ 0 w 1148"/>
              <a:gd name="T7" fmla="*/ 281 h 656"/>
              <a:gd name="T8" fmla="*/ 644 w 1148"/>
              <a:gd name="T9" fmla="*/ 656 h 656"/>
              <a:gd name="T10" fmla="*/ 699 w 1148"/>
              <a:gd name="T11" fmla="*/ 624 h 656"/>
              <a:gd name="T12" fmla="*/ 1086 w 1148"/>
              <a:gd name="T13" fmla="*/ 405 h 656"/>
              <a:gd name="T14" fmla="*/ 1085 w 1148"/>
              <a:gd name="T15" fmla="*/ 404 h 656"/>
              <a:gd name="T16" fmla="*/ 1113 w 1148"/>
              <a:gd name="T17" fmla="*/ 388 h 656"/>
              <a:gd name="T18" fmla="*/ 1143 w 1148"/>
              <a:gd name="T19" fmla="*/ 371 h 656"/>
              <a:gd name="T20" fmla="*/ 1148 w 1148"/>
              <a:gd name="T21" fmla="*/ 371 h 656"/>
              <a:gd name="T22" fmla="*/ 523 w 1148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8" h="656">
                <a:moveTo>
                  <a:pt x="523" y="6"/>
                </a:moveTo>
                <a:cubicBezTo>
                  <a:pt x="513" y="1"/>
                  <a:pt x="492" y="0"/>
                  <a:pt x="476" y="9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4" y="656"/>
                  <a:pt x="644" y="656"/>
                  <a:pt x="644" y="656"/>
                </a:cubicBezTo>
                <a:cubicBezTo>
                  <a:pt x="699" y="624"/>
                  <a:pt x="699" y="624"/>
                  <a:pt x="699" y="624"/>
                </a:cubicBezTo>
                <a:cubicBezTo>
                  <a:pt x="1086" y="405"/>
                  <a:pt x="1086" y="405"/>
                  <a:pt x="1086" y="405"/>
                </a:cubicBezTo>
                <a:cubicBezTo>
                  <a:pt x="1085" y="404"/>
                  <a:pt x="1085" y="404"/>
                  <a:pt x="1085" y="404"/>
                </a:cubicBezTo>
                <a:cubicBezTo>
                  <a:pt x="1113" y="388"/>
                  <a:pt x="1113" y="388"/>
                  <a:pt x="1113" y="388"/>
                </a:cubicBezTo>
                <a:cubicBezTo>
                  <a:pt x="1143" y="371"/>
                  <a:pt x="1143" y="371"/>
                  <a:pt x="1143" y="371"/>
                </a:cubicBezTo>
                <a:cubicBezTo>
                  <a:pt x="1145" y="370"/>
                  <a:pt x="1147" y="370"/>
                  <a:pt x="1148" y="371"/>
                </a:cubicBezTo>
                <a:lnTo>
                  <a:pt x="523" y="6"/>
                </a:lnTo>
                <a:close/>
              </a:path>
            </a:pathLst>
          </a:custGeom>
          <a:solidFill>
            <a:srgbClr val="ADD4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2"/>
          <p:cNvSpPr>
            <a:spLocks/>
          </p:cNvSpPr>
          <p:nvPr userDrawn="1"/>
        </p:nvSpPr>
        <p:spPr bwMode="auto">
          <a:xfrm>
            <a:off x="9042259" y="5106296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5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5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2" y="378"/>
                  <a:pt x="655" y="400"/>
                  <a:pt x="645" y="438"/>
                </a:cubicBezTo>
                <a:cubicBezTo>
                  <a:pt x="636" y="477"/>
                  <a:pt x="645" y="526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3"/>
          <p:cNvSpPr>
            <a:spLocks/>
          </p:cNvSpPr>
          <p:nvPr userDrawn="1"/>
        </p:nvSpPr>
        <p:spPr bwMode="auto">
          <a:xfrm>
            <a:off x="10270385" y="5275527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5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2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5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2" y="292"/>
                  <a:pt x="68" y="282"/>
                </a:cubicBezTo>
                <a:cubicBezTo>
                  <a:pt x="52" y="292"/>
                  <a:pt x="52" y="292"/>
                  <a:pt x="52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60B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4"/>
          <p:cNvSpPr>
            <a:spLocks/>
          </p:cNvSpPr>
          <p:nvPr userDrawn="1"/>
        </p:nvSpPr>
        <p:spPr bwMode="auto">
          <a:xfrm>
            <a:off x="10497955" y="5747494"/>
            <a:ext cx="94037" cy="5453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9 w 49"/>
              <a:gd name="T5" fmla="*/ 0 h 28"/>
              <a:gd name="T6" fmla="*/ 49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5" y="19"/>
                  <a:pt x="31" y="1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 userDrawn="1"/>
        </p:nvSpPr>
        <p:spPr bwMode="auto">
          <a:xfrm>
            <a:off x="9941254" y="4374841"/>
            <a:ext cx="1350374" cy="859319"/>
          </a:xfrm>
          <a:custGeom>
            <a:avLst/>
            <a:gdLst>
              <a:gd name="T0" fmla="*/ 24 w 704"/>
              <a:gd name="T1" fmla="*/ 1 h 447"/>
              <a:gd name="T2" fmla="*/ 18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8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 userDrawn="1"/>
        </p:nvSpPr>
        <p:spPr bwMode="auto">
          <a:xfrm>
            <a:off x="11094151" y="5316895"/>
            <a:ext cx="5642" cy="376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 userDrawn="1"/>
        </p:nvSpPr>
        <p:spPr bwMode="auto">
          <a:xfrm>
            <a:off x="11094151" y="531689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8"/>
          <p:cNvSpPr>
            <a:spLocks/>
          </p:cNvSpPr>
          <p:nvPr userDrawn="1"/>
        </p:nvSpPr>
        <p:spPr bwMode="auto">
          <a:xfrm>
            <a:off x="10170705" y="4923902"/>
            <a:ext cx="1073905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4 w 560"/>
              <a:gd name="T5" fmla="*/ 44 h 452"/>
              <a:gd name="T6" fmla="*/ 69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4"/>
                  <a:pt x="70" y="282"/>
                  <a:pt x="69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0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7" y="144"/>
                  <a:pt x="546" y="128"/>
                </a:cubicBezTo>
                <a:close/>
              </a:path>
            </a:pathLst>
          </a:custGeom>
          <a:solidFill>
            <a:srgbClr val="FCE6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9"/>
          <p:cNvSpPr>
            <a:spLocks/>
          </p:cNvSpPr>
          <p:nvPr userDrawn="1"/>
        </p:nvSpPr>
        <p:spPr bwMode="auto">
          <a:xfrm>
            <a:off x="9085516" y="4156721"/>
            <a:ext cx="2204232" cy="1257952"/>
          </a:xfrm>
          <a:custGeom>
            <a:avLst/>
            <a:gdLst>
              <a:gd name="T0" fmla="*/ 523 w 1149"/>
              <a:gd name="T1" fmla="*/ 6 h 656"/>
              <a:gd name="T2" fmla="*/ 477 w 1149"/>
              <a:gd name="T3" fmla="*/ 9 h 656"/>
              <a:gd name="T4" fmla="*/ 55 w 1149"/>
              <a:gd name="T5" fmla="*/ 250 h 656"/>
              <a:gd name="T6" fmla="*/ 0 w 1149"/>
              <a:gd name="T7" fmla="*/ 281 h 656"/>
              <a:gd name="T8" fmla="*/ 645 w 1149"/>
              <a:gd name="T9" fmla="*/ 656 h 656"/>
              <a:gd name="T10" fmla="*/ 700 w 1149"/>
              <a:gd name="T11" fmla="*/ 624 h 656"/>
              <a:gd name="T12" fmla="*/ 1087 w 1149"/>
              <a:gd name="T13" fmla="*/ 405 h 656"/>
              <a:gd name="T14" fmla="*/ 1086 w 1149"/>
              <a:gd name="T15" fmla="*/ 404 h 656"/>
              <a:gd name="T16" fmla="*/ 1114 w 1149"/>
              <a:gd name="T17" fmla="*/ 388 h 656"/>
              <a:gd name="T18" fmla="*/ 1144 w 1149"/>
              <a:gd name="T19" fmla="*/ 371 h 656"/>
              <a:gd name="T20" fmla="*/ 1149 w 1149"/>
              <a:gd name="T21" fmla="*/ 370 h 656"/>
              <a:gd name="T22" fmla="*/ 523 w 1149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9" h="656">
                <a:moveTo>
                  <a:pt x="523" y="6"/>
                </a:moveTo>
                <a:cubicBezTo>
                  <a:pt x="513" y="1"/>
                  <a:pt x="493" y="0"/>
                  <a:pt x="477" y="9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5" y="656"/>
                  <a:pt x="645" y="656"/>
                  <a:pt x="645" y="656"/>
                </a:cubicBezTo>
                <a:cubicBezTo>
                  <a:pt x="700" y="624"/>
                  <a:pt x="700" y="624"/>
                  <a:pt x="700" y="624"/>
                </a:cubicBezTo>
                <a:cubicBezTo>
                  <a:pt x="1087" y="405"/>
                  <a:pt x="1087" y="405"/>
                  <a:pt x="1087" y="405"/>
                </a:cubicBezTo>
                <a:cubicBezTo>
                  <a:pt x="1086" y="404"/>
                  <a:pt x="1086" y="404"/>
                  <a:pt x="1086" y="404"/>
                </a:cubicBezTo>
                <a:cubicBezTo>
                  <a:pt x="1114" y="388"/>
                  <a:pt x="1114" y="388"/>
                  <a:pt x="1114" y="388"/>
                </a:cubicBezTo>
                <a:cubicBezTo>
                  <a:pt x="1144" y="371"/>
                  <a:pt x="1144" y="371"/>
                  <a:pt x="1144" y="371"/>
                </a:cubicBezTo>
                <a:cubicBezTo>
                  <a:pt x="1146" y="370"/>
                  <a:pt x="1148" y="370"/>
                  <a:pt x="1149" y="370"/>
                </a:cubicBezTo>
                <a:lnTo>
                  <a:pt x="523" y="6"/>
                </a:lnTo>
                <a:close/>
              </a:path>
            </a:pathLst>
          </a:custGeom>
          <a:solidFill>
            <a:srgbClr val="EF9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"/>
          <p:cNvSpPr>
            <a:spLocks/>
          </p:cNvSpPr>
          <p:nvPr userDrawn="1"/>
        </p:nvSpPr>
        <p:spPr bwMode="auto">
          <a:xfrm>
            <a:off x="8982075" y="4696380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4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4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1" y="378"/>
                  <a:pt x="654" y="400"/>
                  <a:pt x="645" y="438"/>
                </a:cubicBezTo>
                <a:cubicBezTo>
                  <a:pt x="635" y="477"/>
                  <a:pt x="645" y="525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"/>
          <p:cNvSpPr>
            <a:spLocks/>
          </p:cNvSpPr>
          <p:nvPr userDrawn="1"/>
        </p:nvSpPr>
        <p:spPr bwMode="auto">
          <a:xfrm>
            <a:off x="10210201" y="4863731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4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1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4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1" y="292"/>
                  <a:pt x="68" y="282"/>
                </a:cubicBezTo>
                <a:cubicBezTo>
                  <a:pt x="51" y="292"/>
                  <a:pt x="51" y="292"/>
                  <a:pt x="51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D66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"/>
          <p:cNvSpPr>
            <a:spLocks/>
          </p:cNvSpPr>
          <p:nvPr userDrawn="1"/>
        </p:nvSpPr>
        <p:spPr bwMode="auto">
          <a:xfrm>
            <a:off x="10437771" y="5337579"/>
            <a:ext cx="94037" cy="5265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8 w 49"/>
              <a:gd name="T5" fmla="*/ 0 h 28"/>
              <a:gd name="T6" fmla="*/ 48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4" y="19"/>
                  <a:pt x="31" y="1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3"/>
          <p:cNvSpPr>
            <a:spLocks/>
          </p:cNvSpPr>
          <p:nvPr userDrawn="1"/>
        </p:nvSpPr>
        <p:spPr bwMode="auto">
          <a:xfrm>
            <a:off x="9978869" y="3899113"/>
            <a:ext cx="1246933" cy="943934"/>
          </a:xfrm>
          <a:custGeom>
            <a:avLst/>
            <a:gdLst>
              <a:gd name="T0" fmla="*/ 0 w 663"/>
              <a:gd name="T1" fmla="*/ 0 h 502"/>
              <a:gd name="T2" fmla="*/ 0 w 663"/>
              <a:gd name="T3" fmla="*/ 137 h 502"/>
              <a:gd name="T4" fmla="*/ 652 w 663"/>
              <a:gd name="T5" fmla="*/ 502 h 502"/>
              <a:gd name="T6" fmla="*/ 663 w 663"/>
              <a:gd name="T7" fmla="*/ 440 h 502"/>
              <a:gd name="T8" fmla="*/ 650 w 663"/>
              <a:gd name="T9" fmla="*/ 377 h 502"/>
              <a:gd name="T10" fmla="*/ 0 w 663"/>
              <a:gd name="T11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3" h="502">
                <a:moveTo>
                  <a:pt x="0" y="0"/>
                </a:moveTo>
                <a:lnTo>
                  <a:pt x="0" y="137"/>
                </a:lnTo>
                <a:lnTo>
                  <a:pt x="652" y="502"/>
                </a:lnTo>
                <a:lnTo>
                  <a:pt x="663" y="440"/>
                </a:lnTo>
                <a:lnTo>
                  <a:pt x="650" y="377"/>
                </a:lnTo>
                <a:lnTo>
                  <a:pt x="0" y="0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4"/>
          <p:cNvSpPr>
            <a:spLocks/>
          </p:cNvSpPr>
          <p:nvPr userDrawn="1"/>
        </p:nvSpPr>
        <p:spPr bwMode="auto">
          <a:xfrm>
            <a:off x="9978869" y="3882190"/>
            <a:ext cx="1277025" cy="727694"/>
          </a:xfrm>
          <a:custGeom>
            <a:avLst/>
            <a:gdLst>
              <a:gd name="T0" fmla="*/ 0 w 666"/>
              <a:gd name="T1" fmla="*/ 8 h 379"/>
              <a:gd name="T2" fmla="*/ 638 w 666"/>
              <a:gd name="T3" fmla="*/ 379 h 379"/>
              <a:gd name="T4" fmla="*/ 657 w 666"/>
              <a:gd name="T5" fmla="*/ 374 h 379"/>
              <a:gd name="T6" fmla="*/ 666 w 666"/>
              <a:gd name="T7" fmla="*/ 374 h 379"/>
              <a:gd name="T8" fmla="*/ 32 w 666"/>
              <a:gd name="T9" fmla="*/ 5 h 379"/>
              <a:gd name="T10" fmla="*/ 6 w 666"/>
              <a:gd name="T11" fmla="*/ 4 h 379"/>
              <a:gd name="T12" fmla="*/ 0 w 666"/>
              <a:gd name="T13" fmla="*/ 8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6" h="379">
                <a:moveTo>
                  <a:pt x="0" y="8"/>
                </a:moveTo>
                <a:cubicBezTo>
                  <a:pt x="638" y="379"/>
                  <a:pt x="638" y="379"/>
                  <a:pt x="638" y="379"/>
                </a:cubicBezTo>
                <a:cubicBezTo>
                  <a:pt x="657" y="374"/>
                  <a:pt x="657" y="374"/>
                  <a:pt x="657" y="374"/>
                </a:cubicBezTo>
                <a:cubicBezTo>
                  <a:pt x="660" y="373"/>
                  <a:pt x="665" y="374"/>
                  <a:pt x="666" y="374"/>
                </a:cubicBezTo>
                <a:cubicBezTo>
                  <a:pt x="32" y="5"/>
                  <a:pt x="32" y="5"/>
                  <a:pt x="32" y="5"/>
                </a:cubicBezTo>
                <a:cubicBezTo>
                  <a:pt x="24" y="1"/>
                  <a:pt x="13" y="0"/>
                  <a:pt x="6" y="4"/>
                </a:cubicBezTo>
                <a:lnTo>
                  <a:pt x="0" y="8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5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6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7"/>
          <p:cNvSpPr>
            <a:spLocks/>
          </p:cNvSpPr>
          <p:nvPr userDrawn="1"/>
        </p:nvSpPr>
        <p:spPr bwMode="auto">
          <a:xfrm>
            <a:off x="10776305" y="5042364"/>
            <a:ext cx="3761" cy="5641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8"/>
          <p:cNvSpPr>
            <a:spLocks/>
          </p:cNvSpPr>
          <p:nvPr userDrawn="1"/>
        </p:nvSpPr>
        <p:spPr bwMode="auto">
          <a:xfrm>
            <a:off x="9023451" y="4660654"/>
            <a:ext cx="1239410" cy="738976"/>
          </a:xfrm>
          <a:custGeom>
            <a:avLst/>
            <a:gdLst>
              <a:gd name="T0" fmla="*/ 6 w 645"/>
              <a:gd name="T1" fmla="*/ 9 h 385"/>
              <a:gd name="T2" fmla="*/ 612 w 645"/>
              <a:gd name="T3" fmla="*/ 361 h 385"/>
              <a:gd name="T4" fmla="*/ 627 w 645"/>
              <a:gd name="T5" fmla="*/ 364 h 385"/>
              <a:gd name="T6" fmla="*/ 642 w 645"/>
              <a:gd name="T7" fmla="*/ 361 h 385"/>
              <a:gd name="T8" fmla="*/ 642 w 645"/>
              <a:gd name="T9" fmla="*/ 361 h 385"/>
              <a:gd name="T10" fmla="*/ 642 w 645"/>
              <a:gd name="T11" fmla="*/ 361 h 385"/>
              <a:gd name="T12" fmla="*/ 645 w 645"/>
              <a:gd name="T13" fmla="*/ 380 h 385"/>
              <a:gd name="T14" fmla="*/ 615 w 645"/>
              <a:gd name="T15" fmla="*/ 380 h 385"/>
              <a:gd name="T16" fmla="*/ 8 w 645"/>
              <a:gd name="T17" fmla="*/ 28 h 385"/>
              <a:gd name="T18" fmla="*/ 2 w 645"/>
              <a:gd name="T19" fmla="*/ 19 h 385"/>
              <a:gd name="T20" fmla="*/ 0 w 645"/>
              <a:gd name="T21" fmla="*/ 0 h 385"/>
              <a:gd name="T22" fmla="*/ 6 w 645"/>
              <a:gd name="T23" fmla="*/ 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5" h="385">
                <a:moveTo>
                  <a:pt x="6" y="9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6" y="363"/>
                  <a:pt x="622" y="364"/>
                  <a:pt x="627" y="364"/>
                </a:cubicBezTo>
                <a:cubicBezTo>
                  <a:pt x="633" y="364"/>
                  <a:pt x="638" y="363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5" y="380"/>
                  <a:pt x="645" y="380"/>
                  <a:pt x="645" y="380"/>
                </a:cubicBezTo>
                <a:cubicBezTo>
                  <a:pt x="636" y="385"/>
                  <a:pt x="623" y="385"/>
                  <a:pt x="615" y="380"/>
                </a:cubicBezTo>
                <a:cubicBezTo>
                  <a:pt x="8" y="28"/>
                  <a:pt x="8" y="28"/>
                  <a:pt x="8" y="28"/>
                </a:cubicBezTo>
                <a:cubicBezTo>
                  <a:pt x="4" y="25"/>
                  <a:pt x="2" y="22"/>
                  <a:pt x="2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9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9"/>
          <p:cNvSpPr>
            <a:spLocks/>
          </p:cNvSpPr>
          <p:nvPr userDrawn="1"/>
        </p:nvSpPr>
        <p:spPr bwMode="auto">
          <a:xfrm>
            <a:off x="9019690" y="4100310"/>
            <a:ext cx="2181663" cy="1263593"/>
          </a:xfrm>
          <a:custGeom>
            <a:avLst/>
            <a:gdLst>
              <a:gd name="T0" fmla="*/ 8 w 1137"/>
              <a:gd name="T1" fmla="*/ 283 h 658"/>
              <a:gd name="T2" fmla="*/ 8 w 1137"/>
              <a:gd name="T3" fmla="*/ 301 h 658"/>
              <a:gd name="T4" fmla="*/ 614 w 1137"/>
              <a:gd name="T5" fmla="*/ 653 h 658"/>
              <a:gd name="T6" fmla="*/ 644 w 1137"/>
              <a:gd name="T7" fmla="*/ 653 h 658"/>
              <a:gd name="T8" fmla="*/ 1137 w 1137"/>
              <a:gd name="T9" fmla="*/ 373 h 658"/>
              <a:gd name="T10" fmla="*/ 499 w 1137"/>
              <a:gd name="T11" fmla="*/ 0 h 658"/>
              <a:gd name="T12" fmla="*/ 8 w 1137"/>
              <a:gd name="T13" fmla="*/ 28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7" h="658">
                <a:moveTo>
                  <a:pt x="8" y="283"/>
                </a:moveTo>
                <a:cubicBezTo>
                  <a:pt x="0" y="288"/>
                  <a:pt x="0" y="296"/>
                  <a:pt x="8" y="301"/>
                </a:cubicBezTo>
                <a:cubicBezTo>
                  <a:pt x="614" y="653"/>
                  <a:pt x="614" y="653"/>
                  <a:pt x="614" y="653"/>
                </a:cubicBezTo>
                <a:cubicBezTo>
                  <a:pt x="622" y="658"/>
                  <a:pt x="636" y="658"/>
                  <a:pt x="644" y="653"/>
                </a:cubicBezTo>
                <a:cubicBezTo>
                  <a:pt x="1137" y="373"/>
                  <a:pt x="1137" y="373"/>
                  <a:pt x="1137" y="373"/>
                </a:cubicBezTo>
                <a:cubicBezTo>
                  <a:pt x="499" y="0"/>
                  <a:pt x="499" y="0"/>
                  <a:pt x="499" y="0"/>
                </a:cubicBezTo>
                <a:lnTo>
                  <a:pt x="8" y="283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"/>
          <p:cNvSpPr>
            <a:spLocks/>
          </p:cNvSpPr>
          <p:nvPr userDrawn="1"/>
        </p:nvSpPr>
        <p:spPr bwMode="auto">
          <a:xfrm>
            <a:off x="10232770" y="4598602"/>
            <a:ext cx="934730" cy="740857"/>
          </a:xfrm>
          <a:custGeom>
            <a:avLst/>
            <a:gdLst>
              <a:gd name="T0" fmla="*/ 0 w 497"/>
              <a:gd name="T1" fmla="*/ 291 h 394"/>
              <a:gd name="T2" fmla="*/ 0 w 497"/>
              <a:gd name="T3" fmla="*/ 394 h 394"/>
              <a:gd name="T4" fmla="*/ 497 w 497"/>
              <a:gd name="T5" fmla="*/ 103 h 394"/>
              <a:gd name="T6" fmla="*/ 497 w 497"/>
              <a:gd name="T7" fmla="*/ 0 h 394"/>
              <a:gd name="T8" fmla="*/ 0 w 497"/>
              <a:gd name="T9" fmla="*/ 29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7" h="394">
                <a:moveTo>
                  <a:pt x="0" y="291"/>
                </a:moveTo>
                <a:lnTo>
                  <a:pt x="0" y="394"/>
                </a:lnTo>
                <a:lnTo>
                  <a:pt x="497" y="103"/>
                </a:lnTo>
                <a:lnTo>
                  <a:pt x="497" y="0"/>
                </a:lnTo>
                <a:lnTo>
                  <a:pt x="0" y="291"/>
                </a:ln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1"/>
          <p:cNvSpPr>
            <a:spLocks/>
          </p:cNvSpPr>
          <p:nvPr userDrawn="1"/>
        </p:nvSpPr>
        <p:spPr bwMode="auto">
          <a:xfrm>
            <a:off x="9085516" y="4500824"/>
            <a:ext cx="1147254" cy="838635"/>
          </a:xfrm>
          <a:custGeom>
            <a:avLst/>
            <a:gdLst>
              <a:gd name="T0" fmla="*/ 0 w 610"/>
              <a:gd name="T1" fmla="*/ 0 h 446"/>
              <a:gd name="T2" fmla="*/ 0 w 610"/>
              <a:gd name="T3" fmla="*/ 94 h 446"/>
              <a:gd name="T4" fmla="*/ 610 w 610"/>
              <a:gd name="T5" fmla="*/ 446 h 446"/>
              <a:gd name="T6" fmla="*/ 610 w 610"/>
              <a:gd name="T7" fmla="*/ 343 h 446"/>
              <a:gd name="T8" fmla="*/ 0 w 610"/>
              <a:gd name="T9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446">
                <a:moveTo>
                  <a:pt x="0" y="0"/>
                </a:moveTo>
                <a:lnTo>
                  <a:pt x="0" y="94"/>
                </a:lnTo>
                <a:lnTo>
                  <a:pt x="610" y="446"/>
                </a:lnTo>
                <a:lnTo>
                  <a:pt x="610" y="343"/>
                </a:lnTo>
                <a:lnTo>
                  <a:pt x="0" y="0"/>
                </a:lnTo>
                <a:close/>
              </a:path>
            </a:pathLst>
          </a:custGeom>
          <a:solidFill>
            <a:srgbClr val="D7EC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auto">
          <a:xfrm>
            <a:off x="10255339" y="4587320"/>
            <a:ext cx="1025006" cy="802908"/>
          </a:xfrm>
          <a:custGeom>
            <a:avLst/>
            <a:gdLst>
              <a:gd name="T0" fmla="*/ 520 w 534"/>
              <a:gd name="T1" fmla="*/ 7 h 419"/>
              <a:gd name="T2" fmla="*/ 490 w 534"/>
              <a:gd name="T3" fmla="*/ 11 h 419"/>
              <a:gd name="T4" fmla="*/ 0 w 534"/>
              <a:gd name="T5" fmla="*/ 295 h 419"/>
              <a:gd name="T6" fmla="*/ 0 w 534"/>
              <a:gd name="T7" fmla="*/ 314 h 419"/>
              <a:gd name="T8" fmla="*/ 473 w 534"/>
              <a:gd name="T9" fmla="*/ 39 h 419"/>
              <a:gd name="T10" fmla="*/ 500 w 534"/>
              <a:gd name="T11" fmla="*/ 50 h 419"/>
              <a:gd name="T12" fmla="*/ 500 w 534"/>
              <a:gd name="T13" fmla="*/ 95 h 419"/>
              <a:gd name="T14" fmla="*/ 483 w 534"/>
              <a:gd name="T15" fmla="*/ 122 h 419"/>
              <a:gd name="T16" fmla="*/ 0 w 534"/>
              <a:gd name="T17" fmla="*/ 400 h 419"/>
              <a:gd name="T18" fmla="*/ 3 w 534"/>
              <a:gd name="T19" fmla="*/ 419 h 419"/>
              <a:gd name="T20" fmla="*/ 492 w 534"/>
              <a:gd name="T21" fmla="*/ 136 h 419"/>
              <a:gd name="T22" fmla="*/ 532 w 534"/>
              <a:gd name="T23" fmla="*/ 76 h 419"/>
              <a:gd name="T24" fmla="*/ 532 w 534"/>
              <a:gd name="T25" fmla="*/ 34 h 419"/>
              <a:gd name="T26" fmla="*/ 520 w 534"/>
              <a:gd name="T27" fmla="*/ 7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4" h="419">
                <a:moveTo>
                  <a:pt x="520" y="7"/>
                </a:moveTo>
                <a:cubicBezTo>
                  <a:pt x="508" y="0"/>
                  <a:pt x="491" y="11"/>
                  <a:pt x="490" y="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4"/>
                  <a:pt x="0" y="314"/>
                  <a:pt x="0" y="314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6" y="37"/>
                  <a:pt x="500" y="24"/>
                  <a:pt x="500" y="50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7"/>
                  <a:pt x="496" y="114"/>
                  <a:pt x="483" y="122"/>
                </a:cubicBezTo>
                <a:cubicBezTo>
                  <a:pt x="0" y="400"/>
                  <a:pt x="0" y="400"/>
                  <a:pt x="0" y="400"/>
                </a:cubicBezTo>
                <a:cubicBezTo>
                  <a:pt x="3" y="419"/>
                  <a:pt x="3" y="419"/>
                  <a:pt x="3" y="419"/>
                </a:cubicBezTo>
                <a:cubicBezTo>
                  <a:pt x="492" y="136"/>
                  <a:pt x="492" y="136"/>
                  <a:pt x="492" y="136"/>
                </a:cubicBezTo>
                <a:cubicBezTo>
                  <a:pt x="507" y="129"/>
                  <a:pt x="532" y="118"/>
                  <a:pt x="532" y="76"/>
                </a:cubicBezTo>
                <a:cubicBezTo>
                  <a:pt x="532" y="34"/>
                  <a:pt x="532" y="34"/>
                  <a:pt x="532" y="34"/>
                </a:cubicBezTo>
                <a:cubicBezTo>
                  <a:pt x="532" y="34"/>
                  <a:pt x="534" y="16"/>
                  <a:pt x="520" y="7"/>
                </a:cubicBezTo>
                <a:close/>
              </a:path>
            </a:pathLst>
          </a:custGeom>
          <a:solidFill>
            <a:srgbClr val="13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3"/>
          <p:cNvSpPr>
            <a:spLocks/>
          </p:cNvSpPr>
          <p:nvPr userDrawn="1"/>
        </p:nvSpPr>
        <p:spPr bwMode="auto">
          <a:xfrm>
            <a:off x="9023451" y="4459457"/>
            <a:ext cx="1231887" cy="735216"/>
          </a:xfrm>
          <a:custGeom>
            <a:avLst/>
            <a:gdLst>
              <a:gd name="T0" fmla="*/ 6 w 642"/>
              <a:gd name="T1" fmla="*/ 8 h 383"/>
              <a:gd name="T2" fmla="*/ 612 w 642"/>
              <a:gd name="T3" fmla="*/ 361 h 383"/>
              <a:gd name="T4" fmla="*/ 612 w 642"/>
              <a:gd name="T5" fmla="*/ 360 h 383"/>
              <a:gd name="T6" fmla="*/ 642 w 642"/>
              <a:gd name="T7" fmla="*/ 360 h 383"/>
              <a:gd name="T8" fmla="*/ 642 w 642"/>
              <a:gd name="T9" fmla="*/ 379 h 383"/>
              <a:gd name="T10" fmla="*/ 627 w 642"/>
              <a:gd name="T11" fmla="*/ 383 h 383"/>
              <a:gd name="T12" fmla="*/ 612 w 642"/>
              <a:gd name="T13" fmla="*/ 379 h 383"/>
              <a:gd name="T14" fmla="*/ 612 w 642"/>
              <a:gd name="T15" fmla="*/ 380 h 383"/>
              <a:gd name="T16" fmla="*/ 6 w 642"/>
              <a:gd name="T17" fmla="*/ 27 h 383"/>
              <a:gd name="T18" fmla="*/ 0 w 642"/>
              <a:gd name="T19" fmla="*/ 19 h 383"/>
              <a:gd name="T20" fmla="*/ 0 w 642"/>
              <a:gd name="T21" fmla="*/ 0 h 383"/>
              <a:gd name="T22" fmla="*/ 6 w 642"/>
              <a:gd name="T23" fmla="*/ 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2" h="383">
                <a:moveTo>
                  <a:pt x="6" y="8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2" y="360"/>
                  <a:pt x="612" y="360"/>
                  <a:pt x="612" y="360"/>
                </a:cubicBezTo>
                <a:cubicBezTo>
                  <a:pt x="620" y="365"/>
                  <a:pt x="634" y="365"/>
                  <a:pt x="642" y="360"/>
                </a:cubicBezTo>
                <a:cubicBezTo>
                  <a:pt x="642" y="379"/>
                  <a:pt x="642" y="379"/>
                  <a:pt x="642" y="379"/>
                </a:cubicBezTo>
                <a:cubicBezTo>
                  <a:pt x="638" y="382"/>
                  <a:pt x="633" y="383"/>
                  <a:pt x="627" y="383"/>
                </a:cubicBezTo>
                <a:cubicBezTo>
                  <a:pt x="622" y="383"/>
                  <a:pt x="616" y="382"/>
                  <a:pt x="612" y="379"/>
                </a:cubicBezTo>
                <a:cubicBezTo>
                  <a:pt x="612" y="380"/>
                  <a:pt x="612" y="380"/>
                  <a:pt x="612" y="38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25"/>
                  <a:pt x="0" y="22"/>
                  <a:pt x="0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8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4"/>
          <p:cNvSpPr>
            <a:spLocks/>
          </p:cNvSpPr>
          <p:nvPr userDrawn="1"/>
        </p:nvSpPr>
        <p:spPr bwMode="auto">
          <a:xfrm>
            <a:off x="9019690" y="3897233"/>
            <a:ext cx="2183544" cy="1263593"/>
          </a:xfrm>
          <a:custGeom>
            <a:avLst/>
            <a:gdLst>
              <a:gd name="T0" fmla="*/ 8 w 1138"/>
              <a:gd name="T1" fmla="*/ 284 h 658"/>
              <a:gd name="T2" fmla="*/ 8 w 1138"/>
              <a:gd name="T3" fmla="*/ 301 h 658"/>
              <a:gd name="T4" fmla="*/ 614 w 1138"/>
              <a:gd name="T5" fmla="*/ 654 h 658"/>
              <a:gd name="T6" fmla="*/ 644 w 1138"/>
              <a:gd name="T7" fmla="*/ 654 h 658"/>
              <a:gd name="T8" fmla="*/ 1138 w 1138"/>
              <a:gd name="T9" fmla="*/ 368 h 658"/>
              <a:gd name="T10" fmla="*/ 499 w 1138"/>
              <a:gd name="T11" fmla="*/ 0 h 658"/>
              <a:gd name="T12" fmla="*/ 8 w 1138"/>
              <a:gd name="T13" fmla="*/ 28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8" h="658">
                <a:moveTo>
                  <a:pt x="8" y="284"/>
                </a:moveTo>
                <a:cubicBezTo>
                  <a:pt x="0" y="289"/>
                  <a:pt x="0" y="296"/>
                  <a:pt x="8" y="301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22" y="658"/>
                  <a:pt x="636" y="658"/>
                  <a:pt x="644" y="654"/>
                </a:cubicBezTo>
                <a:cubicBezTo>
                  <a:pt x="1138" y="368"/>
                  <a:pt x="1138" y="368"/>
                  <a:pt x="1138" y="368"/>
                </a:cubicBezTo>
                <a:cubicBezTo>
                  <a:pt x="499" y="0"/>
                  <a:pt x="499" y="0"/>
                  <a:pt x="499" y="0"/>
                </a:cubicBezTo>
                <a:lnTo>
                  <a:pt x="8" y="28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5"/>
          <p:cNvSpPr>
            <a:spLocks/>
          </p:cNvSpPr>
          <p:nvPr userDrawn="1"/>
        </p:nvSpPr>
        <p:spPr bwMode="auto">
          <a:xfrm>
            <a:off x="9961943" y="3793814"/>
            <a:ext cx="1083309" cy="817951"/>
          </a:xfrm>
          <a:custGeom>
            <a:avLst/>
            <a:gdLst>
              <a:gd name="T0" fmla="*/ 0 w 576"/>
              <a:gd name="T1" fmla="*/ 0 h 435"/>
              <a:gd name="T2" fmla="*/ 0 w 576"/>
              <a:gd name="T3" fmla="*/ 117 h 435"/>
              <a:gd name="T4" fmla="*/ 567 w 576"/>
              <a:gd name="T5" fmla="*/ 435 h 435"/>
              <a:gd name="T6" fmla="*/ 576 w 576"/>
              <a:gd name="T7" fmla="*/ 381 h 435"/>
              <a:gd name="T8" fmla="*/ 565 w 576"/>
              <a:gd name="T9" fmla="*/ 326 h 435"/>
              <a:gd name="T10" fmla="*/ 0 w 576"/>
              <a:gd name="T1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" h="435">
                <a:moveTo>
                  <a:pt x="0" y="0"/>
                </a:moveTo>
                <a:lnTo>
                  <a:pt x="0" y="117"/>
                </a:lnTo>
                <a:lnTo>
                  <a:pt x="567" y="435"/>
                </a:lnTo>
                <a:lnTo>
                  <a:pt x="576" y="381"/>
                </a:lnTo>
                <a:lnTo>
                  <a:pt x="565" y="326"/>
                </a:lnTo>
                <a:lnTo>
                  <a:pt x="0" y="0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6"/>
          <p:cNvSpPr>
            <a:spLocks/>
          </p:cNvSpPr>
          <p:nvPr userDrawn="1"/>
        </p:nvSpPr>
        <p:spPr bwMode="auto">
          <a:xfrm>
            <a:off x="9961943" y="3778771"/>
            <a:ext cx="1107758" cy="629916"/>
          </a:xfrm>
          <a:custGeom>
            <a:avLst/>
            <a:gdLst>
              <a:gd name="T0" fmla="*/ 0 w 577"/>
              <a:gd name="T1" fmla="*/ 7 h 328"/>
              <a:gd name="T2" fmla="*/ 553 w 577"/>
              <a:gd name="T3" fmla="*/ 328 h 328"/>
              <a:gd name="T4" fmla="*/ 570 w 577"/>
              <a:gd name="T5" fmla="*/ 324 h 328"/>
              <a:gd name="T6" fmla="*/ 577 w 577"/>
              <a:gd name="T7" fmla="*/ 324 h 328"/>
              <a:gd name="T8" fmla="*/ 28 w 577"/>
              <a:gd name="T9" fmla="*/ 4 h 328"/>
              <a:gd name="T10" fmla="*/ 5 w 577"/>
              <a:gd name="T11" fmla="*/ 3 h 328"/>
              <a:gd name="T12" fmla="*/ 0 w 577"/>
              <a:gd name="T13" fmla="*/ 7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7" h="328">
                <a:moveTo>
                  <a:pt x="0" y="7"/>
                </a:moveTo>
                <a:cubicBezTo>
                  <a:pt x="553" y="328"/>
                  <a:pt x="553" y="328"/>
                  <a:pt x="553" y="328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2" y="323"/>
                  <a:pt x="577" y="324"/>
                  <a:pt x="577" y="324"/>
                </a:cubicBezTo>
                <a:cubicBezTo>
                  <a:pt x="28" y="4"/>
                  <a:pt x="28" y="4"/>
                  <a:pt x="28" y="4"/>
                </a:cubicBezTo>
                <a:cubicBezTo>
                  <a:pt x="20" y="0"/>
                  <a:pt x="11" y="0"/>
                  <a:pt x="5" y="3"/>
                </a:cubicBezTo>
                <a:lnTo>
                  <a:pt x="0" y="7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7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"/>
          <p:cNvSpPr>
            <a:spLocks/>
          </p:cNvSpPr>
          <p:nvPr userDrawn="1"/>
        </p:nvSpPr>
        <p:spPr bwMode="auto">
          <a:xfrm>
            <a:off x="10654056" y="4784757"/>
            <a:ext cx="3761" cy="188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0"/>
          <p:cNvSpPr>
            <a:spLocks/>
          </p:cNvSpPr>
          <p:nvPr userDrawn="1"/>
        </p:nvSpPr>
        <p:spPr bwMode="auto">
          <a:xfrm>
            <a:off x="9136296" y="4453816"/>
            <a:ext cx="1072024" cy="639318"/>
          </a:xfrm>
          <a:custGeom>
            <a:avLst/>
            <a:gdLst>
              <a:gd name="T0" fmla="*/ 5 w 559"/>
              <a:gd name="T1" fmla="*/ 7 h 333"/>
              <a:gd name="T2" fmla="*/ 531 w 559"/>
              <a:gd name="T3" fmla="*/ 312 h 333"/>
              <a:gd name="T4" fmla="*/ 544 w 559"/>
              <a:gd name="T5" fmla="*/ 316 h 333"/>
              <a:gd name="T6" fmla="*/ 557 w 559"/>
              <a:gd name="T7" fmla="*/ 312 h 333"/>
              <a:gd name="T8" fmla="*/ 557 w 559"/>
              <a:gd name="T9" fmla="*/ 312 h 333"/>
              <a:gd name="T10" fmla="*/ 557 w 559"/>
              <a:gd name="T11" fmla="*/ 312 h 333"/>
              <a:gd name="T12" fmla="*/ 559 w 559"/>
              <a:gd name="T13" fmla="*/ 329 h 333"/>
              <a:gd name="T14" fmla="*/ 533 w 559"/>
              <a:gd name="T15" fmla="*/ 329 h 333"/>
              <a:gd name="T16" fmla="*/ 7 w 559"/>
              <a:gd name="T17" fmla="*/ 24 h 333"/>
              <a:gd name="T18" fmla="*/ 2 w 559"/>
              <a:gd name="T19" fmla="*/ 16 h 333"/>
              <a:gd name="T20" fmla="*/ 0 w 559"/>
              <a:gd name="T21" fmla="*/ 0 h 333"/>
              <a:gd name="T22" fmla="*/ 5 w 559"/>
              <a:gd name="T23" fmla="*/ 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9" h="333">
                <a:moveTo>
                  <a:pt x="5" y="7"/>
                </a:moveTo>
                <a:cubicBezTo>
                  <a:pt x="531" y="312"/>
                  <a:pt x="531" y="312"/>
                  <a:pt x="531" y="312"/>
                </a:cubicBezTo>
                <a:cubicBezTo>
                  <a:pt x="534" y="315"/>
                  <a:pt x="539" y="316"/>
                  <a:pt x="544" y="316"/>
                </a:cubicBezTo>
                <a:cubicBezTo>
                  <a:pt x="548" y="316"/>
                  <a:pt x="553" y="315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9" y="329"/>
                  <a:pt x="559" y="329"/>
                  <a:pt x="559" y="329"/>
                </a:cubicBezTo>
                <a:cubicBezTo>
                  <a:pt x="552" y="333"/>
                  <a:pt x="540" y="333"/>
                  <a:pt x="533" y="329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2"/>
                  <a:pt x="2" y="19"/>
                  <a:pt x="2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5"/>
                  <a:pt x="5" y="7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1"/>
          <p:cNvSpPr>
            <a:spLocks/>
          </p:cNvSpPr>
          <p:nvPr userDrawn="1"/>
        </p:nvSpPr>
        <p:spPr bwMode="auto">
          <a:xfrm>
            <a:off x="9132535" y="3966806"/>
            <a:ext cx="1890148" cy="1096242"/>
          </a:xfrm>
          <a:custGeom>
            <a:avLst/>
            <a:gdLst>
              <a:gd name="T0" fmla="*/ 7 w 985"/>
              <a:gd name="T1" fmla="*/ 246 h 571"/>
              <a:gd name="T2" fmla="*/ 7 w 985"/>
              <a:gd name="T3" fmla="*/ 261 h 571"/>
              <a:gd name="T4" fmla="*/ 533 w 985"/>
              <a:gd name="T5" fmla="*/ 566 h 571"/>
              <a:gd name="T6" fmla="*/ 559 w 985"/>
              <a:gd name="T7" fmla="*/ 566 h 571"/>
              <a:gd name="T8" fmla="*/ 985 w 985"/>
              <a:gd name="T9" fmla="*/ 321 h 571"/>
              <a:gd name="T10" fmla="*/ 433 w 985"/>
              <a:gd name="T11" fmla="*/ 0 h 571"/>
              <a:gd name="T12" fmla="*/ 7 w 985"/>
              <a:gd name="T13" fmla="*/ 246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571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1"/>
                  <a:pt x="552" y="571"/>
                  <a:pt x="559" y="566"/>
                </a:cubicBezTo>
                <a:cubicBezTo>
                  <a:pt x="985" y="321"/>
                  <a:pt x="985" y="321"/>
                  <a:pt x="985" y="321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2"/>
          <p:cNvSpPr>
            <a:spLocks/>
          </p:cNvSpPr>
          <p:nvPr userDrawn="1"/>
        </p:nvSpPr>
        <p:spPr bwMode="auto">
          <a:xfrm>
            <a:off x="10183870" y="4399286"/>
            <a:ext cx="808720" cy="641198"/>
          </a:xfrm>
          <a:custGeom>
            <a:avLst/>
            <a:gdLst>
              <a:gd name="T0" fmla="*/ 0 w 430"/>
              <a:gd name="T1" fmla="*/ 252 h 341"/>
              <a:gd name="T2" fmla="*/ 0 w 430"/>
              <a:gd name="T3" fmla="*/ 341 h 341"/>
              <a:gd name="T4" fmla="*/ 430 w 430"/>
              <a:gd name="T5" fmla="*/ 89 h 341"/>
              <a:gd name="T6" fmla="*/ 430 w 430"/>
              <a:gd name="T7" fmla="*/ 0 h 341"/>
              <a:gd name="T8" fmla="*/ 0 w 430"/>
              <a:gd name="T9" fmla="*/ 252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341">
                <a:moveTo>
                  <a:pt x="0" y="252"/>
                </a:moveTo>
                <a:lnTo>
                  <a:pt x="0" y="341"/>
                </a:lnTo>
                <a:lnTo>
                  <a:pt x="430" y="89"/>
                </a:lnTo>
                <a:lnTo>
                  <a:pt x="43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EAD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3"/>
          <p:cNvSpPr>
            <a:spLocks/>
          </p:cNvSpPr>
          <p:nvPr userDrawn="1"/>
        </p:nvSpPr>
        <p:spPr bwMode="auto">
          <a:xfrm>
            <a:off x="9188957" y="4314670"/>
            <a:ext cx="994914" cy="725814"/>
          </a:xfrm>
          <a:custGeom>
            <a:avLst/>
            <a:gdLst>
              <a:gd name="T0" fmla="*/ 0 w 529"/>
              <a:gd name="T1" fmla="*/ 0 h 386"/>
              <a:gd name="T2" fmla="*/ 0 w 529"/>
              <a:gd name="T3" fmla="*/ 80 h 386"/>
              <a:gd name="T4" fmla="*/ 529 w 529"/>
              <a:gd name="T5" fmla="*/ 386 h 386"/>
              <a:gd name="T6" fmla="*/ 529 w 529"/>
              <a:gd name="T7" fmla="*/ 297 h 386"/>
              <a:gd name="T8" fmla="*/ 0 w 529"/>
              <a:gd name="T9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9" h="386">
                <a:moveTo>
                  <a:pt x="0" y="0"/>
                </a:moveTo>
                <a:lnTo>
                  <a:pt x="0" y="80"/>
                </a:lnTo>
                <a:lnTo>
                  <a:pt x="529" y="386"/>
                </a:lnTo>
                <a:lnTo>
                  <a:pt x="529" y="297"/>
                </a:lnTo>
                <a:lnTo>
                  <a:pt x="0" y="0"/>
                </a:lnTo>
                <a:close/>
              </a:path>
            </a:pathLst>
          </a:custGeom>
          <a:solidFill>
            <a:srgbClr val="F9F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"/>
          <p:cNvSpPr>
            <a:spLocks/>
          </p:cNvSpPr>
          <p:nvPr userDrawn="1"/>
        </p:nvSpPr>
        <p:spPr bwMode="auto">
          <a:xfrm>
            <a:off x="10204559" y="4388003"/>
            <a:ext cx="887711" cy="697609"/>
          </a:xfrm>
          <a:custGeom>
            <a:avLst/>
            <a:gdLst>
              <a:gd name="T0" fmla="*/ 451 w 463"/>
              <a:gd name="T1" fmla="*/ 6 h 363"/>
              <a:gd name="T2" fmla="*/ 425 w 463"/>
              <a:gd name="T3" fmla="*/ 10 h 363"/>
              <a:gd name="T4" fmla="*/ 0 w 463"/>
              <a:gd name="T5" fmla="*/ 255 h 363"/>
              <a:gd name="T6" fmla="*/ 0 w 463"/>
              <a:gd name="T7" fmla="*/ 272 h 363"/>
              <a:gd name="T8" fmla="*/ 410 w 463"/>
              <a:gd name="T9" fmla="*/ 34 h 363"/>
              <a:gd name="T10" fmla="*/ 433 w 463"/>
              <a:gd name="T11" fmla="*/ 43 h 363"/>
              <a:gd name="T12" fmla="*/ 433 w 463"/>
              <a:gd name="T13" fmla="*/ 82 h 363"/>
              <a:gd name="T14" fmla="*/ 418 w 463"/>
              <a:gd name="T15" fmla="*/ 105 h 363"/>
              <a:gd name="T16" fmla="*/ 0 w 463"/>
              <a:gd name="T17" fmla="*/ 346 h 363"/>
              <a:gd name="T18" fmla="*/ 2 w 463"/>
              <a:gd name="T19" fmla="*/ 363 h 363"/>
              <a:gd name="T20" fmla="*/ 426 w 463"/>
              <a:gd name="T21" fmla="*/ 118 h 363"/>
              <a:gd name="T22" fmla="*/ 461 w 463"/>
              <a:gd name="T23" fmla="*/ 66 h 363"/>
              <a:gd name="T24" fmla="*/ 461 w 463"/>
              <a:gd name="T25" fmla="*/ 29 h 363"/>
              <a:gd name="T26" fmla="*/ 451 w 463"/>
              <a:gd name="T27" fmla="*/ 6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3" h="363">
                <a:moveTo>
                  <a:pt x="451" y="6"/>
                </a:moveTo>
                <a:cubicBezTo>
                  <a:pt x="440" y="0"/>
                  <a:pt x="425" y="9"/>
                  <a:pt x="425" y="10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72"/>
                  <a:pt x="0" y="272"/>
                  <a:pt x="0" y="272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33" y="21"/>
                  <a:pt x="433" y="43"/>
                </a:cubicBezTo>
                <a:cubicBezTo>
                  <a:pt x="433" y="82"/>
                  <a:pt x="433" y="82"/>
                  <a:pt x="433" y="82"/>
                </a:cubicBezTo>
                <a:cubicBezTo>
                  <a:pt x="433" y="84"/>
                  <a:pt x="430" y="98"/>
                  <a:pt x="418" y="105"/>
                </a:cubicBezTo>
                <a:cubicBezTo>
                  <a:pt x="0" y="346"/>
                  <a:pt x="0" y="346"/>
                  <a:pt x="0" y="346"/>
                </a:cubicBezTo>
                <a:cubicBezTo>
                  <a:pt x="2" y="363"/>
                  <a:pt x="2" y="363"/>
                  <a:pt x="2" y="363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39" y="111"/>
                  <a:pt x="461" y="102"/>
                  <a:pt x="461" y="66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61" y="29"/>
                  <a:pt x="463" y="13"/>
                  <a:pt x="451" y="6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"/>
          <p:cNvSpPr>
            <a:spLocks/>
          </p:cNvSpPr>
          <p:nvPr userDrawn="1"/>
        </p:nvSpPr>
        <p:spPr bwMode="auto">
          <a:xfrm>
            <a:off x="9136296" y="4277063"/>
            <a:ext cx="1068263" cy="639318"/>
          </a:xfrm>
          <a:custGeom>
            <a:avLst/>
            <a:gdLst>
              <a:gd name="T0" fmla="*/ 5 w 557"/>
              <a:gd name="T1" fmla="*/ 8 h 333"/>
              <a:gd name="T2" fmla="*/ 531 w 557"/>
              <a:gd name="T3" fmla="*/ 313 h 333"/>
              <a:gd name="T4" fmla="*/ 531 w 557"/>
              <a:gd name="T5" fmla="*/ 313 h 333"/>
              <a:gd name="T6" fmla="*/ 557 w 557"/>
              <a:gd name="T7" fmla="*/ 313 h 333"/>
              <a:gd name="T8" fmla="*/ 557 w 557"/>
              <a:gd name="T9" fmla="*/ 330 h 333"/>
              <a:gd name="T10" fmla="*/ 544 w 557"/>
              <a:gd name="T11" fmla="*/ 333 h 333"/>
              <a:gd name="T12" fmla="*/ 531 w 557"/>
              <a:gd name="T13" fmla="*/ 330 h 333"/>
              <a:gd name="T14" fmla="*/ 531 w 557"/>
              <a:gd name="T15" fmla="*/ 330 h 333"/>
              <a:gd name="T16" fmla="*/ 5 w 557"/>
              <a:gd name="T17" fmla="*/ 24 h 333"/>
              <a:gd name="T18" fmla="*/ 0 w 557"/>
              <a:gd name="T19" fmla="*/ 17 h 333"/>
              <a:gd name="T20" fmla="*/ 0 w 557"/>
              <a:gd name="T21" fmla="*/ 0 h 333"/>
              <a:gd name="T22" fmla="*/ 5 w 557"/>
              <a:gd name="T23" fmla="*/ 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7" h="333">
                <a:moveTo>
                  <a:pt x="5" y="8"/>
                </a:moveTo>
                <a:cubicBezTo>
                  <a:pt x="531" y="313"/>
                  <a:pt x="531" y="313"/>
                  <a:pt x="531" y="313"/>
                </a:cubicBezTo>
                <a:cubicBezTo>
                  <a:pt x="531" y="313"/>
                  <a:pt x="531" y="313"/>
                  <a:pt x="531" y="313"/>
                </a:cubicBezTo>
                <a:cubicBezTo>
                  <a:pt x="538" y="317"/>
                  <a:pt x="550" y="317"/>
                  <a:pt x="557" y="313"/>
                </a:cubicBezTo>
                <a:cubicBezTo>
                  <a:pt x="557" y="330"/>
                  <a:pt x="557" y="330"/>
                  <a:pt x="557" y="330"/>
                </a:cubicBezTo>
                <a:cubicBezTo>
                  <a:pt x="553" y="332"/>
                  <a:pt x="549" y="333"/>
                  <a:pt x="544" y="333"/>
                </a:cubicBezTo>
                <a:cubicBezTo>
                  <a:pt x="539" y="333"/>
                  <a:pt x="534" y="332"/>
                  <a:pt x="531" y="330"/>
                </a:cubicBezTo>
                <a:cubicBezTo>
                  <a:pt x="531" y="330"/>
                  <a:pt x="531" y="330"/>
                  <a:pt x="531" y="330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2"/>
                  <a:pt x="0" y="19"/>
                  <a:pt x="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5" y="8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6"/>
          <p:cNvSpPr>
            <a:spLocks/>
          </p:cNvSpPr>
          <p:nvPr userDrawn="1"/>
        </p:nvSpPr>
        <p:spPr bwMode="auto">
          <a:xfrm>
            <a:off x="9132535" y="3791933"/>
            <a:ext cx="1893909" cy="1094362"/>
          </a:xfrm>
          <a:custGeom>
            <a:avLst/>
            <a:gdLst>
              <a:gd name="T0" fmla="*/ 7 w 987"/>
              <a:gd name="T1" fmla="*/ 246 h 570"/>
              <a:gd name="T2" fmla="*/ 7 w 987"/>
              <a:gd name="T3" fmla="*/ 261 h 570"/>
              <a:gd name="T4" fmla="*/ 533 w 987"/>
              <a:gd name="T5" fmla="*/ 566 h 570"/>
              <a:gd name="T6" fmla="*/ 559 w 987"/>
              <a:gd name="T7" fmla="*/ 566 h 570"/>
              <a:gd name="T8" fmla="*/ 987 w 987"/>
              <a:gd name="T9" fmla="*/ 319 h 570"/>
              <a:gd name="T10" fmla="*/ 433 w 987"/>
              <a:gd name="T11" fmla="*/ 0 h 570"/>
              <a:gd name="T12" fmla="*/ 7 w 987"/>
              <a:gd name="T13" fmla="*/ 24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7" h="570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0"/>
                  <a:pt x="552" y="570"/>
                  <a:pt x="559" y="566"/>
                </a:cubicBezTo>
                <a:cubicBezTo>
                  <a:pt x="987" y="319"/>
                  <a:pt x="987" y="319"/>
                  <a:pt x="987" y="319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7"/>
          <p:cNvSpPr>
            <a:spLocks/>
          </p:cNvSpPr>
          <p:nvPr userDrawn="1"/>
        </p:nvSpPr>
        <p:spPr bwMode="auto">
          <a:xfrm>
            <a:off x="10663460" y="4190567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8"/>
          <p:cNvSpPr>
            <a:spLocks/>
          </p:cNvSpPr>
          <p:nvPr userDrawn="1"/>
        </p:nvSpPr>
        <p:spPr bwMode="auto">
          <a:xfrm>
            <a:off x="10663460" y="4192447"/>
            <a:ext cx="5642" cy="188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816928D0-72AC-4C4B-B075-C9A357EA00A5}"/>
              </a:ext>
            </a:extLst>
          </p:cNvPr>
          <p:cNvSpPr txBox="1"/>
          <p:nvPr/>
        </p:nvSpPr>
        <p:spPr>
          <a:xfrm>
            <a:off x="1915316" y="1143000"/>
            <a:ext cx="551510" cy="704986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04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075" y="1438421"/>
            <a:ext cx="487577" cy="409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5339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F7663BB-2E71-4DA5-9ADE-21C53F3929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86AFF05-EDBF-44A7-9A64-3E1B72A4CC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B3DA850D-E429-485C-94CC-DB5CE7CCC3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15</a:t>
            </a:fld>
            <a:endParaRPr lang="zh-CN" altLang="en-US"/>
          </a:p>
        </p:txBody>
      </p:sp>
      <p:sp>
        <p:nvSpPr>
          <p:cNvPr id="6" name="îŝḷiḓe">
            <a:extLst>
              <a:ext uri="{FF2B5EF4-FFF2-40B4-BE49-F238E27FC236}">
                <a16:creationId xmlns:a16="http://schemas.microsoft.com/office/drawing/2014/main" id="{EBA5F615-F708-44B7-83EB-FEE5D76092D1}"/>
              </a:ext>
            </a:extLst>
          </p:cNvPr>
          <p:cNvSpPr/>
          <p:nvPr/>
        </p:nvSpPr>
        <p:spPr>
          <a:xfrm>
            <a:off x="5053589" y="2167681"/>
            <a:ext cx="2070380" cy="2064660"/>
          </a:xfrm>
          <a:custGeom>
            <a:avLst/>
            <a:gdLst/>
            <a:ahLst/>
            <a:cxnLst>
              <a:cxn ang="0">
                <a:pos x="0" y="1219200"/>
              </a:cxn>
              <a:cxn ang="0">
                <a:pos x="1219200" y="0"/>
              </a:cxn>
              <a:cxn ang="0">
                <a:pos x="2438400" y="1219200"/>
              </a:cxn>
              <a:cxn ang="0">
                <a:pos x="1219200" y="2438400"/>
              </a:cxn>
              <a:cxn ang="0">
                <a:pos x="0" y="1219200"/>
              </a:cxn>
              <a:cxn ang="0">
                <a:pos x="234477" y="1219200"/>
              </a:cxn>
              <a:cxn ang="0">
                <a:pos x="1219200" y="2203923"/>
              </a:cxn>
              <a:cxn ang="0">
                <a:pos x="2203923" y="1219200"/>
              </a:cxn>
              <a:cxn ang="0">
                <a:pos x="1219200" y="234477"/>
              </a:cxn>
              <a:cxn ang="0">
                <a:pos x="234477" y="1219200"/>
              </a:cxn>
            </a:cxnLst>
            <a:rect l="0" t="0" r="0" b="0"/>
            <a:pathLst>
              <a:path w="2438400" h="2438400">
                <a:moveTo>
                  <a:pt x="0" y="1219200"/>
                </a:moveTo>
                <a:cubicBezTo>
                  <a:pt x="0" y="545854"/>
                  <a:pt x="545854" y="0"/>
                  <a:pt x="1219200" y="0"/>
                </a:cubicBezTo>
                <a:cubicBezTo>
                  <a:pt x="1892546" y="0"/>
                  <a:pt x="2438400" y="545854"/>
                  <a:pt x="2438400" y="1219200"/>
                </a:cubicBezTo>
                <a:cubicBezTo>
                  <a:pt x="2438400" y="1892546"/>
                  <a:pt x="1892546" y="2438400"/>
                  <a:pt x="1219200" y="2438400"/>
                </a:cubicBezTo>
                <a:cubicBezTo>
                  <a:pt x="545854" y="2438400"/>
                  <a:pt x="0" y="1892546"/>
                  <a:pt x="0" y="1219200"/>
                </a:cubicBezTo>
                <a:close/>
                <a:moveTo>
                  <a:pt x="234477" y="1219200"/>
                </a:moveTo>
                <a:cubicBezTo>
                  <a:pt x="234477" y="1763047"/>
                  <a:pt x="675353" y="2203923"/>
                  <a:pt x="1219200" y="2203923"/>
                </a:cubicBezTo>
                <a:cubicBezTo>
                  <a:pt x="1763047" y="2203923"/>
                  <a:pt x="2203923" y="1763047"/>
                  <a:pt x="2203923" y="1219200"/>
                </a:cubicBezTo>
                <a:cubicBezTo>
                  <a:pt x="2203923" y="675353"/>
                  <a:pt x="1763047" y="234477"/>
                  <a:pt x="1219200" y="234477"/>
                </a:cubicBezTo>
                <a:cubicBezTo>
                  <a:pt x="675353" y="234477"/>
                  <a:pt x="234477" y="675353"/>
                  <a:pt x="234477" y="12192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</a:ln>
        </p:spPr>
        <p:txBody>
          <a:bodyPr lIns="68580" tIns="34290" rIns="68580" bIns="34290"/>
          <a:lstStyle/>
          <a:p>
            <a:endParaRPr lang="zh-CN" altLang="en-US" sz="700" noProof="1">
              <a:solidFill>
                <a:srgbClr val="744951"/>
              </a:solidFill>
              <a:latin typeface="Impact" panose="020B0806030902050204" pitchFamily="34" charset="0"/>
            </a:endParaRPr>
          </a:p>
        </p:txBody>
      </p:sp>
      <p:sp>
        <p:nvSpPr>
          <p:cNvPr id="7" name="îś1îḓè">
            <a:extLst>
              <a:ext uri="{FF2B5EF4-FFF2-40B4-BE49-F238E27FC236}">
                <a16:creationId xmlns:a16="http://schemas.microsoft.com/office/drawing/2014/main" id="{9E99A656-1E1B-45E0-B721-D332A7FFB6D9}"/>
              </a:ext>
            </a:extLst>
          </p:cNvPr>
          <p:cNvSpPr/>
          <p:nvPr/>
        </p:nvSpPr>
        <p:spPr>
          <a:xfrm>
            <a:off x="5447745" y="2561958"/>
            <a:ext cx="1277829" cy="1271865"/>
          </a:xfrm>
          <a:custGeom>
            <a:avLst/>
            <a:gdLst/>
            <a:ahLst/>
            <a:cxnLst>
              <a:cxn ang="0">
                <a:pos x="0" y="749300"/>
              </a:cxn>
              <a:cxn ang="0">
                <a:pos x="749300" y="0"/>
              </a:cxn>
              <a:cxn ang="0">
                <a:pos x="1498600" y="749300"/>
              </a:cxn>
              <a:cxn ang="0">
                <a:pos x="749300" y="1498600"/>
              </a:cxn>
              <a:cxn ang="0">
                <a:pos x="0" y="749300"/>
              </a:cxn>
              <a:cxn ang="0">
                <a:pos x="239057" y="749300"/>
              </a:cxn>
              <a:cxn ang="0">
                <a:pos x="749300" y="1259543"/>
              </a:cxn>
              <a:cxn ang="0">
                <a:pos x="1259543" y="749300"/>
              </a:cxn>
              <a:cxn ang="0">
                <a:pos x="749300" y="239057"/>
              </a:cxn>
              <a:cxn ang="0">
                <a:pos x="239057" y="749300"/>
              </a:cxn>
            </a:cxnLst>
            <a:rect l="0" t="0" r="0" b="0"/>
            <a:pathLst>
              <a:path w="1498600" h="1498600">
                <a:moveTo>
                  <a:pt x="0" y="749300"/>
                </a:moveTo>
                <a:cubicBezTo>
                  <a:pt x="0" y="335473"/>
                  <a:pt x="335473" y="0"/>
                  <a:pt x="749300" y="0"/>
                </a:cubicBez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lose/>
                <a:moveTo>
                  <a:pt x="239057" y="749300"/>
                </a:moveTo>
                <a:cubicBezTo>
                  <a:pt x="239057" y="1031099"/>
                  <a:pt x="467501" y="1259543"/>
                  <a:pt x="749300" y="1259543"/>
                </a:cubicBezTo>
                <a:cubicBezTo>
                  <a:pt x="1031099" y="1259543"/>
                  <a:pt x="1259543" y="1031099"/>
                  <a:pt x="1259543" y="749300"/>
                </a:cubicBezTo>
                <a:cubicBezTo>
                  <a:pt x="1259543" y="467501"/>
                  <a:pt x="1031099" y="239057"/>
                  <a:pt x="749300" y="239057"/>
                </a:cubicBezTo>
                <a:cubicBezTo>
                  <a:pt x="467501" y="239057"/>
                  <a:pt x="239057" y="467501"/>
                  <a:pt x="239057" y="74930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</a:ln>
        </p:spPr>
        <p:txBody>
          <a:bodyPr lIns="68580" tIns="34290" rIns="68580" bIns="34290"/>
          <a:lstStyle/>
          <a:p>
            <a:endParaRPr lang="zh-CN" altLang="en-US" sz="700" noProof="1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8" name="ïṧlîḋé">
            <a:extLst>
              <a:ext uri="{FF2B5EF4-FFF2-40B4-BE49-F238E27FC236}">
                <a16:creationId xmlns:a16="http://schemas.microsoft.com/office/drawing/2014/main" id="{0DA5B739-BD60-4838-B1F4-F4BAE3B01826}"/>
              </a:ext>
            </a:extLst>
          </p:cNvPr>
          <p:cNvSpPr/>
          <p:nvPr/>
        </p:nvSpPr>
        <p:spPr>
          <a:xfrm rot="20340000">
            <a:off x="6816696" y="2636149"/>
            <a:ext cx="612426" cy="129307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txBody>
          <a:bodyPr lIns="67969" tIns="33983" rIns="67969" bIns="33983" anchor="ctr"/>
          <a:lstStyle/>
          <a:p>
            <a:pPr algn="ctr"/>
            <a:endParaRPr lang="zh-CN" altLang="en-US" sz="1000" noProof="1">
              <a:solidFill>
                <a:srgbClr val="744951"/>
              </a:solidFill>
              <a:latin typeface="Impact" panose="020B0806030902050204" pitchFamily="34" charset="0"/>
            </a:endParaRPr>
          </a:p>
        </p:txBody>
      </p:sp>
      <p:sp>
        <p:nvSpPr>
          <p:cNvPr id="9" name="íŝľiḋê">
            <a:extLst>
              <a:ext uri="{FF2B5EF4-FFF2-40B4-BE49-F238E27FC236}">
                <a16:creationId xmlns:a16="http://schemas.microsoft.com/office/drawing/2014/main" id="{4ED31059-EE61-4224-B4A9-0517D5A42DF6}"/>
              </a:ext>
            </a:extLst>
          </p:cNvPr>
          <p:cNvSpPr/>
          <p:nvPr/>
        </p:nvSpPr>
        <p:spPr>
          <a:xfrm>
            <a:off x="5837662" y="2947757"/>
            <a:ext cx="500113" cy="502386"/>
          </a:xfrm>
          <a:custGeom>
            <a:avLst/>
            <a:gdLst/>
            <a:ahLst/>
            <a:cxnLst>
              <a:cxn ang="0">
                <a:pos x="0" y="292100"/>
              </a:cxn>
              <a:cxn ang="0">
                <a:pos x="292100" y="0"/>
              </a:cxn>
              <a:cxn ang="0">
                <a:pos x="584200" y="292100"/>
              </a:cxn>
              <a:cxn ang="0">
                <a:pos x="292100" y="584200"/>
              </a:cxn>
              <a:cxn ang="0">
                <a:pos x="0" y="292100"/>
              </a:cxn>
              <a:cxn ang="0">
                <a:pos x="172795" y="292100"/>
              </a:cxn>
              <a:cxn ang="0">
                <a:pos x="292100" y="411405"/>
              </a:cxn>
              <a:cxn ang="0">
                <a:pos x="411405" y="292100"/>
              </a:cxn>
              <a:cxn ang="0">
                <a:pos x="292100" y="172795"/>
              </a:cxn>
              <a:cxn ang="0">
                <a:pos x="172795" y="292100"/>
              </a:cxn>
            </a:cxnLst>
            <a:rect l="0" t="0" r="0" b="0"/>
            <a:pathLst>
              <a:path w="584200" h="584200">
                <a:moveTo>
                  <a:pt x="0" y="292100"/>
                </a:moveTo>
                <a:cubicBezTo>
                  <a:pt x="0" y="130778"/>
                  <a:pt x="130778" y="0"/>
                  <a:pt x="292100" y="0"/>
                </a:cubicBezTo>
                <a:cubicBezTo>
                  <a:pt x="453422" y="0"/>
                  <a:pt x="584200" y="130778"/>
                  <a:pt x="584200" y="292100"/>
                </a:cubicBezTo>
                <a:cubicBezTo>
                  <a:pt x="584200" y="453422"/>
                  <a:pt x="453422" y="584200"/>
                  <a:pt x="292100" y="584200"/>
                </a:cubicBezTo>
                <a:cubicBezTo>
                  <a:pt x="130778" y="584200"/>
                  <a:pt x="0" y="453422"/>
                  <a:pt x="0" y="292100"/>
                </a:cubicBezTo>
                <a:close/>
                <a:moveTo>
                  <a:pt x="172795" y="292100"/>
                </a:moveTo>
                <a:cubicBezTo>
                  <a:pt x="172795" y="357990"/>
                  <a:pt x="226210" y="411405"/>
                  <a:pt x="292100" y="411405"/>
                </a:cubicBezTo>
                <a:cubicBezTo>
                  <a:pt x="357990" y="411405"/>
                  <a:pt x="411405" y="357990"/>
                  <a:pt x="411405" y="292100"/>
                </a:cubicBezTo>
                <a:cubicBezTo>
                  <a:pt x="411405" y="226210"/>
                  <a:pt x="357990" y="172795"/>
                  <a:pt x="292100" y="172795"/>
                </a:cubicBezTo>
                <a:cubicBezTo>
                  <a:pt x="226210" y="172795"/>
                  <a:pt x="172795" y="226210"/>
                  <a:pt x="172795" y="29210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</a:ln>
        </p:spPr>
        <p:txBody>
          <a:bodyPr lIns="68580" tIns="34290" rIns="68580" bIns="34290"/>
          <a:lstStyle/>
          <a:p>
            <a:endParaRPr lang="zh-CN" altLang="en-US" sz="700" noProof="1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0" name="işḻíďe">
            <a:extLst>
              <a:ext uri="{FF2B5EF4-FFF2-40B4-BE49-F238E27FC236}">
                <a16:creationId xmlns:a16="http://schemas.microsoft.com/office/drawing/2014/main" id="{4BAAF6A1-628A-4F39-89B5-19C5EBB0A364}"/>
              </a:ext>
            </a:extLst>
          </p:cNvPr>
          <p:cNvSpPr/>
          <p:nvPr/>
        </p:nvSpPr>
        <p:spPr>
          <a:xfrm rot="3420000">
            <a:off x="6132078" y="3882596"/>
            <a:ext cx="922100" cy="12926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txBody>
          <a:bodyPr lIns="67969" tIns="33983" rIns="67969" bIns="33983" anchor="ctr"/>
          <a:lstStyle/>
          <a:p>
            <a:pPr algn="ctr"/>
            <a:endParaRPr lang="zh-CN" altLang="en-US" sz="1000" noProof="1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1" name="ïṡḻîďé">
            <a:extLst>
              <a:ext uri="{FF2B5EF4-FFF2-40B4-BE49-F238E27FC236}">
                <a16:creationId xmlns:a16="http://schemas.microsoft.com/office/drawing/2014/main" id="{894B998D-D74C-403B-B7B9-163F7A43FBC6}"/>
              </a:ext>
            </a:extLst>
          </p:cNvPr>
          <p:cNvSpPr/>
          <p:nvPr/>
        </p:nvSpPr>
        <p:spPr>
          <a:xfrm rot="840000">
            <a:off x="4664741" y="2928707"/>
            <a:ext cx="1222730" cy="122948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txBody>
          <a:bodyPr lIns="67969" tIns="33983" rIns="67969" bIns="33983" anchor="ctr"/>
          <a:lstStyle/>
          <a:p>
            <a:pPr algn="ctr"/>
            <a:endParaRPr lang="zh-CN" altLang="en-US" sz="1000" noProof="1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2" name="ïṩlíḋê">
            <a:extLst>
              <a:ext uri="{FF2B5EF4-FFF2-40B4-BE49-F238E27FC236}">
                <a16:creationId xmlns:a16="http://schemas.microsoft.com/office/drawing/2014/main" id="{94BC8989-DAC6-4D87-8F95-7AD7E998BE9A}"/>
              </a:ext>
            </a:extLst>
          </p:cNvPr>
          <p:cNvSpPr/>
          <p:nvPr/>
        </p:nvSpPr>
        <p:spPr>
          <a:xfrm>
            <a:off x="4247575" y="2552433"/>
            <a:ext cx="488100" cy="488099"/>
          </a:xfrm>
          <a:prstGeom prst="ellipse">
            <a:avLst/>
          </a:prstGeom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sz="1600" dirty="0">
                <a:latin typeface="Impact" panose="020B0806030902050204" pitchFamily="34" charset="0"/>
              </a:rPr>
              <a:t>Q1</a:t>
            </a:r>
            <a:endParaRPr sz="1600" dirty="0">
              <a:latin typeface="Impact" panose="020B0806030902050204" pitchFamily="34" charset="0"/>
            </a:endParaRPr>
          </a:p>
        </p:txBody>
      </p:sp>
      <p:sp>
        <p:nvSpPr>
          <p:cNvPr id="13" name="îṡ1îdê">
            <a:extLst>
              <a:ext uri="{FF2B5EF4-FFF2-40B4-BE49-F238E27FC236}">
                <a16:creationId xmlns:a16="http://schemas.microsoft.com/office/drawing/2014/main" id="{50560DCD-FF84-4987-8BCA-FCD1011F1F06}"/>
              </a:ext>
            </a:extLst>
          </p:cNvPr>
          <p:cNvSpPr/>
          <p:nvPr/>
        </p:nvSpPr>
        <p:spPr>
          <a:xfrm>
            <a:off x="7317654" y="2304783"/>
            <a:ext cx="488100" cy="488099"/>
          </a:xfrm>
          <a:prstGeom prst="ellipse">
            <a:avLst/>
          </a:prstGeom>
          <a:solidFill>
            <a:schemeClr val="accent3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sz="1600" dirty="0">
                <a:latin typeface="Impact" panose="020B0806030902050204" pitchFamily="34" charset="0"/>
              </a:rPr>
              <a:t>Q3</a:t>
            </a:r>
            <a:endParaRPr sz="1600" dirty="0">
              <a:latin typeface="Impact" panose="020B0806030902050204" pitchFamily="34" charset="0"/>
            </a:endParaRPr>
          </a:p>
        </p:txBody>
      </p:sp>
      <p:sp>
        <p:nvSpPr>
          <p:cNvPr id="14" name="ïṡlíḋe">
            <a:extLst>
              <a:ext uri="{FF2B5EF4-FFF2-40B4-BE49-F238E27FC236}">
                <a16:creationId xmlns:a16="http://schemas.microsoft.com/office/drawing/2014/main" id="{006D4DBC-F682-474C-BEC3-9102913A4328}"/>
              </a:ext>
            </a:extLst>
          </p:cNvPr>
          <p:cNvSpPr/>
          <p:nvPr/>
        </p:nvSpPr>
        <p:spPr>
          <a:xfrm>
            <a:off x="6650049" y="4125052"/>
            <a:ext cx="488100" cy="488099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sz="1600" dirty="0">
                <a:latin typeface="Impact" panose="020B0806030902050204" pitchFamily="34" charset="0"/>
              </a:rPr>
              <a:t>Q2</a:t>
            </a:r>
            <a:endParaRPr sz="1600" dirty="0">
              <a:latin typeface="Impact" panose="020B0806030902050204" pitchFamily="34" charset="0"/>
            </a:endParaRPr>
          </a:p>
        </p:txBody>
      </p:sp>
      <p:sp>
        <p:nvSpPr>
          <p:cNvPr id="15" name="iśľïdé">
            <a:extLst>
              <a:ext uri="{FF2B5EF4-FFF2-40B4-BE49-F238E27FC236}">
                <a16:creationId xmlns:a16="http://schemas.microsoft.com/office/drawing/2014/main" id="{E3E44F65-0232-43FD-A30B-EF2DC68DF2D5}"/>
              </a:ext>
            </a:extLst>
          </p:cNvPr>
          <p:cNvSpPr txBox="1"/>
          <p:nvPr/>
        </p:nvSpPr>
        <p:spPr>
          <a:xfrm>
            <a:off x="8632248" y="2493705"/>
            <a:ext cx="2888240" cy="1031653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  <p:sp>
        <p:nvSpPr>
          <p:cNvPr id="16" name="i$ľïḓè">
            <a:extLst>
              <a:ext uri="{FF2B5EF4-FFF2-40B4-BE49-F238E27FC236}">
                <a16:creationId xmlns:a16="http://schemas.microsoft.com/office/drawing/2014/main" id="{34811368-9096-4E5B-8C90-ACF018FD718F}"/>
              </a:ext>
            </a:extLst>
          </p:cNvPr>
          <p:cNvSpPr txBox="1"/>
          <p:nvPr/>
        </p:nvSpPr>
        <p:spPr>
          <a:xfrm>
            <a:off x="8632248" y="2021885"/>
            <a:ext cx="2888240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b="1" dirty="0">
                <a:solidFill>
                  <a:schemeClr val="accent3"/>
                </a:solidFill>
              </a:rPr>
              <a:t>Text here</a:t>
            </a:r>
          </a:p>
        </p:txBody>
      </p:sp>
      <p:sp>
        <p:nvSpPr>
          <p:cNvPr id="17" name="î$ḻîḓê">
            <a:extLst>
              <a:ext uri="{FF2B5EF4-FFF2-40B4-BE49-F238E27FC236}">
                <a16:creationId xmlns:a16="http://schemas.microsoft.com/office/drawing/2014/main" id="{EE96D6DB-E985-49CF-A00A-8F2BF61D8060}"/>
              </a:ext>
            </a:extLst>
          </p:cNvPr>
          <p:cNvSpPr/>
          <p:nvPr/>
        </p:nvSpPr>
        <p:spPr bwMode="auto">
          <a:xfrm>
            <a:off x="8081999" y="2164757"/>
            <a:ext cx="475060" cy="465796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18" name="íṧľíḓê">
            <a:extLst>
              <a:ext uri="{FF2B5EF4-FFF2-40B4-BE49-F238E27FC236}">
                <a16:creationId xmlns:a16="http://schemas.microsoft.com/office/drawing/2014/main" id="{F1C84E37-43BA-4D68-B478-60770CD4B503}"/>
              </a:ext>
            </a:extLst>
          </p:cNvPr>
          <p:cNvSpPr txBox="1"/>
          <p:nvPr/>
        </p:nvSpPr>
        <p:spPr>
          <a:xfrm>
            <a:off x="8152722" y="4699268"/>
            <a:ext cx="3367766" cy="886013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900" dirty="0"/>
              <a:t>You can use the icon library in </a:t>
            </a:r>
            <a:r>
              <a:rPr lang="en-US" altLang="zh-CN" sz="900" dirty="0" err="1"/>
              <a:t>iSlide</a:t>
            </a:r>
            <a:r>
              <a:rPr lang="en-US" altLang="zh-CN" sz="900" dirty="0"/>
              <a:t>  (www.islide.cc) to filter and replace existing icon elements with one click.</a:t>
            </a:r>
          </a:p>
        </p:txBody>
      </p:sp>
      <p:sp>
        <p:nvSpPr>
          <p:cNvPr id="19" name="ïṥḻiḑè">
            <a:extLst>
              <a:ext uri="{FF2B5EF4-FFF2-40B4-BE49-F238E27FC236}">
                <a16:creationId xmlns:a16="http://schemas.microsoft.com/office/drawing/2014/main" id="{F293BCA6-EE89-4EDF-923C-A9B10006C72B}"/>
              </a:ext>
            </a:extLst>
          </p:cNvPr>
          <p:cNvSpPr txBox="1"/>
          <p:nvPr/>
        </p:nvSpPr>
        <p:spPr>
          <a:xfrm>
            <a:off x="8152722" y="4227448"/>
            <a:ext cx="3367766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b="1" dirty="0">
                <a:solidFill>
                  <a:schemeClr val="accent2"/>
                </a:solidFill>
              </a:rPr>
              <a:t>Text here</a:t>
            </a:r>
          </a:p>
        </p:txBody>
      </p:sp>
      <p:sp>
        <p:nvSpPr>
          <p:cNvPr id="20" name="ïṩ1ïḍé">
            <a:extLst>
              <a:ext uri="{FF2B5EF4-FFF2-40B4-BE49-F238E27FC236}">
                <a16:creationId xmlns:a16="http://schemas.microsoft.com/office/drawing/2014/main" id="{CA50514F-2A0C-499E-A129-782FF42C5BED}"/>
              </a:ext>
            </a:extLst>
          </p:cNvPr>
          <p:cNvSpPr/>
          <p:nvPr/>
        </p:nvSpPr>
        <p:spPr bwMode="auto">
          <a:xfrm>
            <a:off x="7520245" y="4370320"/>
            <a:ext cx="475060" cy="465796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21" name="işlîḋe">
            <a:extLst>
              <a:ext uri="{FF2B5EF4-FFF2-40B4-BE49-F238E27FC236}">
                <a16:creationId xmlns:a16="http://schemas.microsoft.com/office/drawing/2014/main" id="{D37B3952-21CF-46E1-B2DD-913EB6790E55}"/>
              </a:ext>
            </a:extLst>
          </p:cNvPr>
          <p:cNvSpPr txBox="1"/>
          <p:nvPr/>
        </p:nvSpPr>
        <p:spPr>
          <a:xfrm>
            <a:off x="1372385" y="2740660"/>
            <a:ext cx="2898019" cy="127334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>
            <a:defPPr>
              <a:defRPr lang="zh-CN"/>
            </a:defPPr>
            <a:lvl1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defRPr sz="900"/>
            </a:lvl1pPr>
          </a:lstStyle>
          <a:p>
            <a:r>
              <a:rPr lang="en-US" altLang="zh-CN" dirty="0"/>
              <a:t>Supporting text here.</a:t>
            </a:r>
          </a:p>
          <a:p>
            <a:r>
              <a:rPr lang="en-US" altLang="zh-CN" dirty="0"/>
              <a:t>You can use the icon library in </a:t>
            </a:r>
            <a:r>
              <a:rPr lang="en-US" altLang="zh-CN" dirty="0" err="1"/>
              <a:t>iSlide</a:t>
            </a:r>
            <a:r>
              <a:rPr lang="en-US" altLang="zh-CN" dirty="0"/>
              <a:t>  (www.islide.cc) to filter and replace existing icon elements with one click.</a:t>
            </a:r>
          </a:p>
        </p:txBody>
      </p:sp>
      <p:sp>
        <p:nvSpPr>
          <p:cNvPr id="22" name="îŝļîdê">
            <a:extLst>
              <a:ext uri="{FF2B5EF4-FFF2-40B4-BE49-F238E27FC236}">
                <a16:creationId xmlns:a16="http://schemas.microsoft.com/office/drawing/2014/main" id="{238FE7CF-E996-41CE-9B85-6ACDAFEF0678}"/>
              </a:ext>
            </a:extLst>
          </p:cNvPr>
          <p:cNvSpPr txBox="1"/>
          <p:nvPr/>
        </p:nvSpPr>
        <p:spPr>
          <a:xfrm>
            <a:off x="1372385" y="2268840"/>
            <a:ext cx="2898019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23" name="ï$ḷídè">
            <a:extLst>
              <a:ext uri="{FF2B5EF4-FFF2-40B4-BE49-F238E27FC236}">
                <a16:creationId xmlns:a16="http://schemas.microsoft.com/office/drawing/2014/main" id="{D31F5585-A0D8-4D2A-A365-801C704CE5C4}"/>
              </a:ext>
            </a:extLst>
          </p:cNvPr>
          <p:cNvSpPr/>
          <p:nvPr/>
        </p:nvSpPr>
        <p:spPr bwMode="auto">
          <a:xfrm>
            <a:off x="739908" y="2411712"/>
            <a:ext cx="475060" cy="465796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33" name="îŝļídé">
            <a:extLst>
              <a:ext uri="{FF2B5EF4-FFF2-40B4-BE49-F238E27FC236}">
                <a16:creationId xmlns:a16="http://schemas.microsoft.com/office/drawing/2014/main" id="{79DFF923-0A7F-4808-8333-A3ADC02EB088}"/>
              </a:ext>
            </a:extLst>
          </p:cNvPr>
          <p:cNvSpPr txBox="1"/>
          <p:nvPr/>
        </p:nvSpPr>
        <p:spPr>
          <a:xfrm>
            <a:off x="897863" y="5456428"/>
            <a:ext cx="957834" cy="284318"/>
          </a:xfrm>
          <a:prstGeom prst="rect">
            <a:avLst/>
          </a:prstGeom>
          <a:noFill/>
        </p:spPr>
        <p:txBody>
          <a:bodyPr wrap="none" lIns="91422" tIns="45711" rIns="91422" bIns="45711">
            <a:prstTxWarp prst="textPlain">
              <a:avLst/>
            </a:prstTxWarp>
            <a:normAutofit fontScale="25000" lnSpcReduction="20000"/>
          </a:bodyPr>
          <a:lstStyle/>
          <a:p>
            <a:r>
              <a:rPr lang="en-US" altLang="zh-CN" sz="5400" dirty="0">
                <a:solidFill>
                  <a:schemeClr val="accent1"/>
                </a:solidFill>
                <a:latin typeface="Impact" panose="020B0806030902050204" pitchFamily="34" charset="0"/>
              </a:rPr>
              <a:t>222</a:t>
            </a:r>
            <a:r>
              <a:rPr lang="en-US" sz="5400" dirty="0">
                <a:solidFill>
                  <a:schemeClr val="accent1"/>
                </a:solidFill>
                <a:latin typeface="Impact" panose="020B0806030902050204" pitchFamily="34" charset="0"/>
              </a:rPr>
              <a:t>,000K</a:t>
            </a:r>
          </a:p>
        </p:txBody>
      </p:sp>
      <p:sp>
        <p:nvSpPr>
          <p:cNvPr id="34" name="ïSḷïdè">
            <a:extLst>
              <a:ext uri="{FF2B5EF4-FFF2-40B4-BE49-F238E27FC236}">
                <a16:creationId xmlns:a16="http://schemas.microsoft.com/office/drawing/2014/main" id="{23F63C42-B307-4860-899B-8FEA52617CD6}"/>
              </a:ext>
            </a:extLst>
          </p:cNvPr>
          <p:cNvSpPr txBox="1"/>
          <p:nvPr/>
        </p:nvSpPr>
        <p:spPr>
          <a:xfrm>
            <a:off x="691782" y="5748018"/>
            <a:ext cx="1369996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pPr algn="ctr"/>
            <a:r>
              <a:rPr lang="en-US" altLang="zh-CN" sz="1600" dirty="0"/>
              <a:t>Text here</a:t>
            </a:r>
            <a:endParaRPr lang="zh-CN" altLang="en-US" sz="1600" dirty="0"/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36251FEE-C7AA-49A1-B840-68AD1977BD68}"/>
              </a:ext>
            </a:extLst>
          </p:cNvPr>
          <p:cNvCxnSpPr>
            <a:cxnSpLocks/>
          </p:cNvCxnSpPr>
          <p:nvPr/>
        </p:nvCxnSpPr>
        <p:spPr>
          <a:xfrm>
            <a:off x="2218765" y="5456428"/>
            <a:ext cx="0" cy="697546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íŝḷíḍé">
            <a:extLst>
              <a:ext uri="{FF2B5EF4-FFF2-40B4-BE49-F238E27FC236}">
                <a16:creationId xmlns:a16="http://schemas.microsoft.com/office/drawing/2014/main" id="{0C7900E7-0E16-45E4-9449-6272F7CCAA30}"/>
              </a:ext>
            </a:extLst>
          </p:cNvPr>
          <p:cNvSpPr txBox="1"/>
          <p:nvPr/>
        </p:nvSpPr>
        <p:spPr>
          <a:xfrm>
            <a:off x="2581833" y="5456428"/>
            <a:ext cx="957834" cy="284318"/>
          </a:xfrm>
          <a:prstGeom prst="rect">
            <a:avLst/>
          </a:prstGeom>
          <a:noFill/>
        </p:spPr>
        <p:txBody>
          <a:bodyPr wrap="none" lIns="91422" tIns="45711" rIns="91422" bIns="45711">
            <a:prstTxWarp prst="textPlain">
              <a:avLst/>
            </a:prstTxWarp>
            <a:normAutofit fontScale="25000" lnSpcReduction="20000"/>
          </a:bodyPr>
          <a:lstStyle/>
          <a:p>
            <a:r>
              <a:rPr lang="en-US" altLang="zh-CN" sz="5400" dirty="0">
                <a:solidFill>
                  <a:schemeClr val="accent2"/>
                </a:solidFill>
                <a:latin typeface="Impact" panose="020B0806030902050204" pitchFamily="34" charset="0"/>
              </a:rPr>
              <a:t>322</a:t>
            </a:r>
            <a:r>
              <a:rPr lang="en-US" sz="5400" dirty="0">
                <a:solidFill>
                  <a:schemeClr val="accent2"/>
                </a:solidFill>
                <a:latin typeface="Impact" panose="020B0806030902050204" pitchFamily="34" charset="0"/>
              </a:rPr>
              <a:t>,000K</a:t>
            </a:r>
          </a:p>
        </p:txBody>
      </p:sp>
      <p:sp>
        <p:nvSpPr>
          <p:cNvPr id="32" name="îṧļíďe">
            <a:extLst>
              <a:ext uri="{FF2B5EF4-FFF2-40B4-BE49-F238E27FC236}">
                <a16:creationId xmlns:a16="http://schemas.microsoft.com/office/drawing/2014/main" id="{77F40B2B-4E72-4FFE-A225-68F7970C7CC8}"/>
              </a:ext>
            </a:extLst>
          </p:cNvPr>
          <p:cNvSpPr txBox="1"/>
          <p:nvPr/>
        </p:nvSpPr>
        <p:spPr>
          <a:xfrm>
            <a:off x="2375752" y="5748018"/>
            <a:ext cx="1369996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pPr algn="ctr"/>
            <a:r>
              <a:rPr lang="en-US" altLang="zh-CN" sz="1600" dirty="0">
                <a:solidFill>
                  <a:schemeClr val="accent2"/>
                </a:solidFill>
              </a:rPr>
              <a:t>Text here</a:t>
            </a:r>
            <a:endParaRPr lang="zh-CN" altLang="en-US" sz="1600" dirty="0">
              <a:solidFill>
                <a:schemeClr val="accent2"/>
              </a:solidFill>
            </a:endParaRP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31AC1DB0-A70E-43F4-8496-558A0CB4C229}"/>
              </a:ext>
            </a:extLst>
          </p:cNvPr>
          <p:cNvCxnSpPr>
            <a:cxnSpLocks/>
          </p:cNvCxnSpPr>
          <p:nvPr/>
        </p:nvCxnSpPr>
        <p:spPr>
          <a:xfrm>
            <a:off x="3902735" y="5456428"/>
            <a:ext cx="0" cy="697546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íSļiḋè">
            <a:extLst>
              <a:ext uri="{FF2B5EF4-FFF2-40B4-BE49-F238E27FC236}">
                <a16:creationId xmlns:a16="http://schemas.microsoft.com/office/drawing/2014/main" id="{0A789D2C-0A5C-4B6D-878A-5B8E41B79167}"/>
              </a:ext>
            </a:extLst>
          </p:cNvPr>
          <p:cNvSpPr txBox="1"/>
          <p:nvPr/>
        </p:nvSpPr>
        <p:spPr>
          <a:xfrm>
            <a:off x="4265802" y="5456428"/>
            <a:ext cx="957834" cy="284318"/>
          </a:xfrm>
          <a:prstGeom prst="rect">
            <a:avLst/>
          </a:prstGeom>
          <a:noFill/>
        </p:spPr>
        <p:txBody>
          <a:bodyPr wrap="none" lIns="91422" tIns="45711" rIns="91422" bIns="45711">
            <a:prstTxWarp prst="textPlain">
              <a:avLst/>
            </a:prstTxWarp>
            <a:normAutofit fontScale="25000" lnSpcReduction="20000"/>
          </a:bodyPr>
          <a:lstStyle/>
          <a:p>
            <a:r>
              <a:rPr lang="en-US" altLang="zh-CN" sz="5400" dirty="0">
                <a:solidFill>
                  <a:schemeClr val="accent3"/>
                </a:solidFill>
                <a:latin typeface="Impact" panose="020B0806030902050204" pitchFamily="34" charset="0"/>
              </a:rPr>
              <a:t>562</a:t>
            </a:r>
            <a:r>
              <a:rPr lang="en-US" sz="5400" dirty="0">
                <a:solidFill>
                  <a:schemeClr val="accent3"/>
                </a:solidFill>
                <a:latin typeface="Impact" panose="020B0806030902050204" pitchFamily="34" charset="0"/>
              </a:rPr>
              <a:t>,000K</a:t>
            </a:r>
          </a:p>
        </p:txBody>
      </p:sp>
      <p:sp>
        <p:nvSpPr>
          <p:cNvPr id="30" name="ïṡľîḋê">
            <a:extLst>
              <a:ext uri="{FF2B5EF4-FFF2-40B4-BE49-F238E27FC236}">
                <a16:creationId xmlns:a16="http://schemas.microsoft.com/office/drawing/2014/main" id="{DCB7A14E-5BDD-4ACC-A66F-C245B9D0E8A0}"/>
              </a:ext>
            </a:extLst>
          </p:cNvPr>
          <p:cNvSpPr txBox="1"/>
          <p:nvPr/>
        </p:nvSpPr>
        <p:spPr>
          <a:xfrm>
            <a:off x="4059721" y="5748018"/>
            <a:ext cx="1369996" cy="395607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pPr algn="ctr"/>
            <a:r>
              <a:rPr lang="en-US" altLang="zh-CN" sz="1600" dirty="0">
                <a:solidFill>
                  <a:schemeClr val="accent3"/>
                </a:solidFill>
              </a:rPr>
              <a:t>Text here</a:t>
            </a:r>
            <a:endParaRPr lang="zh-CN" altLang="en-US" sz="1600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76138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093B136-92FD-474D-B346-8150D60AC6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3EC209F-E359-4EC1-B642-A3D15A1F3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CF57097-2BAC-4D62-983A-022CE6D343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16</a:t>
            </a:fld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B7505650-3BC0-4B0B-A989-D6B31BA84336}"/>
              </a:ext>
            </a:extLst>
          </p:cNvPr>
          <p:cNvCxnSpPr>
            <a:stCxn id="7" idx="0"/>
            <a:endCxn id="15" idx="0"/>
          </p:cNvCxnSpPr>
          <p:nvPr/>
        </p:nvCxnSpPr>
        <p:spPr>
          <a:xfrm>
            <a:off x="2116178" y="3465569"/>
            <a:ext cx="7959642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îS1íḋê">
            <a:extLst>
              <a:ext uri="{FF2B5EF4-FFF2-40B4-BE49-F238E27FC236}">
                <a16:creationId xmlns:a16="http://schemas.microsoft.com/office/drawing/2014/main" id="{C04F8F03-CA67-4C74-90A1-1AF79760CDCF}"/>
              </a:ext>
            </a:extLst>
          </p:cNvPr>
          <p:cNvSpPr/>
          <p:nvPr/>
        </p:nvSpPr>
        <p:spPr>
          <a:xfrm>
            <a:off x="1935992" y="3285569"/>
            <a:ext cx="360372" cy="36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1"/>
          </a:solidFill>
          <a:ln w="114300">
            <a:noFill/>
            <a:round/>
          </a:ln>
        </p:spPr>
        <p:txBody>
          <a:bodyPr lIns="0" tIns="0" rIns="0" bIns="0" anchor="ctr"/>
          <a:lstStyle/>
          <a:p>
            <a:pPr marL="40639" marR="40639" lvl="0" algn="l" defTabSz="914400">
              <a:defRPr sz="1400" b="1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</a:defRPr>
            </a:pPr>
            <a:endParaRPr sz="1200"/>
          </a:p>
        </p:txBody>
      </p:sp>
      <p:sp>
        <p:nvSpPr>
          <p:cNvPr id="8" name="íş1iḍè">
            <a:extLst>
              <a:ext uri="{FF2B5EF4-FFF2-40B4-BE49-F238E27FC236}">
                <a16:creationId xmlns:a16="http://schemas.microsoft.com/office/drawing/2014/main" id="{C60BAC6F-1A43-420A-AC71-E40296784DC4}"/>
              </a:ext>
            </a:extLst>
          </p:cNvPr>
          <p:cNvSpPr txBox="1"/>
          <p:nvPr/>
        </p:nvSpPr>
        <p:spPr>
          <a:xfrm>
            <a:off x="1315654" y="3653483"/>
            <a:ext cx="1601050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accent1"/>
                </a:solidFill>
              </a:rPr>
              <a:t>Key words</a:t>
            </a:r>
            <a:endParaRPr lang="zh-CN" altLang="en-US" sz="1400" b="1" dirty="0">
              <a:solidFill>
                <a:schemeClr val="accent1"/>
              </a:solidFill>
            </a:endParaRPr>
          </a:p>
        </p:txBody>
      </p:sp>
      <p:sp>
        <p:nvSpPr>
          <p:cNvPr id="9" name="iş1íḓe">
            <a:extLst>
              <a:ext uri="{FF2B5EF4-FFF2-40B4-BE49-F238E27FC236}">
                <a16:creationId xmlns:a16="http://schemas.microsoft.com/office/drawing/2014/main" id="{478B40A1-66E0-4C5A-9C14-5BF6211F628B}"/>
              </a:ext>
            </a:extLst>
          </p:cNvPr>
          <p:cNvSpPr/>
          <p:nvPr/>
        </p:nvSpPr>
        <p:spPr>
          <a:xfrm>
            <a:off x="3925902" y="3285569"/>
            <a:ext cx="360372" cy="36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114300">
            <a:noFill/>
            <a:round/>
          </a:ln>
        </p:spPr>
        <p:txBody>
          <a:bodyPr lIns="0" tIns="0" rIns="0" bIns="0" anchor="ctr"/>
          <a:lstStyle/>
          <a:p>
            <a:pPr marL="40639" marR="40639" lvl="0" algn="l" defTabSz="914400">
              <a:defRPr sz="1400" b="1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</a:defRPr>
            </a:pPr>
            <a:endParaRPr sz="1200"/>
          </a:p>
        </p:txBody>
      </p:sp>
      <p:sp>
        <p:nvSpPr>
          <p:cNvPr id="10" name="íṡľiḓé">
            <a:extLst>
              <a:ext uri="{FF2B5EF4-FFF2-40B4-BE49-F238E27FC236}">
                <a16:creationId xmlns:a16="http://schemas.microsoft.com/office/drawing/2014/main" id="{10A89BD6-D6D4-4FF7-AA64-0A8601C44141}"/>
              </a:ext>
            </a:extLst>
          </p:cNvPr>
          <p:cNvSpPr txBox="1"/>
          <p:nvPr/>
        </p:nvSpPr>
        <p:spPr>
          <a:xfrm>
            <a:off x="3305564" y="3653483"/>
            <a:ext cx="1601050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/>
          <a:p>
            <a:pPr algn="ctr"/>
            <a:r>
              <a:rPr lang="en-US" altLang="zh-CN" sz="1400" b="1" dirty="0"/>
              <a:t>Key words</a:t>
            </a:r>
            <a:endParaRPr lang="zh-CN" altLang="en-US" sz="1400" b="1" dirty="0"/>
          </a:p>
        </p:txBody>
      </p:sp>
      <p:sp>
        <p:nvSpPr>
          <p:cNvPr id="11" name="íŝḷíḋê">
            <a:extLst>
              <a:ext uri="{FF2B5EF4-FFF2-40B4-BE49-F238E27FC236}">
                <a16:creationId xmlns:a16="http://schemas.microsoft.com/office/drawing/2014/main" id="{39F2C79C-C2C9-4B8E-A71F-8287EF1F7DD8}"/>
              </a:ext>
            </a:extLst>
          </p:cNvPr>
          <p:cNvSpPr/>
          <p:nvPr/>
        </p:nvSpPr>
        <p:spPr>
          <a:xfrm>
            <a:off x="5915812" y="3285569"/>
            <a:ext cx="360372" cy="36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2"/>
          </a:solidFill>
          <a:ln w="114300">
            <a:noFill/>
            <a:round/>
          </a:ln>
        </p:spPr>
        <p:txBody>
          <a:bodyPr lIns="0" tIns="0" rIns="0" bIns="0" anchor="ctr"/>
          <a:lstStyle/>
          <a:p>
            <a:pPr marL="40639" marR="40639" lvl="0" algn="l" defTabSz="914400">
              <a:defRPr sz="1400" b="1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</a:defRPr>
            </a:pPr>
            <a:endParaRPr sz="1200"/>
          </a:p>
        </p:txBody>
      </p:sp>
      <p:sp>
        <p:nvSpPr>
          <p:cNvPr id="12" name="isļîḑé">
            <a:extLst>
              <a:ext uri="{FF2B5EF4-FFF2-40B4-BE49-F238E27FC236}">
                <a16:creationId xmlns:a16="http://schemas.microsoft.com/office/drawing/2014/main" id="{C4BEBB27-0325-47D7-BA80-281C83373E8A}"/>
              </a:ext>
            </a:extLst>
          </p:cNvPr>
          <p:cNvSpPr txBox="1"/>
          <p:nvPr/>
        </p:nvSpPr>
        <p:spPr>
          <a:xfrm>
            <a:off x="5295474" y="3653483"/>
            <a:ext cx="1601050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accent2"/>
                </a:solidFill>
              </a:rPr>
              <a:t>Key words</a:t>
            </a:r>
            <a:endParaRPr lang="zh-CN" altLang="en-US" sz="1400" b="1" dirty="0">
              <a:solidFill>
                <a:schemeClr val="accent2"/>
              </a:solidFill>
            </a:endParaRPr>
          </a:p>
        </p:txBody>
      </p:sp>
      <p:sp>
        <p:nvSpPr>
          <p:cNvPr id="13" name="îsḷïdê">
            <a:extLst>
              <a:ext uri="{FF2B5EF4-FFF2-40B4-BE49-F238E27FC236}">
                <a16:creationId xmlns:a16="http://schemas.microsoft.com/office/drawing/2014/main" id="{7D7C59D7-C84C-4578-B9AE-29D0A3D97A32}"/>
              </a:ext>
            </a:extLst>
          </p:cNvPr>
          <p:cNvSpPr/>
          <p:nvPr/>
        </p:nvSpPr>
        <p:spPr>
          <a:xfrm>
            <a:off x="7905722" y="3285569"/>
            <a:ext cx="360372" cy="36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114300">
            <a:noFill/>
            <a:round/>
          </a:ln>
        </p:spPr>
        <p:txBody>
          <a:bodyPr lIns="0" tIns="0" rIns="0" bIns="0" anchor="ctr"/>
          <a:lstStyle/>
          <a:p>
            <a:pPr marL="40639" marR="40639" lvl="0" algn="l" defTabSz="914400">
              <a:defRPr sz="1400" b="1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</a:defRPr>
            </a:pPr>
            <a:endParaRPr sz="1200"/>
          </a:p>
        </p:txBody>
      </p:sp>
      <p:sp>
        <p:nvSpPr>
          <p:cNvPr id="14" name="îş1iḓè">
            <a:extLst>
              <a:ext uri="{FF2B5EF4-FFF2-40B4-BE49-F238E27FC236}">
                <a16:creationId xmlns:a16="http://schemas.microsoft.com/office/drawing/2014/main" id="{F0700DCA-DC64-406B-A938-DBCFC80E31D3}"/>
              </a:ext>
            </a:extLst>
          </p:cNvPr>
          <p:cNvSpPr txBox="1"/>
          <p:nvPr/>
        </p:nvSpPr>
        <p:spPr>
          <a:xfrm>
            <a:off x="7285384" y="3653483"/>
            <a:ext cx="1601050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/>
          <a:p>
            <a:pPr algn="ctr"/>
            <a:r>
              <a:rPr lang="en-US" altLang="zh-CN" sz="1400" b="1" dirty="0"/>
              <a:t>Key words</a:t>
            </a:r>
            <a:endParaRPr lang="zh-CN" altLang="en-US" sz="1400" b="1" dirty="0"/>
          </a:p>
        </p:txBody>
      </p:sp>
      <p:sp>
        <p:nvSpPr>
          <p:cNvPr id="15" name="ïṧḻîḑè">
            <a:extLst>
              <a:ext uri="{FF2B5EF4-FFF2-40B4-BE49-F238E27FC236}">
                <a16:creationId xmlns:a16="http://schemas.microsoft.com/office/drawing/2014/main" id="{915C12FC-E562-425B-9F3E-F6B640C9913A}"/>
              </a:ext>
            </a:extLst>
          </p:cNvPr>
          <p:cNvSpPr/>
          <p:nvPr/>
        </p:nvSpPr>
        <p:spPr>
          <a:xfrm>
            <a:off x="9895634" y="3285569"/>
            <a:ext cx="360372" cy="36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3"/>
          </a:solidFill>
          <a:ln w="114300">
            <a:noFill/>
            <a:round/>
          </a:ln>
        </p:spPr>
        <p:txBody>
          <a:bodyPr lIns="0" tIns="0" rIns="0" bIns="0" anchor="ctr"/>
          <a:lstStyle/>
          <a:p>
            <a:pPr marL="40639" marR="40639" lvl="0" algn="l" defTabSz="914400">
              <a:defRPr sz="1400" b="1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</a:defRPr>
            </a:pPr>
            <a:endParaRPr sz="1200"/>
          </a:p>
        </p:txBody>
      </p:sp>
      <p:sp>
        <p:nvSpPr>
          <p:cNvPr id="16" name="ïṩlíďè">
            <a:extLst>
              <a:ext uri="{FF2B5EF4-FFF2-40B4-BE49-F238E27FC236}">
                <a16:creationId xmlns:a16="http://schemas.microsoft.com/office/drawing/2014/main" id="{FC7B4E17-9D42-423D-A14D-77B10818611C}"/>
              </a:ext>
            </a:extLst>
          </p:cNvPr>
          <p:cNvSpPr txBox="1"/>
          <p:nvPr/>
        </p:nvSpPr>
        <p:spPr>
          <a:xfrm>
            <a:off x="9275296" y="3653483"/>
            <a:ext cx="1601050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accent3"/>
                </a:solidFill>
              </a:rPr>
              <a:t>Key words</a:t>
            </a:r>
            <a:endParaRPr lang="zh-CN" altLang="en-US" sz="1400" b="1" dirty="0">
              <a:solidFill>
                <a:schemeClr val="accent3"/>
              </a:solidFill>
            </a:endParaRPr>
          </a:p>
        </p:txBody>
      </p:sp>
      <p:sp>
        <p:nvSpPr>
          <p:cNvPr id="40" name="i$ḷiďè">
            <a:extLst>
              <a:ext uri="{FF2B5EF4-FFF2-40B4-BE49-F238E27FC236}">
                <a16:creationId xmlns:a16="http://schemas.microsoft.com/office/drawing/2014/main" id="{85253635-3964-4CF5-8407-BCC0C3195440}"/>
              </a:ext>
            </a:extLst>
          </p:cNvPr>
          <p:cNvSpPr txBox="1"/>
          <p:nvPr/>
        </p:nvSpPr>
        <p:spPr>
          <a:xfrm>
            <a:off x="793030" y="5258876"/>
            <a:ext cx="3096344" cy="75787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  <a:endParaRPr lang="zh-CN" altLang="en-US" sz="1000" dirty="0"/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41" name="îṥľîďé">
            <a:extLst>
              <a:ext uri="{FF2B5EF4-FFF2-40B4-BE49-F238E27FC236}">
                <a16:creationId xmlns:a16="http://schemas.microsoft.com/office/drawing/2014/main" id="{A12A3826-08F5-48DC-AAFD-6A416F2B8C2F}"/>
              </a:ext>
            </a:extLst>
          </p:cNvPr>
          <p:cNvSpPr txBox="1"/>
          <p:nvPr/>
        </p:nvSpPr>
        <p:spPr>
          <a:xfrm>
            <a:off x="793030" y="4863269"/>
            <a:ext cx="3096344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/>
          <a:p>
            <a:r>
              <a:rPr lang="en-US" altLang="zh-CN" sz="1400" b="1" dirty="0">
                <a:solidFill>
                  <a:schemeClr val="accent1"/>
                </a:solidFill>
              </a:rPr>
              <a:t>Text here</a:t>
            </a:r>
            <a:endParaRPr lang="zh-CN" altLang="en-US" sz="1400" b="1" dirty="0">
              <a:solidFill>
                <a:schemeClr val="accent1"/>
              </a:solidFill>
            </a:endParaRPr>
          </a:p>
        </p:txBody>
      </p:sp>
      <p:sp>
        <p:nvSpPr>
          <p:cNvPr id="42" name="íṩlîḍé">
            <a:extLst>
              <a:ext uri="{FF2B5EF4-FFF2-40B4-BE49-F238E27FC236}">
                <a16:creationId xmlns:a16="http://schemas.microsoft.com/office/drawing/2014/main" id="{65360824-4C52-456B-A2C9-A09D821A2C10}"/>
              </a:ext>
            </a:extLst>
          </p:cNvPr>
          <p:cNvSpPr/>
          <p:nvPr/>
        </p:nvSpPr>
        <p:spPr bwMode="auto">
          <a:xfrm>
            <a:off x="907330" y="4503993"/>
            <a:ext cx="461080" cy="365375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accent1"/>
              </a:solidFill>
            </a:endParaRP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D3A31C89-39DE-4F21-87A3-C573D9EBDC2F}"/>
              </a:ext>
            </a:extLst>
          </p:cNvPr>
          <p:cNvCxnSpPr>
            <a:cxnSpLocks/>
          </p:cNvCxnSpPr>
          <p:nvPr/>
        </p:nvCxnSpPr>
        <p:spPr>
          <a:xfrm>
            <a:off x="4181185" y="4688216"/>
            <a:ext cx="0" cy="140360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631FD789-1C7C-4B6A-963A-D6FCED3E1445}"/>
              </a:ext>
            </a:extLst>
          </p:cNvPr>
          <p:cNvCxnSpPr>
            <a:cxnSpLocks/>
          </p:cNvCxnSpPr>
          <p:nvPr/>
        </p:nvCxnSpPr>
        <p:spPr>
          <a:xfrm>
            <a:off x="7992276" y="4688216"/>
            <a:ext cx="0" cy="140400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îś1íḍè">
            <a:extLst>
              <a:ext uri="{FF2B5EF4-FFF2-40B4-BE49-F238E27FC236}">
                <a16:creationId xmlns:a16="http://schemas.microsoft.com/office/drawing/2014/main" id="{5D33E0F6-F80E-4312-8CA4-3CBC8187A611}"/>
              </a:ext>
            </a:extLst>
          </p:cNvPr>
          <p:cNvSpPr txBox="1"/>
          <p:nvPr/>
        </p:nvSpPr>
        <p:spPr>
          <a:xfrm>
            <a:off x="4606334" y="5258876"/>
            <a:ext cx="3096344" cy="75960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  <a:endParaRPr lang="zh-CN" altLang="en-US" sz="1000" dirty="0"/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39" name="iṣľíḓe">
            <a:extLst>
              <a:ext uri="{FF2B5EF4-FFF2-40B4-BE49-F238E27FC236}">
                <a16:creationId xmlns:a16="http://schemas.microsoft.com/office/drawing/2014/main" id="{E2BD8C0D-978C-48D7-8C39-0DB7FE66AA65}"/>
              </a:ext>
            </a:extLst>
          </p:cNvPr>
          <p:cNvSpPr txBox="1"/>
          <p:nvPr/>
        </p:nvSpPr>
        <p:spPr>
          <a:xfrm>
            <a:off x="4606334" y="4863269"/>
            <a:ext cx="3096344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r>
              <a:rPr lang="en-US" altLang="zh-CN" dirty="0">
                <a:solidFill>
                  <a:schemeClr val="accent2"/>
                </a:solidFill>
              </a:rPr>
              <a:t>Text here</a:t>
            </a:r>
            <a:endParaRPr lang="zh-CN" altLang="en-US" dirty="0">
              <a:solidFill>
                <a:schemeClr val="accent2"/>
              </a:solidFill>
            </a:endParaRPr>
          </a:p>
        </p:txBody>
      </p:sp>
      <p:sp>
        <p:nvSpPr>
          <p:cNvPr id="37" name="íSliḓê">
            <a:extLst>
              <a:ext uri="{FF2B5EF4-FFF2-40B4-BE49-F238E27FC236}">
                <a16:creationId xmlns:a16="http://schemas.microsoft.com/office/drawing/2014/main" id="{711881F9-035A-41F4-A6E0-0BE52FF1FBDA}"/>
              </a:ext>
            </a:extLst>
          </p:cNvPr>
          <p:cNvSpPr/>
          <p:nvPr/>
        </p:nvSpPr>
        <p:spPr bwMode="auto">
          <a:xfrm>
            <a:off x="4694628" y="4500711"/>
            <a:ext cx="461080" cy="365375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accent1"/>
              </a:solidFill>
            </a:endParaRPr>
          </a:p>
        </p:txBody>
      </p:sp>
      <p:sp>
        <p:nvSpPr>
          <p:cNvPr id="34" name="iŝ1ïḍe">
            <a:extLst>
              <a:ext uri="{FF2B5EF4-FFF2-40B4-BE49-F238E27FC236}">
                <a16:creationId xmlns:a16="http://schemas.microsoft.com/office/drawing/2014/main" id="{39F2026C-3B5D-4F6A-A630-9DBAB0694908}"/>
              </a:ext>
            </a:extLst>
          </p:cNvPr>
          <p:cNvSpPr txBox="1"/>
          <p:nvPr/>
        </p:nvSpPr>
        <p:spPr>
          <a:xfrm>
            <a:off x="8419637" y="5295314"/>
            <a:ext cx="3096344" cy="75960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  <a:endParaRPr lang="zh-CN" altLang="en-US" sz="1000" dirty="0"/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35" name="ïṡḻiḋe">
            <a:extLst>
              <a:ext uri="{FF2B5EF4-FFF2-40B4-BE49-F238E27FC236}">
                <a16:creationId xmlns:a16="http://schemas.microsoft.com/office/drawing/2014/main" id="{A28A4A34-F4DB-4639-BA98-5B57C47D1658}"/>
              </a:ext>
            </a:extLst>
          </p:cNvPr>
          <p:cNvSpPr txBox="1"/>
          <p:nvPr/>
        </p:nvSpPr>
        <p:spPr>
          <a:xfrm>
            <a:off x="8419637" y="4899707"/>
            <a:ext cx="3096344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1400" b="1" dirty="0">
                <a:solidFill>
                  <a:schemeClr val="accent3"/>
                </a:solidFill>
              </a:rPr>
              <a:t>Text here</a:t>
            </a:r>
            <a:endParaRPr lang="zh-CN" altLang="en-US" sz="1400" b="1" dirty="0">
              <a:solidFill>
                <a:schemeClr val="accent3"/>
              </a:solidFill>
            </a:endParaRPr>
          </a:p>
        </p:txBody>
      </p:sp>
      <p:sp>
        <p:nvSpPr>
          <p:cNvPr id="33" name="iś1îďé">
            <a:extLst>
              <a:ext uri="{FF2B5EF4-FFF2-40B4-BE49-F238E27FC236}">
                <a16:creationId xmlns:a16="http://schemas.microsoft.com/office/drawing/2014/main" id="{9B4A13B2-502F-43A8-8112-2847215F12E9}"/>
              </a:ext>
            </a:extLst>
          </p:cNvPr>
          <p:cNvSpPr/>
          <p:nvPr/>
        </p:nvSpPr>
        <p:spPr bwMode="auto">
          <a:xfrm>
            <a:off x="8489134" y="4507828"/>
            <a:ext cx="461080" cy="365375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solidFill>
                <a:schemeClr val="accent1"/>
              </a:solidFill>
            </a:endParaRPr>
          </a:p>
        </p:txBody>
      </p:sp>
      <p:sp>
        <p:nvSpPr>
          <p:cNvPr id="29" name="íṧḷíďè">
            <a:extLst>
              <a:ext uri="{FF2B5EF4-FFF2-40B4-BE49-F238E27FC236}">
                <a16:creationId xmlns:a16="http://schemas.microsoft.com/office/drawing/2014/main" id="{37AE52F7-29F5-4DBF-BEE8-BB92D9CDD463}"/>
              </a:ext>
            </a:extLst>
          </p:cNvPr>
          <p:cNvSpPr txBox="1"/>
          <p:nvPr/>
        </p:nvSpPr>
        <p:spPr>
          <a:xfrm>
            <a:off x="2714744" y="2056734"/>
            <a:ext cx="3096344" cy="757879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Autofit/>
          </a:bodyPr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  <a:endParaRPr lang="zh-CN" altLang="en-US" sz="1000" dirty="0"/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30" name="ïṡḻíḋê">
            <a:extLst>
              <a:ext uri="{FF2B5EF4-FFF2-40B4-BE49-F238E27FC236}">
                <a16:creationId xmlns:a16="http://schemas.microsoft.com/office/drawing/2014/main" id="{A4F63A93-EAF4-48E4-9B3B-166B15FF3099}"/>
              </a:ext>
            </a:extLst>
          </p:cNvPr>
          <p:cNvSpPr txBox="1"/>
          <p:nvPr/>
        </p:nvSpPr>
        <p:spPr>
          <a:xfrm>
            <a:off x="2714744" y="1661127"/>
            <a:ext cx="3096344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/>
          <a:p>
            <a:r>
              <a:rPr lang="en-US" altLang="zh-CN" sz="1400" b="1" dirty="0"/>
              <a:t>Text here</a:t>
            </a:r>
            <a:endParaRPr lang="zh-CN" altLang="en-US" sz="1400" b="1" dirty="0"/>
          </a:p>
        </p:txBody>
      </p:sp>
      <p:sp>
        <p:nvSpPr>
          <p:cNvPr id="31" name="íśḷíḍé">
            <a:extLst>
              <a:ext uri="{FF2B5EF4-FFF2-40B4-BE49-F238E27FC236}">
                <a16:creationId xmlns:a16="http://schemas.microsoft.com/office/drawing/2014/main" id="{DDD21758-16A3-4028-BD40-449CC34A01E2}"/>
              </a:ext>
            </a:extLst>
          </p:cNvPr>
          <p:cNvSpPr/>
          <p:nvPr/>
        </p:nvSpPr>
        <p:spPr bwMode="auto">
          <a:xfrm>
            <a:off x="2829044" y="1301851"/>
            <a:ext cx="461080" cy="365375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accent1"/>
              </a:solidFill>
            </a:endParaRPr>
          </a:p>
        </p:txBody>
      </p:sp>
      <p:cxnSp>
        <p:nvCxnSpPr>
          <p:cNvPr id="23" name="直接连接符 22">
            <a:extLst>
              <a:ext uri="{FF2B5EF4-FFF2-40B4-BE49-F238E27FC236}">
                <a16:creationId xmlns:a16="http://schemas.microsoft.com/office/drawing/2014/main" id="{70F882FD-769B-40EE-AE31-F08B43BCF37E}"/>
              </a:ext>
            </a:extLst>
          </p:cNvPr>
          <p:cNvCxnSpPr>
            <a:cxnSpLocks/>
          </p:cNvCxnSpPr>
          <p:nvPr/>
        </p:nvCxnSpPr>
        <p:spPr>
          <a:xfrm>
            <a:off x="6102899" y="1486074"/>
            <a:ext cx="0" cy="140360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îšḻïḑe">
            <a:extLst>
              <a:ext uri="{FF2B5EF4-FFF2-40B4-BE49-F238E27FC236}">
                <a16:creationId xmlns:a16="http://schemas.microsoft.com/office/drawing/2014/main" id="{B4209F8D-1F58-415A-B3C6-A842BFE4C05F}"/>
              </a:ext>
            </a:extLst>
          </p:cNvPr>
          <p:cNvSpPr txBox="1"/>
          <p:nvPr/>
        </p:nvSpPr>
        <p:spPr>
          <a:xfrm>
            <a:off x="6528048" y="2056734"/>
            <a:ext cx="3096344" cy="75960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  <a:endParaRPr lang="zh-CN" altLang="en-US" sz="1000" dirty="0"/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When you copy &amp; paste, choose "keep text only" option.</a:t>
            </a:r>
            <a:endParaRPr lang="zh-CN" altLang="en-US" sz="1000" dirty="0"/>
          </a:p>
        </p:txBody>
      </p:sp>
      <p:sp>
        <p:nvSpPr>
          <p:cNvPr id="28" name="îšľiḋè">
            <a:extLst>
              <a:ext uri="{FF2B5EF4-FFF2-40B4-BE49-F238E27FC236}">
                <a16:creationId xmlns:a16="http://schemas.microsoft.com/office/drawing/2014/main" id="{45B20B8B-2142-47F6-8DF6-E97F51D67AB3}"/>
              </a:ext>
            </a:extLst>
          </p:cNvPr>
          <p:cNvSpPr txBox="1"/>
          <p:nvPr/>
        </p:nvSpPr>
        <p:spPr>
          <a:xfrm>
            <a:off x="6528048" y="1661127"/>
            <a:ext cx="3096344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</a:rPr>
              <a:t>Text here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26" name="iŝlíḓê">
            <a:extLst>
              <a:ext uri="{FF2B5EF4-FFF2-40B4-BE49-F238E27FC236}">
                <a16:creationId xmlns:a16="http://schemas.microsoft.com/office/drawing/2014/main" id="{A5EF7997-E730-4D5C-ADE8-67B309786E59}"/>
              </a:ext>
            </a:extLst>
          </p:cNvPr>
          <p:cNvSpPr/>
          <p:nvPr/>
        </p:nvSpPr>
        <p:spPr bwMode="auto">
          <a:xfrm>
            <a:off x="6616342" y="1298569"/>
            <a:ext cx="461080" cy="365375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5993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3834153-1B9D-4C4E-985C-BC03F1E580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350E1595-4E05-4C68-AEC9-06FFF2B1CF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00C443C-3B96-4545-A930-3B95E52F4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17</a:t>
            </a:fld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584024C0-B9E6-41C7-A1A5-303FAE3E41E9}"/>
              </a:ext>
            </a:extLst>
          </p:cNvPr>
          <p:cNvCxnSpPr>
            <a:cxnSpLocks/>
          </p:cNvCxnSpPr>
          <p:nvPr/>
        </p:nvCxnSpPr>
        <p:spPr>
          <a:xfrm>
            <a:off x="6096000" y="1130300"/>
            <a:ext cx="0" cy="5006975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îSḷïḑè">
            <a:extLst>
              <a:ext uri="{FF2B5EF4-FFF2-40B4-BE49-F238E27FC236}">
                <a16:creationId xmlns:a16="http://schemas.microsoft.com/office/drawing/2014/main" id="{2194E30F-A232-4DC4-AAB6-03EAF044A15A}"/>
              </a:ext>
            </a:extLst>
          </p:cNvPr>
          <p:cNvSpPr/>
          <p:nvPr/>
        </p:nvSpPr>
        <p:spPr>
          <a:xfrm flipH="1">
            <a:off x="4044702" y="1435123"/>
            <a:ext cx="2051298" cy="521208"/>
          </a:xfrm>
          <a:prstGeom prst="homePlate">
            <a:avLst>
              <a:gd name="adj" fmla="val 8028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46800" rIns="90000" bIns="46800" rtlCol="0" anchor="ctr">
            <a:normAutofit/>
          </a:bodyPr>
          <a:lstStyle/>
          <a:p>
            <a:pPr algn="r"/>
            <a:r>
              <a:rPr lang="en-US" altLang="zh-CN" sz="2400" dirty="0">
                <a:solidFill>
                  <a:schemeClr val="bg1"/>
                </a:solidFill>
                <a:latin typeface="Impact" panose="020B0806030902050204" pitchFamily="34" charset="0"/>
              </a:rPr>
              <a:t>43%</a:t>
            </a:r>
            <a:endParaRPr lang="zh-CN" altLang="en-US" sz="24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8" name="íś1ïḍé">
            <a:extLst>
              <a:ext uri="{FF2B5EF4-FFF2-40B4-BE49-F238E27FC236}">
                <a16:creationId xmlns:a16="http://schemas.microsoft.com/office/drawing/2014/main" id="{022F76EF-045D-473D-B461-482BC24E8FA7}"/>
              </a:ext>
            </a:extLst>
          </p:cNvPr>
          <p:cNvSpPr txBox="1"/>
          <p:nvPr/>
        </p:nvSpPr>
        <p:spPr bwMode="auto">
          <a:xfrm>
            <a:off x="6096000" y="1489287"/>
            <a:ext cx="132088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 b="1" dirty="0"/>
              <a:t>Key words</a:t>
            </a:r>
          </a:p>
        </p:txBody>
      </p:sp>
      <p:sp>
        <p:nvSpPr>
          <p:cNvPr id="9" name="íşḻíḋè">
            <a:extLst>
              <a:ext uri="{FF2B5EF4-FFF2-40B4-BE49-F238E27FC236}">
                <a16:creationId xmlns:a16="http://schemas.microsoft.com/office/drawing/2014/main" id="{E2D9E9EC-42FD-4D60-8499-12AFE6344814}"/>
              </a:ext>
            </a:extLst>
          </p:cNvPr>
          <p:cNvSpPr/>
          <p:nvPr/>
        </p:nvSpPr>
        <p:spPr>
          <a:xfrm>
            <a:off x="6105143" y="2702357"/>
            <a:ext cx="2746250" cy="521208"/>
          </a:xfrm>
          <a:prstGeom prst="homePlate">
            <a:avLst>
              <a:gd name="adj" fmla="val 8028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Impact" panose="020B0806030902050204" pitchFamily="34" charset="0"/>
              </a:rPr>
              <a:t>68%</a:t>
            </a:r>
            <a:endParaRPr lang="zh-CN" altLang="en-US" sz="24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0" name="iŝľîḓé">
            <a:extLst>
              <a:ext uri="{FF2B5EF4-FFF2-40B4-BE49-F238E27FC236}">
                <a16:creationId xmlns:a16="http://schemas.microsoft.com/office/drawing/2014/main" id="{D0C85B14-7CB6-4A8B-A9AD-55EA3C9FFF03}"/>
              </a:ext>
            </a:extLst>
          </p:cNvPr>
          <p:cNvSpPr txBox="1"/>
          <p:nvPr/>
        </p:nvSpPr>
        <p:spPr bwMode="auto">
          <a:xfrm>
            <a:off x="4775115" y="2756521"/>
            <a:ext cx="132088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 b="1" dirty="0"/>
              <a:t>Key words</a:t>
            </a:r>
          </a:p>
        </p:txBody>
      </p:sp>
      <p:sp>
        <p:nvSpPr>
          <p:cNvPr id="11" name="iṥḷiḑê">
            <a:extLst>
              <a:ext uri="{FF2B5EF4-FFF2-40B4-BE49-F238E27FC236}">
                <a16:creationId xmlns:a16="http://schemas.microsoft.com/office/drawing/2014/main" id="{C7C3669C-A6A0-4E99-AA71-3C60DC36C93A}"/>
              </a:ext>
            </a:extLst>
          </p:cNvPr>
          <p:cNvSpPr/>
          <p:nvPr/>
        </p:nvSpPr>
        <p:spPr>
          <a:xfrm flipH="1">
            <a:off x="3081526" y="3937962"/>
            <a:ext cx="3014473" cy="521208"/>
          </a:xfrm>
          <a:prstGeom prst="homePlate">
            <a:avLst>
              <a:gd name="adj" fmla="val 8028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r"/>
            <a:r>
              <a:rPr lang="en-US" altLang="zh-CN" sz="2400" dirty="0">
                <a:solidFill>
                  <a:schemeClr val="bg1"/>
                </a:solidFill>
                <a:latin typeface="Impact" panose="020B0806030902050204" pitchFamily="34" charset="0"/>
              </a:rPr>
              <a:t>77%</a:t>
            </a:r>
            <a:endParaRPr lang="zh-CN" altLang="en-US" sz="24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2" name="ïsļídê">
            <a:extLst>
              <a:ext uri="{FF2B5EF4-FFF2-40B4-BE49-F238E27FC236}">
                <a16:creationId xmlns:a16="http://schemas.microsoft.com/office/drawing/2014/main" id="{2BD22CD8-3E68-4C56-8486-63385655D0E2}"/>
              </a:ext>
            </a:extLst>
          </p:cNvPr>
          <p:cNvSpPr txBox="1"/>
          <p:nvPr/>
        </p:nvSpPr>
        <p:spPr bwMode="auto">
          <a:xfrm>
            <a:off x="6096000" y="3992126"/>
            <a:ext cx="132088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 b="1" dirty="0"/>
              <a:t>Key words</a:t>
            </a:r>
          </a:p>
        </p:txBody>
      </p:sp>
      <p:sp>
        <p:nvSpPr>
          <p:cNvPr id="13" name="ïşḻiďé">
            <a:extLst>
              <a:ext uri="{FF2B5EF4-FFF2-40B4-BE49-F238E27FC236}">
                <a16:creationId xmlns:a16="http://schemas.microsoft.com/office/drawing/2014/main" id="{DDEE683C-C9F9-4B43-9502-D42E11FDCA2C}"/>
              </a:ext>
            </a:extLst>
          </p:cNvPr>
          <p:cNvSpPr/>
          <p:nvPr/>
        </p:nvSpPr>
        <p:spPr>
          <a:xfrm>
            <a:off x="6105144" y="5179926"/>
            <a:ext cx="2426195" cy="521208"/>
          </a:xfrm>
          <a:prstGeom prst="homePlate">
            <a:avLst>
              <a:gd name="adj" fmla="val 8028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Impact" panose="020B0806030902050204" pitchFamily="34" charset="0"/>
              </a:rPr>
              <a:t>56%</a:t>
            </a:r>
            <a:endParaRPr lang="zh-CN" altLang="en-US" sz="24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14" name="ïŝlîḑé">
            <a:extLst>
              <a:ext uri="{FF2B5EF4-FFF2-40B4-BE49-F238E27FC236}">
                <a16:creationId xmlns:a16="http://schemas.microsoft.com/office/drawing/2014/main" id="{D7376D3E-0D4D-4CB5-835E-13B2D97B5B60}"/>
              </a:ext>
            </a:extLst>
          </p:cNvPr>
          <p:cNvSpPr txBox="1"/>
          <p:nvPr/>
        </p:nvSpPr>
        <p:spPr bwMode="auto">
          <a:xfrm>
            <a:off x="4775115" y="5234090"/>
            <a:ext cx="1320883" cy="412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 b="1" dirty="0"/>
              <a:t>Key words</a:t>
            </a:r>
          </a:p>
        </p:txBody>
      </p:sp>
      <p:sp>
        <p:nvSpPr>
          <p:cNvPr id="15" name="íśḻïdè">
            <a:extLst>
              <a:ext uri="{FF2B5EF4-FFF2-40B4-BE49-F238E27FC236}">
                <a16:creationId xmlns:a16="http://schemas.microsoft.com/office/drawing/2014/main" id="{1A5BD0B3-57C2-4798-AB52-24437917A045}"/>
              </a:ext>
            </a:extLst>
          </p:cNvPr>
          <p:cNvSpPr/>
          <p:nvPr/>
        </p:nvSpPr>
        <p:spPr bwMode="auto">
          <a:xfrm>
            <a:off x="669925" y="3731194"/>
            <a:ext cx="2475607" cy="969393"/>
          </a:xfrm>
          <a:prstGeom prst="rect">
            <a:avLst/>
          </a:prstGeom>
          <a:noFill/>
          <a:ln>
            <a:noFill/>
          </a:ln>
        </p:spPr>
        <p:txBody>
          <a:bodyPr wrap="square" lIns="90000" tIns="46800" rIns="90000" bIns="46800" anchor="ctr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</p:txBody>
      </p:sp>
      <p:sp>
        <p:nvSpPr>
          <p:cNvPr id="16" name="iSliḑe">
            <a:extLst>
              <a:ext uri="{FF2B5EF4-FFF2-40B4-BE49-F238E27FC236}">
                <a16:creationId xmlns:a16="http://schemas.microsoft.com/office/drawing/2014/main" id="{A37B6C59-74FF-4317-B4BC-D3A56253B579}"/>
              </a:ext>
            </a:extLst>
          </p:cNvPr>
          <p:cNvSpPr/>
          <p:nvPr/>
        </p:nvSpPr>
        <p:spPr bwMode="auto">
          <a:xfrm>
            <a:off x="669926" y="1211030"/>
            <a:ext cx="3050872" cy="969393"/>
          </a:xfrm>
          <a:prstGeom prst="rect">
            <a:avLst/>
          </a:prstGeom>
          <a:noFill/>
          <a:ln>
            <a:noFill/>
          </a:ln>
        </p:spPr>
        <p:txBody>
          <a:bodyPr wrap="square" lIns="90000" tIns="46800" rIns="90000" bIns="46800" anchor="ctr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  <p:sp>
        <p:nvSpPr>
          <p:cNvPr id="17" name="îṡḷíḓè">
            <a:extLst>
              <a:ext uri="{FF2B5EF4-FFF2-40B4-BE49-F238E27FC236}">
                <a16:creationId xmlns:a16="http://schemas.microsoft.com/office/drawing/2014/main" id="{B9630077-BB31-4C84-B32F-B29998CD4ED1}"/>
              </a:ext>
            </a:extLst>
          </p:cNvPr>
          <p:cNvSpPr/>
          <p:nvPr/>
        </p:nvSpPr>
        <p:spPr bwMode="auto">
          <a:xfrm>
            <a:off x="9124122" y="2478264"/>
            <a:ext cx="2396365" cy="969393"/>
          </a:xfrm>
          <a:prstGeom prst="rect">
            <a:avLst/>
          </a:prstGeom>
          <a:noFill/>
          <a:ln>
            <a:noFill/>
          </a:ln>
        </p:spPr>
        <p:txBody>
          <a:bodyPr wrap="square" lIns="90000" tIns="46800" rIns="90000" bIns="46800" anchor="ctr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</p:txBody>
      </p:sp>
      <p:sp>
        <p:nvSpPr>
          <p:cNvPr id="18" name="i$ḻiḑè">
            <a:extLst>
              <a:ext uri="{FF2B5EF4-FFF2-40B4-BE49-F238E27FC236}">
                <a16:creationId xmlns:a16="http://schemas.microsoft.com/office/drawing/2014/main" id="{932B7827-BBBD-481C-BCBD-567756CB2B26}"/>
              </a:ext>
            </a:extLst>
          </p:cNvPr>
          <p:cNvSpPr/>
          <p:nvPr/>
        </p:nvSpPr>
        <p:spPr bwMode="auto">
          <a:xfrm>
            <a:off x="8774237" y="4955833"/>
            <a:ext cx="2746250" cy="969393"/>
          </a:xfrm>
          <a:prstGeom prst="rect">
            <a:avLst/>
          </a:prstGeom>
          <a:noFill/>
          <a:ln>
            <a:noFill/>
          </a:ln>
        </p:spPr>
        <p:txBody>
          <a:bodyPr wrap="square" lIns="90000" tIns="46800" rIns="90000" bIns="46800" anchor="ctr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/>
              <a:t>When you copy &amp; paste, choose "keep text only" option.</a:t>
            </a:r>
          </a:p>
        </p:txBody>
      </p:sp>
      <p:sp>
        <p:nvSpPr>
          <p:cNvPr id="19" name="íSḷïḓe">
            <a:extLst>
              <a:ext uri="{FF2B5EF4-FFF2-40B4-BE49-F238E27FC236}">
                <a16:creationId xmlns:a16="http://schemas.microsoft.com/office/drawing/2014/main" id="{B9617B4B-2508-4833-ADC9-0AEAF9A9D749}"/>
              </a:ext>
            </a:extLst>
          </p:cNvPr>
          <p:cNvSpPr/>
          <p:nvPr/>
        </p:nvSpPr>
        <p:spPr>
          <a:xfrm>
            <a:off x="3734270" y="1481336"/>
            <a:ext cx="431312" cy="431312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 fontScale="77500" lnSpcReduction="2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/>
              <a:t>Q1</a:t>
            </a:r>
            <a:endParaRPr lang="zh-CN" altLang="en-US" b="1" dirty="0"/>
          </a:p>
        </p:txBody>
      </p:sp>
      <p:sp>
        <p:nvSpPr>
          <p:cNvPr id="20" name="íṣ1iḓè">
            <a:extLst>
              <a:ext uri="{FF2B5EF4-FFF2-40B4-BE49-F238E27FC236}">
                <a16:creationId xmlns:a16="http://schemas.microsoft.com/office/drawing/2014/main" id="{02C1ED32-76C1-4F61-8390-B0AB7A8F49EA}"/>
              </a:ext>
            </a:extLst>
          </p:cNvPr>
          <p:cNvSpPr/>
          <p:nvPr/>
        </p:nvSpPr>
        <p:spPr>
          <a:xfrm>
            <a:off x="2894887" y="4000234"/>
            <a:ext cx="431312" cy="431312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 fontScale="77500" lnSpcReduction="2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/>
              <a:t>Q3</a:t>
            </a:r>
            <a:endParaRPr lang="zh-CN" altLang="en-US" b="1" dirty="0"/>
          </a:p>
        </p:txBody>
      </p:sp>
      <p:sp>
        <p:nvSpPr>
          <p:cNvPr id="21" name="ï$1iḋe">
            <a:extLst>
              <a:ext uri="{FF2B5EF4-FFF2-40B4-BE49-F238E27FC236}">
                <a16:creationId xmlns:a16="http://schemas.microsoft.com/office/drawing/2014/main" id="{4BF9B1AA-4C39-4D24-8D97-C6DEA6548C80}"/>
              </a:ext>
            </a:extLst>
          </p:cNvPr>
          <p:cNvSpPr/>
          <p:nvPr/>
        </p:nvSpPr>
        <p:spPr>
          <a:xfrm>
            <a:off x="8615156" y="2738089"/>
            <a:ext cx="431312" cy="431312"/>
          </a:xfrm>
          <a:prstGeom prst="ellipse">
            <a:avLst/>
          </a:prstGeom>
          <a:solidFill>
            <a:schemeClr val="accent2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 fontScale="77500" lnSpcReduction="2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/>
              <a:t>Q2</a:t>
            </a:r>
            <a:endParaRPr lang="zh-CN" altLang="en-US" b="1" dirty="0"/>
          </a:p>
        </p:txBody>
      </p:sp>
      <p:sp>
        <p:nvSpPr>
          <p:cNvPr id="22" name="îŝľïḍé">
            <a:extLst>
              <a:ext uri="{FF2B5EF4-FFF2-40B4-BE49-F238E27FC236}">
                <a16:creationId xmlns:a16="http://schemas.microsoft.com/office/drawing/2014/main" id="{D2A32B78-DB65-4FE1-A28B-449F2164118B}"/>
              </a:ext>
            </a:extLst>
          </p:cNvPr>
          <p:cNvSpPr/>
          <p:nvPr/>
        </p:nvSpPr>
        <p:spPr>
          <a:xfrm>
            <a:off x="8255544" y="5209101"/>
            <a:ext cx="431312" cy="431312"/>
          </a:xfrm>
          <a:prstGeom prst="ellipse">
            <a:avLst/>
          </a:prstGeom>
          <a:solidFill>
            <a:schemeClr val="accent4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 fontScale="77500" lnSpcReduction="20000"/>
          </a:bodyPr>
          <a:lstStyle/>
          <a:p>
            <a:pPr algn="ctr">
              <a:lnSpc>
                <a:spcPct val="120000"/>
              </a:lnSpc>
            </a:pPr>
            <a:r>
              <a:rPr lang="en-US" altLang="zh-CN" b="1" dirty="0"/>
              <a:t>Q4</a:t>
            </a:r>
            <a:endParaRPr lang="zh-CN" altLang="en-US" b="1" dirty="0"/>
          </a:p>
        </p:txBody>
      </p:sp>
    </p:spTree>
    <p:extLst>
      <p:ext uri="{BB962C8B-B14F-4D97-AF65-F5344CB8AC3E}">
        <p14:creationId xmlns:p14="http://schemas.microsoft.com/office/powerpoint/2010/main" val="74472387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983443" y="1647911"/>
            <a:ext cx="5419185" cy="895350"/>
          </a:xfrm>
        </p:spPr>
        <p:txBody>
          <a:bodyPr/>
          <a:lstStyle/>
          <a:p>
            <a:r>
              <a:rPr lang="zh-CN" altLang="en-US" dirty="0"/>
              <a:t>论文总结与展望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983443" y="2658755"/>
            <a:ext cx="5419185" cy="1015623"/>
          </a:xfrm>
        </p:spPr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Supporting text here.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8983956" y="3782532"/>
            <a:ext cx="2371618" cy="243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/>
          </p:cNvSpPr>
          <p:nvPr userDrawn="1"/>
        </p:nvSpPr>
        <p:spPr bwMode="auto">
          <a:xfrm>
            <a:off x="10001438" y="4786637"/>
            <a:ext cx="1350374" cy="857438"/>
          </a:xfrm>
          <a:custGeom>
            <a:avLst/>
            <a:gdLst>
              <a:gd name="T0" fmla="*/ 24 w 704"/>
              <a:gd name="T1" fmla="*/ 1 h 447"/>
              <a:gd name="T2" fmla="*/ 19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9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/>
          <p:cNvSpPr>
            <a:spLocks/>
          </p:cNvSpPr>
          <p:nvPr userDrawn="1"/>
        </p:nvSpPr>
        <p:spPr bwMode="auto">
          <a:xfrm>
            <a:off x="10229008" y="5337579"/>
            <a:ext cx="1075786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5 w 560"/>
              <a:gd name="T5" fmla="*/ 44 h 452"/>
              <a:gd name="T6" fmla="*/ 70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484" y="44"/>
                  <a:pt x="71" y="282"/>
                  <a:pt x="70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1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8" y="144"/>
                  <a:pt x="546" y="128"/>
                </a:cubicBezTo>
                <a:close/>
              </a:path>
            </a:pathLst>
          </a:custGeom>
          <a:solidFill>
            <a:srgbClr val="D8F4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"/>
          <p:cNvSpPr>
            <a:spLocks/>
          </p:cNvSpPr>
          <p:nvPr userDrawn="1"/>
        </p:nvSpPr>
        <p:spPr bwMode="auto">
          <a:xfrm>
            <a:off x="9147580" y="4566636"/>
            <a:ext cx="2202351" cy="1259833"/>
          </a:xfrm>
          <a:custGeom>
            <a:avLst/>
            <a:gdLst>
              <a:gd name="T0" fmla="*/ 523 w 1148"/>
              <a:gd name="T1" fmla="*/ 6 h 656"/>
              <a:gd name="T2" fmla="*/ 476 w 1148"/>
              <a:gd name="T3" fmla="*/ 9 h 656"/>
              <a:gd name="T4" fmla="*/ 54 w 1148"/>
              <a:gd name="T5" fmla="*/ 250 h 656"/>
              <a:gd name="T6" fmla="*/ 0 w 1148"/>
              <a:gd name="T7" fmla="*/ 281 h 656"/>
              <a:gd name="T8" fmla="*/ 644 w 1148"/>
              <a:gd name="T9" fmla="*/ 656 h 656"/>
              <a:gd name="T10" fmla="*/ 699 w 1148"/>
              <a:gd name="T11" fmla="*/ 624 h 656"/>
              <a:gd name="T12" fmla="*/ 1086 w 1148"/>
              <a:gd name="T13" fmla="*/ 405 h 656"/>
              <a:gd name="T14" fmla="*/ 1085 w 1148"/>
              <a:gd name="T15" fmla="*/ 404 h 656"/>
              <a:gd name="T16" fmla="*/ 1113 w 1148"/>
              <a:gd name="T17" fmla="*/ 388 h 656"/>
              <a:gd name="T18" fmla="*/ 1143 w 1148"/>
              <a:gd name="T19" fmla="*/ 371 h 656"/>
              <a:gd name="T20" fmla="*/ 1148 w 1148"/>
              <a:gd name="T21" fmla="*/ 371 h 656"/>
              <a:gd name="T22" fmla="*/ 523 w 1148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8" h="656">
                <a:moveTo>
                  <a:pt x="523" y="6"/>
                </a:moveTo>
                <a:cubicBezTo>
                  <a:pt x="513" y="1"/>
                  <a:pt x="492" y="0"/>
                  <a:pt x="476" y="9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4" y="656"/>
                  <a:pt x="644" y="656"/>
                  <a:pt x="644" y="656"/>
                </a:cubicBezTo>
                <a:cubicBezTo>
                  <a:pt x="699" y="624"/>
                  <a:pt x="699" y="624"/>
                  <a:pt x="699" y="624"/>
                </a:cubicBezTo>
                <a:cubicBezTo>
                  <a:pt x="1086" y="405"/>
                  <a:pt x="1086" y="405"/>
                  <a:pt x="1086" y="405"/>
                </a:cubicBezTo>
                <a:cubicBezTo>
                  <a:pt x="1085" y="404"/>
                  <a:pt x="1085" y="404"/>
                  <a:pt x="1085" y="404"/>
                </a:cubicBezTo>
                <a:cubicBezTo>
                  <a:pt x="1113" y="388"/>
                  <a:pt x="1113" y="388"/>
                  <a:pt x="1113" y="388"/>
                </a:cubicBezTo>
                <a:cubicBezTo>
                  <a:pt x="1143" y="371"/>
                  <a:pt x="1143" y="371"/>
                  <a:pt x="1143" y="371"/>
                </a:cubicBezTo>
                <a:cubicBezTo>
                  <a:pt x="1145" y="370"/>
                  <a:pt x="1147" y="370"/>
                  <a:pt x="1148" y="371"/>
                </a:cubicBezTo>
                <a:lnTo>
                  <a:pt x="523" y="6"/>
                </a:lnTo>
                <a:close/>
              </a:path>
            </a:pathLst>
          </a:custGeom>
          <a:solidFill>
            <a:srgbClr val="ADD4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2"/>
          <p:cNvSpPr>
            <a:spLocks/>
          </p:cNvSpPr>
          <p:nvPr userDrawn="1"/>
        </p:nvSpPr>
        <p:spPr bwMode="auto">
          <a:xfrm>
            <a:off x="9042259" y="5106296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5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5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2" y="378"/>
                  <a:pt x="655" y="400"/>
                  <a:pt x="645" y="438"/>
                </a:cubicBezTo>
                <a:cubicBezTo>
                  <a:pt x="636" y="477"/>
                  <a:pt x="645" y="526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3"/>
          <p:cNvSpPr>
            <a:spLocks/>
          </p:cNvSpPr>
          <p:nvPr userDrawn="1"/>
        </p:nvSpPr>
        <p:spPr bwMode="auto">
          <a:xfrm>
            <a:off x="10270385" y="5275527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5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2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5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2" y="292"/>
                  <a:pt x="68" y="282"/>
                </a:cubicBezTo>
                <a:cubicBezTo>
                  <a:pt x="52" y="292"/>
                  <a:pt x="52" y="292"/>
                  <a:pt x="52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60B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4"/>
          <p:cNvSpPr>
            <a:spLocks/>
          </p:cNvSpPr>
          <p:nvPr userDrawn="1"/>
        </p:nvSpPr>
        <p:spPr bwMode="auto">
          <a:xfrm>
            <a:off x="10497955" y="5747494"/>
            <a:ext cx="94037" cy="5453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9 w 49"/>
              <a:gd name="T5" fmla="*/ 0 h 28"/>
              <a:gd name="T6" fmla="*/ 49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5" y="19"/>
                  <a:pt x="31" y="1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 userDrawn="1"/>
        </p:nvSpPr>
        <p:spPr bwMode="auto">
          <a:xfrm>
            <a:off x="9941254" y="4374841"/>
            <a:ext cx="1350374" cy="859319"/>
          </a:xfrm>
          <a:custGeom>
            <a:avLst/>
            <a:gdLst>
              <a:gd name="T0" fmla="*/ 24 w 704"/>
              <a:gd name="T1" fmla="*/ 1 h 447"/>
              <a:gd name="T2" fmla="*/ 18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8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 userDrawn="1"/>
        </p:nvSpPr>
        <p:spPr bwMode="auto">
          <a:xfrm>
            <a:off x="11094151" y="5316895"/>
            <a:ext cx="5642" cy="376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 userDrawn="1"/>
        </p:nvSpPr>
        <p:spPr bwMode="auto">
          <a:xfrm>
            <a:off x="11094151" y="531689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8"/>
          <p:cNvSpPr>
            <a:spLocks/>
          </p:cNvSpPr>
          <p:nvPr userDrawn="1"/>
        </p:nvSpPr>
        <p:spPr bwMode="auto">
          <a:xfrm>
            <a:off x="10170705" y="4923902"/>
            <a:ext cx="1073905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4 w 560"/>
              <a:gd name="T5" fmla="*/ 44 h 452"/>
              <a:gd name="T6" fmla="*/ 69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4"/>
                  <a:pt x="70" y="282"/>
                  <a:pt x="69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0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7" y="144"/>
                  <a:pt x="546" y="128"/>
                </a:cubicBezTo>
                <a:close/>
              </a:path>
            </a:pathLst>
          </a:custGeom>
          <a:solidFill>
            <a:srgbClr val="FCE6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9"/>
          <p:cNvSpPr>
            <a:spLocks/>
          </p:cNvSpPr>
          <p:nvPr userDrawn="1"/>
        </p:nvSpPr>
        <p:spPr bwMode="auto">
          <a:xfrm>
            <a:off x="9085516" y="4156721"/>
            <a:ext cx="2204232" cy="1257952"/>
          </a:xfrm>
          <a:custGeom>
            <a:avLst/>
            <a:gdLst>
              <a:gd name="T0" fmla="*/ 523 w 1149"/>
              <a:gd name="T1" fmla="*/ 6 h 656"/>
              <a:gd name="T2" fmla="*/ 477 w 1149"/>
              <a:gd name="T3" fmla="*/ 9 h 656"/>
              <a:gd name="T4" fmla="*/ 55 w 1149"/>
              <a:gd name="T5" fmla="*/ 250 h 656"/>
              <a:gd name="T6" fmla="*/ 0 w 1149"/>
              <a:gd name="T7" fmla="*/ 281 h 656"/>
              <a:gd name="T8" fmla="*/ 645 w 1149"/>
              <a:gd name="T9" fmla="*/ 656 h 656"/>
              <a:gd name="T10" fmla="*/ 700 w 1149"/>
              <a:gd name="T11" fmla="*/ 624 h 656"/>
              <a:gd name="T12" fmla="*/ 1087 w 1149"/>
              <a:gd name="T13" fmla="*/ 405 h 656"/>
              <a:gd name="T14" fmla="*/ 1086 w 1149"/>
              <a:gd name="T15" fmla="*/ 404 h 656"/>
              <a:gd name="T16" fmla="*/ 1114 w 1149"/>
              <a:gd name="T17" fmla="*/ 388 h 656"/>
              <a:gd name="T18" fmla="*/ 1144 w 1149"/>
              <a:gd name="T19" fmla="*/ 371 h 656"/>
              <a:gd name="T20" fmla="*/ 1149 w 1149"/>
              <a:gd name="T21" fmla="*/ 370 h 656"/>
              <a:gd name="T22" fmla="*/ 523 w 1149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9" h="656">
                <a:moveTo>
                  <a:pt x="523" y="6"/>
                </a:moveTo>
                <a:cubicBezTo>
                  <a:pt x="513" y="1"/>
                  <a:pt x="493" y="0"/>
                  <a:pt x="477" y="9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5" y="656"/>
                  <a:pt x="645" y="656"/>
                  <a:pt x="645" y="656"/>
                </a:cubicBezTo>
                <a:cubicBezTo>
                  <a:pt x="700" y="624"/>
                  <a:pt x="700" y="624"/>
                  <a:pt x="700" y="624"/>
                </a:cubicBezTo>
                <a:cubicBezTo>
                  <a:pt x="1087" y="405"/>
                  <a:pt x="1087" y="405"/>
                  <a:pt x="1087" y="405"/>
                </a:cubicBezTo>
                <a:cubicBezTo>
                  <a:pt x="1086" y="404"/>
                  <a:pt x="1086" y="404"/>
                  <a:pt x="1086" y="404"/>
                </a:cubicBezTo>
                <a:cubicBezTo>
                  <a:pt x="1114" y="388"/>
                  <a:pt x="1114" y="388"/>
                  <a:pt x="1114" y="388"/>
                </a:cubicBezTo>
                <a:cubicBezTo>
                  <a:pt x="1144" y="371"/>
                  <a:pt x="1144" y="371"/>
                  <a:pt x="1144" y="371"/>
                </a:cubicBezTo>
                <a:cubicBezTo>
                  <a:pt x="1146" y="370"/>
                  <a:pt x="1148" y="370"/>
                  <a:pt x="1149" y="370"/>
                </a:cubicBezTo>
                <a:lnTo>
                  <a:pt x="523" y="6"/>
                </a:lnTo>
                <a:close/>
              </a:path>
            </a:pathLst>
          </a:custGeom>
          <a:solidFill>
            <a:srgbClr val="EF9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"/>
          <p:cNvSpPr>
            <a:spLocks/>
          </p:cNvSpPr>
          <p:nvPr userDrawn="1"/>
        </p:nvSpPr>
        <p:spPr bwMode="auto">
          <a:xfrm>
            <a:off x="8982075" y="4696380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4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4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1" y="378"/>
                  <a:pt x="654" y="400"/>
                  <a:pt x="645" y="438"/>
                </a:cubicBezTo>
                <a:cubicBezTo>
                  <a:pt x="635" y="477"/>
                  <a:pt x="645" y="525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"/>
          <p:cNvSpPr>
            <a:spLocks/>
          </p:cNvSpPr>
          <p:nvPr userDrawn="1"/>
        </p:nvSpPr>
        <p:spPr bwMode="auto">
          <a:xfrm>
            <a:off x="10210201" y="4863731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4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1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4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1" y="292"/>
                  <a:pt x="68" y="282"/>
                </a:cubicBezTo>
                <a:cubicBezTo>
                  <a:pt x="51" y="292"/>
                  <a:pt x="51" y="292"/>
                  <a:pt x="51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D66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"/>
          <p:cNvSpPr>
            <a:spLocks/>
          </p:cNvSpPr>
          <p:nvPr userDrawn="1"/>
        </p:nvSpPr>
        <p:spPr bwMode="auto">
          <a:xfrm>
            <a:off x="10437771" y="5337579"/>
            <a:ext cx="94037" cy="5265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8 w 49"/>
              <a:gd name="T5" fmla="*/ 0 h 28"/>
              <a:gd name="T6" fmla="*/ 48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4" y="19"/>
                  <a:pt x="31" y="1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3"/>
          <p:cNvSpPr>
            <a:spLocks/>
          </p:cNvSpPr>
          <p:nvPr userDrawn="1"/>
        </p:nvSpPr>
        <p:spPr bwMode="auto">
          <a:xfrm>
            <a:off x="9978869" y="3899113"/>
            <a:ext cx="1246933" cy="943934"/>
          </a:xfrm>
          <a:custGeom>
            <a:avLst/>
            <a:gdLst>
              <a:gd name="T0" fmla="*/ 0 w 663"/>
              <a:gd name="T1" fmla="*/ 0 h 502"/>
              <a:gd name="T2" fmla="*/ 0 w 663"/>
              <a:gd name="T3" fmla="*/ 137 h 502"/>
              <a:gd name="T4" fmla="*/ 652 w 663"/>
              <a:gd name="T5" fmla="*/ 502 h 502"/>
              <a:gd name="T6" fmla="*/ 663 w 663"/>
              <a:gd name="T7" fmla="*/ 440 h 502"/>
              <a:gd name="T8" fmla="*/ 650 w 663"/>
              <a:gd name="T9" fmla="*/ 377 h 502"/>
              <a:gd name="T10" fmla="*/ 0 w 663"/>
              <a:gd name="T11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3" h="502">
                <a:moveTo>
                  <a:pt x="0" y="0"/>
                </a:moveTo>
                <a:lnTo>
                  <a:pt x="0" y="137"/>
                </a:lnTo>
                <a:lnTo>
                  <a:pt x="652" y="502"/>
                </a:lnTo>
                <a:lnTo>
                  <a:pt x="663" y="440"/>
                </a:lnTo>
                <a:lnTo>
                  <a:pt x="650" y="377"/>
                </a:lnTo>
                <a:lnTo>
                  <a:pt x="0" y="0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4"/>
          <p:cNvSpPr>
            <a:spLocks/>
          </p:cNvSpPr>
          <p:nvPr userDrawn="1"/>
        </p:nvSpPr>
        <p:spPr bwMode="auto">
          <a:xfrm>
            <a:off x="9978869" y="3882190"/>
            <a:ext cx="1277025" cy="727694"/>
          </a:xfrm>
          <a:custGeom>
            <a:avLst/>
            <a:gdLst>
              <a:gd name="T0" fmla="*/ 0 w 666"/>
              <a:gd name="T1" fmla="*/ 8 h 379"/>
              <a:gd name="T2" fmla="*/ 638 w 666"/>
              <a:gd name="T3" fmla="*/ 379 h 379"/>
              <a:gd name="T4" fmla="*/ 657 w 666"/>
              <a:gd name="T5" fmla="*/ 374 h 379"/>
              <a:gd name="T6" fmla="*/ 666 w 666"/>
              <a:gd name="T7" fmla="*/ 374 h 379"/>
              <a:gd name="T8" fmla="*/ 32 w 666"/>
              <a:gd name="T9" fmla="*/ 5 h 379"/>
              <a:gd name="T10" fmla="*/ 6 w 666"/>
              <a:gd name="T11" fmla="*/ 4 h 379"/>
              <a:gd name="T12" fmla="*/ 0 w 666"/>
              <a:gd name="T13" fmla="*/ 8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6" h="379">
                <a:moveTo>
                  <a:pt x="0" y="8"/>
                </a:moveTo>
                <a:cubicBezTo>
                  <a:pt x="638" y="379"/>
                  <a:pt x="638" y="379"/>
                  <a:pt x="638" y="379"/>
                </a:cubicBezTo>
                <a:cubicBezTo>
                  <a:pt x="657" y="374"/>
                  <a:pt x="657" y="374"/>
                  <a:pt x="657" y="374"/>
                </a:cubicBezTo>
                <a:cubicBezTo>
                  <a:pt x="660" y="373"/>
                  <a:pt x="665" y="374"/>
                  <a:pt x="666" y="374"/>
                </a:cubicBezTo>
                <a:cubicBezTo>
                  <a:pt x="32" y="5"/>
                  <a:pt x="32" y="5"/>
                  <a:pt x="32" y="5"/>
                </a:cubicBezTo>
                <a:cubicBezTo>
                  <a:pt x="24" y="1"/>
                  <a:pt x="13" y="0"/>
                  <a:pt x="6" y="4"/>
                </a:cubicBezTo>
                <a:lnTo>
                  <a:pt x="0" y="8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5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6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7"/>
          <p:cNvSpPr>
            <a:spLocks/>
          </p:cNvSpPr>
          <p:nvPr userDrawn="1"/>
        </p:nvSpPr>
        <p:spPr bwMode="auto">
          <a:xfrm>
            <a:off x="10776305" y="5042364"/>
            <a:ext cx="3761" cy="5641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8"/>
          <p:cNvSpPr>
            <a:spLocks/>
          </p:cNvSpPr>
          <p:nvPr userDrawn="1"/>
        </p:nvSpPr>
        <p:spPr bwMode="auto">
          <a:xfrm>
            <a:off x="9023451" y="4660654"/>
            <a:ext cx="1239410" cy="738976"/>
          </a:xfrm>
          <a:custGeom>
            <a:avLst/>
            <a:gdLst>
              <a:gd name="T0" fmla="*/ 6 w 645"/>
              <a:gd name="T1" fmla="*/ 9 h 385"/>
              <a:gd name="T2" fmla="*/ 612 w 645"/>
              <a:gd name="T3" fmla="*/ 361 h 385"/>
              <a:gd name="T4" fmla="*/ 627 w 645"/>
              <a:gd name="T5" fmla="*/ 364 h 385"/>
              <a:gd name="T6" fmla="*/ 642 w 645"/>
              <a:gd name="T7" fmla="*/ 361 h 385"/>
              <a:gd name="T8" fmla="*/ 642 w 645"/>
              <a:gd name="T9" fmla="*/ 361 h 385"/>
              <a:gd name="T10" fmla="*/ 642 w 645"/>
              <a:gd name="T11" fmla="*/ 361 h 385"/>
              <a:gd name="T12" fmla="*/ 645 w 645"/>
              <a:gd name="T13" fmla="*/ 380 h 385"/>
              <a:gd name="T14" fmla="*/ 615 w 645"/>
              <a:gd name="T15" fmla="*/ 380 h 385"/>
              <a:gd name="T16" fmla="*/ 8 w 645"/>
              <a:gd name="T17" fmla="*/ 28 h 385"/>
              <a:gd name="T18" fmla="*/ 2 w 645"/>
              <a:gd name="T19" fmla="*/ 19 h 385"/>
              <a:gd name="T20" fmla="*/ 0 w 645"/>
              <a:gd name="T21" fmla="*/ 0 h 385"/>
              <a:gd name="T22" fmla="*/ 6 w 645"/>
              <a:gd name="T23" fmla="*/ 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5" h="385">
                <a:moveTo>
                  <a:pt x="6" y="9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6" y="363"/>
                  <a:pt x="622" y="364"/>
                  <a:pt x="627" y="364"/>
                </a:cubicBezTo>
                <a:cubicBezTo>
                  <a:pt x="633" y="364"/>
                  <a:pt x="638" y="363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5" y="380"/>
                  <a:pt x="645" y="380"/>
                  <a:pt x="645" y="380"/>
                </a:cubicBezTo>
                <a:cubicBezTo>
                  <a:pt x="636" y="385"/>
                  <a:pt x="623" y="385"/>
                  <a:pt x="615" y="380"/>
                </a:cubicBezTo>
                <a:cubicBezTo>
                  <a:pt x="8" y="28"/>
                  <a:pt x="8" y="28"/>
                  <a:pt x="8" y="28"/>
                </a:cubicBezTo>
                <a:cubicBezTo>
                  <a:pt x="4" y="25"/>
                  <a:pt x="2" y="22"/>
                  <a:pt x="2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9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9"/>
          <p:cNvSpPr>
            <a:spLocks/>
          </p:cNvSpPr>
          <p:nvPr userDrawn="1"/>
        </p:nvSpPr>
        <p:spPr bwMode="auto">
          <a:xfrm>
            <a:off x="9019690" y="4100310"/>
            <a:ext cx="2181663" cy="1263593"/>
          </a:xfrm>
          <a:custGeom>
            <a:avLst/>
            <a:gdLst>
              <a:gd name="T0" fmla="*/ 8 w 1137"/>
              <a:gd name="T1" fmla="*/ 283 h 658"/>
              <a:gd name="T2" fmla="*/ 8 w 1137"/>
              <a:gd name="T3" fmla="*/ 301 h 658"/>
              <a:gd name="T4" fmla="*/ 614 w 1137"/>
              <a:gd name="T5" fmla="*/ 653 h 658"/>
              <a:gd name="T6" fmla="*/ 644 w 1137"/>
              <a:gd name="T7" fmla="*/ 653 h 658"/>
              <a:gd name="T8" fmla="*/ 1137 w 1137"/>
              <a:gd name="T9" fmla="*/ 373 h 658"/>
              <a:gd name="T10" fmla="*/ 499 w 1137"/>
              <a:gd name="T11" fmla="*/ 0 h 658"/>
              <a:gd name="T12" fmla="*/ 8 w 1137"/>
              <a:gd name="T13" fmla="*/ 28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7" h="658">
                <a:moveTo>
                  <a:pt x="8" y="283"/>
                </a:moveTo>
                <a:cubicBezTo>
                  <a:pt x="0" y="288"/>
                  <a:pt x="0" y="296"/>
                  <a:pt x="8" y="301"/>
                </a:cubicBezTo>
                <a:cubicBezTo>
                  <a:pt x="614" y="653"/>
                  <a:pt x="614" y="653"/>
                  <a:pt x="614" y="653"/>
                </a:cubicBezTo>
                <a:cubicBezTo>
                  <a:pt x="622" y="658"/>
                  <a:pt x="636" y="658"/>
                  <a:pt x="644" y="653"/>
                </a:cubicBezTo>
                <a:cubicBezTo>
                  <a:pt x="1137" y="373"/>
                  <a:pt x="1137" y="373"/>
                  <a:pt x="1137" y="373"/>
                </a:cubicBezTo>
                <a:cubicBezTo>
                  <a:pt x="499" y="0"/>
                  <a:pt x="499" y="0"/>
                  <a:pt x="499" y="0"/>
                </a:cubicBezTo>
                <a:lnTo>
                  <a:pt x="8" y="283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"/>
          <p:cNvSpPr>
            <a:spLocks/>
          </p:cNvSpPr>
          <p:nvPr userDrawn="1"/>
        </p:nvSpPr>
        <p:spPr bwMode="auto">
          <a:xfrm>
            <a:off x="10232770" y="4598602"/>
            <a:ext cx="934730" cy="740857"/>
          </a:xfrm>
          <a:custGeom>
            <a:avLst/>
            <a:gdLst>
              <a:gd name="T0" fmla="*/ 0 w 497"/>
              <a:gd name="T1" fmla="*/ 291 h 394"/>
              <a:gd name="T2" fmla="*/ 0 w 497"/>
              <a:gd name="T3" fmla="*/ 394 h 394"/>
              <a:gd name="T4" fmla="*/ 497 w 497"/>
              <a:gd name="T5" fmla="*/ 103 h 394"/>
              <a:gd name="T6" fmla="*/ 497 w 497"/>
              <a:gd name="T7" fmla="*/ 0 h 394"/>
              <a:gd name="T8" fmla="*/ 0 w 497"/>
              <a:gd name="T9" fmla="*/ 29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7" h="394">
                <a:moveTo>
                  <a:pt x="0" y="291"/>
                </a:moveTo>
                <a:lnTo>
                  <a:pt x="0" y="394"/>
                </a:lnTo>
                <a:lnTo>
                  <a:pt x="497" y="103"/>
                </a:lnTo>
                <a:lnTo>
                  <a:pt x="497" y="0"/>
                </a:lnTo>
                <a:lnTo>
                  <a:pt x="0" y="291"/>
                </a:ln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1"/>
          <p:cNvSpPr>
            <a:spLocks/>
          </p:cNvSpPr>
          <p:nvPr userDrawn="1"/>
        </p:nvSpPr>
        <p:spPr bwMode="auto">
          <a:xfrm>
            <a:off x="9085516" y="4500824"/>
            <a:ext cx="1147254" cy="838635"/>
          </a:xfrm>
          <a:custGeom>
            <a:avLst/>
            <a:gdLst>
              <a:gd name="T0" fmla="*/ 0 w 610"/>
              <a:gd name="T1" fmla="*/ 0 h 446"/>
              <a:gd name="T2" fmla="*/ 0 w 610"/>
              <a:gd name="T3" fmla="*/ 94 h 446"/>
              <a:gd name="T4" fmla="*/ 610 w 610"/>
              <a:gd name="T5" fmla="*/ 446 h 446"/>
              <a:gd name="T6" fmla="*/ 610 w 610"/>
              <a:gd name="T7" fmla="*/ 343 h 446"/>
              <a:gd name="T8" fmla="*/ 0 w 610"/>
              <a:gd name="T9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446">
                <a:moveTo>
                  <a:pt x="0" y="0"/>
                </a:moveTo>
                <a:lnTo>
                  <a:pt x="0" y="94"/>
                </a:lnTo>
                <a:lnTo>
                  <a:pt x="610" y="446"/>
                </a:lnTo>
                <a:lnTo>
                  <a:pt x="610" y="343"/>
                </a:lnTo>
                <a:lnTo>
                  <a:pt x="0" y="0"/>
                </a:lnTo>
                <a:close/>
              </a:path>
            </a:pathLst>
          </a:custGeom>
          <a:solidFill>
            <a:srgbClr val="D7EC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auto">
          <a:xfrm>
            <a:off x="10255339" y="4587320"/>
            <a:ext cx="1025006" cy="802908"/>
          </a:xfrm>
          <a:custGeom>
            <a:avLst/>
            <a:gdLst>
              <a:gd name="T0" fmla="*/ 520 w 534"/>
              <a:gd name="T1" fmla="*/ 7 h 419"/>
              <a:gd name="T2" fmla="*/ 490 w 534"/>
              <a:gd name="T3" fmla="*/ 11 h 419"/>
              <a:gd name="T4" fmla="*/ 0 w 534"/>
              <a:gd name="T5" fmla="*/ 295 h 419"/>
              <a:gd name="T6" fmla="*/ 0 w 534"/>
              <a:gd name="T7" fmla="*/ 314 h 419"/>
              <a:gd name="T8" fmla="*/ 473 w 534"/>
              <a:gd name="T9" fmla="*/ 39 h 419"/>
              <a:gd name="T10" fmla="*/ 500 w 534"/>
              <a:gd name="T11" fmla="*/ 50 h 419"/>
              <a:gd name="T12" fmla="*/ 500 w 534"/>
              <a:gd name="T13" fmla="*/ 95 h 419"/>
              <a:gd name="T14" fmla="*/ 483 w 534"/>
              <a:gd name="T15" fmla="*/ 122 h 419"/>
              <a:gd name="T16" fmla="*/ 0 w 534"/>
              <a:gd name="T17" fmla="*/ 400 h 419"/>
              <a:gd name="T18" fmla="*/ 3 w 534"/>
              <a:gd name="T19" fmla="*/ 419 h 419"/>
              <a:gd name="T20" fmla="*/ 492 w 534"/>
              <a:gd name="T21" fmla="*/ 136 h 419"/>
              <a:gd name="T22" fmla="*/ 532 w 534"/>
              <a:gd name="T23" fmla="*/ 76 h 419"/>
              <a:gd name="T24" fmla="*/ 532 w 534"/>
              <a:gd name="T25" fmla="*/ 34 h 419"/>
              <a:gd name="T26" fmla="*/ 520 w 534"/>
              <a:gd name="T27" fmla="*/ 7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4" h="419">
                <a:moveTo>
                  <a:pt x="520" y="7"/>
                </a:moveTo>
                <a:cubicBezTo>
                  <a:pt x="508" y="0"/>
                  <a:pt x="491" y="11"/>
                  <a:pt x="490" y="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4"/>
                  <a:pt x="0" y="314"/>
                  <a:pt x="0" y="314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6" y="37"/>
                  <a:pt x="500" y="24"/>
                  <a:pt x="500" y="50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7"/>
                  <a:pt x="496" y="114"/>
                  <a:pt x="483" y="122"/>
                </a:cubicBezTo>
                <a:cubicBezTo>
                  <a:pt x="0" y="400"/>
                  <a:pt x="0" y="400"/>
                  <a:pt x="0" y="400"/>
                </a:cubicBezTo>
                <a:cubicBezTo>
                  <a:pt x="3" y="419"/>
                  <a:pt x="3" y="419"/>
                  <a:pt x="3" y="419"/>
                </a:cubicBezTo>
                <a:cubicBezTo>
                  <a:pt x="492" y="136"/>
                  <a:pt x="492" y="136"/>
                  <a:pt x="492" y="136"/>
                </a:cubicBezTo>
                <a:cubicBezTo>
                  <a:pt x="507" y="129"/>
                  <a:pt x="532" y="118"/>
                  <a:pt x="532" y="76"/>
                </a:cubicBezTo>
                <a:cubicBezTo>
                  <a:pt x="532" y="34"/>
                  <a:pt x="532" y="34"/>
                  <a:pt x="532" y="34"/>
                </a:cubicBezTo>
                <a:cubicBezTo>
                  <a:pt x="532" y="34"/>
                  <a:pt x="534" y="16"/>
                  <a:pt x="520" y="7"/>
                </a:cubicBezTo>
                <a:close/>
              </a:path>
            </a:pathLst>
          </a:custGeom>
          <a:solidFill>
            <a:srgbClr val="13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3"/>
          <p:cNvSpPr>
            <a:spLocks/>
          </p:cNvSpPr>
          <p:nvPr userDrawn="1"/>
        </p:nvSpPr>
        <p:spPr bwMode="auto">
          <a:xfrm>
            <a:off x="9023451" y="4459457"/>
            <a:ext cx="1231887" cy="735216"/>
          </a:xfrm>
          <a:custGeom>
            <a:avLst/>
            <a:gdLst>
              <a:gd name="T0" fmla="*/ 6 w 642"/>
              <a:gd name="T1" fmla="*/ 8 h 383"/>
              <a:gd name="T2" fmla="*/ 612 w 642"/>
              <a:gd name="T3" fmla="*/ 361 h 383"/>
              <a:gd name="T4" fmla="*/ 612 w 642"/>
              <a:gd name="T5" fmla="*/ 360 h 383"/>
              <a:gd name="T6" fmla="*/ 642 w 642"/>
              <a:gd name="T7" fmla="*/ 360 h 383"/>
              <a:gd name="T8" fmla="*/ 642 w 642"/>
              <a:gd name="T9" fmla="*/ 379 h 383"/>
              <a:gd name="T10" fmla="*/ 627 w 642"/>
              <a:gd name="T11" fmla="*/ 383 h 383"/>
              <a:gd name="T12" fmla="*/ 612 w 642"/>
              <a:gd name="T13" fmla="*/ 379 h 383"/>
              <a:gd name="T14" fmla="*/ 612 w 642"/>
              <a:gd name="T15" fmla="*/ 380 h 383"/>
              <a:gd name="T16" fmla="*/ 6 w 642"/>
              <a:gd name="T17" fmla="*/ 27 h 383"/>
              <a:gd name="T18" fmla="*/ 0 w 642"/>
              <a:gd name="T19" fmla="*/ 19 h 383"/>
              <a:gd name="T20" fmla="*/ 0 w 642"/>
              <a:gd name="T21" fmla="*/ 0 h 383"/>
              <a:gd name="T22" fmla="*/ 6 w 642"/>
              <a:gd name="T23" fmla="*/ 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2" h="383">
                <a:moveTo>
                  <a:pt x="6" y="8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2" y="360"/>
                  <a:pt x="612" y="360"/>
                  <a:pt x="612" y="360"/>
                </a:cubicBezTo>
                <a:cubicBezTo>
                  <a:pt x="620" y="365"/>
                  <a:pt x="634" y="365"/>
                  <a:pt x="642" y="360"/>
                </a:cubicBezTo>
                <a:cubicBezTo>
                  <a:pt x="642" y="379"/>
                  <a:pt x="642" y="379"/>
                  <a:pt x="642" y="379"/>
                </a:cubicBezTo>
                <a:cubicBezTo>
                  <a:pt x="638" y="382"/>
                  <a:pt x="633" y="383"/>
                  <a:pt x="627" y="383"/>
                </a:cubicBezTo>
                <a:cubicBezTo>
                  <a:pt x="622" y="383"/>
                  <a:pt x="616" y="382"/>
                  <a:pt x="612" y="379"/>
                </a:cubicBezTo>
                <a:cubicBezTo>
                  <a:pt x="612" y="380"/>
                  <a:pt x="612" y="380"/>
                  <a:pt x="612" y="38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25"/>
                  <a:pt x="0" y="22"/>
                  <a:pt x="0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8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4"/>
          <p:cNvSpPr>
            <a:spLocks/>
          </p:cNvSpPr>
          <p:nvPr userDrawn="1"/>
        </p:nvSpPr>
        <p:spPr bwMode="auto">
          <a:xfrm>
            <a:off x="9019690" y="3897233"/>
            <a:ext cx="2183544" cy="1263593"/>
          </a:xfrm>
          <a:custGeom>
            <a:avLst/>
            <a:gdLst>
              <a:gd name="T0" fmla="*/ 8 w 1138"/>
              <a:gd name="T1" fmla="*/ 284 h 658"/>
              <a:gd name="T2" fmla="*/ 8 w 1138"/>
              <a:gd name="T3" fmla="*/ 301 h 658"/>
              <a:gd name="T4" fmla="*/ 614 w 1138"/>
              <a:gd name="T5" fmla="*/ 654 h 658"/>
              <a:gd name="T6" fmla="*/ 644 w 1138"/>
              <a:gd name="T7" fmla="*/ 654 h 658"/>
              <a:gd name="T8" fmla="*/ 1138 w 1138"/>
              <a:gd name="T9" fmla="*/ 368 h 658"/>
              <a:gd name="T10" fmla="*/ 499 w 1138"/>
              <a:gd name="T11" fmla="*/ 0 h 658"/>
              <a:gd name="T12" fmla="*/ 8 w 1138"/>
              <a:gd name="T13" fmla="*/ 28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8" h="658">
                <a:moveTo>
                  <a:pt x="8" y="284"/>
                </a:moveTo>
                <a:cubicBezTo>
                  <a:pt x="0" y="289"/>
                  <a:pt x="0" y="296"/>
                  <a:pt x="8" y="301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22" y="658"/>
                  <a:pt x="636" y="658"/>
                  <a:pt x="644" y="654"/>
                </a:cubicBezTo>
                <a:cubicBezTo>
                  <a:pt x="1138" y="368"/>
                  <a:pt x="1138" y="368"/>
                  <a:pt x="1138" y="368"/>
                </a:cubicBezTo>
                <a:cubicBezTo>
                  <a:pt x="499" y="0"/>
                  <a:pt x="499" y="0"/>
                  <a:pt x="499" y="0"/>
                </a:cubicBezTo>
                <a:lnTo>
                  <a:pt x="8" y="28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5"/>
          <p:cNvSpPr>
            <a:spLocks/>
          </p:cNvSpPr>
          <p:nvPr userDrawn="1"/>
        </p:nvSpPr>
        <p:spPr bwMode="auto">
          <a:xfrm>
            <a:off x="9961943" y="3793814"/>
            <a:ext cx="1083309" cy="817951"/>
          </a:xfrm>
          <a:custGeom>
            <a:avLst/>
            <a:gdLst>
              <a:gd name="T0" fmla="*/ 0 w 576"/>
              <a:gd name="T1" fmla="*/ 0 h 435"/>
              <a:gd name="T2" fmla="*/ 0 w 576"/>
              <a:gd name="T3" fmla="*/ 117 h 435"/>
              <a:gd name="T4" fmla="*/ 567 w 576"/>
              <a:gd name="T5" fmla="*/ 435 h 435"/>
              <a:gd name="T6" fmla="*/ 576 w 576"/>
              <a:gd name="T7" fmla="*/ 381 h 435"/>
              <a:gd name="T8" fmla="*/ 565 w 576"/>
              <a:gd name="T9" fmla="*/ 326 h 435"/>
              <a:gd name="T10" fmla="*/ 0 w 576"/>
              <a:gd name="T1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" h="435">
                <a:moveTo>
                  <a:pt x="0" y="0"/>
                </a:moveTo>
                <a:lnTo>
                  <a:pt x="0" y="117"/>
                </a:lnTo>
                <a:lnTo>
                  <a:pt x="567" y="435"/>
                </a:lnTo>
                <a:lnTo>
                  <a:pt x="576" y="381"/>
                </a:lnTo>
                <a:lnTo>
                  <a:pt x="565" y="326"/>
                </a:lnTo>
                <a:lnTo>
                  <a:pt x="0" y="0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6"/>
          <p:cNvSpPr>
            <a:spLocks/>
          </p:cNvSpPr>
          <p:nvPr userDrawn="1"/>
        </p:nvSpPr>
        <p:spPr bwMode="auto">
          <a:xfrm>
            <a:off x="9961943" y="3778771"/>
            <a:ext cx="1107758" cy="629916"/>
          </a:xfrm>
          <a:custGeom>
            <a:avLst/>
            <a:gdLst>
              <a:gd name="T0" fmla="*/ 0 w 577"/>
              <a:gd name="T1" fmla="*/ 7 h 328"/>
              <a:gd name="T2" fmla="*/ 553 w 577"/>
              <a:gd name="T3" fmla="*/ 328 h 328"/>
              <a:gd name="T4" fmla="*/ 570 w 577"/>
              <a:gd name="T5" fmla="*/ 324 h 328"/>
              <a:gd name="T6" fmla="*/ 577 w 577"/>
              <a:gd name="T7" fmla="*/ 324 h 328"/>
              <a:gd name="T8" fmla="*/ 28 w 577"/>
              <a:gd name="T9" fmla="*/ 4 h 328"/>
              <a:gd name="T10" fmla="*/ 5 w 577"/>
              <a:gd name="T11" fmla="*/ 3 h 328"/>
              <a:gd name="T12" fmla="*/ 0 w 577"/>
              <a:gd name="T13" fmla="*/ 7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7" h="328">
                <a:moveTo>
                  <a:pt x="0" y="7"/>
                </a:moveTo>
                <a:cubicBezTo>
                  <a:pt x="553" y="328"/>
                  <a:pt x="553" y="328"/>
                  <a:pt x="553" y="328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2" y="323"/>
                  <a:pt x="577" y="324"/>
                  <a:pt x="577" y="324"/>
                </a:cubicBezTo>
                <a:cubicBezTo>
                  <a:pt x="28" y="4"/>
                  <a:pt x="28" y="4"/>
                  <a:pt x="28" y="4"/>
                </a:cubicBezTo>
                <a:cubicBezTo>
                  <a:pt x="20" y="0"/>
                  <a:pt x="11" y="0"/>
                  <a:pt x="5" y="3"/>
                </a:cubicBezTo>
                <a:lnTo>
                  <a:pt x="0" y="7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7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"/>
          <p:cNvSpPr>
            <a:spLocks/>
          </p:cNvSpPr>
          <p:nvPr userDrawn="1"/>
        </p:nvSpPr>
        <p:spPr bwMode="auto">
          <a:xfrm>
            <a:off x="10654056" y="4784757"/>
            <a:ext cx="3761" cy="188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0"/>
          <p:cNvSpPr>
            <a:spLocks/>
          </p:cNvSpPr>
          <p:nvPr userDrawn="1"/>
        </p:nvSpPr>
        <p:spPr bwMode="auto">
          <a:xfrm>
            <a:off x="9136296" y="4453816"/>
            <a:ext cx="1072024" cy="639318"/>
          </a:xfrm>
          <a:custGeom>
            <a:avLst/>
            <a:gdLst>
              <a:gd name="T0" fmla="*/ 5 w 559"/>
              <a:gd name="T1" fmla="*/ 7 h 333"/>
              <a:gd name="T2" fmla="*/ 531 w 559"/>
              <a:gd name="T3" fmla="*/ 312 h 333"/>
              <a:gd name="T4" fmla="*/ 544 w 559"/>
              <a:gd name="T5" fmla="*/ 316 h 333"/>
              <a:gd name="T6" fmla="*/ 557 w 559"/>
              <a:gd name="T7" fmla="*/ 312 h 333"/>
              <a:gd name="T8" fmla="*/ 557 w 559"/>
              <a:gd name="T9" fmla="*/ 312 h 333"/>
              <a:gd name="T10" fmla="*/ 557 w 559"/>
              <a:gd name="T11" fmla="*/ 312 h 333"/>
              <a:gd name="T12" fmla="*/ 559 w 559"/>
              <a:gd name="T13" fmla="*/ 329 h 333"/>
              <a:gd name="T14" fmla="*/ 533 w 559"/>
              <a:gd name="T15" fmla="*/ 329 h 333"/>
              <a:gd name="T16" fmla="*/ 7 w 559"/>
              <a:gd name="T17" fmla="*/ 24 h 333"/>
              <a:gd name="T18" fmla="*/ 2 w 559"/>
              <a:gd name="T19" fmla="*/ 16 h 333"/>
              <a:gd name="T20" fmla="*/ 0 w 559"/>
              <a:gd name="T21" fmla="*/ 0 h 333"/>
              <a:gd name="T22" fmla="*/ 5 w 559"/>
              <a:gd name="T23" fmla="*/ 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9" h="333">
                <a:moveTo>
                  <a:pt x="5" y="7"/>
                </a:moveTo>
                <a:cubicBezTo>
                  <a:pt x="531" y="312"/>
                  <a:pt x="531" y="312"/>
                  <a:pt x="531" y="312"/>
                </a:cubicBezTo>
                <a:cubicBezTo>
                  <a:pt x="534" y="315"/>
                  <a:pt x="539" y="316"/>
                  <a:pt x="544" y="316"/>
                </a:cubicBezTo>
                <a:cubicBezTo>
                  <a:pt x="548" y="316"/>
                  <a:pt x="553" y="315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9" y="329"/>
                  <a:pt x="559" y="329"/>
                  <a:pt x="559" y="329"/>
                </a:cubicBezTo>
                <a:cubicBezTo>
                  <a:pt x="552" y="333"/>
                  <a:pt x="540" y="333"/>
                  <a:pt x="533" y="329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2"/>
                  <a:pt x="2" y="19"/>
                  <a:pt x="2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5"/>
                  <a:pt x="5" y="7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1"/>
          <p:cNvSpPr>
            <a:spLocks/>
          </p:cNvSpPr>
          <p:nvPr userDrawn="1"/>
        </p:nvSpPr>
        <p:spPr bwMode="auto">
          <a:xfrm>
            <a:off x="9132535" y="3966806"/>
            <a:ext cx="1890148" cy="1096242"/>
          </a:xfrm>
          <a:custGeom>
            <a:avLst/>
            <a:gdLst>
              <a:gd name="T0" fmla="*/ 7 w 985"/>
              <a:gd name="T1" fmla="*/ 246 h 571"/>
              <a:gd name="T2" fmla="*/ 7 w 985"/>
              <a:gd name="T3" fmla="*/ 261 h 571"/>
              <a:gd name="T4" fmla="*/ 533 w 985"/>
              <a:gd name="T5" fmla="*/ 566 h 571"/>
              <a:gd name="T6" fmla="*/ 559 w 985"/>
              <a:gd name="T7" fmla="*/ 566 h 571"/>
              <a:gd name="T8" fmla="*/ 985 w 985"/>
              <a:gd name="T9" fmla="*/ 321 h 571"/>
              <a:gd name="T10" fmla="*/ 433 w 985"/>
              <a:gd name="T11" fmla="*/ 0 h 571"/>
              <a:gd name="T12" fmla="*/ 7 w 985"/>
              <a:gd name="T13" fmla="*/ 246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571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1"/>
                  <a:pt x="552" y="571"/>
                  <a:pt x="559" y="566"/>
                </a:cubicBezTo>
                <a:cubicBezTo>
                  <a:pt x="985" y="321"/>
                  <a:pt x="985" y="321"/>
                  <a:pt x="985" y="321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2"/>
          <p:cNvSpPr>
            <a:spLocks/>
          </p:cNvSpPr>
          <p:nvPr userDrawn="1"/>
        </p:nvSpPr>
        <p:spPr bwMode="auto">
          <a:xfrm>
            <a:off x="10183870" y="4399286"/>
            <a:ext cx="808720" cy="641198"/>
          </a:xfrm>
          <a:custGeom>
            <a:avLst/>
            <a:gdLst>
              <a:gd name="T0" fmla="*/ 0 w 430"/>
              <a:gd name="T1" fmla="*/ 252 h 341"/>
              <a:gd name="T2" fmla="*/ 0 w 430"/>
              <a:gd name="T3" fmla="*/ 341 h 341"/>
              <a:gd name="T4" fmla="*/ 430 w 430"/>
              <a:gd name="T5" fmla="*/ 89 h 341"/>
              <a:gd name="T6" fmla="*/ 430 w 430"/>
              <a:gd name="T7" fmla="*/ 0 h 341"/>
              <a:gd name="T8" fmla="*/ 0 w 430"/>
              <a:gd name="T9" fmla="*/ 252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341">
                <a:moveTo>
                  <a:pt x="0" y="252"/>
                </a:moveTo>
                <a:lnTo>
                  <a:pt x="0" y="341"/>
                </a:lnTo>
                <a:lnTo>
                  <a:pt x="430" y="89"/>
                </a:lnTo>
                <a:lnTo>
                  <a:pt x="43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EAD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3"/>
          <p:cNvSpPr>
            <a:spLocks/>
          </p:cNvSpPr>
          <p:nvPr userDrawn="1"/>
        </p:nvSpPr>
        <p:spPr bwMode="auto">
          <a:xfrm>
            <a:off x="9188957" y="4314670"/>
            <a:ext cx="994914" cy="725814"/>
          </a:xfrm>
          <a:custGeom>
            <a:avLst/>
            <a:gdLst>
              <a:gd name="T0" fmla="*/ 0 w 529"/>
              <a:gd name="T1" fmla="*/ 0 h 386"/>
              <a:gd name="T2" fmla="*/ 0 w 529"/>
              <a:gd name="T3" fmla="*/ 80 h 386"/>
              <a:gd name="T4" fmla="*/ 529 w 529"/>
              <a:gd name="T5" fmla="*/ 386 h 386"/>
              <a:gd name="T6" fmla="*/ 529 w 529"/>
              <a:gd name="T7" fmla="*/ 297 h 386"/>
              <a:gd name="T8" fmla="*/ 0 w 529"/>
              <a:gd name="T9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9" h="386">
                <a:moveTo>
                  <a:pt x="0" y="0"/>
                </a:moveTo>
                <a:lnTo>
                  <a:pt x="0" y="80"/>
                </a:lnTo>
                <a:lnTo>
                  <a:pt x="529" y="386"/>
                </a:lnTo>
                <a:lnTo>
                  <a:pt x="529" y="297"/>
                </a:lnTo>
                <a:lnTo>
                  <a:pt x="0" y="0"/>
                </a:lnTo>
                <a:close/>
              </a:path>
            </a:pathLst>
          </a:custGeom>
          <a:solidFill>
            <a:srgbClr val="F9F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"/>
          <p:cNvSpPr>
            <a:spLocks/>
          </p:cNvSpPr>
          <p:nvPr userDrawn="1"/>
        </p:nvSpPr>
        <p:spPr bwMode="auto">
          <a:xfrm>
            <a:off x="10204559" y="4388003"/>
            <a:ext cx="887711" cy="697609"/>
          </a:xfrm>
          <a:custGeom>
            <a:avLst/>
            <a:gdLst>
              <a:gd name="T0" fmla="*/ 451 w 463"/>
              <a:gd name="T1" fmla="*/ 6 h 363"/>
              <a:gd name="T2" fmla="*/ 425 w 463"/>
              <a:gd name="T3" fmla="*/ 10 h 363"/>
              <a:gd name="T4" fmla="*/ 0 w 463"/>
              <a:gd name="T5" fmla="*/ 255 h 363"/>
              <a:gd name="T6" fmla="*/ 0 w 463"/>
              <a:gd name="T7" fmla="*/ 272 h 363"/>
              <a:gd name="T8" fmla="*/ 410 w 463"/>
              <a:gd name="T9" fmla="*/ 34 h 363"/>
              <a:gd name="T10" fmla="*/ 433 w 463"/>
              <a:gd name="T11" fmla="*/ 43 h 363"/>
              <a:gd name="T12" fmla="*/ 433 w 463"/>
              <a:gd name="T13" fmla="*/ 82 h 363"/>
              <a:gd name="T14" fmla="*/ 418 w 463"/>
              <a:gd name="T15" fmla="*/ 105 h 363"/>
              <a:gd name="T16" fmla="*/ 0 w 463"/>
              <a:gd name="T17" fmla="*/ 346 h 363"/>
              <a:gd name="T18" fmla="*/ 2 w 463"/>
              <a:gd name="T19" fmla="*/ 363 h 363"/>
              <a:gd name="T20" fmla="*/ 426 w 463"/>
              <a:gd name="T21" fmla="*/ 118 h 363"/>
              <a:gd name="T22" fmla="*/ 461 w 463"/>
              <a:gd name="T23" fmla="*/ 66 h 363"/>
              <a:gd name="T24" fmla="*/ 461 w 463"/>
              <a:gd name="T25" fmla="*/ 29 h 363"/>
              <a:gd name="T26" fmla="*/ 451 w 463"/>
              <a:gd name="T27" fmla="*/ 6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3" h="363">
                <a:moveTo>
                  <a:pt x="451" y="6"/>
                </a:moveTo>
                <a:cubicBezTo>
                  <a:pt x="440" y="0"/>
                  <a:pt x="425" y="9"/>
                  <a:pt x="425" y="10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72"/>
                  <a:pt x="0" y="272"/>
                  <a:pt x="0" y="272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33" y="21"/>
                  <a:pt x="433" y="43"/>
                </a:cubicBezTo>
                <a:cubicBezTo>
                  <a:pt x="433" y="82"/>
                  <a:pt x="433" y="82"/>
                  <a:pt x="433" y="82"/>
                </a:cubicBezTo>
                <a:cubicBezTo>
                  <a:pt x="433" y="84"/>
                  <a:pt x="430" y="98"/>
                  <a:pt x="418" y="105"/>
                </a:cubicBezTo>
                <a:cubicBezTo>
                  <a:pt x="0" y="346"/>
                  <a:pt x="0" y="346"/>
                  <a:pt x="0" y="346"/>
                </a:cubicBezTo>
                <a:cubicBezTo>
                  <a:pt x="2" y="363"/>
                  <a:pt x="2" y="363"/>
                  <a:pt x="2" y="363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39" y="111"/>
                  <a:pt x="461" y="102"/>
                  <a:pt x="461" y="66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61" y="29"/>
                  <a:pt x="463" y="13"/>
                  <a:pt x="451" y="6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"/>
          <p:cNvSpPr>
            <a:spLocks/>
          </p:cNvSpPr>
          <p:nvPr userDrawn="1"/>
        </p:nvSpPr>
        <p:spPr bwMode="auto">
          <a:xfrm>
            <a:off x="9136296" y="4277063"/>
            <a:ext cx="1068263" cy="639318"/>
          </a:xfrm>
          <a:custGeom>
            <a:avLst/>
            <a:gdLst>
              <a:gd name="T0" fmla="*/ 5 w 557"/>
              <a:gd name="T1" fmla="*/ 8 h 333"/>
              <a:gd name="T2" fmla="*/ 531 w 557"/>
              <a:gd name="T3" fmla="*/ 313 h 333"/>
              <a:gd name="T4" fmla="*/ 531 w 557"/>
              <a:gd name="T5" fmla="*/ 313 h 333"/>
              <a:gd name="T6" fmla="*/ 557 w 557"/>
              <a:gd name="T7" fmla="*/ 313 h 333"/>
              <a:gd name="T8" fmla="*/ 557 w 557"/>
              <a:gd name="T9" fmla="*/ 330 h 333"/>
              <a:gd name="T10" fmla="*/ 544 w 557"/>
              <a:gd name="T11" fmla="*/ 333 h 333"/>
              <a:gd name="T12" fmla="*/ 531 w 557"/>
              <a:gd name="T13" fmla="*/ 330 h 333"/>
              <a:gd name="T14" fmla="*/ 531 w 557"/>
              <a:gd name="T15" fmla="*/ 330 h 333"/>
              <a:gd name="T16" fmla="*/ 5 w 557"/>
              <a:gd name="T17" fmla="*/ 24 h 333"/>
              <a:gd name="T18" fmla="*/ 0 w 557"/>
              <a:gd name="T19" fmla="*/ 17 h 333"/>
              <a:gd name="T20" fmla="*/ 0 w 557"/>
              <a:gd name="T21" fmla="*/ 0 h 333"/>
              <a:gd name="T22" fmla="*/ 5 w 557"/>
              <a:gd name="T23" fmla="*/ 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7" h="333">
                <a:moveTo>
                  <a:pt x="5" y="8"/>
                </a:moveTo>
                <a:cubicBezTo>
                  <a:pt x="531" y="313"/>
                  <a:pt x="531" y="313"/>
                  <a:pt x="531" y="313"/>
                </a:cubicBezTo>
                <a:cubicBezTo>
                  <a:pt x="531" y="313"/>
                  <a:pt x="531" y="313"/>
                  <a:pt x="531" y="313"/>
                </a:cubicBezTo>
                <a:cubicBezTo>
                  <a:pt x="538" y="317"/>
                  <a:pt x="550" y="317"/>
                  <a:pt x="557" y="313"/>
                </a:cubicBezTo>
                <a:cubicBezTo>
                  <a:pt x="557" y="330"/>
                  <a:pt x="557" y="330"/>
                  <a:pt x="557" y="330"/>
                </a:cubicBezTo>
                <a:cubicBezTo>
                  <a:pt x="553" y="332"/>
                  <a:pt x="549" y="333"/>
                  <a:pt x="544" y="333"/>
                </a:cubicBezTo>
                <a:cubicBezTo>
                  <a:pt x="539" y="333"/>
                  <a:pt x="534" y="332"/>
                  <a:pt x="531" y="330"/>
                </a:cubicBezTo>
                <a:cubicBezTo>
                  <a:pt x="531" y="330"/>
                  <a:pt x="531" y="330"/>
                  <a:pt x="531" y="330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2"/>
                  <a:pt x="0" y="19"/>
                  <a:pt x="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5" y="8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6"/>
          <p:cNvSpPr>
            <a:spLocks/>
          </p:cNvSpPr>
          <p:nvPr userDrawn="1"/>
        </p:nvSpPr>
        <p:spPr bwMode="auto">
          <a:xfrm>
            <a:off x="9132535" y="3791933"/>
            <a:ext cx="1893909" cy="1094362"/>
          </a:xfrm>
          <a:custGeom>
            <a:avLst/>
            <a:gdLst>
              <a:gd name="T0" fmla="*/ 7 w 987"/>
              <a:gd name="T1" fmla="*/ 246 h 570"/>
              <a:gd name="T2" fmla="*/ 7 w 987"/>
              <a:gd name="T3" fmla="*/ 261 h 570"/>
              <a:gd name="T4" fmla="*/ 533 w 987"/>
              <a:gd name="T5" fmla="*/ 566 h 570"/>
              <a:gd name="T6" fmla="*/ 559 w 987"/>
              <a:gd name="T7" fmla="*/ 566 h 570"/>
              <a:gd name="T8" fmla="*/ 987 w 987"/>
              <a:gd name="T9" fmla="*/ 319 h 570"/>
              <a:gd name="T10" fmla="*/ 433 w 987"/>
              <a:gd name="T11" fmla="*/ 0 h 570"/>
              <a:gd name="T12" fmla="*/ 7 w 987"/>
              <a:gd name="T13" fmla="*/ 24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7" h="570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0"/>
                  <a:pt x="552" y="570"/>
                  <a:pt x="559" y="566"/>
                </a:cubicBezTo>
                <a:cubicBezTo>
                  <a:pt x="987" y="319"/>
                  <a:pt x="987" y="319"/>
                  <a:pt x="987" y="319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7"/>
          <p:cNvSpPr>
            <a:spLocks/>
          </p:cNvSpPr>
          <p:nvPr userDrawn="1"/>
        </p:nvSpPr>
        <p:spPr bwMode="auto">
          <a:xfrm>
            <a:off x="10663460" y="4190567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8"/>
          <p:cNvSpPr>
            <a:spLocks/>
          </p:cNvSpPr>
          <p:nvPr userDrawn="1"/>
        </p:nvSpPr>
        <p:spPr bwMode="auto">
          <a:xfrm>
            <a:off x="10663460" y="4192447"/>
            <a:ext cx="5642" cy="188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816928D0-72AC-4C4B-B075-C9A357EA00A5}"/>
              </a:ext>
            </a:extLst>
          </p:cNvPr>
          <p:cNvSpPr txBox="1"/>
          <p:nvPr/>
        </p:nvSpPr>
        <p:spPr>
          <a:xfrm>
            <a:off x="1915316" y="1143000"/>
            <a:ext cx="551510" cy="704986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05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075" y="1438421"/>
            <a:ext cx="487577" cy="409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19948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5F439F9-6704-4F7C-9F8A-62C4FB30D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0C3CDDC1-64C3-47FE-BD24-D472E6353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DFB9BC2-CFB8-44F0-82E0-0408553B7F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19</a:t>
            </a:fld>
            <a:endParaRPr lang="zh-CN" altLang="en-US"/>
          </a:p>
        </p:txBody>
      </p:sp>
      <p:sp>
        <p:nvSpPr>
          <p:cNvPr id="31" name="iṥ1íḍê">
            <a:extLst>
              <a:ext uri="{FF2B5EF4-FFF2-40B4-BE49-F238E27FC236}">
                <a16:creationId xmlns:a16="http://schemas.microsoft.com/office/drawing/2014/main" id="{3DCF8985-B963-4227-96A4-64A44867B5C5}"/>
              </a:ext>
            </a:extLst>
          </p:cNvPr>
          <p:cNvSpPr/>
          <p:nvPr/>
        </p:nvSpPr>
        <p:spPr bwMode="gray">
          <a:xfrm>
            <a:off x="674179" y="1125538"/>
            <a:ext cx="2046824" cy="1511374"/>
          </a:xfrm>
          <a:prstGeom prst="rect">
            <a:avLst/>
          </a:prstGeom>
          <a:blipFill>
            <a:blip r:embed="rId3"/>
            <a:srcRect/>
            <a:stretch>
              <a:fillRect l="-6910" t="626" r="-7230" b="-6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/>
          </a:p>
        </p:txBody>
      </p:sp>
      <p:sp>
        <p:nvSpPr>
          <p:cNvPr id="32" name="îṩľîḓe">
            <a:extLst>
              <a:ext uri="{FF2B5EF4-FFF2-40B4-BE49-F238E27FC236}">
                <a16:creationId xmlns:a16="http://schemas.microsoft.com/office/drawing/2014/main" id="{4B7DDF3D-E41C-46C4-97AC-BA5F49F578BF}"/>
              </a:ext>
            </a:extLst>
          </p:cNvPr>
          <p:cNvSpPr/>
          <p:nvPr/>
        </p:nvSpPr>
        <p:spPr>
          <a:xfrm>
            <a:off x="719871" y="5529469"/>
            <a:ext cx="594390" cy="563827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3" name="îşľiḑe">
            <a:extLst>
              <a:ext uri="{FF2B5EF4-FFF2-40B4-BE49-F238E27FC236}">
                <a16:creationId xmlns:a16="http://schemas.microsoft.com/office/drawing/2014/main" id="{72D288D6-ABAB-4F65-9563-8C884D95B494}"/>
              </a:ext>
            </a:extLst>
          </p:cNvPr>
          <p:cNvSpPr/>
          <p:nvPr/>
        </p:nvSpPr>
        <p:spPr bwMode="auto">
          <a:xfrm>
            <a:off x="674178" y="3187007"/>
            <a:ext cx="2046822" cy="199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34" name="ïṩlïdè">
            <a:extLst>
              <a:ext uri="{FF2B5EF4-FFF2-40B4-BE49-F238E27FC236}">
                <a16:creationId xmlns:a16="http://schemas.microsoft.com/office/drawing/2014/main" id="{C0B6F3A3-0130-4344-91B3-023DE29151BB}"/>
              </a:ext>
            </a:extLst>
          </p:cNvPr>
          <p:cNvSpPr/>
          <p:nvPr/>
        </p:nvSpPr>
        <p:spPr>
          <a:xfrm>
            <a:off x="674178" y="2725342"/>
            <a:ext cx="2046822" cy="461665"/>
          </a:xfrm>
          <a:prstGeom prst="rect">
            <a:avLst/>
          </a:prstGeom>
        </p:spPr>
        <p:txBody>
          <a:bodyPr wrap="square" lIns="90000" tIns="46800" rIns="90000" bIns="46800" anchor="ctr">
            <a:normAutofit/>
          </a:bodyPr>
          <a:lstStyle/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FEB377C2-57B7-412E-94D0-D72C1D960405}"/>
              </a:ext>
            </a:extLst>
          </p:cNvPr>
          <p:cNvCxnSpPr>
            <a:cxnSpLocks/>
          </p:cNvCxnSpPr>
          <p:nvPr/>
        </p:nvCxnSpPr>
        <p:spPr>
          <a:xfrm>
            <a:off x="674178" y="2636912"/>
            <a:ext cx="0" cy="3465438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íśļiḑê">
            <a:extLst>
              <a:ext uri="{FF2B5EF4-FFF2-40B4-BE49-F238E27FC236}">
                <a16:creationId xmlns:a16="http://schemas.microsoft.com/office/drawing/2014/main" id="{D9C803CE-6F02-4A94-B370-2B778A8E88EC}"/>
              </a:ext>
            </a:extLst>
          </p:cNvPr>
          <p:cNvSpPr/>
          <p:nvPr/>
        </p:nvSpPr>
        <p:spPr bwMode="gray">
          <a:xfrm>
            <a:off x="2875666" y="1125538"/>
            <a:ext cx="2046824" cy="1511374"/>
          </a:xfrm>
          <a:prstGeom prst="rect">
            <a:avLst/>
          </a:prstGeom>
          <a:blipFill>
            <a:blip r:embed="rId4"/>
            <a:srcRect/>
            <a:stretch>
              <a:fillRect l="-6241" t="626" r="-7899" b="-6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/>
          </a:p>
        </p:txBody>
      </p:sp>
      <p:sp>
        <p:nvSpPr>
          <p:cNvPr id="27" name="í$ḻídê">
            <a:extLst>
              <a:ext uri="{FF2B5EF4-FFF2-40B4-BE49-F238E27FC236}">
                <a16:creationId xmlns:a16="http://schemas.microsoft.com/office/drawing/2014/main" id="{E73C64F5-D16B-4DA2-A6ED-FC4AFCCC1516}"/>
              </a:ext>
            </a:extLst>
          </p:cNvPr>
          <p:cNvSpPr/>
          <p:nvPr/>
        </p:nvSpPr>
        <p:spPr>
          <a:xfrm>
            <a:off x="2921358" y="5529469"/>
            <a:ext cx="594390" cy="563827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" name="iśľiďe">
            <a:extLst>
              <a:ext uri="{FF2B5EF4-FFF2-40B4-BE49-F238E27FC236}">
                <a16:creationId xmlns:a16="http://schemas.microsoft.com/office/drawing/2014/main" id="{BDE9C207-511D-47FA-B1CC-2C978D80C5A9}"/>
              </a:ext>
            </a:extLst>
          </p:cNvPr>
          <p:cNvSpPr/>
          <p:nvPr/>
        </p:nvSpPr>
        <p:spPr bwMode="auto">
          <a:xfrm>
            <a:off x="2875665" y="3187007"/>
            <a:ext cx="2046822" cy="199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9" name="îṩlíďé">
            <a:extLst>
              <a:ext uri="{FF2B5EF4-FFF2-40B4-BE49-F238E27FC236}">
                <a16:creationId xmlns:a16="http://schemas.microsoft.com/office/drawing/2014/main" id="{2ED152D4-A623-4BB2-9732-2DA3282612F7}"/>
              </a:ext>
            </a:extLst>
          </p:cNvPr>
          <p:cNvSpPr/>
          <p:nvPr/>
        </p:nvSpPr>
        <p:spPr>
          <a:xfrm>
            <a:off x="2875665" y="2725342"/>
            <a:ext cx="2046822" cy="461665"/>
          </a:xfrm>
          <a:prstGeom prst="rect">
            <a:avLst/>
          </a:prstGeom>
        </p:spPr>
        <p:txBody>
          <a:bodyPr wrap="square" lIns="90000" tIns="46800" rIns="90000" bIns="46800" anchor="ctr">
            <a:normAutofit/>
          </a:bodyPr>
          <a:lstStyle/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E14824F6-21C4-486A-99B8-98423142F883}"/>
              </a:ext>
            </a:extLst>
          </p:cNvPr>
          <p:cNvCxnSpPr>
            <a:cxnSpLocks/>
          </p:cNvCxnSpPr>
          <p:nvPr/>
        </p:nvCxnSpPr>
        <p:spPr>
          <a:xfrm>
            <a:off x="2875665" y="2636912"/>
            <a:ext cx="0" cy="3465438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íšliḍé">
            <a:extLst>
              <a:ext uri="{FF2B5EF4-FFF2-40B4-BE49-F238E27FC236}">
                <a16:creationId xmlns:a16="http://schemas.microsoft.com/office/drawing/2014/main" id="{9F424969-C5DE-4D49-BB5B-24E0736A3508}"/>
              </a:ext>
            </a:extLst>
          </p:cNvPr>
          <p:cNvSpPr/>
          <p:nvPr/>
        </p:nvSpPr>
        <p:spPr bwMode="gray">
          <a:xfrm>
            <a:off x="5077153" y="1125538"/>
            <a:ext cx="2046824" cy="1511374"/>
          </a:xfrm>
          <a:prstGeom prst="rect">
            <a:avLst/>
          </a:prstGeom>
          <a:blipFill>
            <a:blip r:embed="rId5"/>
            <a:srcRect/>
            <a:stretch>
              <a:fillRect l="-5575" t="626" r="-8565" b="-6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/>
          </a:p>
        </p:txBody>
      </p:sp>
      <p:sp>
        <p:nvSpPr>
          <p:cNvPr id="22" name="ïṡľïde">
            <a:extLst>
              <a:ext uri="{FF2B5EF4-FFF2-40B4-BE49-F238E27FC236}">
                <a16:creationId xmlns:a16="http://schemas.microsoft.com/office/drawing/2014/main" id="{DCF33FB9-74F2-43E2-8A64-C10522D6029E}"/>
              </a:ext>
            </a:extLst>
          </p:cNvPr>
          <p:cNvSpPr/>
          <p:nvPr/>
        </p:nvSpPr>
        <p:spPr>
          <a:xfrm>
            <a:off x="5122845" y="5529469"/>
            <a:ext cx="594390" cy="563827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" name="íṣḷíḋé">
            <a:extLst>
              <a:ext uri="{FF2B5EF4-FFF2-40B4-BE49-F238E27FC236}">
                <a16:creationId xmlns:a16="http://schemas.microsoft.com/office/drawing/2014/main" id="{98553F07-64EE-40C1-B0B0-06A5F212A5DD}"/>
              </a:ext>
            </a:extLst>
          </p:cNvPr>
          <p:cNvSpPr/>
          <p:nvPr/>
        </p:nvSpPr>
        <p:spPr bwMode="auto">
          <a:xfrm>
            <a:off x="5077152" y="3187007"/>
            <a:ext cx="2046822" cy="199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4" name="ísḻîḓè">
            <a:extLst>
              <a:ext uri="{FF2B5EF4-FFF2-40B4-BE49-F238E27FC236}">
                <a16:creationId xmlns:a16="http://schemas.microsoft.com/office/drawing/2014/main" id="{383632D1-E3D2-46FE-BC4B-CB4ED0C19DAD}"/>
              </a:ext>
            </a:extLst>
          </p:cNvPr>
          <p:cNvSpPr/>
          <p:nvPr/>
        </p:nvSpPr>
        <p:spPr>
          <a:xfrm>
            <a:off x="5077152" y="2725342"/>
            <a:ext cx="2046822" cy="461665"/>
          </a:xfrm>
          <a:prstGeom prst="rect">
            <a:avLst/>
          </a:prstGeom>
        </p:spPr>
        <p:txBody>
          <a:bodyPr wrap="square" lIns="90000" tIns="46800" rIns="90000" bIns="46800" anchor="ctr">
            <a:normAutofit/>
          </a:bodyPr>
          <a:lstStyle/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C075CF59-E117-44BB-A575-59F1FFE9B878}"/>
              </a:ext>
            </a:extLst>
          </p:cNvPr>
          <p:cNvCxnSpPr>
            <a:cxnSpLocks/>
          </p:cNvCxnSpPr>
          <p:nvPr/>
        </p:nvCxnSpPr>
        <p:spPr>
          <a:xfrm>
            <a:off x="5077152" y="2636912"/>
            <a:ext cx="0" cy="3465438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îṣļidé">
            <a:extLst>
              <a:ext uri="{FF2B5EF4-FFF2-40B4-BE49-F238E27FC236}">
                <a16:creationId xmlns:a16="http://schemas.microsoft.com/office/drawing/2014/main" id="{1960FC50-35F1-4FDB-B45B-804D49A17F6C}"/>
              </a:ext>
            </a:extLst>
          </p:cNvPr>
          <p:cNvSpPr/>
          <p:nvPr/>
        </p:nvSpPr>
        <p:spPr bwMode="gray">
          <a:xfrm>
            <a:off x="7278640" y="1125538"/>
            <a:ext cx="2046824" cy="1511374"/>
          </a:xfrm>
          <a:prstGeom prst="rect">
            <a:avLst/>
          </a:prstGeom>
          <a:blipFill>
            <a:blip r:embed="rId6"/>
            <a:srcRect/>
            <a:stretch>
              <a:fillRect l="-4907" t="626" r="-9234" b="-6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/>
          </a:p>
        </p:txBody>
      </p:sp>
      <p:sp>
        <p:nvSpPr>
          <p:cNvPr id="17" name="isľïḓê">
            <a:extLst>
              <a:ext uri="{FF2B5EF4-FFF2-40B4-BE49-F238E27FC236}">
                <a16:creationId xmlns:a16="http://schemas.microsoft.com/office/drawing/2014/main" id="{A07BC8ED-4F2E-412E-AE3E-9A78D8FDF257}"/>
              </a:ext>
            </a:extLst>
          </p:cNvPr>
          <p:cNvSpPr/>
          <p:nvPr/>
        </p:nvSpPr>
        <p:spPr>
          <a:xfrm>
            <a:off x="7324332" y="5529469"/>
            <a:ext cx="594390" cy="563827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" name="îṡḷíḍé">
            <a:extLst>
              <a:ext uri="{FF2B5EF4-FFF2-40B4-BE49-F238E27FC236}">
                <a16:creationId xmlns:a16="http://schemas.microsoft.com/office/drawing/2014/main" id="{1A404FE7-BB41-403D-9D79-37806372A84E}"/>
              </a:ext>
            </a:extLst>
          </p:cNvPr>
          <p:cNvSpPr/>
          <p:nvPr/>
        </p:nvSpPr>
        <p:spPr bwMode="auto">
          <a:xfrm>
            <a:off x="7278639" y="3187007"/>
            <a:ext cx="2046822" cy="199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19" name="íṩlíďè">
            <a:extLst>
              <a:ext uri="{FF2B5EF4-FFF2-40B4-BE49-F238E27FC236}">
                <a16:creationId xmlns:a16="http://schemas.microsoft.com/office/drawing/2014/main" id="{E2300C1B-78ED-46CE-AFFD-F0D08D44E3AF}"/>
              </a:ext>
            </a:extLst>
          </p:cNvPr>
          <p:cNvSpPr/>
          <p:nvPr/>
        </p:nvSpPr>
        <p:spPr>
          <a:xfrm>
            <a:off x="7278639" y="2725342"/>
            <a:ext cx="2046822" cy="461665"/>
          </a:xfrm>
          <a:prstGeom prst="rect">
            <a:avLst/>
          </a:prstGeom>
        </p:spPr>
        <p:txBody>
          <a:bodyPr wrap="square" lIns="90000" tIns="46800" rIns="90000" bIns="46800" anchor="ctr">
            <a:normAutofit/>
          </a:bodyPr>
          <a:lstStyle/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F81208FE-238E-4BD5-987D-4D4C26974D8C}"/>
              </a:ext>
            </a:extLst>
          </p:cNvPr>
          <p:cNvCxnSpPr>
            <a:cxnSpLocks/>
          </p:cNvCxnSpPr>
          <p:nvPr/>
        </p:nvCxnSpPr>
        <p:spPr>
          <a:xfrm>
            <a:off x="7278639" y="2636912"/>
            <a:ext cx="0" cy="3465438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i$lîdé">
            <a:extLst>
              <a:ext uri="{FF2B5EF4-FFF2-40B4-BE49-F238E27FC236}">
                <a16:creationId xmlns:a16="http://schemas.microsoft.com/office/drawing/2014/main" id="{877D099B-39BF-412F-9CB4-CF21E53DB275}"/>
              </a:ext>
            </a:extLst>
          </p:cNvPr>
          <p:cNvSpPr/>
          <p:nvPr/>
        </p:nvSpPr>
        <p:spPr bwMode="gray">
          <a:xfrm>
            <a:off x="9480125" y="1125538"/>
            <a:ext cx="2046824" cy="1511374"/>
          </a:xfrm>
          <a:prstGeom prst="rect">
            <a:avLst/>
          </a:prstGeom>
          <a:blipFill>
            <a:blip r:embed="rId7"/>
            <a:srcRect/>
            <a:stretch>
              <a:fillRect l="-4240" t="626" r="-9900" b="-62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/>
          </a:p>
        </p:txBody>
      </p:sp>
      <p:sp>
        <p:nvSpPr>
          <p:cNvPr id="12" name="ïŝ1iḍê">
            <a:extLst>
              <a:ext uri="{FF2B5EF4-FFF2-40B4-BE49-F238E27FC236}">
                <a16:creationId xmlns:a16="http://schemas.microsoft.com/office/drawing/2014/main" id="{FBAD3EE2-ECC4-4F24-8304-7941EE5420A7}"/>
              </a:ext>
            </a:extLst>
          </p:cNvPr>
          <p:cNvSpPr/>
          <p:nvPr/>
        </p:nvSpPr>
        <p:spPr>
          <a:xfrm>
            <a:off x="9525817" y="5529469"/>
            <a:ext cx="594390" cy="563827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" name="iṧlîḓê">
            <a:extLst>
              <a:ext uri="{FF2B5EF4-FFF2-40B4-BE49-F238E27FC236}">
                <a16:creationId xmlns:a16="http://schemas.microsoft.com/office/drawing/2014/main" id="{75CA3242-888E-4D42-A9DB-A8BA1E012AA1}"/>
              </a:ext>
            </a:extLst>
          </p:cNvPr>
          <p:cNvSpPr/>
          <p:nvPr/>
        </p:nvSpPr>
        <p:spPr bwMode="auto">
          <a:xfrm>
            <a:off x="9480124" y="3187007"/>
            <a:ext cx="2046822" cy="199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14" name="îṥḻiďê">
            <a:extLst>
              <a:ext uri="{FF2B5EF4-FFF2-40B4-BE49-F238E27FC236}">
                <a16:creationId xmlns:a16="http://schemas.microsoft.com/office/drawing/2014/main" id="{029F52CD-A479-4B42-818F-693BA355B015}"/>
              </a:ext>
            </a:extLst>
          </p:cNvPr>
          <p:cNvSpPr/>
          <p:nvPr/>
        </p:nvSpPr>
        <p:spPr>
          <a:xfrm>
            <a:off x="9480124" y="2725342"/>
            <a:ext cx="2046822" cy="461665"/>
          </a:xfrm>
          <a:prstGeom prst="rect">
            <a:avLst/>
          </a:prstGeom>
        </p:spPr>
        <p:txBody>
          <a:bodyPr wrap="square" lIns="90000" tIns="46800" rIns="90000" bIns="46800" anchor="ctr">
            <a:normAutofit/>
          </a:bodyPr>
          <a:lstStyle/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C02DECB7-0A64-4C37-BA04-8615B3B90684}"/>
              </a:ext>
            </a:extLst>
          </p:cNvPr>
          <p:cNvCxnSpPr>
            <a:cxnSpLocks/>
          </p:cNvCxnSpPr>
          <p:nvPr/>
        </p:nvCxnSpPr>
        <p:spPr>
          <a:xfrm>
            <a:off x="9480124" y="2636912"/>
            <a:ext cx="0" cy="3465438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92475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ṡľïḑè">
            <a:extLst>
              <a:ext uri="{FF2B5EF4-FFF2-40B4-BE49-F238E27FC236}">
                <a16:creationId xmlns:a16="http://schemas.microsoft.com/office/drawing/2014/main" id="{48F70259-7598-4270-874A-6F50772D10F6}"/>
              </a:ext>
            </a:extLst>
          </p:cNvPr>
          <p:cNvSpPr txBox="1"/>
          <p:nvPr/>
        </p:nvSpPr>
        <p:spPr bwMode="auto">
          <a:xfrm>
            <a:off x="3510784" y="1780800"/>
            <a:ext cx="8009703" cy="4003616"/>
          </a:xfrm>
          <a:prstGeom prst="rect">
            <a:avLst/>
          </a:prstGeom>
          <a:noFill/>
        </p:spPr>
        <p:txBody>
          <a:bodyPr wrap="square" tIns="0" anchor="t">
            <a:noAutofit/>
          </a:bodyPr>
          <a:lstStyle>
            <a:defPPr>
              <a:defRPr lang="zh-CN"/>
            </a:defPPr>
            <a:lvl1pPr>
              <a:defRPr sz="1600" b="1"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742950" indent="-285750"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4D4D4D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zh-CN" altLang="en-US" b="0" dirty="0">
                <a:latin typeface="+mn-ea"/>
                <a:ea typeface="+mn-ea"/>
                <a:sym typeface="+mn-lt"/>
              </a:rPr>
              <a:t>选题背景和研究意义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zh-CN" altLang="en-US" b="0" dirty="0">
                <a:latin typeface="+mn-ea"/>
                <a:ea typeface="+mn-ea"/>
                <a:sym typeface="+mn-lt"/>
              </a:rPr>
              <a:t>研究思路与研究方法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zh-CN" altLang="en-US" b="0" dirty="0">
                <a:latin typeface="+mn-ea"/>
                <a:ea typeface="+mn-ea"/>
                <a:sym typeface="+mn-lt"/>
              </a:rPr>
              <a:t>关键技术与实践难点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zh-CN" altLang="en-US" b="0" dirty="0">
                <a:latin typeface="+mn-ea"/>
                <a:ea typeface="+mn-ea"/>
                <a:sym typeface="+mn-lt"/>
              </a:rPr>
              <a:t>研究成果与应用前景</a:t>
            </a:r>
          </a:p>
          <a:p>
            <a:pPr marL="342900" indent="-342900">
              <a:lnSpc>
                <a:spcPct val="150000"/>
              </a:lnSpc>
              <a:buFont typeface="+mj-lt"/>
              <a:buAutoNum type="arabicPeriod"/>
            </a:pPr>
            <a:r>
              <a:rPr lang="zh-CN" altLang="en-US" b="0" dirty="0">
                <a:latin typeface="+mn-ea"/>
                <a:ea typeface="+mn-ea"/>
                <a:sym typeface="+mn-lt"/>
              </a:rPr>
              <a:t>论文总结与展望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DA1FB18E-FA01-4588-BEF9-FB96A98A84D4}"/>
              </a:ext>
            </a:extLst>
          </p:cNvPr>
          <p:cNvCxnSpPr>
            <a:cxnSpLocks/>
          </p:cNvCxnSpPr>
          <p:nvPr/>
        </p:nvCxnSpPr>
        <p:spPr>
          <a:xfrm>
            <a:off x="3380411" y="1780800"/>
            <a:ext cx="0" cy="4003616"/>
          </a:xfrm>
          <a:prstGeom prst="line">
            <a:avLst/>
          </a:prstGeom>
          <a:solidFill>
            <a:srgbClr val="FFCC00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išľïḋé">
            <a:extLst>
              <a:ext uri="{FF2B5EF4-FFF2-40B4-BE49-F238E27FC236}">
                <a16:creationId xmlns:a16="http://schemas.microsoft.com/office/drawing/2014/main" id="{0DB1D0A1-2667-455C-9387-D7ABF0A00B8C}"/>
              </a:ext>
            </a:extLst>
          </p:cNvPr>
          <p:cNvSpPr txBox="1"/>
          <p:nvPr/>
        </p:nvSpPr>
        <p:spPr>
          <a:xfrm>
            <a:off x="757282" y="1700808"/>
            <a:ext cx="2623091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tr-TR" sz="2800" b="1" dirty="0">
                <a:solidFill>
                  <a:schemeClr val="accent1"/>
                </a:solidFill>
                <a:cs typeface="+mn-ea"/>
                <a:sym typeface="+mn-lt"/>
              </a:rPr>
              <a:t>CONTENTS</a:t>
            </a:r>
          </a:p>
        </p:txBody>
      </p:sp>
      <p:sp>
        <p:nvSpPr>
          <p:cNvPr id="10" name="poetry_91022">
            <a:extLst>
              <a:ext uri="{FF2B5EF4-FFF2-40B4-BE49-F238E27FC236}">
                <a16:creationId xmlns:a16="http://schemas.microsoft.com/office/drawing/2014/main" id="{ADAD6BE3-DC11-4582-9F68-50D831ADD001}"/>
              </a:ext>
            </a:extLst>
          </p:cNvPr>
          <p:cNvSpPr>
            <a:spLocks noChangeAspect="1"/>
          </p:cNvSpPr>
          <p:nvPr/>
        </p:nvSpPr>
        <p:spPr bwMode="auto">
          <a:xfrm>
            <a:off x="2379533" y="4867348"/>
            <a:ext cx="870506" cy="915667"/>
          </a:xfrm>
          <a:custGeom>
            <a:avLst/>
            <a:gdLst>
              <a:gd name="T0" fmla="*/ 3353 w 5127"/>
              <a:gd name="T1" fmla="*/ 1728 h 5401"/>
              <a:gd name="T2" fmla="*/ 2183 w 5127"/>
              <a:gd name="T3" fmla="*/ 1608 h 5401"/>
              <a:gd name="T4" fmla="*/ 3353 w 5127"/>
              <a:gd name="T5" fmla="*/ 1488 h 5401"/>
              <a:gd name="T6" fmla="*/ 3103 w 5127"/>
              <a:gd name="T7" fmla="*/ 2231 h 5401"/>
              <a:gd name="T8" fmla="*/ 3103 w 5127"/>
              <a:gd name="T9" fmla="*/ 1991 h 5401"/>
              <a:gd name="T10" fmla="*/ 2432 w 5127"/>
              <a:gd name="T11" fmla="*/ 2111 h 5401"/>
              <a:gd name="T12" fmla="*/ 3103 w 5127"/>
              <a:gd name="T13" fmla="*/ 2231 h 5401"/>
              <a:gd name="T14" fmla="*/ 3353 w 5127"/>
              <a:gd name="T15" fmla="*/ 2648 h 5401"/>
              <a:gd name="T16" fmla="*/ 2183 w 5127"/>
              <a:gd name="T17" fmla="*/ 2768 h 5401"/>
              <a:gd name="T18" fmla="*/ 3353 w 5127"/>
              <a:gd name="T19" fmla="*/ 2888 h 5401"/>
              <a:gd name="T20" fmla="*/ 2552 w 5127"/>
              <a:gd name="T21" fmla="*/ 3151 h 5401"/>
              <a:gd name="T22" fmla="*/ 2552 w 5127"/>
              <a:gd name="T23" fmla="*/ 3391 h 5401"/>
              <a:gd name="T24" fmla="*/ 3223 w 5127"/>
              <a:gd name="T25" fmla="*/ 3271 h 5401"/>
              <a:gd name="T26" fmla="*/ 2552 w 5127"/>
              <a:gd name="T27" fmla="*/ 3151 h 5401"/>
              <a:gd name="T28" fmla="*/ 4448 w 5127"/>
              <a:gd name="T29" fmla="*/ 1442 h 5401"/>
              <a:gd name="T30" fmla="*/ 4688 w 5127"/>
              <a:gd name="T31" fmla="*/ 1442 h 5401"/>
              <a:gd name="T32" fmla="*/ 3988 w 5127"/>
              <a:gd name="T33" fmla="*/ 0 h 5401"/>
              <a:gd name="T34" fmla="*/ 0 w 5127"/>
              <a:gd name="T35" fmla="*/ 604 h 5401"/>
              <a:gd name="T36" fmla="*/ 120 w 5127"/>
              <a:gd name="T37" fmla="*/ 1792 h 5401"/>
              <a:gd name="T38" fmla="*/ 686 w 5127"/>
              <a:gd name="T39" fmla="*/ 1672 h 5401"/>
              <a:gd name="T40" fmla="*/ 240 w 5127"/>
              <a:gd name="T41" fmla="*/ 1552 h 5401"/>
              <a:gd name="T42" fmla="*/ 604 w 5127"/>
              <a:gd name="T43" fmla="*/ 240 h 5401"/>
              <a:gd name="T44" fmla="*/ 968 w 5127"/>
              <a:gd name="T45" fmla="*/ 4179 h 5401"/>
              <a:gd name="T46" fmla="*/ 3904 w 5127"/>
              <a:gd name="T47" fmla="*/ 4879 h 5401"/>
              <a:gd name="T48" fmla="*/ 3904 w 5127"/>
              <a:gd name="T49" fmla="*/ 4639 h 5401"/>
              <a:gd name="T50" fmla="*/ 1208 w 5127"/>
              <a:gd name="T51" fmla="*/ 4179 h 5401"/>
              <a:gd name="T52" fmla="*/ 1086 w 5127"/>
              <a:gd name="T53" fmla="*/ 240 h 5401"/>
              <a:gd name="T54" fmla="*/ 4448 w 5127"/>
              <a:gd name="T55" fmla="*/ 700 h 5401"/>
              <a:gd name="T56" fmla="*/ 4568 w 5127"/>
              <a:gd name="T57" fmla="*/ 2000 h 5401"/>
              <a:gd name="T58" fmla="*/ 4568 w 5127"/>
              <a:gd name="T59" fmla="*/ 2240 h 5401"/>
              <a:gd name="T60" fmla="*/ 4887 w 5127"/>
              <a:gd name="T61" fmla="*/ 2340 h 5401"/>
              <a:gd name="T62" fmla="*/ 5007 w 5127"/>
              <a:gd name="T63" fmla="*/ 3838 h 5401"/>
              <a:gd name="T64" fmla="*/ 5127 w 5127"/>
              <a:gd name="T65" fmla="*/ 2340 h 5401"/>
              <a:gd name="T66" fmla="*/ 4568 w 5127"/>
              <a:gd name="T67" fmla="*/ 5139 h 5401"/>
              <a:gd name="T68" fmla="*/ 4448 w 5127"/>
              <a:gd name="T69" fmla="*/ 5281 h 5401"/>
              <a:gd name="T70" fmla="*/ 4688 w 5127"/>
              <a:gd name="T71" fmla="*/ 5281 h 5401"/>
              <a:gd name="T72" fmla="*/ 4568 w 5127"/>
              <a:gd name="T73" fmla="*/ 5139 h 5401"/>
              <a:gd name="T74" fmla="*/ 4448 w 5127"/>
              <a:gd name="T75" fmla="*/ 2559 h 5401"/>
              <a:gd name="T76" fmla="*/ 4568 w 5127"/>
              <a:gd name="T77" fmla="*/ 4974 h 5401"/>
              <a:gd name="T78" fmla="*/ 4688 w 5127"/>
              <a:gd name="T79" fmla="*/ 2559 h 5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27" h="5401">
                <a:moveTo>
                  <a:pt x="3473" y="1608"/>
                </a:moveTo>
                <a:cubicBezTo>
                  <a:pt x="3473" y="1674"/>
                  <a:pt x="3419" y="1728"/>
                  <a:pt x="3353" y="1728"/>
                </a:cubicBezTo>
                <a:lnTo>
                  <a:pt x="2303" y="1728"/>
                </a:lnTo>
                <a:cubicBezTo>
                  <a:pt x="2236" y="1728"/>
                  <a:pt x="2183" y="1674"/>
                  <a:pt x="2183" y="1608"/>
                </a:cubicBezTo>
                <a:cubicBezTo>
                  <a:pt x="2183" y="1542"/>
                  <a:pt x="2236" y="1488"/>
                  <a:pt x="2303" y="1488"/>
                </a:cubicBezTo>
                <a:lnTo>
                  <a:pt x="3353" y="1488"/>
                </a:lnTo>
                <a:cubicBezTo>
                  <a:pt x="3419" y="1488"/>
                  <a:pt x="3473" y="1542"/>
                  <a:pt x="3473" y="1608"/>
                </a:cubicBezTo>
                <a:close/>
                <a:moveTo>
                  <a:pt x="3103" y="2231"/>
                </a:moveTo>
                <a:cubicBezTo>
                  <a:pt x="3170" y="2231"/>
                  <a:pt x="3223" y="2178"/>
                  <a:pt x="3223" y="2111"/>
                </a:cubicBezTo>
                <a:cubicBezTo>
                  <a:pt x="3223" y="2045"/>
                  <a:pt x="3170" y="1991"/>
                  <a:pt x="3103" y="1991"/>
                </a:cubicBezTo>
                <a:lnTo>
                  <a:pt x="2552" y="1991"/>
                </a:lnTo>
                <a:cubicBezTo>
                  <a:pt x="2486" y="1991"/>
                  <a:pt x="2432" y="2045"/>
                  <a:pt x="2432" y="2111"/>
                </a:cubicBezTo>
                <a:cubicBezTo>
                  <a:pt x="2432" y="2178"/>
                  <a:pt x="2486" y="2231"/>
                  <a:pt x="2552" y="2231"/>
                </a:cubicBezTo>
                <a:lnTo>
                  <a:pt x="3103" y="2231"/>
                </a:lnTo>
                <a:close/>
                <a:moveTo>
                  <a:pt x="3473" y="2768"/>
                </a:moveTo>
                <a:cubicBezTo>
                  <a:pt x="3473" y="2701"/>
                  <a:pt x="3419" y="2648"/>
                  <a:pt x="3353" y="2648"/>
                </a:cubicBezTo>
                <a:lnTo>
                  <a:pt x="2303" y="2648"/>
                </a:lnTo>
                <a:cubicBezTo>
                  <a:pt x="2236" y="2648"/>
                  <a:pt x="2183" y="2701"/>
                  <a:pt x="2183" y="2768"/>
                </a:cubicBezTo>
                <a:cubicBezTo>
                  <a:pt x="2183" y="2834"/>
                  <a:pt x="2236" y="2888"/>
                  <a:pt x="2303" y="2888"/>
                </a:cubicBezTo>
                <a:lnTo>
                  <a:pt x="3353" y="2888"/>
                </a:lnTo>
                <a:cubicBezTo>
                  <a:pt x="3419" y="2888"/>
                  <a:pt x="3473" y="2834"/>
                  <a:pt x="3473" y="2768"/>
                </a:cubicBezTo>
                <a:close/>
                <a:moveTo>
                  <a:pt x="2552" y="3151"/>
                </a:moveTo>
                <a:cubicBezTo>
                  <a:pt x="2486" y="3151"/>
                  <a:pt x="2432" y="3205"/>
                  <a:pt x="2432" y="3271"/>
                </a:cubicBezTo>
                <a:cubicBezTo>
                  <a:pt x="2432" y="3338"/>
                  <a:pt x="2486" y="3391"/>
                  <a:pt x="2552" y="3391"/>
                </a:cubicBezTo>
                <a:lnTo>
                  <a:pt x="3103" y="3391"/>
                </a:lnTo>
                <a:cubicBezTo>
                  <a:pt x="3170" y="3391"/>
                  <a:pt x="3223" y="3338"/>
                  <a:pt x="3223" y="3271"/>
                </a:cubicBezTo>
                <a:cubicBezTo>
                  <a:pt x="3223" y="3205"/>
                  <a:pt x="3170" y="3151"/>
                  <a:pt x="3103" y="3151"/>
                </a:cubicBezTo>
                <a:lnTo>
                  <a:pt x="2552" y="3151"/>
                </a:lnTo>
                <a:close/>
                <a:moveTo>
                  <a:pt x="4448" y="700"/>
                </a:moveTo>
                <a:lnTo>
                  <a:pt x="4448" y="1442"/>
                </a:lnTo>
                <a:cubicBezTo>
                  <a:pt x="4448" y="1509"/>
                  <a:pt x="4501" y="1562"/>
                  <a:pt x="4568" y="1562"/>
                </a:cubicBezTo>
                <a:cubicBezTo>
                  <a:pt x="4634" y="1562"/>
                  <a:pt x="4688" y="1509"/>
                  <a:pt x="4688" y="1442"/>
                </a:cubicBezTo>
                <a:lnTo>
                  <a:pt x="4688" y="700"/>
                </a:lnTo>
                <a:cubicBezTo>
                  <a:pt x="4688" y="314"/>
                  <a:pt x="4374" y="0"/>
                  <a:pt x="3988" y="0"/>
                </a:cubicBezTo>
                <a:lnTo>
                  <a:pt x="604" y="0"/>
                </a:lnTo>
                <a:cubicBezTo>
                  <a:pt x="271" y="0"/>
                  <a:pt x="0" y="271"/>
                  <a:pt x="0" y="604"/>
                </a:cubicBezTo>
                <a:lnTo>
                  <a:pt x="0" y="1672"/>
                </a:lnTo>
                <a:cubicBezTo>
                  <a:pt x="0" y="1738"/>
                  <a:pt x="53" y="1792"/>
                  <a:pt x="120" y="1792"/>
                </a:cubicBezTo>
                <a:lnTo>
                  <a:pt x="566" y="1792"/>
                </a:lnTo>
                <a:cubicBezTo>
                  <a:pt x="632" y="1792"/>
                  <a:pt x="686" y="1738"/>
                  <a:pt x="686" y="1672"/>
                </a:cubicBezTo>
                <a:cubicBezTo>
                  <a:pt x="686" y="1606"/>
                  <a:pt x="632" y="1552"/>
                  <a:pt x="566" y="1552"/>
                </a:cubicBezTo>
                <a:lnTo>
                  <a:pt x="240" y="1552"/>
                </a:lnTo>
                <a:lnTo>
                  <a:pt x="240" y="604"/>
                </a:lnTo>
                <a:cubicBezTo>
                  <a:pt x="240" y="403"/>
                  <a:pt x="403" y="240"/>
                  <a:pt x="604" y="240"/>
                </a:cubicBezTo>
                <a:cubicBezTo>
                  <a:pt x="805" y="240"/>
                  <a:pt x="968" y="403"/>
                  <a:pt x="968" y="604"/>
                </a:cubicBezTo>
                <a:lnTo>
                  <a:pt x="968" y="4179"/>
                </a:lnTo>
                <a:cubicBezTo>
                  <a:pt x="968" y="4565"/>
                  <a:pt x="1282" y="4879"/>
                  <a:pt x="1668" y="4879"/>
                </a:cubicBezTo>
                <a:lnTo>
                  <a:pt x="3904" y="4879"/>
                </a:lnTo>
                <a:cubicBezTo>
                  <a:pt x="3970" y="4879"/>
                  <a:pt x="4024" y="4825"/>
                  <a:pt x="4024" y="4759"/>
                </a:cubicBezTo>
                <a:cubicBezTo>
                  <a:pt x="4024" y="4693"/>
                  <a:pt x="3970" y="4639"/>
                  <a:pt x="3904" y="4639"/>
                </a:cubicBezTo>
                <a:lnTo>
                  <a:pt x="1668" y="4639"/>
                </a:lnTo>
                <a:cubicBezTo>
                  <a:pt x="1415" y="4639"/>
                  <a:pt x="1208" y="4433"/>
                  <a:pt x="1208" y="4179"/>
                </a:cubicBezTo>
                <a:lnTo>
                  <a:pt x="1208" y="604"/>
                </a:lnTo>
                <a:cubicBezTo>
                  <a:pt x="1208" y="468"/>
                  <a:pt x="1163" y="341"/>
                  <a:pt x="1086" y="240"/>
                </a:cubicBezTo>
                <a:lnTo>
                  <a:pt x="3988" y="240"/>
                </a:lnTo>
                <a:cubicBezTo>
                  <a:pt x="4241" y="240"/>
                  <a:pt x="4448" y="446"/>
                  <a:pt x="4448" y="700"/>
                </a:cubicBezTo>
                <a:close/>
                <a:moveTo>
                  <a:pt x="4787" y="2000"/>
                </a:moveTo>
                <a:lnTo>
                  <a:pt x="4568" y="2000"/>
                </a:lnTo>
                <a:cubicBezTo>
                  <a:pt x="4501" y="2000"/>
                  <a:pt x="4448" y="2054"/>
                  <a:pt x="4448" y="2120"/>
                </a:cubicBezTo>
                <a:cubicBezTo>
                  <a:pt x="4448" y="2187"/>
                  <a:pt x="4501" y="2240"/>
                  <a:pt x="4568" y="2240"/>
                </a:cubicBezTo>
                <a:lnTo>
                  <a:pt x="4787" y="2240"/>
                </a:lnTo>
                <a:cubicBezTo>
                  <a:pt x="4842" y="2240"/>
                  <a:pt x="4887" y="2285"/>
                  <a:pt x="4887" y="2340"/>
                </a:cubicBezTo>
                <a:lnTo>
                  <a:pt x="4887" y="3718"/>
                </a:lnTo>
                <a:cubicBezTo>
                  <a:pt x="4887" y="3785"/>
                  <a:pt x="4941" y="3838"/>
                  <a:pt x="5007" y="3838"/>
                </a:cubicBezTo>
                <a:cubicBezTo>
                  <a:pt x="5073" y="3838"/>
                  <a:pt x="5127" y="3785"/>
                  <a:pt x="5127" y="3718"/>
                </a:cubicBezTo>
                <a:lnTo>
                  <a:pt x="5127" y="2340"/>
                </a:lnTo>
                <a:cubicBezTo>
                  <a:pt x="5127" y="2153"/>
                  <a:pt x="4975" y="2000"/>
                  <a:pt x="4787" y="2000"/>
                </a:cubicBezTo>
                <a:close/>
                <a:moveTo>
                  <a:pt x="4568" y="5139"/>
                </a:moveTo>
                <a:cubicBezTo>
                  <a:pt x="4501" y="5139"/>
                  <a:pt x="4448" y="5193"/>
                  <a:pt x="4448" y="5259"/>
                </a:cubicBezTo>
                <a:lnTo>
                  <a:pt x="4448" y="5281"/>
                </a:lnTo>
                <a:cubicBezTo>
                  <a:pt x="4448" y="5347"/>
                  <a:pt x="4501" y="5401"/>
                  <a:pt x="4568" y="5401"/>
                </a:cubicBezTo>
                <a:cubicBezTo>
                  <a:pt x="4634" y="5401"/>
                  <a:pt x="4688" y="5347"/>
                  <a:pt x="4688" y="5281"/>
                </a:cubicBezTo>
                <a:lnTo>
                  <a:pt x="4688" y="5259"/>
                </a:lnTo>
                <a:cubicBezTo>
                  <a:pt x="4688" y="5193"/>
                  <a:pt x="4634" y="5139"/>
                  <a:pt x="4568" y="5139"/>
                </a:cubicBezTo>
                <a:close/>
                <a:moveTo>
                  <a:pt x="4568" y="2439"/>
                </a:moveTo>
                <a:cubicBezTo>
                  <a:pt x="4501" y="2439"/>
                  <a:pt x="4448" y="2492"/>
                  <a:pt x="4448" y="2559"/>
                </a:cubicBezTo>
                <a:lnTo>
                  <a:pt x="4448" y="4854"/>
                </a:lnTo>
                <a:cubicBezTo>
                  <a:pt x="4448" y="4920"/>
                  <a:pt x="4501" y="4974"/>
                  <a:pt x="4568" y="4974"/>
                </a:cubicBezTo>
                <a:cubicBezTo>
                  <a:pt x="4634" y="4974"/>
                  <a:pt x="4688" y="4920"/>
                  <a:pt x="4688" y="4854"/>
                </a:cubicBezTo>
                <a:lnTo>
                  <a:pt x="4688" y="2559"/>
                </a:lnTo>
                <a:cubicBezTo>
                  <a:pt x="4688" y="2492"/>
                  <a:pt x="4634" y="2439"/>
                  <a:pt x="4568" y="243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489086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îṣļiḋè">
            <a:extLst>
              <a:ext uri="{FF2B5EF4-FFF2-40B4-BE49-F238E27FC236}">
                <a16:creationId xmlns:a16="http://schemas.microsoft.com/office/drawing/2014/main" id="{CBC5E6A6-16A6-4372-959C-17EE32D045D3}"/>
              </a:ext>
            </a:extLst>
          </p:cNvPr>
          <p:cNvSpPr/>
          <p:nvPr/>
        </p:nvSpPr>
        <p:spPr bwMode="auto">
          <a:xfrm flipH="1">
            <a:off x="0" y="0"/>
            <a:ext cx="5381623" cy="6877306"/>
          </a:xfrm>
          <a:custGeom>
            <a:avLst/>
            <a:gdLst>
              <a:gd name="connsiteX0" fmla="*/ 3429000 w 5381623"/>
              <a:gd name="connsiteY0" fmla="*/ 0 h 6877306"/>
              <a:gd name="connsiteX1" fmla="*/ 4053370 w 5381623"/>
              <a:gd name="connsiteY1" fmla="*/ 0 h 6877306"/>
              <a:gd name="connsiteX2" fmla="*/ 5381623 w 5381623"/>
              <a:gd name="connsiteY2" fmla="*/ 1328253 h 6877306"/>
              <a:gd name="connsiteX3" fmla="*/ 5381623 w 5381623"/>
              <a:gd name="connsiteY3" fmla="*/ 2088168 h 6877306"/>
              <a:gd name="connsiteX4" fmla="*/ 3741185 w 5381623"/>
              <a:gd name="connsiteY4" fmla="*/ 447730 h 6877306"/>
              <a:gd name="connsiteX5" fmla="*/ 759915 w 5381623"/>
              <a:gd name="connsiteY5" fmla="*/ 3429000 h 6877306"/>
              <a:gd name="connsiteX6" fmla="*/ 3741185 w 5381623"/>
              <a:gd name="connsiteY6" fmla="*/ 6410270 h 6877306"/>
              <a:gd name="connsiteX7" fmla="*/ 5381623 w 5381623"/>
              <a:gd name="connsiteY7" fmla="*/ 4769832 h 6877306"/>
              <a:gd name="connsiteX8" fmla="*/ 5381623 w 5381623"/>
              <a:gd name="connsiteY8" fmla="*/ 5529747 h 6877306"/>
              <a:gd name="connsiteX9" fmla="*/ 4034064 w 5381623"/>
              <a:gd name="connsiteY9" fmla="*/ 6877306 h 6877306"/>
              <a:gd name="connsiteX10" fmla="*/ 3448306 w 5381623"/>
              <a:gd name="connsiteY10" fmla="*/ 6877306 h 6877306"/>
              <a:gd name="connsiteX11" fmla="*/ 0 w 5381623"/>
              <a:gd name="connsiteY11" fmla="*/ 3429000 h 687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81623" h="6877306">
                <a:moveTo>
                  <a:pt x="3429000" y="0"/>
                </a:moveTo>
                <a:lnTo>
                  <a:pt x="4053370" y="0"/>
                </a:lnTo>
                <a:lnTo>
                  <a:pt x="5381623" y="1328253"/>
                </a:lnTo>
                <a:lnTo>
                  <a:pt x="5381623" y="2088168"/>
                </a:lnTo>
                <a:lnTo>
                  <a:pt x="3741185" y="447730"/>
                </a:lnTo>
                <a:lnTo>
                  <a:pt x="759915" y="3429000"/>
                </a:lnTo>
                <a:lnTo>
                  <a:pt x="3741185" y="6410270"/>
                </a:lnTo>
                <a:lnTo>
                  <a:pt x="5381623" y="4769832"/>
                </a:lnTo>
                <a:lnTo>
                  <a:pt x="5381623" y="5529747"/>
                </a:lnTo>
                <a:lnTo>
                  <a:pt x="4034064" y="6877306"/>
                </a:lnTo>
                <a:lnTo>
                  <a:pt x="3448306" y="6877306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" name="ï$1íḍe">
            <a:extLst>
              <a:ext uri="{FF2B5EF4-FFF2-40B4-BE49-F238E27FC236}">
                <a16:creationId xmlns:a16="http://schemas.microsoft.com/office/drawing/2014/main" id="{0A5EE1A2-279E-4F7E-AFCA-E25F2AE920FE}"/>
              </a:ext>
            </a:extLst>
          </p:cNvPr>
          <p:cNvSpPr/>
          <p:nvPr/>
        </p:nvSpPr>
        <p:spPr bwMode="auto">
          <a:xfrm>
            <a:off x="0" y="1867723"/>
            <a:ext cx="3266570" cy="3266570"/>
          </a:xfrm>
          <a:prstGeom prst="diamond">
            <a:avLst/>
          </a:prstGeom>
          <a:blipFill>
            <a:blip r:embed="rId3"/>
            <a:srcRect/>
            <a:stretch>
              <a:fillRect l="-27396" t="222" r="-27183" b="-222"/>
            </a:stretch>
          </a:blipFill>
          <a:ln w="57150">
            <a:noFill/>
            <a:round/>
            <a:headEnd/>
            <a:tailEnd/>
          </a:ln>
          <a:effectLst>
            <a:outerShdw sx="102000" sy="102000" algn="ctr" rotWithShape="0">
              <a:schemeClr val="accent1"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8" name="iṧľíďe">
            <a:extLst>
              <a:ext uri="{FF2B5EF4-FFF2-40B4-BE49-F238E27FC236}">
                <a16:creationId xmlns:a16="http://schemas.microsoft.com/office/drawing/2014/main" id="{D058500A-5F0C-4EE0-8C7B-0320F5CA326D}"/>
              </a:ext>
            </a:extLst>
          </p:cNvPr>
          <p:cNvSpPr txBox="1"/>
          <p:nvPr/>
        </p:nvSpPr>
        <p:spPr>
          <a:xfrm>
            <a:off x="6413749" y="3014267"/>
            <a:ext cx="4999559" cy="451793"/>
          </a:xfrm>
          <a:prstGeom prst="rect">
            <a:avLst/>
          </a:prstGeom>
          <a:noFill/>
        </p:spPr>
        <p:txBody>
          <a:bodyPr wrap="square" lIns="90000" tIns="46800" rIns="90000" bIns="46800" rtlCol="0" anchor="b">
            <a:normAutofit/>
          </a:bodyPr>
          <a:lstStyle/>
          <a:p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  <a:endParaRPr lang="zh-CN" altLang="en-US" sz="1600" b="1" dirty="0">
              <a:solidFill>
                <a:schemeClr val="accent1"/>
              </a:solidFill>
            </a:endParaRPr>
          </a:p>
        </p:txBody>
      </p:sp>
      <p:sp>
        <p:nvSpPr>
          <p:cNvPr id="9" name="iṣḻiḍe">
            <a:extLst>
              <a:ext uri="{FF2B5EF4-FFF2-40B4-BE49-F238E27FC236}">
                <a16:creationId xmlns:a16="http://schemas.microsoft.com/office/drawing/2014/main" id="{0A815FA3-B8A0-4635-86F1-266AC9C9BCA2}"/>
              </a:ext>
            </a:extLst>
          </p:cNvPr>
          <p:cNvSpPr/>
          <p:nvPr/>
        </p:nvSpPr>
        <p:spPr bwMode="auto">
          <a:xfrm>
            <a:off x="5635378" y="3269985"/>
            <a:ext cx="686484" cy="543992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0" name="îśḷîḓé">
            <a:extLst>
              <a:ext uri="{FF2B5EF4-FFF2-40B4-BE49-F238E27FC236}">
                <a16:creationId xmlns:a16="http://schemas.microsoft.com/office/drawing/2014/main" id="{A0E80ADF-5E38-48D5-A585-CFC7C954C836}"/>
              </a:ext>
            </a:extLst>
          </p:cNvPr>
          <p:cNvSpPr txBox="1"/>
          <p:nvPr/>
        </p:nvSpPr>
        <p:spPr>
          <a:xfrm>
            <a:off x="6413749" y="4488737"/>
            <a:ext cx="4999559" cy="451793"/>
          </a:xfrm>
          <a:prstGeom prst="rect">
            <a:avLst/>
          </a:prstGeom>
          <a:noFill/>
        </p:spPr>
        <p:txBody>
          <a:bodyPr wrap="square" lIns="90000" tIns="46800" rIns="90000" bIns="46800" rtlCol="0" anchor="b">
            <a:normAutofit/>
          </a:bodyPr>
          <a:lstStyle/>
          <a:p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  <a:endParaRPr lang="zh-CN" altLang="en-US" sz="1600" b="1" dirty="0">
              <a:solidFill>
                <a:schemeClr val="accent3"/>
              </a:solidFill>
            </a:endParaRPr>
          </a:p>
        </p:txBody>
      </p:sp>
      <p:sp>
        <p:nvSpPr>
          <p:cNvPr id="11" name="ísļiḍè">
            <a:extLst>
              <a:ext uri="{FF2B5EF4-FFF2-40B4-BE49-F238E27FC236}">
                <a16:creationId xmlns:a16="http://schemas.microsoft.com/office/drawing/2014/main" id="{8BC4DC66-E5EF-4CFB-AEAA-BE2E326166B6}"/>
              </a:ext>
            </a:extLst>
          </p:cNvPr>
          <p:cNvSpPr/>
          <p:nvPr/>
        </p:nvSpPr>
        <p:spPr bwMode="auto">
          <a:xfrm>
            <a:off x="5635378" y="4782229"/>
            <a:ext cx="686484" cy="468444"/>
          </a:xfrm>
          <a:custGeom>
            <a:avLst/>
            <a:gdLst>
              <a:gd name="connsiteX0" fmla="*/ 20293 w 607639"/>
              <a:gd name="connsiteY0" fmla="*/ 364067 h 414642"/>
              <a:gd name="connsiteX1" fmla="*/ 20293 w 607639"/>
              <a:gd name="connsiteY1" fmla="*/ 384244 h 414642"/>
              <a:gd name="connsiteX2" fmla="*/ 30351 w 607639"/>
              <a:gd name="connsiteY2" fmla="*/ 394377 h 414642"/>
              <a:gd name="connsiteX3" fmla="*/ 577199 w 607639"/>
              <a:gd name="connsiteY3" fmla="*/ 394377 h 414642"/>
              <a:gd name="connsiteX4" fmla="*/ 587346 w 607639"/>
              <a:gd name="connsiteY4" fmla="*/ 384244 h 414642"/>
              <a:gd name="connsiteX5" fmla="*/ 587346 w 607639"/>
              <a:gd name="connsiteY5" fmla="*/ 364067 h 414642"/>
              <a:gd name="connsiteX6" fmla="*/ 556995 w 607639"/>
              <a:gd name="connsiteY6" fmla="*/ 364067 h 414642"/>
              <a:gd name="connsiteX7" fmla="*/ 394916 w 607639"/>
              <a:gd name="connsiteY7" fmla="*/ 364067 h 414642"/>
              <a:gd name="connsiteX8" fmla="*/ 394916 w 607639"/>
              <a:gd name="connsiteY8" fmla="*/ 374200 h 414642"/>
              <a:gd name="connsiteX9" fmla="*/ 384859 w 607639"/>
              <a:gd name="connsiteY9" fmla="*/ 384244 h 414642"/>
              <a:gd name="connsiteX10" fmla="*/ 222780 w 607639"/>
              <a:gd name="connsiteY10" fmla="*/ 384244 h 414642"/>
              <a:gd name="connsiteX11" fmla="*/ 212634 w 607639"/>
              <a:gd name="connsiteY11" fmla="*/ 374200 h 414642"/>
              <a:gd name="connsiteX12" fmla="*/ 212634 w 607639"/>
              <a:gd name="connsiteY12" fmla="*/ 364067 h 414642"/>
              <a:gd name="connsiteX13" fmla="*/ 50644 w 607639"/>
              <a:gd name="connsiteY13" fmla="*/ 364067 h 414642"/>
              <a:gd name="connsiteX14" fmla="*/ 141754 w 607639"/>
              <a:gd name="connsiteY14" fmla="*/ 232583 h 414642"/>
              <a:gd name="connsiteX15" fmla="*/ 161961 w 607639"/>
              <a:gd name="connsiteY15" fmla="*/ 232583 h 414642"/>
              <a:gd name="connsiteX16" fmla="*/ 172110 w 607639"/>
              <a:gd name="connsiteY16" fmla="*/ 242719 h 414642"/>
              <a:gd name="connsiteX17" fmla="*/ 161961 w 607639"/>
              <a:gd name="connsiteY17" fmla="*/ 252765 h 414642"/>
              <a:gd name="connsiteX18" fmla="*/ 141754 w 607639"/>
              <a:gd name="connsiteY18" fmla="*/ 252765 h 414642"/>
              <a:gd name="connsiteX19" fmla="*/ 131605 w 607639"/>
              <a:gd name="connsiteY19" fmla="*/ 242719 h 414642"/>
              <a:gd name="connsiteX20" fmla="*/ 141754 w 607639"/>
              <a:gd name="connsiteY20" fmla="*/ 232583 h 414642"/>
              <a:gd name="connsiteX21" fmla="*/ 141758 w 607639"/>
              <a:gd name="connsiteY21" fmla="*/ 192149 h 414642"/>
              <a:gd name="connsiteX22" fmla="*/ 182279 w 607639"/>
              <a:gd name="connsiteY22" fmla="*/ 192149 h 414642"/>
              <a:gd name="connsiteX23" fmla="*/ 192432 w 607639"/>
              <a:gd name="connsiteY23" fmla="*/ 202196 h 414642"/>
              <a:gd name="connsiteX24" fmla="*/ 182279 w 607639"/>
              <a:gd name="connsiteY24" fmla="*/ 212331 h 414642"/>
              <a:gd name="connsiteX25" fmla="*/ 141758 w 607639"/>
              <a:gd name="connsiteY25" fmla="*/ 212331 h 414642"/>
              <a:gd name="connsiteX26" fmla="*/ 131605 w 607639"/>
              <a:gd name="connsiteY26" fmla="*/ 202196 h 414642"/>
              <a:gd name="connsiteX27" fmla="*/ 141758 w 607639"/>
              <a:gd name="connsiteY27" fmla="*/ 192149 h 414642"/>
              <a:gd name="connsiteX28" fmla="*/ 141754 w 607639"/>
              <a:gd name="connsiteY28" fmla="*/ 151716 h 414642"/>
              <a:gd name="connsiteX29" fmla="*/ 161961 w 607639"/>
              <a:gd name="connsiteY29" fmla="*/ 151716 h 414642"/>
              <a:gd name="connsiteX30" fmla="*/ 172110 w 607639"/>
              <a:gd name="connsiteY30" fmla="*/ 161763 h 414642"/>
              <a:gd name="connsiteX31" fmla="*/ 161961 w 607639"/>
              <a:gd name="connsiteY31" fmla="*/ 171898 h 414642"/>
              <a:gd name="connsiteX32" fmla="*/ 141754 w 607639"/>
              <a:gd name="connsiteY32" fmla="*/ 171898 h 414642"/>
              <a:gd name="connsiteX33" fmla="*/ 131605 w 607639"/>
              <a:gd name="connsiteY33" fmla="*/ 161763 h 414642"/>
              <a:gd name="connsiteX34" fmla="*/ 141754 w 607639"/>
              <a:gd name="connsiteY34" fmla="*/ 151716 h 414642"/>
              <a:gd name="connsiteX35" fmla="*/ 141758 w 607639"/>
              <a:gd name="connsiteY35" fmla="*/ 111211 h 414642"/>
              <a:gd name="connsiteX36" fmla="*/ 182279 w 607639"/>
              <a:gd name="connsiteY36" fmla="*/ 111211 h 414642"/>
              <a:gd name="connsiteX37" fmla="*/ 192432 w 607639"/>
              <a:gd name="connsiteY37" fmla="*/ 121337 h 414642"/>
              <a:gd name="connsiteX38" fmla="*/ 182279 w 607639"/>
              <a:gd name="connsiteY38" fmla="*/ 131463 h 414642"/>
              <a:gd name="connsiteX39" fmla="*/ 141758 w 607639"/>
              <a:gd name="connsiteY39" fmla="*/ 131463 h 414642"/>
              <a:gd name="connsiteX40" fmla="*/ 131605 w 607639"/>
              <a:gd name="connsiteY40" fmla="*/ 121337 h 414642"/>
              <a:gd name="connsiteX41" fmla="*/ 141758 w 607639"/>
              <a:gd name="connsiteY41" fmla="*/ 111211 h 414642"/>
              <a:gd name="connsiteX42" fmla="*/ 425367 w 607639"/>
              <a:gd name="connsiteY42" fmla="*/ 101191 h 414642"/>
              <a:gd name="connsiteX43" fmla="*/ 496228 w 607639"/>
              <a:gd name="connsiteY43" fmla="*/ 101191 h 414642"/>
              <a:gd name="connsiteX44" fmla="*/ 506377 w 607639"/>
              <a:gd name="connsiteY44" fmla="*/ 111231 h 414642"/>
              <a:gd name="connsiteX45" fmla="*/ 506377 w 607639"/>
              <a:gd name="connsiteY45" fmla="*/ 182042 h 414642"/>
              <a:gd name="connsiteX46" fmla="*/ 496228 w 607639"/>
              <a:gd name="connsiteY46" fmla="*/ 192171 h 414642"/>
              <a:gd name="connsiteX47" fmla="*/ 486080 w 607639"/>
              <a:gd name="connsiteY47" fmla="*/ 182042 h 414642"/>
              <a:gd name="connsiteX48" fmla="*/ 486080 w 607639"/>
              <a:gd name="connsiteY48" fmla="*/ 135575 h 414642"/>
              <a:gd name="connsiteX49" fmla="*/ 402043 w 607639"/>
              <a:gd name="connsiteY49" fmla="*/ 219447 h 414642"/>
              <a:gd name="connsiteX50" fmla="*/ 394921 w 607639"/>
              <a:gd name="connsiteY50" fmla="*/ 222468 h 414642"/>
              <a:gd name="connsiteX51" fmla="*/ 387889 w 607639"/>
              <a:gd name="connsiteY51" fmla="*/ 219447 h 414642"/>
              <a:gd name="connsiteX52" fmla="*/ 344268 w 607639"/>
              <a:gd name="connsiteY52" fmla="*/ 176001 h 414642"/>
              <a:gd name="connsiteX53" fmla="*/ 270380 w 607639"/>
              <a:gd name="connsiteY53" fmla="*/ 249744 h 414642"/>
              <a:gd name="connsiteX54" fmla="*/ 263258 w 607639"/>
              <a:gd name="connsiteY54" fmla="*/ 252765 h 414642"/>
              <a:gd name="connsiteX55" fmla="*/ 256225 w 607639"/>
              <a:gd name="connsiteY55" fmla="*/ 249744 h 414642"/>
              <a:gd name="connsiteX56" fmla="*/ 256225 w 607639"/>
              <a:gd name="connsiteY56" fmla="*/ 235617 h 414642"/>
              <a:gd name="connsiteX57" fmla="*/ 337235 w 607639"/>
              <a:gd name="connsiteY57" fmla="*/ 154766 h 414642"/>
              <a:gd name="connsiteX58" fmla="*/ 338837 w 607639"/>
              <a:gd name="connsiteY58" fmla="*/ 153433 h 414642"/>
              <a:gd name="connsiteX59" fmla="*/ 340618 w 607639"/>
              <a:gd name="connsiteY59" fmla="*/ 152456 h 414642"/>
              <a:gd name="connsiteX60" fmla="*/ 341508 w 607639"/>
              <a:gd name="connsiteY60" fmla="*/ 152101 h 414642"/>
              <a:gd name="connsiteX61" fmla="*/ 343378 w 607639"/>
              <a:gd name="connsiteY61" fmla="*/ 151745 h 414642"/>
              <a:gd name="connsiteX62" fmla="*/ 344268 w 607639"/>
              <a:gd name="connsiteY62" fmla="*/ 151745 h 414642"/>
              <a:gd name="connsiteX63" fmla="*/ 346226 w 607639"/>
              <a:gd name="connsiteY63" fmla="*/ 151923 h 414642"/>
              <a:gd name="connsiteX64" fmla="*/ 351390 w 607639"/>
              <a:gd name="connsiteY64" fmla="*/ 154766 h 414642"/>
              <a:gd name="connsiteX65" fmla="*/ 394921 w 607639"/>
              <a:gd name="connsiteY65" fmla="*/ 198213 h 414642"/>
              <a:gd name="connsiteX66" fmla="*/ 471925 w 607639"/>
              <a:gd name="connsiteY66" fmla="*/ 121359 h 414642"/>
              <a:gd name="connsiteX67" fmla="*/ 425367 w 607639"/>
              <a:gd name="connsiteY67" fmla="*/ 121359 h 414642"/>
              <a:gd name="connsiteX68" fmla="*/ 415218 w 607639"/>
              <a:gd name="connsiteY68" fmla="*/ 111231 h 414642"/>
              <a:gd name="connsiteX69" fmla="*/ 425367 w 607639"/>
              <a:gd name="connsiteY69" fmla="*/ 101191 h 414642"/>
              <a:gd name="connsiteX70" fmla="*/ 101297 w 607639"/>
              <a:gd name="connsiteY70" fmla="*/ 91029 h 414642"/>
              <a:gd name="connsiteX71" fmla="*/ 111423 w 607639"/>
              <a:gd name="connsiteY71" fmla="*/ 101159 h 414642"/>
              <a:gd name="connsiteX72" fmla="*/ 111423 w 607639"/>
              <a:gd name="connsiteY72" fmla="*/ 262887 h 414642"/>
              <a:gd name="connsiteX73" fmla="*/ 101297 w 607639"/>
              <a:gd name="connsiteY73" fmla="*/ 273017 h 414642"/>
              <a:gd name="connsiteX74" fmla="*/ 91171 w 607639"/>
              <a:gd name="connsiteY74" fmla="*/ 262887 h 414642"/>
              <a:gd name="connsiteX75" fmla="*/ 91171 w 607639"/>
              <a:gd name="connsiteY75" fmla="*/ 101159 h 414642"/>
              <a:gd name="connsiteX76" fmla="*/ 101297 w 607639"/>
              <a:gd name="connsiteY76" fmla="*/ 91029 h 414642"/>
              <a:gd name="connsiteX77" fmla="*/ 70848 w 607639"/>
              <a:gd name="connsiteY77" fmla="*/ 20177 h 414642"/>
              <a:gd name="connsiteX78" fmla="*/ 60791 w 607639"/>
              <a:gd name="connsiteY78" fmla="*/ 30309 h 414642"/>
              <a:gd name="connsiteX79" fmla="*/ 60791 w 607639"/>
              <a:gd name="connsiteY79" fmla="*/ 343802 h 414642"/>
              <a:gd name="connsiteX80" fmla="*/ 222780 w 607639"/>
              <a:gd name="connsiteY80" fmla="*/ 343802 h 414642"/>
              <a:gd name="connsiteX81" fmla="*/ 232927 w 607639"/>
              <a:gd name="connsiteY81" fmla="*/ 353935 h 414642"/>
              <a:gd name="connsiteX82" fmla="*/ 232927 w 607639"/>
              <a:gd name="connsiteY82" fmla="*/ 364067 h 414642"/>
              <a:gd name="connsiteX83" fmla="*/ 374712 w 607639"/>
              <a:gd name="connsiteY83" fmla="*/ 364067 h 414642"/>
              <a:gd name="connsiteX84" fmla="*/ 374712 w 607639"/>
              <a:gd name="connsiteY84" fmla="*/ 353935 h 414642"/>
              <a:gd name="connsiteX85" fmla="*/ 384859 w 607639"/>
              <a:gd name="connsiteY85" fmla="*/ 343802 h 414642"/>
              <a:gd name="connsiteX86" fmla="*/ 546848 w 607639"/>
              <a:gd name="connsiteY86" fmla="*/ 343802 h 414642"/>
              <a:gd name="connsiteX87" fmla="*/ 546848 w 607639"/>
              <a:gd name="connsiteY87" fmla="*/ 30309 h 414642"/>
              <a:gd name="connsiteX88" fmla="*/ 536702 w 607639"/>
              <a:gd name="connsiteY88" fmla="*/ 20177 h 414642"/>
              <a:gd name="connsiteX89" fmla="*/ 70848 w 607639"/>
              <a:gd name="connsiteY89" fmla="*/ 0 h 414642"/>
              <a:gd name="connsiteX90" fmla="*/ 536702 w 607639"/>
              <a:gd name="connsiteY90" fmla="*/ 0 h 414642"/>
              <a:gd name="connsiteX91" fmla="*/ 567142 w 607639"/>
              <a:gd name="connsiteY91" fmla="*/ 30309 h 414642"/>
              <a:gd name="connsiteX92" fmla="*/ 567142 w 607639"/>
              <a:gd name="connsiteY92" fmla="*/ 343802 h 414642"/>
              <a:gd name="connsiteX93" fmla="*/ 597492 w 607639"/>
              <a:gd name="connsiteY93" fmla="*/ 343802 h 414642"/>
              <a:gd name="connsiteX94" fmla="*/ 607639 w 607639"/>
              <a:gd name="connsiteY94" fmla="*/ 353935 h 414642"/>
              <a:gd name="connsiteX95" fmla="*/ 607639 w 607639"/>
              <a:gd name="connsiteY95" fmla="*/ 384244 h 414642"/>
              <a:gd name="connsiteX96" fmla="*/ 577199 w 607639"/>
              <a:gd name="connsiteY96" fmla="*/ 414642 h 414642"/>
              <a:gd name="connsiteX97" fmla="*/ 30351 w 607639"/>
              <a:gd name="connsiteY97" fmla="*/ 414642 h 414642"/>
              <a:gd name="connsiteX98" fmla="*/ 0 w 607639"/>
              <a:gd name="connsiteY98" fmla="*/ 384244 h 414642"/>
              <a:gd name="connsiteX99" fmla="*/ 0 w 607639"/>
              <a:gd name="connsiteY99" fmla="*/ 353935 h 414642"/>
              <a:gd name="connsiteX100" fmla="*/ 10147 w 607639"/>
              <a:gd name="connsiteY100" fmla="*/ 343802 h 414642"/>
              <a:gd name="connsiteX101" fmla="*/ 40497 w 607639"/>
              <a:gd name="connsiteY101" fmla="*/ 343802 h 414642"/>
              <a:gd name="connsiteX102" fmla="*/ 40497 w 607639"/>
              <a:gd name="connsiteY102" fmla="*/ 30309 h 414642"/>
              <a:gd name="connsiteX103" fmla="*/ 70848 w 607639"/>
              <a:gd name="connsiteY103" fmla="*/ 0 h 41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07639" h="414642">
                <a:moveTo>
                  <a:pt x="20293" y="364067"/>
                </a:moveTo>
                <a:lnTo>
                  <a:pt x="20293" y="384244"/>
                </a:lnTo>
                <a:cubicBezTo>
                  <a:pt x="20293" y="390377"/>
                  <a:pt x="24298" y="394377"/>
                  <a:pt x="30351" y="394377"/>
                </a:cubicBezTo>
                <a:lnTo>
                  <a:pt x="577199" y="394377"/>
                </a:lnTo>
                <a:cubicBezTo>
                  <a:pt x="583341" y="394377"/>
                  <a:pt x="587346" y="390377"/>
                  <a:pt x="587346" y="384244"/>
                </a:cubicBezTo>
                <a:lnTo>
                  <a:pt x="587346" y="364067"/>
                </a:lnTo>
                <a:lnTo>
                  <a:pt x="556995" y="364067"/>
                </a:lnTo>
                <a:lnTo>
                  <a:pt x="394916" y="364067"/>
                </a:lnTo>
                <a:lnTo>
                  <a:pt x="394916" y="374200"/>
                </a:lnTo>
                <a:cubicBezTo>
                  <a:pt x="394916" y="380244"/>
                  <a:pt x="390911" y="384244"/>
                  <a:pt x="384859" y="384244"/>
                </a:cubicBezTo>
                <a:lnTo>
                  <a:pt x="222780" y="384244"/>
                </a:lnTo>
                <a:cubicBezTo>
                  <a:pt x="216728" y="384244"/>
                  <a:pt x="212634" y="380244"/>
                  <a:pt x="212634" y="374200"/>
                </a:cubicBezTo>
                <a:lnTo>
                  <a:pt x="212634" y="364067"/>
                </a:lnTo>
                <a:lnTo>
                  <a:pt x="50644" y="364067"/>
                </a:lnTo>
                <a:close/>
                <a:moveTo>
                  <a:pt x="141754" y="232583"/>
                </a:moveTo>
                <a:lnTo>
                  <a:pt x="161961" y="232583"/>
                </a:lnTo>
                <a:cubicBezTo>
                  <a:pt x="168104" y="232583"/>
                  <a:pt x="172110" y="236584"/>
                  <a:pt x="172110" y="242719"/>
                </a:cubicBezTo>
                <a:cubicBezTo>
                  <a:pt x="172110" y="248764"/>
                  <a:pt x="168104" y="252765"/>
                  <a:pt x="161961" y="252765"/>
                </a:cubicBezTo>
                <a:lnTo>
                  <a:pt x="141754" y="252765"/>
                </a:lnTo>
                <a:cubicBezTo>
                  <a:pt x="135700" y="252765"/>
                  <a:pt x="131605" y="248764"/>
                  <a:pt x="131605" y="242719"/>
                </a:cubicBezTo>
                <a:cubicBezTo>
                  <a:pt x="131605" y="236584"/>
                  <a:pt x="135700" y="232583"/>
                  <a:pt x="141754" y="232583"/>
                </a:cubicBezTo>
                <a:close/>
                <a:moveTo>
                  <a:pt x="141758" y="192149"/>
                </a:moveTo>
                <a:lnTo>
                  <a:pt x="182279" y="192149"/>
                </a:lnTo>
                <a:cubicBezTo>
                  <a:pt x="188335" y="192149"/>
                  <a:pt x="192432" y="196150"/>
                  <a:pt x="192432" y="202196"/>
                </a:cubicBezTo>
                <a:cubicBezTo>
                  <a:pt x="192432" y="208330"/>
                  <a:pt x="188335" y="212331"/>
                  <a:pt x="182279" y="212331"/>
                </a:cubicBezTo>
                <a:lnTo>
                  <a:pt x="141758" y="212331"/>
                </a:lnTo>
                <a:cubicBezTo>
                  <a:pt x="135702" y="212331"/>
                  <a:pt x="131605" y="208330"/>
                  <a:pt x="131605" y="202196"/>
                </a:cubicBezTo>
                <a:cubicBezTo>
                  <a:pt x="131605" y="196150"/>
                  <a:pt x="135702" y="192149"/>
                  <a:pt x="141758" y="192149"/>
                </a:cubicBezTo>
                <a:close/>
                <a:moveTo>
                  <a:pt x="141754" y="151716"/>
                </a:moveTo>
                <a:lnTo>
                  <a:pt x="161961" y="151716"/>
                </a:lnTo>
                <a:cubicBezTo>
                  <a:pt x="168104" y="151716"/>
                  <a:pt x="172110" y="155717"/>
                  <a:pt x="172110" y="161763"/>
                </a:cubicBezTo>
                <a:cubicBezTo>
                  <a:pt x="172110" y="167897"/>
                  <a:pt x="168104" y="171898"/>
                  <a:pt x="161961" y="171898"/>
                </a:cubicBezTo>
                <a:lnTo>
                  <a:pt x="141754" y="171898"/>
                </a:lnTo>
                <a:cubicBezTo>
                  <a:pt x="135700" y="171898"/>
                  <a:pt x="131605" y="167897"/>
                  <a:pt x="131605" y="161763"/>
                </a:cubicBezTo>
                <a:cubicBezTo>
                  <a:pt x="131605" y="155717"/>
                  <a:pt x="135700" y="151716"/>
                  <a:pt x="141754" y="151716"/>
                </a:cubicBezTo>
                <a:close/>
                <a:moveTo>
                  <a:pt x="141758" y="111211"/>
                </a:moveTo>
                <a:lnTo>
                  <a:pt x="182279" y="111211"/>
                </a:lnTo>
                <a:cubicBezTo>
                  <a:pt x="188335" y="111211"/>
                  <a:pt x="192432" y="115297"/>
                  <a:pt x="192432" y="121337"/>
                </a:cubicBezTo>
                <a:cubicBezTo>
                  <a:pt x="192432" y="127377"/>
                  <a:pt x="188335" y="131463"/>
                  <a:pt x="182279" y="131463"/>
                </a:cubicBezTo>
                <a:lnTo>
                  <a:pt x="141758" y="131463"/>
                </a:lnTo>
                <a:cubicBezTo>
                  <a:pt x="135702" y="131463"/>
                  <a:pt x="131605" y="127377"/>
                  <a:pt x="131605" y="121337"/>
                </a:cubicBezTo>
                <a:cubicBezTo>
                  <a:pt x="131605" y="115297"/>
                  <a:pt x="135702" y="111211"/>
                  <a:pt x="141758" y="111211"/>
                </a:cubicBezTo>
                <a:close/>
                <a:moveTo>
                  <a:pt x="425367" y="101191"/>
                </a:moveTo>
                <a:lnTo>
                  <a:pt x="496228" y="101191"/>
                </a:lnTo>
                <a:cubicBezTo>
                  <a:pt x="502282" y="101191"/>
                  <a:pt x="506377" y="105189"/>
                  <a:pt x="506377" y="111231"/>
                </a:cubicBezTo>
                <a:lnTo>
                  <a:pt x="506377" y="182042"/>
                </a:lnTo>
                <a:cubicBezTo>
                  <a:pt x="506377" y="188084"/>
                  <a:pt x="502282" y="192171"/>
                  <a:pt x="496228" y="192171"/>
                </a:cubicBezTo>
                <a:cubicBezTo>
                  <a:pt x="490175" y="192171"/>
                  <a:pt x="486080" y="188084"/>
                  <a:pt x="486080" y="182042"/>
                </a:cubicBezTo>
                <a:lnTo>
                  <a:pt x="486080" y="135575"/>
                </a:lnTo>
                <a:lnTo>
                  <a:pt x="402043" y="219447"/>
                </a:lnTo>
                <a:cubicBezTo>
                  <a:pt x="399996" y="221491"/>
                  <a:pt x="397948" y="222468"/>
                  <a:pt x="394921" y="222468"/>
                </a:cubicBezTo>
                <a:cubicBezTo>
                  <a:pt x="391895" y="222468"/>
                  <a:pt x="389847" y="221491"/>
                  <a:pt x="387889" y="219447"/>
                </a:cubicBezTo>
                <a:lnTo>
                  <a:pt x="344268" y="176001"/>
                </a:lnTo>
                <a:lnTo>
                  <a:pt x="270380" y="249744"/>
                </a:lnTo>
                <a:cubicBezTo>
                  <a:pt x="268332" y="251788"/>
                  <a:pt x="266285" y="252765"/>
                  <a:pt x="263258" y="252765"/>
                </a:cubicBezTo>
                <a:cubicBezTo>
                  <a:pt x="260231" y="252765"/>
                  <a:pt x="258184" y="251788"/>
                  <a:pt x="256225" y="249744"/>
                </a:cubicBezTo>
                <a:cubicBezTo>
                  <a:pt x="252130" y="245746"/>
                  <a:pt x="252130" y="239616"/>
                  <a:pt x="256225" y="235617"/>
                </a:cubicBezTo>
                <a:lnTo>
                  <a:pt x="337235" y="154766"/>
                </a:lnTo>
                <a:cubicBezTo>
                  <a:pt x="337769" y="154233"/>
                  <a:pt x="338303" y="153789"/>
                  <a:pt x="338837" y="153433"/>
                </a:cubicBezTo>
                <a:cubicBezTo>
                  <a:pt x="339372" y="152989"/>
                  <a:pt x="339995" y="152723"/>
                  <a:pt x="340618" y="152456"/>
                </a:cubicBezTo>
                <a:cubicBezTo>
                  <a:pt x="340885" y="152367"/>
                  <a:pt x="341152" y="152190"/>
                  <a:pt x="341508" y="152101"/>
                </a:cubicBezTo>
                <a:cubicBezTo>
                  <a:pt x="342131" y="151923"/>
                  <a:pt x="342754" y="151834"/>
                  <a:pt x="343378" y="151745"/>
                </a:cubicBezTo>
                <a:cubicBezTo>
                  <a:pt x="343645" y="151745"/>
                  <a:pt x="344001" y="151745"/>
                  <a:pt x="344268" y="151745"/>
                </a:cubicBezTo>
                <a:cubicBezTo>
                  <a:pt x="344980" y="151745"/>
                  <a:pt x="345603" y="151745"/>
                  <a:pt x="346226" y="151923"/>
                </a:cubicBezTo>
                <a:cubicBezTo>
                  <a:pt x="348096" y="152278"/>
                  <a:pt x="349876" y="153256"/>
                  <a:pt x="351390" y="154766"/>
                </a:cubicBezTo>
                <a:lnTo>
                  <a:pt x="394921" y="198213"/>
                </a:lnTo>
                <a:lnTo>
                  <a:pt x="471925" y="121359"/>
                </a:lnTo>
                <a:lnTo>
                  <a:pt x="425367" y="121359"/>
                </a:lnTo>
                <a:cubicBezTo>
                  <a:pt x="419224" y="121359"/>
                  <a:pt x="415218" y="117361"/>
                  <a:pt x="415218" y="111231"/>
                </a:cubicBezTo>
                <a:cubicBezTo>
                  <a:pt x="415218" y="105189"/>
                  <a:pt x="419224" y="101191"/>
                  <a:pt x="425367" y="101191"/>
                </a:cubicBezTo>
                <a:close/>
                <a:moveTo>
                  <a:pt x="101297" y="91029"/>
                </a:moveTo>
                <a:cubicBezTo>
                  <a:pt x="107337" y="91029"/>
                  <a:pt x="111423" y="95028"/>
                  <a:pt x="111423" y="101159"/>
                </a:cubicBezTo>
                <a:lnTo>
                  <a:pt x="111423" y="262887"/>
                </a:lnTo>
                <a:cubicBezTo>
                  <a:pt x="111423" y="268929"/>
                  <a:pt x="107337" y="273017"/>
                  <a:pt x="101297" y="273017"/>
                </a:cubicBezTo>
                <a:cubicBezTo>
                  <a:pt x="95257" y="273017"/>
                  <a:pt x="91171" y="268929"/>
                  <a:pt x="91171" y="262887"/>
                </a:cubicBezTo>
                <a:lnTo>
                  <a:pt x="91171" y="101159"/>
                </a:lnTo>
                <a:cubicBezTo>
                  <a:pt x="91171" y="95028"/>
                  <a:pt x="95257" y="91029"/>
                  <a:pt x="101297" y="91029"/>
                </a:cubicBezTo>
                <a:close/>
                <a:moveTo>
                  <a:pt x="70848" y="20177"/>
                </a:moveTo>
                <a:cubicBezTo>
                  <a:pt x="64796" y="20177"/>
                  <a:pt x="60791" y="24265"/>
                  <a:pt x="60791" y="30309"/>
                </a:cubicBezTo>
                <a:lnTo>
                  <a:pt x="60791" y="343802"/>
                </a:lnTo>
                <a:lnTo>
                  <a:pt x="222780" y="343802"/>
                </a:lnTo>
                <a:cubicBezTo>
                  <a:pt x="228833" y="343802"/>
                  <a:pt x="232927" y="347890"/>
                  <a:pt x="232927" y="353935"/>
                </a:cubicBezTo>
                <a:lnTo>
                  <a:pt x="232927" y="364067"/>
                </a:lnTo>
                <a:lnTo>
                  <a:pt x="374712" y="364067"/>
                </a:lnTo>
                <a:lnTo>
                  <a:pt x="374712" y="353935"/>
                </a:lnTo>
                <a:cubicBezTo>
                  <a:pt x="374712" y="347890"/>
                  <a:pt x="378717" y="343802"/>
                  <a:pt x="384859" y="343802"/>
                </a:cubicBezTo>
                <a:lnTo>
                  <a:pt x="546848" y="343802"/>
                </a:lnTo>
                <a:lnTo>
                  <a:pt x="546848" y="30309"/>
                </a:lnTo>
                <a:cubicBezTo>
                  <a:pt x="546848" y="24265"/>
                  <a:pt x="542754" y="20177"/>
                  <a:pt x="536702" y="20177"/>
                </a:cubicBezTo>
                <a:close/>
                <a:moveTo>
                  <a:pt x="70848" y="0"/>
                </a:moveTo>
                <a:lnTo>
                  <a:pt x="536702" y="0"/>
                </a:lnTo>
                <a:cubicBezTo>
                  <a:pt x="553969" y="0"/>
                  <a:pt x="567142" y="13155"/>
                  <a:pt x="567142" y="30309"/>
                </a:cubicBezTo>
                <a:lnTo>
                  <a:pt x="567142" y="343802"/>
                </a:lnTo>
                <a:lnTo>
                  <a:pt x="597492" y="343802"/>
                </a:lnTo>
                <a:cubicBezTo>
                  <a:pt x="603545" y="343802"/>
                  <a:pt x="607639" y="347890"/>
                  <a:pt x="607639" y="353935"/>
                </a:cubicBezTo>
                <a:lnTo>
                  <a:pt x="607639" y="384244"/>
                </a:lnTo>
                <a:cubicBezTo>
                  <a:pt x="607639" y="401487"/>
                  <a:pt x="594466" y="414642"/>
                  <a:pt x="577199" y="414642"/>
                </a:cubicBezTo>
                <a:lnTo>
                  <a:pt x="30351" y="414642"/>
                </a:lnTo>
                <a:cubicBezTo>
                  <a:pt x="13173" y="414642"/>
                  <a:pt x="0" y="401487"/>
                  <a:pt x="0" y="384244"/>
                </a:cubicBezTo>
                <a:lnTo>
                  <a:pt x="0" y="353935"/>
                </a:lnTo>
                <a:cubicBezTo>
                  <a:pt x="0" y="347890"/>
                  <a:pt x="4094" y="343802"/>
                  <a:pt x="10147" y="343802"/>
                </a:cubicBezTo>
                <a:lnTo>
                  <a:pt x="40497" y="343802"/>
                </a:lnTo>
                <a:lnTo>
                  <a:pt x="40497" y="30309"/>
                </a:lnTo>
                <a:cubicBezTo>
                  <a:pt x="40497" y="13155"/>
                  <a:pt x="53670" y="0"/>
                  <a:pt x="708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/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5CBB4D7C-6128-4227-AA61-F5CDEB05737F}"/>
              </a:ext>
            </a:extLst>
          </p:cNvPr>
          <p:cNvCxnSpPr>
            <a:cxnSpLocks/>
          </p:cNvCxnSpPr>
          <p:nvPr/>
        </p:nvCxnSpPr>
        <p:spPr>
          <a:xfrm>
            <a:off x="5635378" y="4453890"/>
            <a:ext cx="5796386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625BF960-AB5D-4F1A-A996-FA5613E004BB}"/>
              </a:ext>
            </a:extLst>
          </p:cNvPr>
          <p:cNvCxnSpPr>
            <a:cxnSpLocks/>
          </p:cNvCxnSpPr>
          <p:nvPr/>
        </p:nvCxnSpPr>
        <p:spPr>
          <a:xfrm>
            <a:off x="5635378" y="2636912"/>
            <a:ext cx="5796386" cy="0"/>
          </a:xfrm>
          <a:prstGeom prst="line">
            <a:avLst/>
          </a:prstGeom>
          <a:ln w="3175" cap="rnd">
            <a:solidFill>
              <a:schemeClr val="tx1">
                <a:lumMod val="75000"/>
                <a:lumOff val="2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ïṧlîḍe">
            <a:extLst>
              <a:ext uri="{FF2B5EF4-FFF2-40B4-BE49-F238E27FC236}">
                <a16:creationId xmlns:a16="http://schemas.microsoft.com/office/drawing/2014/main" id="{791BB12B-58F7-4D5C-9471-E4DF81654F7A}"/>
              </a:ext>
            </a:extLst>
          </p:cNvPr>
          <p:cNvSpPr txBox="1"/>
          <p:nvPr/>
        </p:nvSpPr>
        <p:spPr>
          <a:xfrm>
            <a:off x="5635378" y="1328421"/>
            <a:ext cx="5534386" cy="1468059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dirty="0"/>
              <a:t>Unified fonts make reading more fluent.</a:t>
            </a:r>
          </a:p>
          <a:p>
            <a:pPr>
              <a:lnSpc>
                <a:spcPct val="130000"/>
              </a:lnSpc>
            </a:pPr>
            <a:r>
              <a:rPr lang="en-US" altLang="zh-CN" sz="1700" b="1" dirty="0"/>
              <a:t>Theme color makes PPT more convenient to change.</a:t>
            </a:r>
          </a:p>
          <a:p>
            <a:pPr>
              <a:lnSpc>
                <a:spcPct val="130000"/>
              </a:lnSpc>
            </a:pPr>
            <a:r>
              <a:rPr lang="en-US" altLang="zh-CN" sz="1400" dirty="0"/>
              <a:t>Adjust the spacing to adapt to Chinese typesetting, use the reference line in PPT.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isļíḓé">
            <a:extLst>
              <a:ext uri="{FF2B5EF4-FFF2-40B4-BE49-F238E27FC236}">
                <a16:creationId xmlns:a16="http://schemas.microsoft.com/office/drawing/2014/main" id="{10822222-4D7C-4C12-9CC5-413745C82B55}"/>
              </a:ext>
            </a:extLst>
          </p:cNvPr>
          <p:cNvSpPr/>
          <p:nvPr/>
        </p:nvSpPr>
        <p:spPr>
          <a:xfrm>
            <a:off x="6413748" y="3466060"/>
            <a:ext cx="4999559" cy="1128374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lIns="90000" tIns="46800" rIns="90000" bIns="46800" anchor="t">
            <a:normAutofit/>
          </a:bodyPr>
          <a:lstStyle/>
          <a:p>
            <a:pPr marL="228594" indent="-228594">
              <a:lnSpc>
                <a:spcPct val="150000"/>
              </a:lnSpc>
              <a:buFont typeface="Arial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228594" indent="-228594">
              <a:lnSpc>
                <a:spcPct val="150000"/>
              </a:lnSpc>
              <a:buFont typeface="Arial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16" name="ïš1íde">
            <a:extLst>
              <a:ext uri="{FF2B5EF4-FFF2-40B4-BE49-F238E27FC236}">
                <a16:creationId xmlns:a16="http://schemas.microsoft.com/office/drawing/2014/main" id="{10822222-4D7C-4C12-9CC5-413745C82B55}"/>
              </a:ext>
            </a:extLst>
          </p:cNvPr>
          <p:cNvSpPr/>
          <p:nvPr/>
        </p:nvSpPr>
        <p:spPr>
          <a:xfrm>
            <a:off x="6467338" y="4940530"/>
            <a:ext cx="4999559" cy="1128374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lIns="90000" tIns="46800" rIns="90000" bIns="46800" anchor="t">
            <a:normAutofit/>
          </a:bodyPr>
          <a:lstStyle/>
          <a:p>
            <a:pPr marL="228594" indent="-228594">
              <a:lnSpc>
                <a:spcPct val="150000"/>
              </a:lnSpc>
              <a:buFont typeface="Arial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228594" indent="-228594">
              <a:lnSpc>
                <a:spcPct val="150000"/>
              </a:lnSpc>
              <a:buFont typeface="Arial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</p:spTree>
    <p:extLst>
      <p:ext uri="{BB962C8B-B14F-4D97-AF65-F5344CB8AC3E}">
        <p14:creationId xmlns:p14="http://schemas.microsoft.com/office/powerpoint/2010/main" val="11806667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ctrTitle"/>
          </p:nvPr>
        </p:nvSpPr>
        <p:spPr>
          <a:xfrm>
            <a:off x="6974646" y="2086341"/>
            <a:ext cx="4545842" cy="1621509"/>
          </a:xfrm>
        </p:spPr>
        <p:txBody>
          <a:bodyPr/>
          <a:lstStyle/>
          <a:p>
            <a:r>
              <a:rPr lang="en-US" altLang="zh-CN" dirty="0">
                <a:solidFill>
                  <a:schemeClr val="bg1"/>
                </a:solidFill>
              </a:rPr>
              <a:t>Thanks.</a:t>
            </a:r>
            <a:br>
              <a:rPr lang="en-US" altLang="zh-CN" dirty="0">
                <a:solidFill>
                  <a:schemeClr val="bg1"/>
                </a:solidFill>
              </a:rPr>
            </a:br>
            <a:r>
              <a:rPr lang="en-US" altLang="zh-CN" b="0" dirty="0">
                <a:solidFill>
                  <a:schemeClr val="bg1"/>
                </a:solidFill>
              </a:rPr>
              <a:t>And Your Slogan Here.</a:t>
            </a:r>
            <a:endParaRPr lang="zh-CN" altLang="en-US" b="0" dirty="0">
              <a:solidFill>
                <a:schemeClr val="bg1"/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7"/>
          </p:nvPr>
        </p:nvSpPr>
        <p:spPr>
          <a:xfrm>
            <a:off x="6974646" y="4490733"/>
            <a:ext cx="4545842" cy="310871"/>
          </a:xfrm>
        </p:spPr>
        <p:txBody>
          <a:bodyPr>
            <a:normAutofit lnSpcReduction="10000"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Speaker name and title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8"/>
          </p:nvPr>
        </p:nvSpPr>
        <p:spPr>
          <a:xfrm>
            <a:off x="6974646" y="4801604"/>
            <a:ext cx="4545842" cy="310871"/>
          </a:xfrm>
        </p:spPr>
        <p:txBody>
          <a:bodyPr>
            <a:normAutofit lnSpcReduction="10000"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mba.guet.edu.cn</a:t>
            </a:r>
          </a:p>
        </p:txBody>
      </p:sp>
    </p:spTree>
    <p:extLst>
      <p:ext uri="{BB962C8B-B14F-4D97-AF65-F5344CB8AC3E}">
        <p14:creationId xmlns:p14="http://schemas.microsoft.com/office/powerpoint/2010/main" val="12590430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983443" y="1647911"/>
            <a:ext cx="5419185" cy="895350"/>
          </a:xfrm>
        </p:spPr>
        <p:txBody>
          <a:bodyPr/>
          <a:lstStyle/>
          <a:p>
            <a:r>
              <a:rPr lang="zh-CN" altLang="en-US" dirty="0"/>
              <a:t>选题背景和研究意义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983443" y="2658755"/>
            <a:ext cx="5419185" cy="1015623"/>
          </a:xfrm>
        </p:spPr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Supporting text here.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8983956" y="3782532"/>
            <a:ext cx="2371618" cy="243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/>
          </p:cNvSpPr>
          <p:nvPr userDrawn="1"/>
        </p:nvSpPr>
        <p:spPr bwMode="auto">
          <a:xfrm>
            <a:off x="10001438" y="4786637"/>
            <a:ext cx="1350374" cy="857438"/>
          </a:xfrm>
          <a:custGeom>
            <a:avLst/>
            <a:gdLst>
              <a:gd name="T0" fmla="*/ 24 w 704"/>
              <a:gd name="T1" fmla="*/ 1 h 447"/>
              <a:gd name="T2" fmla="*/ 19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9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/>
          <p:cNvSpPr>
            <a:spLocks/>
          </p:cNvSpPr>
          <p:nvPr userDrawn="1"/>
        </p:nvSpPr>
        <p:spPr bwMode="auto">
          <a:xfrm>
            <a:off x="10229008" y="5337579"/>
            <a:ext cx="1075786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5 w 560"/>
              <a:gd name="T5" fmla="*/ 44 h 452"/>
              <a:gd name="T6" fmla="*/ 70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484" y="44"/>
                  <a:pt x="71" y="282"/>
                  <a:pt x="70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1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8" y="144"/>
                  <a:pt x="546" y="128"/>
                </a:cubicBezTo>
                <a:close/>
              </a:path>
            </a:pathLst>
          </a:custGeom>
          <a:solidFill>
            <a:srgbClr val="D8F4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"/>
          <p:cNvSpPr>
            <a:spLocks/>
          </p:cNvSpPr>
          <p:nvPr userDrawn="1"/>
        </p:nvSpPr>
        <p:spPr bwMode="auto">
          <a:xfrm>
            <a:off x="9147580" y="4566636"/>
            <a:ext cx="2202351" cy="1259833"/>
          </a:xfrm>
          <a:custGeom>
            <a:avLst/>
            <a:gdLst>
              <a:gd name="T0" fmla="*/ 523 w 1148"/>
              <a:gd name="T1" fmla="*/ 6 h 656"/>
              <a:gd name="T2" fmla="*/ 476 w 1148"/>
              <a:gd name="T3" fmla="*/ 9 h 656"/>
              <a:gd name="T4" fmla="*/ 54 w 1148"/>
              <a:gd name="T5" fmla="*/ 250 h 656"/>
              <a:gd name="T6" fmla="*/ 0 w 1148"/>
              <a:gd name="T7" fmla="*/ 281 h 656"/>
              <a:gd name="T8" fmla="*/ 644 w 1148"/>
              <a:gd name="T9" fmla="*/ 656 h 656"/>
              <a:gd name="T10" fmla="*/ 699 w 1148"/>
              <a:gd name="T11" fmla="*/ 624 h 656"/>
              <a:gd name="T12" fmla="*/ 1086 w 1148"/>
              <a:gd name="T13" fmla="*/ 405 h 656"/>
              <a:gd name="T14" fmla="*/ 1085 w 1148"/>
              <a:gd name="T15" fmla="*/ 404 h 656"/>
              <a:gd name="T16" fmla="*/ 1113 w 1148"/>
              <a:gd name="T17" fmla="*/ 388 h 656"/>
              <a:gd name="T18" fmla="*/ 1143 w 1148"/>
              <a:gd name="T19" fmla="*/ 371 h 656"/>
              <a:gd name="T20" fmla="*/ 1148 w 1148"/>
              <a:gd name="T21" fmla="*/ 371 h 656"/>
              <a:gd name="T22" fmla="*/ 523 w 1148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8" h="656">
                <a:moveTo>
                  <a:pt x="523" y="6"/>
                </a:moveTo>
                <a:cubicBezTo>
                  <a:pt x="513" y="1"/>
                  <a:pt x="492" y="0"/>
                  <a:pt x="476" y="9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4" y="656"/>
                  <a:pt x="644" y="656"/>
                  <a:pt x="644" y="656"/>
                </a:cubicBezTo>
                <a:cubicBezTo>
                  <a:pt x="699" y="624"/>
                  <a:pt x="699" y="624"/>
                  <a:pt x="699" y="624"/>
                </a:cubicBezTo>
                <a:cubicBezTo>
                  <a:pt x="1086" y="405"/>
                  <a:pt x="1086" y="405"/>
                  <a:pt x="1086" y="405"/>
                </a:cubicBezTo>
                <a:cubicBezTo>
                  <a:pt x="1085" y="404"/>
                  <a:pt x="1085" y="404"/>
                  <a:pt x="1085" y="404"/>
                </a:cubicBezTo>
                <a:cubicBezTo>
                  <a:pt x="1113" y="388"/>
                  <a:pt x="1113" y="388"/>
                  <a:pt x="1113" y="388"/>
                </a:cubicBezTo>
                <a:cubicBezTo>
                  <a:pt x="1143" y="371"/>
                  <a:pt x="1143" y="371"/>
                  <a:pt x="1143" y="371"/>
                </a:cubicBezTo>
                <a:cubicBezTo>
                  <a:pt x="1145" y="370"/>
                  <a:pt x="1147" y="370"/>
                  <a:pt x="1148" y="371"/>
                </a:cubicBezTo>
                <a:lnTo>
                  <a:pt x="523" y="6"/>
                </a:lnTo>
                <a:close/>
              </a:path>
            </a:pathLst>
          </a:custGeom>
          <a:solidFill>
            <a:srgbClr val="ADD4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2"/>
          <p:cNvSpPr>
            <a:spLocks/>
          </p:cNvSpPr>
          <p:nvPr userDrawn="1"/>
        </p:nvSpPr>
        <p:spPr bwMode="auto">
          <a:xfrm>
            <a:off x="9042259" y="5106296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5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5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2" y="378"/>
                  <a:pt x="655" y="400"/>
                  <a:pt x="645" y="438"/>
                </a:cubicBezTo>
                <a:cubicBezTo>
                  <a:pt x="636" y="477"/>
                  <a:pt x="645" y="526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3"/>
          <p:cNvSpPr>
            <a:spLocks/>
          </p:cNvSpPr>
          <p:nvPr userDrawn="1"/>
        </p:nvSpPr>
        <p:spPr bwMode="auto">
          <a:xfrm>
            <a:off x="10270385" y="5275527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5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2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5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2" y="292"/>
                  <a:pt x="68" y="282"/>
                </a:cubicBezTo>
                <a:cubicBezTo>
                  <a:pt x="52" y="292"/>
                  <a:pt x="52" y="292"/>
                  <a:pt x="52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60B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4"/>
          <p:cNvSpPr>
            <a:spLocks/>
          </p:cNvSpPr>
          <p:nvPr userDrawn="1"/>
        </p:nvSpPr>
        <p:spPr bwMode="auto">
          <a:xfrm>
            <a:off x="10497955" y="5747494"/>
            <a:ext cx="94037" cy="5453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9 w 49"/>
              <a:gd name="T5" fmla="*/ 0 h 28"/>
              <a:gd name="T6" fmla="*/ 49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5" y="19"/>
                  <a:pt x="31" y="1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 userDrawn="1"/>
        </p:nvSpPr>
        <p:spPr bwMode="auto">
          <a:xfrm>
            <a:off x="9941254" y="4374841"/>
            <a:ext cx="1350374" cy="859319"/>
          </a:xfrm>
          <a:custGeom>
            <a:avLst/>
            <a:gdLst>
              <a:gd name="T0" fmla="*/ 24 w 704"/>
              <a:gd name="T1" fmla="*/ 1 h 447"/>
              <a:gd name="T2" fmla="*/ 18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8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 userDrawn="1"/>
        </p:nvSpPr>
        <p:spPr bwMode="auto">
          <a:xfrm>
            <a:off x="11094151" y="5316895"/>
            <a:ext cx="5642" cy="376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 userDrawn="1"/>
        </p:nvSpPr>
        <p:spPr bwMode="auto">
          <a:xfrm>
            <a:off x="11094151" y="531689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8"/>
          <p:cNvSpPr>
            <a:spLocks/>
          </p:cNvSpPr>
          <p:nvPr userDrawn="1"/>
        </p:nvSpPr>
        <p:spPr bwMode="auto">
          <a:xfrm>
            <a:off x="10170705" y="4923902"/>
            <a:ext cx="1073905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4 w 560"/>
              <a:gd name="T5" fmla="*/ 44 h 452"/>
              <a:gd name="T6" fmla="*/ 69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4"/>
                  <a:pt x="70" y="282"/>
                  <a:pt x="69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0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7" y="144"/>
                  <a:pt x="546" y="128"/>
                </a:cubicBezTo>
                <a:close/>
              </a:path>
            </a:pathLst>
          </a:custGeom>
          <a:solidFill>
            <a:srgbClr val="FCE6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9"/>
          <p:cNvSpPr>
            <a:spLocks/>
          </p:cNvSpPr>
          <p:nvPr userDrawn="1"/>
        </p:nvSpPr>
        <p:spPr bwMode="auto">
          <a:xfrm>
            <a:off x="9085516" y="4156721"/>
            <a:ext cx="2204232" cy="1257952"/>
          </a:xfrm>
          <a:custGeom>
            <a:avLst/>
            <a:gdLst>
              <a:gd name="T0" fmla="*/ 523 w 1149"/>
              <a:gd name="T1" fmla="*/ 6 h 656"/>
              <a:gd name="T2" fmla="*/ 477 w 1149"/>
              <a:gd name="T3" fmla="*/ 9 h 656"/>
              <a:gd name="T4" fmla="*/ 55 w 1149"/>
              <a:gd name="T5" fmla="*/ 250 h 656"/>
              <a:gd name="T6" fmla="*/ 0 w 1149"/>
              <a:gd name="T7" fmla="*/ 281 h 656"/>
              <a:gd name="T8" fmla="*/ 645 w 1149"/>
              <a:gd name="T9" fmla="*/ 656 h 656"/>
              <a:gd name="T10" fmla="*/ 700 w 1149"/>
              <a:gd name="T11" fmla="*/ 624 h 656"/>
              <a:gd name="T12" fmla="*/ 1087 w 1149"/>
              <a:gd name="T13" fmla="*/ 405 h 656"/>
              <a:gd name="T14" fmla="*/ 1086 w 1149"/>
              <a:gd name="T15" fmla="*/ 404 h 656"/>
              <a:gd name="T16" fmla="*/ 1114 w 1149"/>
              <a:gd name="T17" fmla="*/ 388 h 656"/>
              <a:gd name="T18" fmla="*/ 1144 w 1149"/>
              <a:gd name="T19" fmla="*/ 371 h 656"/>
              <a:gd name="T20" fmla="*/ 1149 w 1149"/>
              <a:gd name="T21" fmla="*/ 370 h 656"/>
              <a:gd name="T22" fmla="*/ 523 w 1149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9" h="656">
                <a:moveTo>
                  <a:pt x="523" y="6"/>
                </a:moveTo>
                <a:cubicBezTo>
                  <a:pt x="513" y="1"/>
                  <a:pt x="493" y="0"/>
                  <a:pt x="477" y="9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5" y="656"/>
                  <a:pt x="645" y="656"/>
                  <a:pt x="645" y="656"/>
                </a:cubicBezTo>
                <a:cubicBezTo>
                  <a:pt x="700" y="624"/>
                  <a:pt x="700" y="624"/>
                  <a:pt x="700" y="624"/>
                </a:cubicBezTo>
                <a:cubicBezTo>
                  <a:pt x="1087" y="405"/>
                  <a:pt x="1087" y="405"/>
                  <a:pt x="1087" y="405"/>
                </a:cubicBezTo>
                <a:cubicBezTo>
                  <a:pt x="1086" y="404"/>
                  <a:pt x="1086" y="404"/>
                  <a:pt x="1086" y="404"/>
                </a:cubicBezTo>
                <a:cubicBezTo>
                  <a:pt x="1114" y="388"/>
                  <a:pt x="1114" y="388"/>
                  <a:pt x="1114" y="388"/>
                </a:cubicBezTo>
                <a:cubicBezTo>
                  <a:pt x="1144" y="371"/>
                  <a:pt x="1144" y="371"/>
                  <a:pt x="1144" y="371"/>
                </a:cubicBezTo>
                <a:cubicBezTo>
                  <a:pt x="1146" y="370"/>
                  <a:pt x="1148" y="370"/>
                  <a:pt x="1149" y="370"/>
                </a:cubicBezTo>
                <a:lnTo>
                  <a:pt x="523" y="6"/>
                </a:lnTo>
                <a:close/>
              </a:path>
            </a:pathLst>
          </a:custGeom>
          <a:solidFill>
            <a:srgbClr val="EF9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"/>
          <p:cNvSpPr>
            <a:spLocks/>
          </p:cNvSpPr>
          <p:nvPr userDrawn="1"/>
        </p:nvSpPr>
        <p:spPr bwMode="auto">
          <a:xfrm>
            <a:off x="8982075" y="4696380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4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4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1" y="378"/>
                  <a:pt x="654" y="400"/>
                  <a:pt x="645" y="438"/>
                </a:cubicBezTo>
                <a:cubicBezTo>
                  <a:pt x="635" y="477"/>
                  <a:pt x="645" y="525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"/>
          <p:cNvSpPr>
            <a:spLocks/>
          </p:cNvSpPr>
          <p:nvPr userDrawn="1"/>
        </p:nvSpPr>
        <p:spPr bwMode="auto">
          <a:xfrm>
            <a:off x="10210201" y="4863731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4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1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4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1" y="292"/>
                  <a:pt x="68" y="282"/>
                </a:cubicBezTo>
                <a:cubicBezTo>
                  <a:pt x="51" y="292"/>
                  <a:pt x="51" y="292"/>
                  <a:pt x="51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D66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"/>
          <p:cNvSpPr>
            <a:spLocks/>
          </p:cNvSpPr>
          <p:nvPr userDrawn="1"/>
        </p:nvSpPr>
        <p:spPr bwMode="auto">
          <a:xfrm>
            <a:off x="10437771" y="5337579"/>
            <a:ext cx="94037" cy="5265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8 w 49"/>
              <a:gd name="T5" fmla="*/ 0 h 28"/>
              <a:gd name="T6" fmla="*/ 48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4" y="19"/>
                  <a:pt x="31" y="1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3"/>
          <p:cNvSpPr>
            <a:spLocks/>
          </p:cNvSpPr>
          <p:nvPr userDrawn="1"/>
        </p:nvSpPr>
        <p:spPr bwMode="auto">
          <a:xfrm>
            <a:off x="9978869" y="3899113"/>
            <a:ext cx="1246933" cy="943934"/>
          </a:xfrm>
          <a:custGeom>
            <a:avLst/>
            <a:gdLst>
              <a:gd name="T0" fmla="*/ 0 w 663"/>
              <a:gd name="T1" fmla="*/ 0 h 502"/>
              <a:gd name="T2" fmla="*/ 0 w 663"/>
              <a:gd name="T3" fmla="*/ 137 h 502"/>
              <a:gd name="T4" fmla="*/ 652 w 663"/>
              <a:gd name="T5" fmla="*/ 502 h 502"/>
              <a:gd name="T6" fmla="*/ 663 w 663"/>
              <a:gd name="T7" fmla="*/ 440 h 502"/>
              <a:gd name="T8" fmla="*/ 650 w 663"/>
              <a:gd name="T9" fmla="*/ 377 h 502"/>
              <a:gd name="T10" fmla="*/ 0 w 663"/>
              <a:gd name="T11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3" h="502">
                <a:moveTo>
                  <a:pt x="0" y="0"/>
                </a:moveTo>
                <a:lnTo>
                  <a:pt x="0" y="137"/>
                </a:lnTo>
                <a:lnTo>
                  <a:pt x="652" y="502"/>
                </a:lnTo>
                <a:lnTo>
                  <a:pt x="663" y="440"/>
                </a:lnTo>
                <a:lnTo>
                  <a:pt x="650" y="377"/>
                </a:lnTo>
                <a:lnTo>
                  <a:pt x="0" y="0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4"/>
          <p:cNvSpPr>
            <a:spLocks/>
          </p:cNvSpPr>
          <p:nvPr userDrawn="1"/>
        </p:nvSpPr>
        <p:spPr bwMode="auto">
          <a:xfrm>
            <a:off x="9978869" y="3882190"/>
            <a:ext cx="1277025" cy="727694"/>
          </a:xfrm>
          <a:custGeom>
            <a:avLst/>
            <a:gdLst>
              <a:gd name="T0" fmla="*/ 0 w 666"/>
              <a:gd name="T1" fmla="*/ 8 h 379"/>
              <a:gd name="T2" fmla="*/ 638 w 666"/>
              <a:gd name="T3" fmla="*/ 379 h 379"/>
              <a:gd name="T4" fmla="*/ 657 w 666"/>
              <a:gd name="T5" fmla="*/ 374 h 379"/>
              <a:gd name="T6" fmla="*/ 666 w 666"/>
              <a:gd name="T7" fmla="*/ 374 h 379"/>
              <a:gd name="T8" fmla="*/ 32 w 666"/>
              <a:gd name="T9" fmla="*/ 5 h 379"/>
              <a:gd name="T10" fmla="*/ 6 w 666"/>
              <a:gd name="T11" fmla="*/ 4 h 379"/>
              <a:gd name="T12" fmla="*/ 0 w 666"/>
              <a:gd name="T13" fmla="*/ 8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6" h="379">
                <a:moveTo>
                  <a:pt x="0" y="8"/>
                </a:moveTo>
                <a:cubicBezTo>
                  <a:pt x="638" y="379"/>
                  <a:pt x="638" y="379"/>
                  <a:pt x="638" y="379"/>
                </a:cubicBezTo>
                <a:cubicBezTo>
                  <a:pt x="657" y="374"/>
                  <a:pt x="657" y="374"/>
                  <a:pt x="657" y="374"/>
                </a:cubicBezTo>
                <a:cubicBezTo>
                  <a:pt x="660" y="373"/>
                  <a:pt x="665" y="374"/>
                  <a:pt x="666" y="374"/>
                </a:cubicBezTo>
                <a:cubicBezTo>
                  <a:pt x="32" y="5"/>
                  <a:pt x="32" y="5"/>
                  <a:pt x="32" y="5"/>
                </a:cubicBezTo>
                <a:cubicBezTo>
                  <a:pt x="24" y="1"/>
                  <a:pt x="13" y="0"/>
                  <a:pt x="6" y="4"/>
                </a:cubicBezTo>
                <a:lnTo>
                  <a:pt x="0" y="8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5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6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7"/>
          <p:cNvSpPr>
            <a:spLocks/>
          </p:cNvSpPr>
          <p:nvPr userDrawn="1"/>
        </p:nvSpPr>
        <p:spPr bwMode="auto">
          <a:xfrm>
            <a:off x="10776305" y="5042364"/>
            <a:ext cx="3761" cy="5641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8"/>
          <p:cNvSpPr>
            <a:spLocks/>
          </p:cNvSpPr>
          <p:nvPr userDrawn="1"/>
        </p:nvSpPr>
        <p:spPr bwMode="auto">
          <a:xfrm>
            <a:off x="9023451" y="4660654"/>
            <a:ext cx="1239410" cy="738976"/>
          </a:xfrm>
          <a:custGeom>
            <a:avLst/>
            <a:gdLst>
              <a:gd name="T0" fmla="*/ 6 w 645"/>
              <a:gd name="T1" fmla="*/ 9 h 385"/>
              <a:gd name="T2" fmla="*/ 612 w 645"/>
              <a:gd name="T3" fmla="*/ 361 h 385"/>
              <a:gd name="T4" fmla="*/ 627 w 645"/>
              <a:gd name="T5" fmla="*/ 364 h 385"/>
              <a:gd name="T6" fmla="*/ 642 w 645"/>
              <a:gd name="T7" fmla="*/ 361 h 385"/>
              <a:gd name="T8" fmla="*/ 642 w 645"/>
              <a:gd name="T9" fmla="*/ 361 h 385"/>
              <a:gd name="T10" fmla="*/ 642 w 645"/>
              <a:gd name="T11" fmla="*/ 361 h 385"/>
              <a:gd name="T12" fmla="*/ 645 w 645"/>
              <a:gd name="T13" fmla="*/ 380 h 385"/>
              <a:gd name="T14" fmla="*/ 615 w 645"/>
              <a:gd name="T15" fmla="*/ 380 h 385"/>
              <a:gd name="T16" fmla="*/ 8 w 645"/>
              <a:gd name="T17" fmla="*/ 28 h 385"/>
              <a:gd name="T18" fmla="*/ 2 w 645"/>
              <a:gd name="T19" fmla="*/ 19 h 385"/>
              <a:gd name="T20" fmla="*/ 0 w 645"/>
              <a:gd name="T21" fmla="*/ 0 h 385"/>
              <a:gd name="T22" fmla="*/ 6 w 645"/>
              <a:gd name="T23" fmla="*/ 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5" h="385">
                <a:moveTo>
                  <a:pt x="6" y="9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6" y="363"/>
                  <a:pt x="622" y="364"/>
                  <a:pt x="627" y="364"/>
                </a:cubicBezTo>
                <a:cubicBezTo>
                  <a:pt x="633" y="364"/>
                  <a:pt x="638" y="363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5" y="380"/>
                  <a:pt x="645" y="380"/>
                  <a:pt x="645" y="380"/>
                </a:cubicBezTo>
                <a:cubicBezTo>
                  <a:pt x="636" y="385"/>
                  <a:pt x="623" y="385"/>
                  <a:pt x="615" y="380"/>
                </a:cubicBezTo>
                <a:cubicBezTo>
                  <a:pt x="8" y="28"/>
                  <a:pt x="8" y="28"/>
                  <a:pt x="8" y="28"/>
                </a:cubicBezTo>
                <a:cubicBezTo>
                  <a:pt x="4" y="25"/>
                  <a:pt x="2" y="22"/>
                  <a:pt x="2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9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9"/>
          <p:cNvSpPr>
            <a:spLocks/>
          </p:cNvSpPr>
          <p:nvPr userDrawn="1"/>
        </p:nvSpPr>
        <p:spPr bwMode="auto">
          <a:xfrm>
            <a:off x="9019690" y="4100310"/>
            <a:ext cx="2181663" cy="1263593"/>
          </a:xfrm>
          <a:custGeom>
            <a:avLst/>
            <a:gdLst>
              <a:gd name="T0" fmla="*/ 8 w 1137"/>
              <a:gd name="T1" fmla="*/ 283 h 658"/>
              <a:gd name="T2" fmla="*/ 8 w 1137"/>
              <a:gd name="T3" fmla="*/ 301 h 658"/>
              <a:gd name="T4" fmla="*/ 614 w 1137"/>
              <a:gd name="T5" fmla="*/ 653 h 658"/>
              <a:gd name="T6" fmla="*/ 644 w 1137"/>
              <a:gd name="T7" fmla="*/ 653 h 658"/>
              <a:gd name="T8" fmla="*/ 1137 w 1137"/>
              <a:gd name="T9" fmla="*/ 373 h 658"/>
              <a:gd name="T10" fmla="*/ 499 w 1137"/>
              <a:gd name="T11" fmla="*/ 0 h 658"/>
              <a:gd name="T12" fmla="*/ 8 w 1137"/>
              <a:gd name="T13" fmla="*/ 28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7" h="658">
                <a:moveTo>
                  <a:pt x="8" y="283"/>
                </a:moveTo>
                <a:cubicBezTo>
                  <a:pt x="0" y="288"/>
                  <a:pt x="0" y="296"/>
                  <a:pt x="8" y="301"/>
                </a:cubicBezTo>
                <a:cubicBezTo>
                  <a:pt x="614" y="653"/>
                  <a:pt x="614" y="653"/>
                  <a:pt x="614" y="653"/>
                </a:cubicBezTo>
                <a:cubicBezTo>
                  <a:pt x="622" y="658"/>
                  <a:pt x="636" y="658"/>
                  <a:pt x="644" y="653"/>
                </a:cubicBezTo>
                <a:cubicBezTo>
                  <a:pt x="1137" y="373"/>
                  <a:pt x="1137" y="373"/>
                  <a:pt x="1137" y="373"/>
                </a:cubicBezTo>
                <a:cubicBezTo>
                  <a:pt x="499" y="0"/>
                  <a:pt x="499" y="0"/>
                  <a:pt x="499" y="0"/>
                </a:cubicBezTo>
                <a:lnTo>
                  <a:pt x="8" y="283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"/>
          <p:cNvSpPr>
            <a:spLocks/>
          </p:cNvSpPr>
          <p:nvPr userDrawn="1"/>
        </p:nvSpPr>
        <p:spPr bwMode="auto">
          <a:xfrm>
            <a:off x="10232770" y="4598602"/>
            <a:ext cx="934730" cy="740857"/>
          </a:xfrm>
          <a:custGeom>
            <a:avLst/>
            <a:gdLst>
              <a:gd name="T0" fmla="*/ 0 w 497"/>
              <a:gd name="T1" fmla="*/ 291 h 394"/>
              <a:gd name="T2" fmla="*/ 0 w 497"/>
              <a:gd name="T3" fmla="*/ 394 h 394"/>
              <a:gd name="T4" fmla="*/ 497 w 497"/>
              <a:gd name="T5" fmla="*/ 103 h 394"/>
              <a:gd name="T6" fmla="*/ 497 w 497"/>
              <a:gd name="T7" fmla="*/ 0 h 394"/>
              <a:gd name="T8" fmla="*/ 0 w 497"/>
              <a:gd name="T9" fmla="*/ 29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7" h="394">
                <a:moveTo>
                  <a:pt x="0" y="291"/>
                </a:moveTo>
                <a:lnTo>
                  <a:pt x="0" y="394"/>
                </a:lnTo>
                <a:lnTo>
                  <a:pt x="497" y="103"/>
                </a:lnTo>
                <a:lnTo>
                  <a:pt x="497" y="0"/>
                </a:lnTo>
                <a:lnTo>
                  <a:pt x="0" y="291"/>
                </a:ln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1"/>
          <p:cNvSpPr>
            <a:spLocks/>
          </p:cNvSpPr>
          <p:nvPr userDrawn="1"/>
        </p:nvSpPr>
        <p:spPr bwMode="auto">
          <a:xfrm>
            <a:off x="9085516" y="4500824"/>
            <a:ext cx="1147254" cy="838635"/>
          </a:xfrm>
          <a:custGeom>
            <a:avLst/>
            <a:gdLst>
              <a:gd name="T0" fmla="*/ 0 w 610"/>
              <a:gd name="T1" fmla="*/ 0 h 446"/>
              <a:gd name="T2" fmla="*/ 0 w 610"/>
              <a:gd name="T3" fmla="*/ 94 h 446"/>
              <a:gd name="T4" fmla="*/ 610 w 610"/>
              <a:gd name="T5" fmla="*/ 446 h 446"/>
              <a:gd name="T6" fmla="*/ 610 w 610"/>
              <a:gd name="T7" fmla="*/ 343 h 446"/>
              <a:gd name="T8" fmla="*/ 0 w 610"/>
              <a:gd name="T9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446">
                <a:moveTo>
                  <a:pt x="0" y="0"/>
                </a:moveTo>
                <a:lnTo>
                  <a:pt x="0" y="94"/>
                </a:lnTo>
                <a:lnTo>
                  <a:pt x="610" y="446"/>
                </a:lnTo>
                <a:lnTo>
                  <a:pt x="610" y="343"/>
                </a:lnTo>
                <a:lnTo>
                  <a:pt x="0" y="0"/>
                </a:lnTo>
                <a:close/>
              </a:path>
            </a:pathLst>
          </a:custGeom>
          <a:solidFill>
            <a:srgbClr val="D7EC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auto">
          <a:xfrm>
            <a:off x="10255339" y="4587320"/>
            <a:ext cx="1025006" cy="802908"/>
          </a:xfrm>
          <a:custGeom>
            <a:avLst/>
            <a:gdLst>
              <a:gd name="T0" fmla="*/ 520 w 534"/>
              <a:gd name="T1" fmla="*/ 7 h 419"/>
              <a:gd name="T2" fmla="*/ 490 w 534"/>
              <a:gd name="T3" fmla="*/ 11 h 419"/>
              <a:gd name="T4" fmla="*/ 0 w 534"/>
              <a:gd name="T5" fmla="*/ 295 h 419"/>
              <a:gd name="T6" fmla="*/ 0 w 534"/>
              <a:gd name="T7" fmla="*/ 314 h 419"/>
              <a:gd name="T8" fmla="*/ 473 w 534"/>
              <a:gd name="T9" fmla="*/ 39 h 419"/>
              <a:gd name="T10" fmla="*/ 500 w 534"/>
              <a:gd name="T11" fmla="*/ 50 h 419"/>
              <a:gd name="T12" fmla="*/ 500 w 534"/>
              <a:gd name="T13" fmla="*/ 95 h 419"/>
              <a:gd name="T14" fmla="*/ 483 w 534"/>
              <a:gd name="T15" fmla="*/ 122 h 419"/>
              <a:gd name="T16" fmla="*/ 0 w 534"/>
              <a:gd name="T17" fmla="*/ 400 h 419"/>
              <a:gd name="T18" fmla="*/ 3 w 534"/>
              <a:gd name="T19" fmla="*/ 419 h 419"/>
              <a:gd name="T20" fmla="*/ 492 w 534"/>
              <a:gd name="T21" fmla="*/ 136 h 419"/>
              <a:gd name="T22" fmla="*/ 532 w 534"/>
              <a:gd name="T23" fmla="*/ 76 h 419"/>
              <a:gd name="T24" fmla="*/ 532 w 534"/>
              <a:gd name="T25" fmla="*/ 34 h 419"/>
              <a:gd name="T26" fmla="*/ 520 w 534"/>
              <a:gd name="T27" fmla="*/ 7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4" h="419">
                <a:moveTo>
                  <a:pt x="520" y="7"/>
                </a:moveTo>
                <a:cubicBezTo>
                  <a:pt x="508" y="0"/>
                  <a:pt x="491" y="11"/>
                  <a:pt x="490" y="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4"/>
                  <a:pt x="0" y="314"/>
                  <a:pt x="0" y="314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6" y="37"/>
                  <a:pt x="500" y="24"/>
                  <a:pt x="500" y="50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7"/>
                  <a:pt x="496" y="114"/>
                  <a:pt x="483" y="122"/>
                </a:cubicBezTo>
                <a:cubicBezTo>
                  <a:pt x="0" y="400"/>
                  <a:pt x="0" y="400"/>
                  <a:pt x="0" y="400"/>
                </a:cubicBezTo>
                <a:cubicBezTo>
                  <a:pt x="3" y="419"/>
                  <a:pt x="3" y="419"/>
                  <a:pt x="3" y="419"/>
                </a:cubicBezTo>
                <a:cubicBezTo>
                  <a:pt x="492" y="136"/>
                  <a:pt x="492" y="136"/>
                  <a:pt x="492" y="136"/>
                </a:cubicBezTo>
                <a:cubicBezTo>
                  <a:pt x="507" y="129"/>
                  <a:pt x="532" y="118"/>
                  <a:pt x="532" y="76"/>
                </a:cubicBezTo>
                <a:cubicBezTo>
                  <a:pt x="532" y="34"/>
                  <a:pt x="532" y="34"/>
                  <a:pt x="532" y="34"/>
                </a:cubicBezTo>
                <a:cubicBezTo>
                  <a:pt x="532" y="34"/>
                  <a:pt x="534" y="16"/>
                  <a:pt x="520" y="7"/>
                </a:cubicBezTo>
                <a:close/>
              </a:path>
            </a:pathLst>
          </a:custGeom>
          <a:solidFill>
            <a:srgbClr val="13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3"/>
          <p:cNvSpPr>
            <a:spLocks/>
          </p:cNvSpPr>
          <p:nvPr userDrawn="1"/>
        </p:nvSpPr>
        <p:spPr bwMode="auto">
          <a:xfrm>
            <a:off x="9023451" y="4459457"/>
            <a:ext cx="1231887" cy="735216"/>
          </a:xfrm>
          <a:custGeom>
            <a:avLst/>
            <a:gdLst>
              <a:gd name="T0" fmla="*/ 6 w 642"/>
              <a:gd name="T1" fmla="*/ 8 h 383"/>
              <a:gd name="T2" fmla="*/ 612 w 642"/>
              <a:gd name="T3" fmla="*/ 361 h 383"/>
              <a:gd name="T4" fmla="*/ 612 w 642"/>
              <a:gd name="T5" fmla="*/ 360 h 383"/>
              <a:gd name="T6" fmla="*/ 642 w 642"/>
              <a:gd name="T7" fmla="*/ 360 h 383"/>
              <a:gd name="T8" fmla="*/ 642 w 642"/>
              <a:gd name="T9" fmla="*/ 379 h 383"/>
              <a:gd name="T10" fmla="*/ 627 w 642"/>
              <a:gd name="T11" fmla="*/ 383 h 383"/>
              <a:gd name="T12" fmla="*/ 612 w 642"/>
              <a:gd name="T13" fmla="*/ 379 h 383"/>
              <a:gd name="T14" fmla="*/ 612 w 642"/>
              <a:gd name="T15" fmla="*/ 380 h 383"/>
              <a:gd name="T16" fmla="*/ 6 w 642"/>
              <a:gd name="T17" fmla="*/ 27 h 383"/>
              <a:gd name="T18" fmla="*/ 0 w 642"/>
              <a:gd name="T19" fmla="*/ 19 h 383"/>
              <a:gd name="T20" fmla="*/ 0 w 642"/>
              <a:gd name="T21" fmla="*/ 0 h 383"/>
              <a:gd name="T22" fmla="*/ 6 w 642"/>
              <a:gd name="T23" fmla="*/ 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2" h="383">
                <a:moveTo>
                  <a:pt x="6" y="8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2" y="360"/>
                  <a:pt x="612" y="360"/>
                  <a:pt x="612" y="360"/>
                </a:cubicBezTo>
                <a:cubicBezTo>
                  <a:pt x="620" y="365"/>
                  <a:pt x="634" y="365"/>
                  <a:pt x="642" y="360"/>
                </a:cubicBezTo>
                <a:cubicBezTo>
                  <a:pt x="642" y="379"/>
                  <a:pt x="642" y="379"/>
                  <a:pt x="642" y="379"/>
                </a:cubicBezTo>
                <a:cubicBezTo>
                  <a:pt x="638" y="382"/>
                  <a:pt x="633" y="383"/>
                  <a:pt x="627" y="383"/>
                </a:cubicBezTo>
                <a:cubicBezTo>
                  <a:pt x="622" y="383"/>
                  <a:pt x="616" y="382"/>
                  <a:pt x="612" y="379"/>
                </a:cubicBezTo>
                <a:cubicBezTo>
                  <a:pt x="612" y="380"/>
                  <a:pt x="612" y="380"/>
                  <a:pt x="612" y="38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25"/>
                  <a:pt x="0" y="22"/>
                  <a:pt x="0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8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4"/>
          <p:cNvSpPr>
            <a:spLocks/>
          </p:cNvSpPr>
          <p:nvPr userDrawn="1"/>
        </p:nvSpPr>
        <p:spPr bwMode="auto">
          <a:xfrm>
            <a:off x="9019690" y="3897233"/>
            <a:ext cx="2183544" cy="1263593"/>
          </a:xfrm>
          <a:custGeom>
            <a:avLst/>
            <a:gdLst>
              <a:gd name="T0" fmla="*/ 8 w 1138"/>
              <a:gd name="T1" fmla="*/ 284 h 658"/>
              <a:gd name="T2" fmla="*/ 8 w 1138"/>
              <a:gd name="T3" fmla="*/ 301 h 658"/>
              <a:gd name="T4" fmla="*/ 614 w 1138"/>
              <a:gd name="T5" fmla="*/ 654 h 658"/>
              <a:gd name="T6" fmla="*/ 644 w 1138"/>
              <a:gd name="T7" fmla="*/ 654 h 658"/>
              <a:gd name="T8" fmla="*/ 1138 w 1138"/>
              <a:gd name="T9" fmla="*/ 368 h 658"/>
              <a:gd name="T10" fmla="*/ 499 w 1138"/>
              <a:gd name="T11" fmla="*/ 0 h 658"/>
              <a:gd name="T12" fmla="*/ 8 w 1138"/>
              <a:gd name="T13" fmla="*/ 28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8" h="658">
                <a:moveTo>
                  <a:pt x="8" y="284"/>
                </a:moveTo>
                <a:cubicBezTo>
                  <a:pt x="0" y="289"/>
                  <a:pt x="0" y="296"/>
                  <a:pt x="8" y="301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22" y="658"/>
                  <a:pt x="636" y="658"/>
                  <a:pt x="644" y="654"/>
                </a:cubicBezTo>
                <a:cubicBezTo>
                  <a:pt x="1138" y="368"/>
                  <a:pt x="1138" y="368"/>
                  <a:pt x="1138" y="368"/>
                </a:cubicBezTo>
                <a:cubicBezTo>
                  <a:pt x="499" y="0"/>
                  <a:pt x="499" y="0"/>
                  <a:pt x="499" y="0"/>
                </a:cubicBezTo>
                <a:lnTo>
                  <a:pt x="8" y="28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5"/>
          <p:cNvSpPr>
            <a:spLocks/>
          </p:cNvSpPr>
          <p:nvPr userDrawn="1"/>
        </p:nvSpPr>
        <p:spPr bwMode="auto">
          <a:xfrm>
            <a:off x="9961943" y="3793814"/>
            <a:ext cx="1083309" cy="817951"/>
          </a:xfrm>
          <a:custGeom>
            <a:avLst/>
            <a:gdLst>
              <a:gd name="T0" fmla="*/ 0 w 576"/>
              <a:gd name="T1" fmla="*/ 0 h 435"/>
              <a:gd name="T2" fmla="*/ 0 w 576"/>
              <a:gd name="T3" fmla="*/ 117 h 435"/>
              <a:gd name="T4" fmla="*/ 567 w 576"/>
              <a:gd name="T5" fmla="*/ 435 h 435"/>
              <a:gd name="T6" fmla="*/ 576 w 576"/>
              <a:gd name="T7" fmla="*/ 381 h 435"/>
              <a:gd name="T8" fmla="*/ 565 w 576"/>
              <a:gd name="T9" fmla="*/ 326 h 435"/>
              <a:gd name="T10" fmla="*/ 0 w 576"/>
              <a:gd name="T1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" h="435">
                <a:moveTo>
                  <a:pt x="0" y="0"/>
                </a:moveTo>
                <a:lnTo>
                  <a:pt x="0" y="117"/>
                </a:lnTo>
                <a:lnTo>
                  <a:pt x="567" y="435"/>
                </a:lnTo>
                <a:lnTo>
                  <a:pt x="576" y="381"/>
                </a:lnTo>
                <a:lnTo>
                  <a:pt x="565" y="326"/>
                </a:lnTo>
                <a:lnTo>
                  <a:pt x="0" y="0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6"/>
          <p:cNvSpPr>
            <a:spLocks/>
          </p:cNvSpPr>
          <p:nvPr userDrawn="1"/>
        </p:nvSpPr>
        <p:spPr bwMode="auto">
          <a:xfrm>
            <a:off x="9961943" y="3778771"/>
            <a:ext cx="1107758" cy="629916"/>
          </a:xfrm>
          <a:custGeom>
            <a:avLst/>
            <a:gdLst>
              <a:gd name="T0" fmla="*/ 0 w 577"/>
              <a:gd name="T1" fmla="*/ 7 h 328"/>
              <a:gd name="T2" fmla="*/ 553 w 577"/>
              <a:gd name="T3" fmla="*/ 328 h 328"/>
              <a:gd name="T4" fmla="*/ 570 w 577"/>
              <a:gd name="T5" fmla="*/ 324 h 328"/>
              <a:gd name="T6" fmla="*/ 577 w 577"/>
              <a:gd name="T7" fmla="*/ 324 h 328"/>
              <a:gd name="T8" fmla="*/ 28 w 577"/>
              <a:gd name="T9" fmla="*/ 4 h 328"/>
              <a:gd name="T10" fmla="*/ 5 w 577"/>
              <a:gd name="T11" fmla="*/ 3 h 328"/>
              <a:gd name="T12" fmla="*/ 0 w 577"/>
              <a:gd name="T13" fmla="*/ 7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7" h="328">
                <a:moveTo>
                  <a:pt x="0" y="7"/>
                </a:moveTo>
                <a:cubicBezTo>
                  <a:pt x="553" y="328"/>
                  <a:pt x="553" y="328"/>
                  <a:pt x="553" y="328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2" y="323"/>
                  <a:pt x="577" y="324"/>
                  <a:pt x="577" y="324"/>
                </a:cubicBezTo>
                <a:cubicBezTo>
                  <a:pt x="28" y="4"/>
                  <a:pt x="28" y="4"/>
                  <a:pt x="28" y="4"/>
                </a:cubicBezTo>
                <a:cubicBezTo>
                  <a:pt x="20" y="0"/>
                  <a:pt x="11" y="0"/>
                  <a:pt x="5" y="3"/>
                </a:cubicBezTo>
                <a:lnTo>
                  <a:pt x="0" y="7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7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"/>
          <p:cNvSpPr>
            <a:spLocks/>
          </p:cNvSpPr>
          <p:nvPr userDrawn="1"/>
        </p:nvSpPr>
        <p:spPr bwMode="auto">
          <a:xfrm>
            <a:off x="10654056" y="4784757"/>
            <a:ext cx="3761" cy="188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0"/>
          <p:cNvSpPr>
            <a:spLocks/>
          </p:cNvSpPr>
          <p:nvPr userDrawn="1"/>
        </p:nvSpPr>
        <p:spPr bwMode="auto">
          <a:xfrm>
            <a:off x="9136296" y="4453816"/>
            <a:ext cx="1072024" cy="639318"/>
          </a:xfrm>
          <a:custGeom>
            <a:avLst/>
            <a:gdLst>
              <a:gd name="T0" fmla="*/ 5 w 559"/>
              <a:gd name="T1" fmla="*/ 7 h 333"/>
              <a:gd name="T2" fmla="*/ 531 w 559"/>
              <a:gd name="T3" fmla="*/ 312 h 333"/>
              <a:gd name="T4" fmla="*/ 544 w 559"/>
              <a:gd name="T5" fmla="*/ 316 h 333"/>
              <a:gd name="T6" fmla="*/ 557 w 559"/>
              <a:gd name="T7" fmla="*/ 312 h 333"/>
              <a:gd name="T8" fmla="*/ 557 w 559"/>
              <a:gd name="T9" fmla="*/ 312 h 333"/>
              <a:gd name="T10" fmla="*/ 557 w 559"/>
              <a:gd name="T11" fmla="*/ 312 h 333"/>
              <a:gd name="T12" fmla="*/ 559 w 559"/>
              <a:gd name="T13" fmla="*/ 329 h 333"/>
              <a:gd name="T14" fmla="*/ 533 w 559"/>
              <a:gd name="T15" fmla="*/ 329 h 333"/>
              <a:gd name="T16" fmla="*/ 7 w 559"/>
              <a:gd name="T17" fmla="*/ 24 h 333"/>
              <a:gd name="T18" fmla="*/ 2 w 559"/>
              <a:gd name="T19" fmla="*/ 16 h 333"/>
              <a:gd name="T20" fmla="*/ 0 w 559"/>
              <a:gd name="T21" fmla="*/ 0 h 333"/>
              <a:gd name="T22" fmla="*/ 5 w 559"/>
              <a:gd name="T23" fmla="*/ 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9" h="333">
                <a:moveTo>
                  <a:pt x="5" y="7"/>
                </a:moveTo>
                <a:cubicBezTo>
                  <a:pt x="531" y="312"/>
                  <a:pt x="531" y="312"/>
                  <a:pt x="531" y="312"/>
                </a:cubicBezTo>
                <a:cubicBezTo>
                  <a:pt x="534" y="315"/>
                  <a:pt x="539" y="316"/>
                  <a:pt x="544" y="316"/>
                </a:cubicBezTo>
                <a:cubicBezTo>
                  <a:pt x="548" y="316"/>
                  <a:pt x="553" y="315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9" y="329"/>
                  <a:pt x="559" y="329"/>
                  <a:pt x="559" y="329"/>
                </a:cubicBezTo>
                <a:cubicBezTo>
                  <a:pt x="552" y="333"/>
                  <a:pt x="540" y="333"/>
                  <a:pt x="533" y="329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2"/>
                  <a:pt x="2" y="19"/>
                  <a:pt x="2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5"/>
                  <a:pt x="5" y="7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1"/>
          <p:cNvSpPr>
            <a:spLocks/>
          </p:cNvSpPr>
          <p:nvPr userDrawn="1"/>
        </p:nvSpPr>
        <p:spPr bwMode="auto">
          <a:xfrm>
            <a:off x="9132535" y="3966806"/>
            <a:ext cx="1890148" cy="1096242"/>
          </a:xfrm>
          <a:custGeom>
            <a:avLst/>
            <a:gdLst>
              <a:gd name="T0" fmla="*/ 7 w 985"/>
              <a:gd name="T1" fmla="*/ 246 h 571"/>
              <a:gd name="T2" fmla="*/ 7 w 985"/>
              <a:gd name="T3" fmla="*/ 261 h 571"/>
              <a:gd name="T4" fmla="*/ 533 w 985"/>
              <a:gd name="T5" fmla="*/ 566 h 571"/>
              <a:gd name="T6" fmla="*/ 559 w 985"/>
              <a:gd name="T7" fmla="*/ 566 h 571"/>
              <a:gd name="T8" fmla="*/ 985 w 985"/>
              <a:gd name="T9" fmla="*/ 321 h 571"/>
              <a:gd name="T10" fmla="*/ 433 w 985"/>
              <a:gd name="T11" fmla="*/ 0 h 571"/>
              <a:gd name="T12" fmla="*/ 7 w 985"/>
              <a:gd name="T13" fmla="*/ 246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571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1"/>
                  <a:pt x="552" y="571"/>
                  <a:pt x="559" y="566"/>
                </a:cubicBezTo>
                <a:cubicBezTo>
                  <a:pt x="985" y="321"/>
                  <a:pt x="985" y="321"/>
                  <a:pt x="985" y="321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2"/>
          <p:cNvSpPr>
            <a:spLocks/>
          </p:cNvSpPr>
          <p:nvPr userDrawn="1"/>
        </p:nvSpPr>
        <p:spPr bwMode="auto">
          <a:xfrm>
            <a:off x="10183870" y="4399286"/>
            <a:ext cx="808720" cy="641198"/>
          </a:xfrm>
          <a:custGeom>
            <a:avLst/>
            <a:gdLst>
              <a:gd name="T0" fmla="*/ 0 w 430"/>
              <a:gd name="T1" fmla="*/ 252 h 341"/>
              <a:gd name="T2" fmla="*/ 0 w 430"/>
              <a:gd name="T3" fmla="*/ 341 h 341"/>
              <a:gd name="T4" fmla="*/ 430 w 430"/>
              <a:gd name="T5" fmla="*/ 89 h 341"/>
              <a:gd name="T6" fmla="*/ 430 w 430"/>
              <a:gd name="T7" fmla="*/ 0 h 341"/>
              <a:gd name="T8" fmla="*/ 0 w 430"/>
              <a:gd name="T9" fmla="*/ 252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341">
                <a:moveTo>
                  <a:pt x="0" y="252"/>
                </a:moveTo>
                <a:lnTo>
                  <a:pt x="0" y="341"/>
                </a:lnTo>
                <a:lnTo>
                  <a:pt x="430" y="89"/>
                </a:lnTo>
                <a:lnTo>
                  <a:pt x="43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EAD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3"/>
          <p:cNvSpPr>
            <a:spLocks/>
          </p:cNvSpPr>
          <p:nvPr userDrawn="1"/>
        </p:nvSpPr>
        <p:spPr bwMode="auto">
          <a:xfrm>
            <a:off x="9188957" y="4314670"/>
            <a:ext cx="994914" cy="725814"/>
          </a:xfrm>
          <a:custGeom>
            <a:avLst/>
            <a:gdLst>
              <a:gd name="T0" fmla="*/ 0 w 529"/>
              <a:gd name="T1" fmla="*/ 0 h 386"/>
              <a:gd name="T2" fmla="*/ 0 w 529"/>
              <a:gd name="T3" fmla="*/ 80 h 386"/>
              <a:gd name="T4" fmla="*/ 529 w 529"/>
              <a:gd name="T5" fmla="*/ 386 h 386"/>
              <a:gd name="T6" fmla="*/ 529 w 529"/>
              <a:gd name="T7" fmla="*/ 297 h 386"/>
              <a:gd name="T8" fmla="*/ 0 w 529"/>
              <a:gd name="T9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9" h="386">
                <a:moveTo>
                  <a:pt x="0" y="0"/>
                </a:moveTo>
                <a:lnTo>
                  <a:pt x="0" y="80"/>
                </a:lnTo>
                <a:lnTo>
                  <a:pt x="529" y="386"/>
                </a:lnTo>
                <a:lnTo>
                  <a:pt x="529" y="297"/>
                </a:lnTo>
                <a:lnTo>
                  <a:pt x="0" y="0"/>
                </a:lnTo>
                <a:close/>
              </a:path>
            </a:pathLst>
          </a:custGeom>
          <a:solidFill>
            <a:srgbClr val="F9F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"/>
          <p:cNvSpPr>
            <a:spLocks/>
          </p:cNvSpPr>
          <p:nvPr userDrawn="1"/>
        </p:nvSpPr>
        <p:spPr bwMode="auto">
          <a:xfrm>
            <a:off x="10204559" y="4388003"/>
            <a:ext cx="887711" cy="697609"/>
          </a:xfrm>
          <a:custGeom>
            <a:avLst/>
            <a:gdLst>
              <a:gd name="T0" fmla="*/ 451 w 463"/>
              <a:gd name="T1" fmla="*/ 6 h 363"/>
              <a:gd name="T2" fmla="*/ 425 w 463"/>
              <a:gd name="T3" fmla="*/ 10 h 363"/>
              <a:gd name="T4" fmla="*/ 0 w 463"/>
              <a:gd name="T5" fmla="*/ 255 h 363"/>
              <a:gd name="T6" fmla="*/ 0 w 463"/>
              <a:gd name="T7" fmla="*/ 272 h 363"/>
              <a:gd name="T8" fmla="*/ 410 w 463"/>
              <a:gd name="T9" fmla="*/ 34 h 363"/>
              <a:gd name="T10" fmla="*/ 433 w 463"/>
              <a:gd name="T11" fmla="*/ 43 h 363"/>
              <a:gd name="T12" fmla="*/ 433 w 463"/>
              <a:gd name="T13" fmla="*/ 82 h 363"/>
              <a:gd name="T14" fmla="*/ 418 w 463"/>
              <a:gd name="T15" fmla="*/ 105 h 363"/>
              <a:gd name="T16" fmla="*/ 0 w 463"/>
              <a:gd name="T17" fmla="*/ 346 h 363"/>
              <a:gd name="T18" fmla="*/ 2 w 463"/>
              <a:gd name="T19" fmla="*/ 363 h 363"/>
              <a:gd name="T20" fmla="*/ 426 w 463"/>
              <a:gd name="T21" fmla="*/ 118 h 363"/>
              <a:gd name="T22" fmla="*/ 461 w 463"/>
              <a:gd name="T23" fmla="*/ 66 h 363"/>
              <a:gd name="T24" fmla="*/ 461 w 463"/>
              <a:gd name="T25" fmla="*/ 29 h 363"/>
              <a:gd name="T26" fmla="*/ 451 w 463"/>
              <a:gd name="T27" fmla="*/ 6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3" h="363">
                <a:moveTo>
                  <a:pt x="451" y="6"/>
                </a:moveTo>
                <a:cubicBezTo>
                  <a:pt x="440" y="0"/>
                  <a:pt x="425" y="9"/>
                  <a:pt x="425" y="10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72"/>
                  <a:pt x="0" y="272"/>
                  <a:pt x="0" y="272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33" y="21"/>
                  <a:pt x="433" y="43"/>
                </a:cubicBezTo>
                <a:cubicBezTo>
                  <a:pt x="433" y="82"/>
                  <a:pt x="433" y="82"/>
                  <a:pt x="433" y="82"/>
                </a:cubicBezTo>
                <a:cubicBezTo>
                  <a:pt x="433" y="84"/>
                  <a:pt x="430" y="98"/>
                  <a:pt x="418" y="105"/>
                </a:cubicBezTo>
                <a:cubicBezTo>
                  <a:pt x="0" y="346"/>
                  <a:pt x="0" y="346"/>
                  <a:pt x="0" y="346"/>
                </a:cubicBezTo>
                <a:cubicBezTo>
                  <a:pt x="2" y="363"/>
                  <a:pt x="2" y="363"/>
                  <a:pt x="2" y="363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39" y="111"/>
                  <a:pt x="461" y="102"/>
                  <a:pt x="461" y="66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61" y="29"/>
                  <a:pt x="463" y="13"/>
                  <a:pt x="451" y="6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"/>
          <p:cNvSpPr>
            <a:spLocks/>
          </p:cNvSpPr>
          <p:nvPr userDrawn="1"/>
        </p:nvSpPr>
        <p:spPr bwMode="auto">
          <a:xfrm>
            <a:off x="9136296" y="4277063"/>
            <a:ext cx="1068263" cy="639318"/>
          </a:xfrm>
          <a:custGeom>
            <a:avLst/>
            <a:gdLst>
              <a:gd name="T0" fmla="*/ 5 w 557"/>
              <a:gd name="T1" fmla="*/ 8 h 333"/>
              <a:gd name="T2" fmla="*/ 531 w 557"/>
              <a:gd name="T3" fmla="*/ 313 h 333"/>
              <a:gd name="T4" fmla="*/ 531 w 557"/>
              <a:gd name="T5" fmla="*/ 313 h 333"/>
              <a:gd name="T6" fmla="*/ 557 w 557"/>
              <a:gd name="T7" fmla="*/ 313 h 333"/>
              <a:gd name="T8" fmla="*/ 557 w 557"/>
              <a:gd name="T9" fmla="*/ 330 h 333"/>
              <a:gd name="T10" fmla="*/ 544 w 557"/>
              <a:gd name="T11" fmla="*/ 333 h 333"/>
              <a:gd name="T12" fmla="*/ 531 w 557"/>
              <a:gd name="T13" fmla="*/ 330 h 333"/>
              <a:gd name="T14" fmla="*/ 531 w 557"/>
              <a:gd name="T15" fmla="*/ 330 h 333"/>
              <a:gd name="T16" fmla="*/ 5 w 557"/>
              <a:gd name="T17" fmla="*/ 24 h 333"/>
              <a:gd name="T18" fmla="*/ 0 w 557"/>
              <a:gd name="T19" fmla="*/ 17 h 333"/>
              <a:gd name="T20" fmla="*/ 0 w 557"/>
              <a:gd name="T21" fmla="*/ 0 h 333"/>
              <a:gd name="T22" fmla="*/ 5 w 557"/>
              <a:gd name="T23" fmla="*/ 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7" h="333">
                <a:moveTo>
                  <a:pt x="5" y="8"/>
                </a:moveTo>
                <a:cubicBezTo>
                  <a:pt x="531" y="313"/>
                  <a:pt x="531" y="313"/>
                  <a:pt x="531" y="313"/>
                </a:cubicBezTo>
                <a:cubicBezTo>
                  <a:pt x="531" y="313"/>
                  <a:pt x="531" y="313"/>
                  <a:pt x="531" y="313"/>
                </a:cubicBezTo>
                <a:cubicBezTo>
                  <a:pt x="538" y="317"/>
                  <a:pt x="550" y="317"/>
                  <a:pt x="557" y="313"/>
                </a:cubicBezTo>
                <a:cubicBezTo>
                  <a:pt x="557" y="330"/>
                  <a:pt x="557" y="330"/>
                  <a:pt x="557" y="330"/>
                </a:cubicBezTo>
                <a:cubicBezTo>
                  <a:pt x="553" y="332"/>
                  <a:pt x="549" y="333"/>
                  <a:pt x="544" y="333"/>
                </a:cubicBezTo>
                <a:cubicBezTo>
                  <a:pt x="539" y="333"/>
                  <a:pt x="534" y="332"/>
                  <a:pt x="531" y="330"/>
                </a:cubicBezTo>
                <a:cubicBezTo>
                  <a:pt x="531" y="330"/>
                  <a:pt x="531" y="330"/>
                  <a:pt x="531" y="330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2"/>
                  <a:pt x="0" y="19"/>
                  <a:pt x="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5" y="8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6"/>
          <p:cNvSpPr>
            <a:spLocks/>
          </p:cNvSpPr>
          <p:nvPr userDrawn="1"/>
        </p:nvSpPr>
        <p:spPr bwMode="auto">
          <a:xfrm>
            <a:off x="9132535" y="3791933"/>
            <a:ext cx="1893909" cy="1094362"/>
          </a:xfrm>
          <a:custGeom>
            <a:avLst/>
            <a:gdLst>
              <a:gd name="T0" fmla="*/ 7 w 987"/>
              <a:gd name="T1" fmla="*/ 246 h 570"/>
              <a:gd name="T2" fmla="*/ 7 w 987"/>
              <a:gd name="T3" fmla="*/ 261 h 570"/>
              <a:gd name="T4" fmla="*/ 533 w 987"/>
              <a:gd name="T5" fmla="*/ 566 h 570"/>
              <a:gd name="T6" fmla="*/ 559 w 987"/>
              <a:gd name="T7" fmla="*/ 566 h 570"/>
              <a:gd name="T8" fmla="*/ 987 w 987"/>
              <a:gd name="T9" fmla="*/ 319 h 570"/>
              <a:gd name="T10" fmla="*/ 433 w 987"/>
              <a:gd name="T11" fmla="*/ 0 h 570"/>
              <a:gd name="T12" fmla="*/ 7 w 987"/>
              <a:gd name="T13" fmla="*/ 24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7" h="570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0"/>
                  <a:pt x="552" y="570"/>
                  <a:pt x="559" y="566"/>
                </a:cubicBezTo>
                <a:cubicBezTo>
                  <a:pt x="987" y="319"/>
                  <a:pt x="987" y="319"/>
                  <a:pt x="987" y="319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7"/>
          <p:cNvSpPr>
            <a:spLocks/>
          </p:cNvSpPr>
          <p:nvPr userDrawn="1"/>
        </p:nvSpPr>
        <p:spPr bwMode="auto">
          <a:xfrm>
            <a:off x="10663460" y="4190567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8"/>
          <p:cNvSpPr>
            <a:spLocks/>
          </p:cNvSpPr>
          <p:nvPr userDrawn="1"/>
        </p:nvSpPr>
        <p:spPr bwMode="auto">
          <a:xfrm>
            <a:off x="10663460" y="4192447"/>
            <a:ext cx="5642" cy="188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816928D0-72AC-4C4B-B075-C9A357EA00A5}"/>
              </a:ext>
            </a:extLst>
          </p:cNvPr>
          <p:cNvSpPr txBox="1"/>
          <p:nvPr/>
        </p:nvSpPr>
        <p:spPr>
          <a:xfrm>
            <a:off x="1915316" y="1143000"/>
            <a:ext cx="551510" cy="704986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01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075" y="1438421"/>
            <a:ext cx="487577" cy="409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5973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íśļïḑè">
            <a:extLst>
              <a:ext uri="{FF2B5EF4-FFF2-40B4-BE49-F238E27FC236}">
                <a16:creationId xmlns:a16="http://schemas.microsoft.com/office/drawing/2014/main" id="{45C77BFE-3531-4077-B5F5-E4E4E42EED3D}"/>
              </a:ext>
            </a:extLst>
          </p:cNvPr>
          <p:cNvSpPr/>
          <p:nvPr/>
        </p:nvSpPr>
        <p:spPr>
          <a:xfrm>
            <a:off x="668341" y="1"/>
            <a:ext cx="3484523" cy="5948998"/>
          </a:xfrm>
          <a:custGeom>
            <a:avLst/>
            <a:gdLst>
              <a:gd name="connsiteX0" fmla="*/ 0 w 3484523"/>
              <a:gd name="connsiteY0" fmla="*/ 0 h 5775082"/>
              <a:gd name="connsiteX1" fmla="*/ 3484523 w 3484523"/>
              <a:gd name="connsiteY1" fmla="*/ 0 h 5775082"/>
              <a:gd name="connsiteX2" fmla="*/ 3484523 w 3484523"/>
              <a:gd name="connsiteY2" fmla="*/ 1311508 h 5775082"/>
              <a:gd name="connsiteX3" fmla="*/ 3484523 w 3484523"/>
              <a:gd name="connsiteY3" fmla="*/ 3625751 h 5775082"/>
              <a:gd name="connsiteX4" fmla="*/ 3484523 w 3484523"/>
              <a:gd name="connsiteY4" fmla="*/ 4937259 h 5775082"/>
              <a:gd name="connsiteX5" fmla="*/ 0 w 3484523"/>
              <a:gd name="connsiteY5" fmla="*/ 5533807 h 5775082"/>
              <a:gd name="connsiteX6" fmla="*/ 0 w 3484523"/>
              <a:gd name="connsiteY6" fmla="*/ 4222299 h 5775082"/>
              <a:gd name="connsiteX7" fmla="*/ 0 w 3484523"/>
              <a:gd name="connsiteY7" fmla="*/ 1311508 h 577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523" h="5775082">
                <a:moveTo>
                  <a:pt x="0" y="0"/>
                </a:moveTo>
                <a:lnTo>
                  <a:pt x="3484523" y="0"/>
                </a:lnTo>
                <a:lnTo>
                  <a:pt x="3484523" y="1311508"/>
                </a:lnTo>
                <a:lnTo>
                  <a:pt x="3484523" y="3625751"/>
                </a:lnTo>
                <a:lnTo>
                  <a:pt x="3484523" y="4937259"/>
                </a:lnTo>
                <a:cubicBezTo>
                  <a:pt x="1742262" y="4937259"/>
                  <a:pt x="1742262" y="6318737"/>
                  <a:pt x="0" y="5533807"/>
                </a:cubicBezTo>
                <a:lnTo>
                  <a:pt x="0" y="4222299"/>
                </a:lnTo>
                <a:lnTo>
                  <a:pt x="0" y="1311508"/>
                </a:lnTo>
                <a:close/>
              </a:path>
            </a:pathLst>
          </a:custGeom>
          <a:blipFill>
            <a:blip r:embed="rId3"/>
            <a:srcRect/>
            <a:stretch>
              <a:fillRect l="-82183" r="-81724"/>
            </a:stretch>
          </a:blipFill>
          <a:ln w="190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br>
              <a:rPr lang="zh-CN" altLang="en-US" dirty="0"/>
            </a:br>
            <a:br>
              <a:rPr lang="zh-CN" altLang="en-US" dirty="0"/>
            </a:br>
            <a:br>
              <a:rPr lang="zh-CN" altLang="en-US" dirty="0"/>
            </a:br>
            <a:br>
              <a:rPr lang="zh-CN" altLang="en-US" dirty="0"/>
            </a:br>
            <a:br>
              <a:rPr lang="zh-CN" altLang="en-US" dirty="0"/>
            </a:br>
            <a:endParaRPr lang="zh-CN" altLang="en-US" dirty="0"/>
          </a:p>
        </p:txBody>
      </p:sp>
      <p:sp>
        <p:nvSpPr>
          <p:cNvPr id="7" name="îṥľîḑé">
            <a:extLst>
              <a:ext uri="{FF2B5EF4-FFF2-40B4-BE49-F238E27FC236}">
                <a16:creationId xmlns:a16="http://schemas.microsoft.com/office/drawing/2014/main" id="{F7F3EAA5-2AAC-47D6-AF36-9360A3576A49}"/>
              </a:ext>
            </a:extLst>
          </p:cNvPr>
          <p:cNvSpPr/>
          <p:nvPr/>
        </p:nvSpPr>
        <p:spPr>
          <a:xfrm>
            <a:off x="1224274" y="1524163"/>
            <a:ext cx="2372656" cy="2426580"/>
          </a:xfrm>
          <a:prstGeom prst="ellipse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dirty="0"/>
          </a:p>
        </p:txBody>
      </p:sp>
      <p:sp>
        <p:nvSpPr>
          <p:cNvPr id="26" name="ïṩḷîďe">
            <a:extLst>
              <a:ext uri="{FF2B5EF4-FFF2-40B4-BE49-F238E27FC236}">
                <a16:creationId xmlns:a16="http://schemas.microsoft.com/office/drawing/2014/main" id="{4D51F883-A370-4653-A2B3-113B193E257A}"/>
              </a:ext>
            </a:extLst>
          </p:cNvPr>
          <p:cNvSpPr/>
          <p:nvPr/>
        </p:nvSpPr>
        <p:spPr bwMode="auto">
          <a:xfrm>
            <a:off x="1355386" y="2963127"/>
            <a:ext cx="2110432" cy="557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Ins="900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20000"/>
              </a:lnSpc>
            </a:pPr>
            <a:r>
              <a:rPr lang="en-US" altLang="zh-CN" sz="1000" dirty="0"/>
              <a:t>Copy paste fonts. Choose the only option to retain text.</a:t>
            </a:r>
          </a:p>
        </p:txBody>
      </p:sp>
      <p:sp>
        <p:nvSpPr>
          <p:cNvPr id="27" name="íṥḷîḋé">
            <a:extLst>
              <a:ext uri="{FF2B5EF4-FFF2-40B4-BE49-F238E27FC236}">
                <a16:creationId xmlns:a16="http://schemas.microsoft.com/office/drawing/2014/main" id="{0A93DCC3-CDE1-43BC-9CFF-9F946DF66079}"/>
              </a:ext>
            </a:extLst>
          </p:cNvPr>
          <p:cNvSpPr txBox="1"/>
          <p:nvPr/>
        </p:nvSpPr>
        <p:spPr bwMode="auto">
          <a:xfrm>
            <a:off x="1355386" y="2611988"/>
            <a:ext cx="2110432" cy="351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 dirty="0"/>
              <a:t>Text here</a:t>
            </a:r>
          </a:p>
        </p:txBody>
      </p:sp>
      <p:sp>
        <p:nvSpPr>
          <p:cNvPr id="28" name="i$ḻïḓe">
            <a:extLst>
              <a:ext uri="{FF2B5EF4-FFF2-40B4-BE49-F238E27FC236}">
                <a16:creationId xmlns:a16="http://schemas.microsoft.com/office/drawing/2014/main" id="{17F35EBC-3812-467E-A08E-96F8D2082633}"/>
              </a:ext>
            </a:extLst>
          </p:cNvPr>
          <p:cNvSpPr/>
          <p:nvPr/>
        </p:nvSpPr>
        <p:spPr bwMode="auto">
          <a:xfrm>
            <a:off x="2180062" y="1954381"/>
            <a:ext cx="461080" cy="460373"/>
          </a:xfrm>
          <a:custGeom>
            <a:avLst/>
            <a:gdLst>
              <a:gd name="connsiteX0" fmla="*/ 325000 h 606722"/>
              <a:gd name="connsiteY0" fmla="*/ 325000 h 606722"/>
              <a:gd name="connsiteX1" fmla="*/ 325000 h 606722"/>
              <a:gd name="connsiteY1" fmla="*/ 325000 h 606722"/>
              <a:gd name="connsiteX2" fmla="*/ 325000 h 606722"/>
              <a:gd name="connsiteY2" fmla="*/ 325000 h 606722"/>
              <a:gd name="connsiteX3" fmla="*/ 325000 h 606722"/>
              <a:gd name="connsiteY3" fmla="*/ 325000 h 606722"/>
              <a:gd name="connsiteX4" fmla="*/ 325000 h 606722"/>
              <a:gd name="connsiteY4" fmla="*/ 325000 h 606722"/>
              <a:gd name="connsiteX5" fmla="*/ 325000 h 606722"/>
              <a:gd name="connsiteY5" fmla="*/ 325000 h 606722"/>
              <a:gd name="connsiteX6" fmla="*/ 325000 h 606722"/>
              <a:gd name="connsiteY6" fmla="*/ 325000 h 606722"/>
              <a:gd name="connsiteX7" fmla="*/ 325000 h 606722"/>
              <a:gd name="connsiteY7" fmla="*/ 325000 h 606722"/>
              <a:gd name="connsiteX8" fmla="*/ 325000 h 606722"/>
              <a:gd name="connsiteY8" fmla="*/ 325000 h 606722"/>
              <a:gd name="connsiteX9" fmla="*/ 325000 h 606722"/>
              <a:gd name="connsiteY9" fmla="*/ 325000 h 606722"/>
              <a:gd name="connsiteX10" fmla="*/ 325000 h 606722"/>
              <a:gd name="connsiteY10" fmla="*/ 325000 h 606722"/>
              <a:gd name="connsiteX11" fmla="*/ 325000 h 606722"/>
              <a:gd name="connsiteY11" fmla="*/ 325000 h 606722"/>
              <a:gd name="connsiteX12" fmla="*/ 325000 h 606722"/>
              <a:gd name="connsiteY12" fmla="*/ 325000 h 606722"/>
              <a:gd name="connsiteX13" fmla="*/ 325000 h 606722"/>
              <a:gd name="connsiteY13" fmla="*/ 325000 h 606722"/>
              <a:gd name="connsiteX14" fmla="*/ 325000 h 606722"/>
              <a:gd name="connsiteY14" fmla="*/ 325000 h 606722"/>
              <a:gd name="connsiteX15" fmla="*/ 325000 h 606722"/>
              <a:gd name="connsiteY15" fmla="*/ 325000 h 606722"/>
              <a:gd name="connsiteX16" fmla="*/ 325000 h 606722"/>
              <a:gd name="connsiteY16" fmla="*/ 325000 h 606722"/>
              <a:gd name="connsiteX17" fmla="*/ 325000 h 606722"/>
              <a:gd name="connsiteY17" fmla="*/ 325000 h 606722"/>
              <a:gd name="connsiteX18" fmla="*/ 325000 h 606722"/>
              <a:gd name="connsiteY18" fmla="*/ 325000 h 606722"/>
              <a:gd name="connsiteX19" fmla="*/ 325000 h 606722"/>
              <a:gd name="connsiteY19" fmla="*/ 325000 h 606722"/>
              <a:gd name="connsiteX20" fmla="*/ 325000 h 606722"/>
              <a:gd name="connsiteY20" fmla="*/ 325000 h 606722"/>
              <a:gd name="connsiteX21" fmla="*/ 325000 h 606722"/>
              <a:gd name="connsiteY21" fmla="*/ 325000 h 606722"/>
              <a:gd name="connsiteX22" fmla="*/ 325000 h 606722"/>
              <a:gd name="connsiteY22" fmla="*/ 325000 h 606722"/>
              <a:gd name="connsiteX23" fmla="*/ 325000 h 606722"/>
              <a:gd name="connsiteY23" fmla="*/ 325000 h 606722"/>
              <a:gd name="connsiteX24" fmla="*/ 325000 h 606722"/>
              <a:gd name="connsiteY24" fmla="*/ 325000 h 606722"/>
              <a:gd name="connsiteX25" fmla="*/ 325000 h 606722"/>
              <a:gd name="connsiteY25" fmla="*/ 325000 h 606722"/>
              <a:gd name="connsiteX26" fmla="*/ 325000 h 606722"/>
              <a:gd name="connsiteY26" fmla="*/ 325000 h 606722"/>
              <a:gd name="connsiteX27" fmla="*/ 325000 h 606722"/>
              <a:gd name="connsiteY27" fmla="*/ 325000 h 606722"/>
              <a:gd name="connsiteX28" fmla="*/ 325000 h 606722"/>
              <a:gd name="connsiteY28" fmla="*/ 325000 h 606722"/>
              <a:gd name="connsiteX29" fmla="*/ 325000 h 606722"/>
              <a:gd name="connsiteY29" fmla="*/ 325000 h 606722"/>
              <a:gd name="connsiteX30" fmla="*/ 325000 h 606722"/>
              <a:gd name="connsiteY30" fmla="*/ 325000 h 606722"/>
              <a:gd name="connsiteX31" fmla="*/ 325000 h 606722"/>
              <a:gd name="connsiteY31" fmla="*/ 325000 h 606722"/>
              <a:gd name="connsiteX32" fmla="*/ 325000 h 606722"/>
              <a:gd name="connsiteY32" fmla="*/ 325000 h 606722"/>
              <a:gd name="connsiteX33" fmla="*/ 325000 h 606722"/>
              <a:gd name="connsiteY33" fmla="*/ 325000 h 606722"/>
              <a:gd name="connsiteX34" fmla="*/ 325000 h 606722"/>
              <a:gd name="connsiteY34" fmla="*/ 325000 h 606722"/>
              <a:gd name="connsiteX35" fmla="*/ 325000 h 606722"/>
              <a:gd name="connsiteY35" fmla="*/ 325000 h 606722"/>
              <a:gd name="connsiteX36" fmla="*/ 325000 h 606722"/>
              <a:gd name="connsiteY36" fmla="*/ 325000 h 606722"/>
              <a:gd name="connsiteX37" fmla="*/ 325000 h 606722"/>
              <a:gd name="connsiteY37" fmla="*/ 325000 h 606722"/>
              <a:gd name="connsiteX38" fmla="*/ 325000 h 606722"/>
              <a:gd name="connsiteY38" fmla="*/ 325000 h 606722"/>
              <a:gd name="connsiteX39" fmla="*/ 325000 h 606722"/>
              <a:gd name="connsiteY39" fmla="*/ 325000 h 606722"/>
              <a:gd name="connsiteX40" fmla="*/ 325000 h 606722"/>
              <a:gd name="connsiteY40" fmla="*/ 325000 h 606722"/>
              <a:gd name="connsiteX41" fmla="*/ 325000 h 606722"/>
              <a:gd name="connsiteY41" fmla="*/ 325000 h 606722"/>
              <a:gd name="connsiteX42" fmla="*/ 325000 h 606722"/>
              <a:gd name="connsiteY42" fmla="*/ 325000 h 606722"/>
              <a:gd name="connsiteX43" fmla="*/ 325000 h 606722"/>
              <a:gd name="connsiteY43" fmla="*/ 325000 h 606722"/>
              <a:gd name="connsiteX44" fmla="*/ 325000 h 606722"/>
              <a:gd name="connsiteY44" fmla="*/ 325000 h 606722"/>
              <a:gd name="connsiteX45" fmla="*/ 325000 h 606722"/>
              <a:gd name="connsiteY45" fmla="*/ 325000 h 606722"/>
              <a:gd name="connsiteX46" fmla="*/ 325000 h 606722"/>
              <a:gd name="connsiteY46" fmla="*/ 325000 h 606722"/>
              <a:gd name="connsiteX47" fmla="*/ 325000 h 606722"/>
              <a:gd name="connsiteY47" fmla="*/ 325000 h 606722"/>
              <a:gd name="connsiteX48" fmla="*/ 325000 h 606722"/>
              <a:gd name="connsiteY48" fmla="*/ 325000 h 606722"/>
              <a:gd name="connsiteX49" fmla="*/ 325000 h 606722"/>
              <a:gd name="connsiteY49" fmla="*/ 325000 h 606722"/>
              <a:gd name="connsiteX50" fmla="*/ 325000 h 606722"/>
              <a:gd name="connsiteY50" fmla="*/ 325000 h 606722"/>
              <a:gd name="connsiteX51" fmla="*/ 325000 h 606722"/>
              <a:gd name="connsiteY51" fmla="*/ 325000 h 606722"/>
              <a:gd name="connsiteX52" fmla="*/ 325000 h 606722"/>
              <a:gd name="connsiteY52" fmla="*/ 325000 h 606722"/>
              <a:gd name="connsiteX53" fmla="*/ 325000 h 606722"/>
              <a:gd name="connsiteY53" fmla="*/ 325000 h 606722"/>
              <a:gd name="connsiteX54" fmla="*/ 325000 h 606722"/>
              <a:gd name="connsiteY54" fmla="*/ 325000 h 606722"/>
              <a:gd name="connsiteX55" fmla="*/ 325000 h 606722"/>
              <a:gd name="connsiteY55" fmla="*/ 325000 h 606722"/>
              <a:gd name="connsiteX56" fmla="*/ 325000 h 606722"/>
              <a:gd name="connsiteY56" fmla="*/ 325000 h 606722"/>
              <a:gd name="connsiteX57" fmla="*/ 325000 h 606722"/>
              <a:gd name="connsiteY57" fmla="*/ 325000 h 606722"/>
              <a:gd name="connsiteX58" fmla="*/ 325000 h 606722"/>
              <a:gd name="connsiteY58" fmla="*/ 325000 h 606722"/>
              <a:gd name="connsiteX59" fmla="*/ 325000 h 606722"/>
              <a:gd name="connsiteY59" fmla="*/ 325000 h 606722"/>
              <a:gd name="connsiteX60" fmla="*/ 325000 h 606722"/>
              <a:gd name="connsiteY60" fmla="*/ 325000 h 606722"/>
              <a:gd name="connsiteX61" fmla="*/ 325000 h 606722"/>
              <a:gd name="connsiteY61" fmla="*/ 325000 h 606722"/>
              <a:gd name="connsiteX62" fmla="*/ 325000 h 606722"/>
              <a:gd name="connsiteY62" fmla="*/ 325000 h 606722"/>
              <a:gd name="connsiteX63" fmla="*/ 325000 h 606722"/>
              <a:gd name="connsiteY63" fmla="*/ 325000 h 606722"/>
              <a:gd name="connsiteX64" fmla="*/ 325000 h 606722"/>
              <a:gd name="connsiteY64" fmla="*/ 325000 h 606722"/>
              <a:gd name="connsiteX65" fmla="*/ 325000 h 606722"/>
              <a:gd name="connsiteY65" fmla="*/ 325000 h 606722"/>
              <a:gd name="connsiteX66" fmla="*/ 325000 h 606722"/>
              <a:gd name="connsiteY66" fmla="*/ 325000 h 606722"/>
              <a:gd name="connsiteX67" fmla="*/ 325000 h 606722"/>
              <a:gd name="connsiteY67" fmla="*/ 32500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607535" h="606604">
                <a:moveTo>
                  <a:pt x="394900" y="353768"/>
                </a:moveTo>
                <a:cubicBezTo>
                  <a:pt x="400507" y="353768"/>
                  <a:pt x="405045" y="358301"/>
                  <a:pt x="405045" y="363900"/>
                </a:cubicBezTo>
                <a:lnTo>
                  <a:pt x="405045" y="515616"/>
                </a:lnTo>
                <a:cubicBezTo>
                  <a:pt x="405045" y="543435"/>
                  <a:pt x="382353" y="566099"/>
                  <a:pt x="354410" y="566099"/>
                </a:cubicBezTo>
                <a:lnTo>
                  <a:pt x="212649" y="566099"/>
                </a:lnTo>
                <a:cubicBezTo>
                  <a:pt x="207131" y="566099"/>
                  <a:pt x="202593" y="561566"/>
                  <a:pt x="202593" y="556056"/>
                </a:cubicBezTo>
                <a:cubicBezTo>
                  <a:pt x="202593" y="550457"/>
                  <a:pt x="207131" y="545924"/>
                  <a:pt x="212649" y="545924"/>
                </a:cubicBezTo>
                <a:lnTo>
                  <a:pt x="354410" y="545924"/>
                </a:lnTo>
                <a:cubicBezTo>
                  <a:pt x="371140" y="545924"/>
                  <a:pt x="384845" y="532325"/>
                  <a:pt x="384845" y="515616"/>
                </a:cubicBezTo>
                <a:lnTo>
                  <a:pt x="384845" y="363900"/>
                </a:lnTo>
                <a:cubicBezTo>
                  <a:pt x="384845" y="358301"/>
                  <a:pt x="389294" y="353768"/>
                  <a:pt x="394900" y="353768"/>
                </a:cubicBezTo>
                <a:close/>
                <a:moveTo>
                  <a:pt x="131640" y="262739"/>
                </a:moveTo>
                <a:cubicBezTo>
                  <a:pt x="137236" y="262739"/>
                  <a:pt x="141766" y="267271"/>
                  <a:pt x="141766" y="272870"/>
                </a:cubicBezTo>
                <a:lnTo>
                  <a:pt x="141766" y="333565"/>
                </a:lnTo>
                <a:cubicBezTo>
                  <a:pt x="141766" y="339075"/>
                  <a:pt x="137236" y="343607"/>
                  <a:pt x="131640" y="343607"/>
                </a:cubicBezTo>
                <a:cubicBezTo>
                  <a:pt x="126044" y="343607"/>
                  <a:pt x="121514" y="339075"/>
                  <a:pt x="121514" y="333565"/>
                </a:cubicBezTo>
                <a:lnTo>
                  <a:pt x="121514" y="272870"/>
                </a:lnTo>
                <a:cubicBezTo>
                  <a:pt x="121514" y="267271"/>
                  <a:pt x="126044" y="262739"/>
                  <a:pt x="131640" y="262739"/>
                </a:cubicBezTo>
                <a:close/>
                <a:moveTo>
                  <a:pt x="489057" y="194973"/>
                </a:moveTo>
                <a:cubicBezTo>
                  <a:pt x="492973" y="190974"/>
                  <a:pt x="499381" y="190974"/>
                  <a:pt x="503386" y="194973"/>
                </a:cubicBezTo>
                <a:lnTo>
                  <a:pt x="604576" y="296095"/>
                </a:lnTo>
                <a:cubicBezTo>
                  <a:pt x="605555" y="296983"/>
                  <a:pt x="606267" y="298138"/>
                  <a:pt x="606801" y="299383"/>
                </a:cubicBezTo>
                <a:cubicBezTo>
                  <a:pt x="607780" y="301871"/>
                  <a:pt x="607780" y="304625"/>
                  <a:pt x="606801" y="307113"/>
                </a:cubicBezTo>
                <a:cubicBezTo>
                  <a:pt x="606267" y="308357"/>
                  <a:pt x="605555" y="309424"/>
                  <a:pt x="604576" y="310401"/>
                </a:cubicBezTo>
                <a:lnTo>
                  <a:pt x="503386" y="411434"/>
                </a:lnTo>
                <a:cubicBezTo>
                  <a:pt x="501339" y="413478"/>
                  <a:pt x="498758" y="414455"/>
                  <a:pt x="496177" y="414455"/>
                </a:cubicBezTo>
                <a:cubicBezTo>
                  <a:pt x="493596" y="414455"/>
                  <a:pt x="491015" y="413478"/>
                  <a:pt x="489057" y="411434"/>
                </a:cubicBezTo>
                <a:cubicBezTo>
                  <a:pt x="485052" y="407524"/>
                  <a:pt x="485052" y="401126"/>
                  <a:pt x="489057" y="397217"/>
                </a:cubicBezTo>
                <a:lnTo>
                  <a:pt x="572982" y="313333"/>
                </a:lnTo>
                <a:lnTo>
                  <a:pt x="232921" y="313333"/>
                </a:lnTo>
                <a:cubicBezTo>
                  <a:pt x="227314" y="313333"/>
                  <a:pt x="222775" y="308802"/>
                  <a:pt x="222775" y="303203"/>
                </a:cubicBezTo>
                <a:cubicBezTo>
                  <a:pt x="222775" y="297605"/>
                  <a:pt x="227314" y="293074"/>
                  <a:pt x="232921" y="293074"/>
                </a:cubicBezTo>
                <a:lnTo>
                  <a:pt x="572982" y="293074"/>
                </a:lnTo>
                <a:lnTo>
                  <a:pt x="489057" y="209279"/>
                </a:lnTo>
                <a:cubicBezTo>
                  <a:pt x="485052" y="205281"/>
                  <a:pt x="485052" y="198883"/>
                  <a:pt x="489057" y="194973"/>
                </a:cubicBezTo>
                <a:close/>
                <a:moveTo>
                  <a:pt x="211398" y="40317"/>
                </a:moveTo>
                <a:lnTo>
                  <a:pt x="354409" y="40317"/>
                </a:lnTo>
                <a:cubicBezTo>
                  <a:pt x="382353" y="40317"/>
                  <a:pt x="405046" y="62981"/>
                  <a:pt x="405046" y="90889"/>
                </a:cubicBezTo>
                <a:lnTo>
                  <a:pt x="405046" y="242605"/>
                </a:lnTo>
                <a:cubicBezTo>
                  <a:pt x="405046" y="248115"/>
                  <a:pt x="400508" y="252648"/>
                  <a:pt x="394901" y="252648"/>
                </a:cubicBezTo>
                <a:cubicBezTo>
                  <a:pt x="389295" y="252648"/>
                  <a:pt x="384845" y="248115"/>
                  <a:pt x="384845" y="242605"/>
                </a:cubicBezTo>
                <a:lnTo>
                  <a:pt x="384845" y="90889"/>
                </a:lnTo>
                <a:cubicBezTo>
                  <a:pt x="384845" y="74180"/>
                  <a:pt x="371140" y="60581"/>
                  <a:pt x="354409" y="60581"/>
                </a:cubicBezTo>
                <a:lnTo>
                  <a:pt x="211398" y="60581"/>
                </a:lnTo>
                <a:cubicBezTo>
                  <a:pt x="205791" y="60581"/>
                  <a:pt x="201253" y="56048"/>
                  <a:pt x="201253" y="50449"/>
                </a:cubicBezTo>
                <a:cubicBezTo>
                  <a:pt x="201253" y="44850"/>
                  <a:pt x="205791" y="40317"/>
                  <a:pt x="211398" y="40317"/>
                </a:cubicBezTo>
                <a:close/>
                <a:moveTo>
                  <a:pt x="147115" y="20146"/>
                </a:moveTo>
                <a:cubicBezTo>
                  <a:pt x="144890" y="20146"/>
                  <a:pt x="142576" y="20590"/>
                  <a:pt x="140084" y="21568"/>
                </a:cubicBezTo>
                <a:lnTo>
                  <a:pt x="44232" y="59782"/>
                </a:lnTo>
                <a:cubicBezTo>
                  <a:pt x="24919" y="66981"/>
                  <a:pt x="20292" y="73024"/>
                  <a:pt x="20292" y="90887"/>
                </a:cubicBezTo>
                <a:lnTo>
                  <a:pt x="20292" y="515689"/>
                </a:lnTo>
                <a:cubicBezTo>
                  <a:pt x="20292" y="533464"/>
                  <a:pt x="24919" y="539596"/>
                  <a:pt x="44054" y="546616"/>
                </a:cubicBezTo>
                <a:lnTo>
                  <a:pt x="140262" y="585098"/>
                </a:lnTo>
                <a:cubicBezTo>
                  <a:pt x="142576" y="585897"/>
                  <a:pt x="144890" y="586431"/>
                  <a:pt x="147115" y="586431"/>
                </a:cubicBezTo>
                <a:cubicBezTo>
                  <a:pt x="156015" y="586431"/>
                  <a:pt x="161978" y="578254"/>
                  <a:pt x="161978" y="566257"/>
                </a:cubicBezTo>
                <a:lnTo>
                  <a:pt x="161978" y="40319"/>
                </a:lnTo>
                <a:cubicBezTo>
                  <a:pt x="161978" y="28233"/>
                  <a:pt x="156015" y="20146"/>
                  <a:pt x="147115" y="20146"/>
                </a:cubicBezTo>
                <a:close/>
                <a:moveTo>
                  <a:pt x="151669" y="315"/>
                </a:moveTo>
                <a:cubicBezTo>
                  <a:pt x="169354" y="2727"/>
                  <a:pt x="182270" y="18724"/>
                  <a:pt x="182270" y="40319"/>
                </a:cubicBezTo>
                <a:lnTo>
                  <a:pt x="182270" y="566257"/>
                </a:lnTo>
                <a:cubicBezTo>
                  <a:pt x="182270" y="589630"/>
                  <a:pt x="167496" y="606604"/>
                  <a:pt x="147115" y="606604"/>
                </a:cubicBezTo>
                <a:cubicBezTo>
                  <a:pt x="142487" y="606604"/>
                  <a:pt x="137681" y="605716"/>
                  <a:pt x="132964" y="603938"/>
                </a:cubicBezTo>
                <a:lnTo>
                  <a:pt x="36756" y="565457"/>
                </a:lnTo>
                <a:cubicBezTo>
                  <a:pt x="10057" y="555592"/>
                  <a:pt x="0" y="542084"/>
                  <a:pt x="0" y="515689"/>
                </a:cubicBezTo>
                <a:lnTo>
                  <a:pt x="0" y="90887"/>
                </a:lnTo>
                <a:cubicBezTo>
                  <a:pt x="0" y="64492"/>
                  <a:pt x="10057" y="50895"/>
                  <a:pt x="37023" y="40942"/>
                </a:cubicBezTo>
                <a:lnTo>
                  <a:pt x="132697" y="2727"/>
                </a:lnTo>
                <a:cubicBezTo>
                  <a:pt x="139350" y="217"/>
                  <a:pt x="145774" y="-489"/>
                  <a:pt x="151669" y="31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24" name="ïṡ1iḑê">
            <a:extLst>
              <a:ext uri="{FF2B5EF4-FFF2-40B4-BE49-F238E27FC236}">
                <a16:creationId xmlns:a16="http://schemas.microsoft.com/office/drawing/2014/main" id="{56ACD881-0EF1-4F42-B089-F0DD170DA187}"/>
              </a:ext>
            </a:extLst>
          </p:cNvPr>
          <p:cNvSpPr/>
          <p:nvPr/>
        </p:nvSpPr>
        <p:spPr>
          <a:xfrm>
            <a:off x="4750043" y="3559484"/>
            <a:ext cx="537820" cy="537824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25" name="îşḻíďè">
            <a:extLst>
              <a:ext uri="{FF2B5EF4-FFF2-40B4-BE49-F238E27FC236}">
                <a16:creationId xmlns:a16="http://schemas.microsoft.com/office/drawing/2014/main" id="{C09EB209-3D67-4EE1-AC34-9BD101971756}"/>
              </a:ext>
            </a:extLst>
          </p:cNvPr>
          <p:cNvSpPr/>
          <p:nvPr/>
        </p:nvSpPr>
        <p:spPr bwMode="auto">
          <a:xfrm>
            <a:off x="4881834" y="3693950"/>
            <a:ext cx="274236" cy="268889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22" name="îS1ïḋê">
            <a:extLst>
              <a:ext uri="{FF2B5EF4-FFF2-40B4-BE49-F238E27FC236}">
                <a16:creationId xmlns:a16="http://schemas.microsoft.com/office/drawing/2014/main" id="{212EAA82-82C1-40AB-8773-71A59237D232}"/>
              </a:ext>
            </a:extLst>
          </p:cNvPr>
          <p:cNvSpPr txBox="1"/>
          <p:nvPr/>
        </p:nvSpPr>
        <p:spPr>
          <a:xfrm>
            <a:off x="5439988" y="3623786"/>
            <a:ext cx="5815431" cy="1036881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Unified fonts make reading more fluent.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Theme color makes PPT more convenient to change.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23" name="îṡľïḍè">
            <a:extLst>
              <a:ext uri="{FF2B5EF4-FFF2-40B4-BE49-F238E27FC236}">
                <a16:creationId xmlns:a16="http://schemas.microsoft.com/office/drawing/2014/main" id="{E4D79A25-B79A-44FA-8AD2-7229F6529F83}"/>
              </a:ext>
            </a:extLst>
          </p:cNvPr>
          <p:cNvSpPr txBox="1"/>
          <p:nvPr/>
        </p:nvSpPr>
        <p:spPr>
          <a:xfrm>
            <a:off x="5439988" y="3151966"/>
            <a:ext cx="5815431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1400" b="1" dirty="0">
                <a:solidFill>
                  <a:schemeClr val="accent3"/>
                </a:solidFill>
              </a:rPr>
              <a:t>Text here</a:t>
            </a:r>
            <a:endParaRPr lang="zh-CN" altLang="en-US" sz="1400" b="1" dirty="0">
              <a:solidFill>
                <a:schemeClr val="accent3"/>
              </a:solidFill>
            </a:endParaRPr>
          </a:p>
        </p:txBody>
      </p:sp>
      <p:sp>
        <p:nvSpPr>
          <p:cNvPr id="18" name="ïŝ1iḓè">
            <a:extLst>
              <a:ext uri="{FF2B5EF4-FFF2-40B4-BE49-F238E27FC236}">
                <a16:creationId xmlns:a16="http://schemas.microsoft.com/office/drawing/2014/main" id="{F1652E25-DB18-4254-9ED2-2A4A34266577}"/>
              </a:ext>
            </a:extLst>
          </p:cNvPr>
          <p:cNvSpPr/>
          <p:nvPr/>
        </p:nvSpPr>
        <p:spPr>
          <a:xfrm>
            <a:off x="4750043" y="5137624"/>
            <a:ext cx="537820" cy="537824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19" name="íšḷíḑè">
            <a:extLst>
              <a:ext uri="{FF2B5EF4-FFF2-40B4-BE49-F238E27FC236}">
                <a16:creationId xmlns:a16="http://schemas.microsoft.com/office/drawing/2014/main" id="{71313AA2-1020-4103-AC93-254D93044FAA}"/>
              </a:ext>
            </a:extLst>
          </p:cNvPr>
          <p:cNvSpPr/>
          <p:nvPr/>
        </p:nvSpPr>
        <p:spPr bwMode="auto">
          <a:xfrm>
            <a:off x="4881834" y="5269596"/>
            <a:ext cx="274236" cy="273876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16" name="îṧḻïďê">
            <a:extLst>
              <a:ext uri="{FF2B5EF4-FFF2-40B4-BE49-F238E27FC236}">
                <a16:creationId xmlns:a16="http://schemas.microsoft.com/office/drawing/2014/main" id="{C02E1BCA-3E54-4B0A-8031-7C2A8917F110}"/>
              </a:ext>
            </a:extLst>
          </p:cNvPr>
          <p:cNvSpPr txBox="1"/>
          <p:nvPr/>
        </p:nvSpPr>
        <p:spPr>
          <a:xfrm>
            <a:off x="5439988" y="5201926"/>
            <a:ext cx="5815431" cy="1036881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Unified fonts make reading more fluent.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Theme color makes PPT more convenient to change.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Adjust the spacing to adapt to Chinese typesetting, use the reference line in PPT.</a:t>
            </a:r>
          </a:p>
        </p:txBody>
      </p:sp>
      <p:sp>
        <p:nvSpPr>
          <p:cNvPr id="17" name="isḷídè">
            <a:extLst>
              <a:ext uri="{FF2B5EF4-FFF2-40B4-BE49-F238E27FC236}">
                <a16:creationId xmlns:a16="http://schemas.microsoft.com/office/drawing/2014/main" id="{A109BC78-2B72-43A9-86F7-7EF3EB9FCA81}"/>
              </a:ext>
            </a:extLst>
          </p:cNvPr>
          <p:cNvSpPr txBox="1"/>
          <p:nvPr/>
        </p:nvSpPr>
        <p:spPr>
          <a:xfrm>
            <a:off x="5439988" y="4730106"/>
            <a:ext cx="5815431" cy="471820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1400" b="1" dirty="0">
                <a:solidFill>
                  <a:schemeClr val="accent1"/>
                </a:solidFill>
              </a:rPr>
              <a:t>Text here</a:t>
            </a:r>
            <a:endParaRPr lang="zh-CN" altLang="en-US" sz="1400" b="1" dirty="0">
              <a:solidFill>
                <a:schemeClr val="accent1"/>
              </a:solidFill>
            </a:endParaRPr>
          </a:p>
        </p:txBody>
      </p: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CC41C588-5AD3-4538-83B2-F5F32CD81E9E}"/>
              </a:ext>
            </a:extLst>
          </p:cNvPr>
          <p:cNvCxnSpPr/>
          <p:nvPr/>
        </p:nvCxnSpPr>
        <p:spPr>
          <a:xfrm>
            <a:off x="4750043" y="2529000"/>
            <a:ext cx="6505376" cy="0"/>
          </a:xfrm>
          <a:prstGeom prst="line">
            <a:avLst/>
          </a:prstGeom>
          <a:ln w="9525" cap="rnd">
            <a:solidFill>
              <a:schemeClr val="tx1">
                <a:lumMod val="50000"/>
                <a:lumOff val="50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CA18EA90-70E9-4B59-92F1-8FE3E1D3C9CE}"/>
              </a:ext>
            </a:extLst>
          </p:cNvPr>
          <p:cNvCxnSpPr/>
          <p:nvPr/>
        </p:nvCxnSpPr>
        <p:spPr>
          <a:xfrm>
            <a:off x="4750043" y="4550632"/>
            <a:ext cx="6505376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í$ḻiḋè">
            <a:extLst>
              <a:ext uri="{FF2B5EF4-FFF2-40B4-BE49-F238E27FC236}">
                <a16:creationId xmlns:a16="http://schemas.microsoft.com/office/drawing/2014/main" id="{C42E4E52-14B2-4246-A230-92BF75D79894}"/>
              </a:ext>
            </a:extLst>
          </p:cNvPr>
          <p:cNvSpPr txBox="1"/>
          <p:nvPr/>
        </p:nvSpPr>
        <p:spPr>
          <a:xfrm>
            <a:off x="4750043" y="1314528"/>
            <a:ext cx="6689482" cy="1158128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700" b="1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r>
              <a:rPr lang="en-US" altLang="zh-CN" sz="1400" dirty="0"/>
              <a:t>Adjust the spacing to adapt to Chinese typesetting, use the reference line in PPT.</a:t>
            </a:r>
            <a:endParaRPr lang="en-US" altLang="zh-CN" sz="1600" b="1" dirty="0"/>
          </a:p>
        </p:txBody>
      </p:sp>
    </p:spTree>
    <p:extLst>
      <p:ext uri="{BB962C8B-B14F-4D97-AF65-F5344CB8AC3E}">
        <p14:creationId xmlns:p14="http://schemas.microsoft.com/office/powerpoint/2010/main" val="24199049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86F170C-96BA-4E10-9392-1FA27730BE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D27D877-0D54-4036-B93D-B85F31B749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D220B85-65A9-4701-8E91-3500B95520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5</a:t>
            </a:fld>
            <a:endParaRPr lang="zh-CN" altLang="en-US"/>
          </a:p>
        </p:txBody>
      </p:sp>
      <p:sp>
        <p:nvSpPr>
          <p:cNvPr id="28" name="ïSḷiḋê">
            <a:extLst>
              <a:ext uri="{FF2B5EF4-FFF2-40B4-BE49-F238E27FC236}">
                <a16:creationId xmlns:a16="http://schemas.microsoft.com/office/drawing/2014/main" id="{408CB34D-C837-438E-80C2-4422AFF1E412}"/>
              </a:ext>
            </a:extLst>
          </p:cNvPr>
          <p:cNvSpPr/>
          <p:nvPr/>
        </p:nvSpPr>
        <p:spPr>
          <a:xfrm rot="9000000">
            <a:off x="5553906" y="1953598"/>
            <a:ext cx="457496" cy="1563109"/>
          </a:xfrm>
          <a:prstGeom prst="trapezoid">
            <a:avLst>
              <a:gd name="adj" fmla="val 3595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9" name="íṧḻîďè">
            <a:extLst>
              <a:ext uri="{FF2B5EF4-FFF2-40B4-BE49-F238E27FC236}">
                <a16:creationId xmlns:a16="http://schemas.microsoft.com/office/drawing/2014/main" id="{4FA5362A-46D1-46B1-8175-90DA39C3BDF9}"/>
              </a:ext>
            </a:extLst>
          </p:cNvPr>
          <p:cNvSpPr/>
          <p:nvPr/>
        </p:nvSpPr>
        <p:spPr>
          <a:xfrm rot="1800000">
            <a:off x="5553908" y="4177395"/>
            <a:ext cx="457496" cy="1563109"/>
          </a:xfrm>
          <a:prstGeom prst="trapezoid">
            <a:avLst>
              <a:gd name="adj" fmla="val 359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0" name="i$1îḍé">
            <a:extLst>
              <a:ext uri="{FF2B5EF4-FFF2-40B4-BE49-F238E27FC236}">
                <a16:creationId xmlns:a16="http://schemas.microsoft.com/office/drawing/2014/main" id="{98C2F7CB-03C5-431F-A966-3BDE68693DF3}"/>
              </a:ext>
            </a:extLst>
          </p:cNvPr>
          <p:cNvSpPr/>
          <p:nvPr/>
        </p:nvSpPr>
        <p:spPr>
          <a:xfrm rot="16200000">
            <a:off x="7357737" y="3010974"/>
            <a:ext cx="457495" cy="1563109"/>
          </a:xfrm>
          <a:prstGeom prst="trapezoid">
            <a:avLst>
              <a:gd name="adj" fmla="val 359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31" name="iśľiďe">
            <a:extLst>
              <a:ext uri="{FF2B5EF4-FFF2-40B4-BE49-F238E27FC236}">
                <a16:creationId xmlns:a16="http://schemas.microsoft.com/office/drawing/2014/main" id="{D18D4926-A2FC-4CDC-8ECE-0C30300FD3F6}"/>
              </a:ext>
            </a:extLst>
          </p:cNvPr>
          <p:cNvSpPr/>
          <p:nvPr/>
        </p:nvSpPr>
        <p:spPr>
          <a:xfrm>
            <a:off x="5878038" y="3376509"/>
            <a:ext cx="918676" cy="918678"/>
          </a:xfrm>
          <a:prstGeom prst="ellipse">
            <a:avLst/>
          </a:prstGeom>
          <a:noFill/>
          <a:ln w="571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46800" rIns="90000" bIns="46800" rtlCol="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sz="1400" b="1" dirty="0">
                <a:solidFill>
                  <a:schemeClr val="tx1"/>
                </a:solidFill>
              </a:rPr>
              <a:t>Text</a:t>
            </a:r>
            <a:endParaRPr lang="zh-CN" altLang="en-US" sz="1400" b="1" dirty="0">
              <a:solidFill>
                <a:schemeClr val="tx1"/>
              </a:solidFill>
            </a:endParaRPr>
          </a:p>
        </p:txBody>
      </p:sp>
      <p:sp>
        <p:nvSpPr>
          <p:cNvPr id="39" name="iṧľîḋê">
            <a:extLst>
              <a:ext uri="{FF2B5EF4-FFF2-40B4-BE49-F238E27FC236}">
                <a16:creationId xmlns:a16="http://schemas.microsoft.com/office/drawing/2014/main" id="{83D0B9CA-D2AA-44C2-AF1E-6632B6B0AD76}"/>
              </a:ext>
            </a:extLst>
          </p:cNvPr>
          <p:cNvSpPr/>
          <p:nvPr/>
        </p:nvSpPr>
        <p:spPr>
          <a:xfrm>
            <a:off x="5061000" y="1699740"/>
            <a:ext cx="537820" cy="537824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40" name="ísľíďè">
            <a:extLst>
              <a:ext uri="{FF2B5EF4-FFF2-40B4-BE49-F238E27FC236}">
                <a16:creationId xmlns:a16="http://schemas.microsoft.com/office/drawing/2014/main" id="{0B0ADA5F-8FFC-4F97-9930-4D5890DF3EE1}"/>
              </a:ext>
            </a:extLst>
          </p:cNvPr>
          <p:cNvSpPr/>
          <p:nvPr/>
        </p:nvSpPr>
        <p:spPr bwMode="auto">
          <a:xfrm>
            <a:off x="5192792" y="1869702"/>
            <a:ext cx="274236" cy="197898"/>
          </a:xfrm>
          <a:custGeom>
            <a:avLst/>
            <a:gdLst>
              <a:gd name="connsiteX0" fmla="*/ 91000 w 605879"/>
              <a:gd name="connsiteY0" fmla="*/ 173662 h 437224"/>
              <a:gd name="connsiteX1" fmla="*/ 331193 w 605879"/>
              <a:gd name="connsiteY1" fmla="*/ 173662 h 437224"/>
              <a:gd name="connsiteX2" fmla="*/ 342454 w 605879"/>
              <a:gd name="connsiteY2" fmla="*/ 184882 h 437224"/>
              <a:gd name="connsiteX3" fmla="*/ 331193 w 605879"/>
              <a:gd name="connsiteY3" fmla="*/ 196102 h 437224"/>
              <a:gd name="connsiteX4" fmla="*/ 91000 w 605879"/>
              <a:gd name="connsiteY4" fmla="*/ 196102 h 437224"/>
              <a:gd name="connsiteX5" fmla="*/ 79739 w 605879"/>
              <a:gd name="connsiteY5" fmla="*/ 184882 h 437224"/>
              <a:gd name="connsiteX6" fmla="*/ 91000 w 605879"/>
              <a:gd name="connsiteY6" fmla="*/ 173662 h 437224"/>
              <a:gd name="connsiteX7" fmla="*/ 421630 w 605879"/>
              <a:gd name="connsiteY7" fmla="*/ 131441 h 437224"/>
              <a:gd name="connsiteX8" fmla="*/ 423552 w 605879"/>
              <a:gd name="connsiteY8" fmla="*/ 152274 h 437224"/>
              <a:gd name="connsiteX9" fmla="*/ 275961 w 605879"/>
              <a:gd name="connsiteY9" fmla="*/ 300986 h 437224"/>
              <a:gd name="connsiteX10" fmla="*/ 408175 w 605879"/>
              <a:gd name="connsiteY10" fmla="*/ 358277 h 437224"/>
              <a:gd name="connsiteX11" fmla="*/ 418060 w 605879"/>
              <a:gd name="connsiteY11" fmla="*/ 365267 h 437224"/>
              <a:gd name="connsiteX12" fmla="*/ 488218 w 605879"/>
              <a:gd name="connsiteY12" fmla="*/ 410360 h 437224"/>
              <a:gd name="connsiteX13" fmla="*/ 474214 w 605879"/>
              <a:gd name="connsiteY13" fmla="*/ 363348 h 437224"/>
              <a:gd name="connsiteX14" fmla="*/ 482039 w 605879"/>
              <a:gd name="connsiteY14" fmla="*/ 349916 h 437224"/>
              <a:gd name="connsiteX15" fmla="*/ 583363 w 605879"/>
              <a:gd name="connsiteY15" fmla="*/ 244928 h 437224"/>
              <a:gd name="connsiteX16" fmla="*/ 421630 w 605879"/>
              <a:gd name="connsiteY16" fmla="*/ 131441 h 437224"/>
              <a:gd name="connsiteX17" fmla="*/ 75898 w 605879"/>
              <a:gd name="connsiteY17" fmla="*/ 120173 h 437224"/>
              <a:gd name="connsiteX18" fmla="*/ 340509 w 605879"/>
              <a:gd name="connsiteY18" fmla="*/ 120173 h 437224"/>
              <a:gd name="connsiteX19" fmla="*/ 351769 w 605879"/>
              <a:gd name="connsiteY19" fmla="*/ 131428 h 437224"/>
              <a:gd name="connsiteX20" fmla="*/ 340509 w 605879"/>
              <a:gd name="connsiteY20" fmla="*/ 142683 h 437224"/>
              <a:gd name="connsiteX21" fmla="*/ 75898 w 605879"/>
              <a:gd name="connsiteY21" fmla="*/ 142683 h 437224"/>
              <a:gd name="connsiteX22" fmla="*/ 64638 w 605879"/>
              <a:gd name="connsiteY22" fmla="*/ 131428 h 437224"/>
              <a:gd name="connsiteX23" fmla="*/ 75898 w 605879"/>
              <a:gd name="connsiteY23" fmla="*/ 120173 h 437224"/>
              <a:gd name="connsiteX24" fmla="*/ 210609 w 605879"/>
              <a:gd name="connsiteY24" fmla="*/ 22478 h 437224"/>
              <a:gd name="connsiteX25" fmla="*/ 22516 w 605879"/>
              <a:gd name="connsiteY25" fmla="*/ 153508 h 437224"/>
              <a:gd name="connsiteX26" fmla="*/ 139216 w 605879"/>
              <a:gd name="connsiteY26" fmla="*/ 274807 h 437224"/>
              <a:gd name="connsiteX27" fmla="*/ 147042 w 605879"/>
              <a:gd name="connsiteY27" fmla="*/ 288102 h 437224"/>
              <a:gd name="connsiteX28" fmla="*/ 130017 w 605879"/>
              <a:gd name="connsiteY28" fmla="*/ 344297 h 437224"/>
              <a:gd name="connsiteX29" fmla="*/ 214041 w 605879"/>
              <a:gd name="connsiteY29" fmla="*/ 291254 h 437224"/>
              <a:gd name="connsiteX30" fmla="*/ 223927 w 605879"/>
              <a:gd name="connsiteY30" fmla="*/ 284264 h 437224"/>
              <a:gd name="connsiteX31" fmla="*/ 398839 w 605879"/>
              <a:gd name="connsiteY31" fmla="*/ 152960 h 437224"/>
              <a:gd name="connsiteX32" fmla="*/ 369596 w 605879"/>
              <a:gd name="connsiteY32" fmla="*/ 80592 h 437224"/>
              <a:gd name="connsiteX33" fmla="*/ 210609 w 605879"/>
              <a:gd name="connsiteY33" fmla="*/ 22478 h 437224"/>
              <a:gd name="connsiteX34" fmla="*/ 210609 w 605879"/>
              <a:gd name="connsiteY34" fmla="*/ 0 h 437224"/>
              <a:gd name="connsiteX35" fmla="*/ 385796 w 605879"/>
              <a:gd name="connsiteY35" fmla="*/ 64967 h 437224"/>
              <a:gd name="connsiteX36" fmla="*/ 414079 w 605879"/>
              <a:gd name="connsiteY36" fmla="*/ 109100 h 437224"/>
              <a:gd name="connsiteX37" fmla="*/ 419845 w 605879"/>
              <a:gd name="connsiteY37" fmla="*/ 108963 h 437224"/>
              <a:gd name="connsiteX38" fmla="*/ 605879 w 605879"/>
              <a:gd name="connsiteY38" fmla="*/ 244928 h 437224"/>
              <a:gd name="connsiteX39" fmla="*/ 498515 w 605879"/>
              <a:gd name="connsiteY39" fmla="*/ 368420 h 437224"/>
              <a:gd name="connsiteX40" fmla="*/ 516088 w 605879"/>
              <a:gd name="connsiteY40" fmla="*/ 414609 h 437224"/>
              <a:gd name="connsiteX41" fmla="*/ 522953 w 605879"/>
              <a:gd name="connsiteY41" fmla="*/ 428178 h 437224"/>
              <a:gd name="connsiteX42" fmla="*/ 510185 w 605879"/>
              <a:gd name="connsiteY42" fmla="*/ 437224 h 437224"/>
              <a:gd name="connsiteX43" fmla="*/ 400487 w 605879"/>
              <a:gd name="connsiteY43" fmla="*/ 380344 h 437224"/>
              <a:gd name="connsiteX44" fmla="*/ 250836 w 605879"/>
              <a:gd name="connsiteY44" fmla="*/ 304275 h 437224"/>
              <a:gd name="connsiteX45" fmla="*/ 231752 w 605879"/>
              <a:gd name="connsiteY45" fmla="*/ 306331 h 437224"/>
              <a:gd name="connsiteX46" fmla="*/ 107639 w 605879"/>
              <a:gd name="connsiteY46" fmla="*/ 371161 h 437224"/>
              <a:gd name="connsiteX47" fmla="*/ 94596 w 605879"/>
              <a:gd name="connsiteY47" fmla="*/ 361978 h 437224"/>
              <a:gd name="connsiteX48" fmla="*/ 102009 w 605879"/>
              <a:gd name="connsiteY48" fmla="*/ 348135 h 437224"/>
              <a:gd name="connsiteX49" fmla="*/ 122741 w 605879"/>
              <a:gd name="connsiteY49" fmla="*/ 293173 h 437224"/>
              <a:gd name="connsiteX50" fmla="*/ 0 w 605879"/>
              <a:gd name="connsiteY50" fmla="*/ 153508 h 437224"/>
              <a:gd name="connsiteX51" fmla="*/ 210609 w 605879"/>
              <a:gd name="connsiteY51" fmla="*/ 0 h 437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05879" h="437224">
                <a:moveTo>
                  <a:pt x="91000" y="173662"/>
                </a:moveTo>
                <a:lnTo>
                  <a:pt x="331193" y="173662"/>
                </a:lnTo>
                <a:cubicBezTo>
                  <a:pt x="337373" y="173662"/>
                  <a:pt x="342454" y="178725"/>
                  <a:pt x="342454" y="184882"/>
                </a:cubicBezTo>
                <a:cubicBezTo>
                  <a:pt x="342454" y="191040"/>
                  <a:pt x="337373" y="196102"/>
                  <a:pt x="331193" y="196102"/>
                </a:cubicBezTo>
                <a:lnTo>
                  <a:pt x="91000" y="196102"/>
                </a:lnTo>
                <a:cubicBezTo>
                  <a:pt x="84683" y="196102"/>
                  <a:pt x="79739" y="191040"/>
                  <a:pt x="79739" y="184882"/>
                </a:cubicBezTo>
                <a:cubicBezTo>
                  <a:pt x="79739" y="178725"/>
                  <a:pt x="84683" y="173662"/>
                  <a:pt x="91000" y="173662"/>
                </a:cubicBezTo>
                <a:close/>
                <a:moveTo>
                  <a:pt x="421630" y="131441"/>
                </a:moveTo>
                <a:cubicBezTo>
                  <a:pt x="423003" y="138294"/>
                  <a:pt x="423552" y="145284"/>
                  <a:pt x="423552" y="152274"/>
                </a:cubicBezTo>
                <a:cubicBezTo>
                  <a:pt x="423552" y="220668"/>
                  <a:pt x="362456" y="281249"/>
                  <a:pt x="275961" y="300986"/>
                </a:cubicBezTo>
                <a:cubicBezTo>
                  <a:pt x="302047" y="334017"/>
                  <a:pt x="350924" y="355536"/>
                  <a:pt x="408175" y="358277"/>
                </a:cubicBezTo>
                <a:cubicBezTo>
                  <a:pt x="412569" y="358551"/>
                  <a:pt x="416413" y="361293"/>
                  <a:pt x="418060" y="365267"/>
                </a:cubicBezTo>
                <a:cubicBezTo>
                  <a:pt x="427259" y="388019"/>
                  <a:pt x="463505" y="403370"/>
                  <a:pt x="488218" y="410360"/>
                </a:cubicBezTo>
                <a:cubicBezTo>
                  <a:pt x="483962" y="399944"/>
                  <a:pt x="479156" y="385004"/>
                  <a:pt x="474214" y="363348"/>
                </a:cubicBezTo>
                <a:cubicBezTo>
                  <a:pt x="472841" y="357455"/>
                  <a:pt x="476273" y="351698"/>
                  <a:pt x="482039" y="349916"/>
                </a:cubicBezTo>
                <a:cubicBezTo>
                  <a:pt x="543685" y="332236"/>
                  <a:pt x="583500" y="290980"/>
                  <a:pt x="583363" y="244928"/>
                </a:cubicBezTo>
                <a:cubicBezTo>
                  <a:pt x="583363" y="182839"/>
                  <a:pt x="511009" y="132126"/>
                  <a:pt x="421630" y="131441"/>
                </a:cubicBezTo>
                <a:close/>
                <a:moveTo>
                  <a:pt x="75898" y="120173"/>
                </a:moveTo>
                <a:lnTo>
                  <a:pt x="340509" y="120173"/>
                </a:lnTo>
                <a:cubicBezTo>
                  <a:pt x="346826" y="120173"/>
                  <a:pt x="351769" y="125114"/>
                  <a:pt x="351769" y="131428"/>
                </a:cubicBezTo>
                <a:cubicBezTo>
                  <a:pt x="351769" y="137604"/>
                  <a:pt x="346826" y="142683"/>
                  <a:pt x="340509" y="142683"/>
                </a:cubicBezTo>
                <a:lnTo>
                  <a:pt x="75898" y="142683"/>
                </a:lnTo>
                <a:cubicBezTo>
                  <a:pt x="69719" y="142683"/>
                  <a:pt x="64638" y="137604"/>
                  <a:pt x="64638" y="131428"/>
                </a:cubicBezTo>
                <a:cubicBezTo>
                  <a:pt x="64638" y="125114"/>
                  <a:pt x="69719" y="120173"/>
                  <a:pt x="75898" y="120173"/>
                </a:cubicBezTo>
                <a:close/>
                <a:moveTo>
                  <a:pt x="210609" y="22478"/>
                </a:moveTo>
                <a:cubicBezTo>
                  <a:pt x="106952" y="22478"/>
                  <a:pt x="22516" y="81277"/>
                  <a:pt x="22516" y="153508"/>
                </a:cubicBezTo>
                <a:cubicBezTo>
                  <a:pt x="22516" y="206688"/>
                  <a:pt x="68372" y="254385"/>
                  <a:pt x="139216" y="274807"/>
                </a:cubicBezTo>
                <a:cubicBezTo>
                  <a:pt x="144983" y="276452"/>
                  <a:pt x="148415" y="282208"/>
                  <a:pt x="147042" y="288102"/>
                </a:cubicBezTo>
                <a:cubicBezTo>
                  <a:pt x="140864" y="314966"/>
                  <a:pt x="135097" y="332647"/>
                  <a:pt x="130017" y="344297"/>
                </a:cubicBezTo>
                <a:cubicBezTo>
                  <a:pt x="158437" y="336622"/>
                  <a:pt x="203058" y="318667"/>
                  <a:pt x="214041" y="291254"/>
                </a:cubicBezTo>
                <a:cubicBezTo>
                  <a:pt x="215689" y="287280"/>
                  <a:pt x="219533" y="284538"/>
                  <a:pt x="223927" y="284264"/>
                </a:cubicBezTo>
                <a:cubicBezTo>
                  <a:pt x="320170" y="279604"/>
                  <a:pt x="395407" y="223135"/>
                  <a:pt x="398839" y="152960"/>
                </a:cubicBezTo>
                <a:cubicBezTo>
                  <a:pt x="400075" y="126918"/>
                  <a:pt x="389915" y="101836"/>
                  <a:pt x="369596" y="80592"/>
                </a:cubicBezTo>
                <a:cubicBezTo>
                  <a:pt x="334860" y="44133"/>
                  <a:pt x="275412" y="22478"/>
                  <a:pt x="210609" y="22478"/>
                </a:cubicBezTo>
                <a:close/>
                <a:moveTo>
                  <a:pt x="210609" y="0"/>
                </a:moveTo>
                <a:cubicBezTo>
                  <a:pt x="281453" y="0"/>
                  <a:pt x="346942" y="24260"/>
                  <a:pt x="385796" y="64967"/>
                </a:cubicBezTo>
                <a:cubicBezTo>
                  <a:pt x="398702" y="78536"/>
                  <a:pt x="408175" y="93338"/>
                  <a:pt x="414079" y="109100"/>
                </a:cubicBezTo>
                <a:cubicBezTo>
                  <a:pt x="416001" y="108963"/>
                  <a:pt x="417923" y="108963"/>
                  <a:pt x="419845" y="108963"/>
                </a:cubicBezTo>
                <a:cubicBezTo>
                  <a:pt x="522404" y="108963"/>
                  <a:pt x="606016" y="169955"/>
                  <a:pt x="605879" y="244928"/>
                </a:cubicBezTo>
                <a:cubicBezTo>
                  <a:pt x="605879" y="298519"/>
                  <a:pt x="564141" y="346079"/>
                  <a:pt x="498515" y="368420"/>
                </a:cubicBezTo>
                <a:cubicBezTo>
                  <a:pt x="506066" y="398025"/>
                  <a:pt x="512931" y="412279"/>
                  <a:pt x="516088" y="414609"/>
                </a:cubicBezTo>
                <a:cubicBezTo>
                  <a:pt x="524601" y="418858"/>
                  <a:pt x="523228" y="426671"/>
                  <a:pt x="522953" y="428178"/>
                </a:cubicBezTo>
                <a:cubicBezTo>
                  <a:pt x="522541" y="429686"/>
                  <a:pt x="520207" y="437224"/>
                  <a:pt x="510185" y="437224"/>
                </a:cubicBezTo>
                <a:cubicBezTo>
                  <a:pt x="497828" y="437224"/>
                  <a:pt x="423689" y="421325"/>
                  <a:pt x="400487" y="380344"/>
                </a:cubicBezTo>
                <a:cubicBezTo>
                  <a:pt x="333899" y="375410"/>
                  <a:pt x="277746" y="346764"/>
                  <a:pt x="250836" y="304275"/>
                </a:cubicBezTo>
                <a:cubicBezTo>
                  <a:pt x="244521" y="305098"/>
                  <a:pt x="238205" y="305783"/>
                  <a:pt x="231752" y="306331"/>
                </a:cubicBezTo>
                <a:cubicBezTo>
                  <a:pt x="206216" y="353069"/>
                  <a:pt x="121643" y="371161"/>
                  <a:pt x="107639" y="371161"/>
                </a:cubicBezTo>
                <a:cubicBezTo>
                  <a:pt x="97616" y="371161"/>
                  <a:pt x="95145" y="364171"/>
                  <a:pt x="94596" y="361978"/>
                </a:cubicBezTo>
                <a:cubicBezTo>
                  <a:pt x="94184" y="360470"/>
                  <a:pt x="92948" y="352658"/>
                  <a:pt x="102009" y="348135"/>
                </a:cubicBezTo>
                <a:cubicBezTo>
                  <a:pt x="105030" y="345942"/>
                  <a:pt x="113130" y="331550"/>
                  <a:pt x="122741" y="293173"/>
                </a:cubicBezTo>
                <a:cubicBezTo>
                  <a:pt x="47778" y="268228"/>
                  <a:pt x="0" y="214226"/>
                  <a:pt x="0" y="153508"/>
                </a:cubicBezTo>
                <a:cubicBezTo>
                  <a:pt x="0" y="68804"/>
                  <a:pt x="94458" y="0"/>
                  <a:pt x="2106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37" name="îṥḻîḑé">
            <a:extLst>
              <a:ext uri="{FF2B5EF4-FFF2-40B4-BE49-F238E27FC236}">
                <a16:creationId xmlns:a16="http://schemas.microsoft.com/office/drawing/2014/main" id="{DB699217-F37B-462A-8CBA-ADF2BCAA4D55}"/>
              </a:ext>
            </a:extLst>
          </p:cNvPr>
          <p:cNvSpPr/>
          <p:nvPr/>
        </p:nvSpPr>
        <p:spPr>
          <a:xfrm>
            <a:off x="8099129" y="3523616"/>
            <a:ext cx="537820" cy="537824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38" name="işlîḓé">
            <a:extLst>
              <a:ext uri="{FF2B5EF4-FFF2-40B4-BE49-F238E27FC236}">
                <a16:creationId xmlns:a16="http://schemas.microsoft.com/office/drawing/2014/main" id="{D9E9A196-B23A-4704-A8CC-65E56CDBDB1E}"/>
              </a:ext>
            </a:extLst>
          </p:cNvPr>
          <p:cNvSpPr/>
          <p:nvPr/>
        </p:nvSpPr>
        <p:spPr bwMode="auto">
          <a:xfrm>
            <a:off x="8230921" y="3696173"/>
            <a:ext cx="274236" cy="192707"/>
          </a:xfrm>
          <a:custGeom>
            <a:avLst/>
            <a:gdLst>
              <a:gd name="connsiteX0" fmla="*/ 450100 w 607639"/>
              <a:gd name="connsiteY0" fmla="*/ 313203 h 426991"/>
              <a:gd name="connsiteX1" fmla="*/ 450100 w 607639"/>
              <a:gd name="connsiteY1" fmla="*/ 403167 h 426991"/>
              <a:gd name="connsiteX2" fmla="*/ 585744 w 607639"/>
              <a:gd name="connsiteY2" fmla="*/ 403167 h 426991"/>
              <a:gd name="connsiteX3" fmla="*/ 586100 w 607639"/>
              <a:gd name="connsiteY3" fmla="*/ 313203 h 426991"/>
              <a:gd name="connsiteX4" fmla="*/ 530294 w 607639"/>
              <a:gd name="connsiteY4" fmla="*/ 313203 h 426991"/>
              <a:gd name="connsiteX5" fmla="*/ 530116 w 607639"/>
              <a:gd name="connsiteY5" fmla="*/ 313203 h 426991"/>
              <a:gd name="connsiteX6" fmla="*/ 529760 w 607639"/>
              <a:gd name="connsiteY6" fmla="*/ 313203 h 426991"/>
              <a:gd name="connsiteX7" fmla="*/ 450901 w 607639"/>
              <a:gd name="connsiteY7" fmla="*/ 313203 h 426991"/>
              <a:gd name="connsiteX8" fmla="*/ 236309 w 607639"/>
              <a:gd name="connsiteY8" fmla="*/ 313203 h 426991"/>
              <a:gd name="connsiteX9" fmla="*/ 236309 w 607639"/>
              <a:gd name="connsiteY9" fmla="*/ 403167 h 426991"/>
              <a:gd name="connsiteX10" fmla="*/ 371953 w 607639"/>
              <a:gd name="connsiteY10" fmla="*/ 403167 h 426991"/>
              <a:gd name="connsiteX11" fmla="*/ 372754 w 607639"/>
              <a:gd name="connsiteY11" fmla="*/ 313203 h 426991"/>
              <a:gd name="connsiteX12" fmla="*/ 237110 w 607639"/>
              <a:gd name="connsiteY12" fmla="*/ 313203 h 426991"/>
              <a:gd name="connsiteX13" fmla="*/ 22519 w 607639"/>
              <a:gd name="connsiteY13" fmla="*/ 313203 h 426991"/>
              <a:gd name="connsiteX14" fmla="*/ 22519 w 607639"/>
              <a:gd name="connsiteY14" fmla="*/ 403167 h 426991"/>
              <a:gd name="connsiteX15" fmla="*/ 158163 w 607639"/>
              <a:gd name="connsiteY15" fmla="*/ 403167 h 426991"/>
              <a:gd name="connsiteX16" fmla="*/ 158964 w 607639"/>
              <a:gd name="connsiteY16" fmla="*/ 313203 h 426991"/>
              <a:gd name="connsiteX17" fmla="*/ 91498 w 607639"/>
              <a:gd name="connsiteY17" fmla="*/ 313203 h 426991"/>
              <a:gd name="connsiteX18" fmla="*/ 91231 w 607639"/>
              <a:gd name="connsiteY18" fmla="*/ 313203 h 426991"/>
              <a:gd name="connsiteX19" fmla="*/ 90964 w 607639"/>
              <a:gd name="connsiteY19" fmla="*/ 313203 h 426991"/>
              <a:gd name="connsiteX20" fmla="*/ 23320 w 607639"/>
              <a:gd name="connsiteY20" fmla="*/ 313203 h 426991"/>
              <a:gd name="connsiteX21" fmla="*/ 91409 w 607639"/>
              <a:gd name="connsiteY21" fmla="*/ 224751 h 426991"/>
              <a:gd name="connsiteX22" fmla="*/ 530294 w 607639"/>
              <a:gd name="connsiteY22" fmla="*/ 224751 h 426991"/>
              <a:gd name="connsiteX23" fmla="*/ 540084 w 607639"/>
              <a:gd name="connsiteY23" fmla="*/ 234530 h 426991"/>
              <a:gd name="connsiteX24" fmla="*/ 540084 w 607639"/>
              <a:gd name="connsiteY24" fmla="*/ 292135 h 426991"/>
              <a:gd name="connsiteX25" fmla="*/ 586456 w 607639"/>
              <a:gd name="connsiteY25" fmla="*/ 292135 h 426991"/>
              <a:gd name="connsiteX26" fmla="*/ 607639 w 607639"/>
              <a:gd name="connsiteY26" fmla="*/ 313203 h 426991"/>
              <a:gd name="connsiteX27" fmla="*/ 607639 w 607639"/>
              <a:gd name="connsiteY27" fmla="*/ 403167 h 426991"/>
              <a:gd name="connsiteX28" fmla="*/ 586456 w 607639"/>
              <a:gd name="connsiteY28" fmla="*/ 426991 h 426991"/>
              <a:gd name="connsiteX29" fmla="*/ 451524 w 607639"/>
              <a:gd name="connsiteY29" fmla="*/ 426991 h 426991"/>
              <a:gd name="connsiteX30" fmla="*/ 427582 w 607639"/>
              <a:gd name="connsiteY30" fmla="*/ 403167 h 426991"/>
              <a:gd name="connsiteX31" fmla="*/ 427582 w 607639"/>
              <a:gd name="connsiteY31" fmla="*/ 313203 h 426991"/>
              <a:gd name="connsiteX32" fmla="*/ 451524 w 607639"/>
              <a:gd name="connsiteY32" fmla="*/ 292135 h 426991"/>
              <a:gd name="connsiteX33" fmla="*/ 517566 w 607639"/>
              <a:gd name="connsiteY33" fmla="*/ 292135 h 426991"/>
              <a:gd name="connsiteX34" fmla="*/ 517566 w 607639"/>
              <a:gd name="connsiteY34" fmla="*/ 247242 h 426991"/>
              <a:gd name="connsiteX35" fmla="*/ 315079 w 607639"/>
              <a:gd name="connsiteY35" fmla="*/ 247242 h 426991"/>
              <a:gd name="connsiteX36" fmla="*/ 315079 w 607639"/>
              <a:gd name="connsiteY36" fmla="*/ 292135 h 426991"/>
              <a:gd name="connsiteX37" fmla="*/ 372665 w 607639"/>
              <a:gd name="connsiteY37" fmla="*/ 292135 h 426991"/>
              <a:gd name="connsiteX38" fmla="*/ 393849 w 607639"/>
              <a:gd name="connsiteY38" fmla="*/ 313203 h 426991"/>
              <a:gd name="connsiteX39" fmla="*/ 393849 w 607639"/>
              <a:gd name="connsiteY39" fmla="*/ 403167 h 426991"/>
              <a:gd name="connsiteX40" fmla="*/ 372665 w 607639"/>
              <a:gd name="connsiteY40" fmla="*/ 426991 h 426991"/>
              <a:gd name="connsiteX41" fmla="*/ 237733 w 607639"/>
              <a:gd name="connsiteY41" fmla="*/ 426991 h 426991"/>
              <a:gd name="connsiteX42" fmla="*/ 213791 w 607639"/>
              <a:gd name="connsiteY42" fmla="*/ 403167 h 426991"/>
              <a:gd name="connsiteX43" fmla="*/ 213791 w 607639"/>
              <a:gd name="connsiteY43" fmla="*/ 313203 h 426991"/>
              <a:gd name="connsiteX44" fmla="*/ 237733 w 607639"/>
              <a:gd name="connsiteY44" fmla="*/ 292135 h 426991"/>
              <a:gd name="connsiteX45" fmla="*/ 292561 w 607639"/>
              <a:gd name="connsiteY45" fmla="*/ 292135 h 426991"/>
              <a:gd name="connsiteX46" fmla="*/ 292561 w 607639"/>
              <a:gd name="connsiteY46" fmla="*/ 247242 h 426991"/>
              <a:gd name="connsiteX47" fmla="*/ 101288 w 607639"/>
              <a:gd name="connsiteY47" fmla="*/ 247242 h 426991"/>
              <a:gd name="connsiteX48" fmla="*/ 101288 w 607639"/>
              <a:gd name="connsiteY48" fmla="*/ 292135 h 426991"/>
              <a:gd name="connsiteX49" fmla="*/ 158875 w 607639"/>
              <a:gd name="connsiteY49" fmla="*/ 292135 h 426991"/>
              <a:gd name="connsiteX50" fmla="*/ 180058 w 607639"/>
              <a:gd name="connsiteY50" fmla="*/ 313203 h 426991"/>
              <a:gd name="connsiteX51" fmla="*/ 180058 w 607639"/>
              <a:gd name="connsiteY51" fmla="*/ 403167 h 426991"/>
              <a:gd name="connsiteX52" fmla="*/ 158875 w 607639"/>
              <a:gd name="connsiteY52" fmla="*/ 426991 h 426991"/>
              <a:gd name="connsiteX53" fmla="*/ 24032 w 607639"/>
              <a:gd name="connsiteY53" fmla="*/ 426991 h 426991"/>
              <a:gd name="connsiteX54" fmla="*/ 0 w 607639"/>
              <a:gd name="connsiteY54" fmla="*/ 403167 h 426991"/>
              <a:gd name="connsiteX55" fmla="*/ 0 w 607639"/>
              <a:gd name="connsiteY55" fmla="*/ 313203 h 426991"/>
              <a:gd name="connsiteX56" fmla="*/ 24032 w 607639"/>
              <a:gd name="connsiteY56" fmla="*/ 292135 h 426991"/>
              <a:gd name="connsiteX57" fmla="*/ 78770 w 607639"/>
              <a:gd name="connsiteY57" fmla="*/ 292135 h 426991"/>
              <a:gd name="connsiteX58" fmla="*/ 78770 w 607639"/>
              <a:gd name="connsiteY58" fmla="*/ 234530 h 426991"/>
              <a:gd name="connsiteX59" fmla="*/ 91409 w 607639"/>
              <a:gd name="connsiteY59" fmla="*/ 224751 h 426991"/>
              <a:gd name="connsiteX60" fmla="*/ 236326 w 607639"/>
              <a:gd name="connsiteY60" fmla="*/ 21066 h 426991"/>
              <a:gd name="connsiteX61" fmla="*/ 236326 w 607639"/>
              <a:gd name="connsiteY61" fmla="*/ 111021 h 426991"/>
              <a:gd name="connsiteX62" fmla="*/ 371758 w 607639"/>
              <a:gd name="connsiteY62" fmla="*/ 111021 h 426991"/>
              <a:gd name="connsiteX63" fmla="*/ 372380 w 607639"/>
              <a:gd name="connsiteY63" fmla="*/ 21066 h 426991"/>
              <a:gd name="connsiteX64" fmla="*/ 237127 w 607639"/>
              <a:gd name="connsiteY64" fmla="*/ 21066 h 426991"/>
              <a:gd name="connsiteX65" fmla="*/ 237750 w 607639"/>
              <a:gd name="connsiteY65" fmla="*/ 0 h 426991"/>
              <a:gd name="connsiteX66" fmla="*/ 372647 w 607639"/>
              <a:gd name="connsiteY66" fmla="*/ 0 h 426991"/>
              <a:gd name="connsiteX67" fmla="*/ 393825 w 607639"/>
              <a:gd name="connsiteY67" fmla="*/ 21066 h 426991"/>
              <a:gd name="connsiteX68" fmla="*/ 393825 w 607639"/>
              <a:gd name="connsiteY68" fmla="*/ 111021 h 426991"/>
              <a:gd name="connsiteX69" fmla="*/ 372647 w 607639"/>
              <a:gd name="connsiteY69" fmla="*/ 134843 h 426991"/>
              <a:gd name="connsiteX70" fmla="*/ 315076 w 607639"/>
              <a:gd name="connsiteY70" fmla="*/ 134843 h 426991"/>
              <a:gd name="connsiteX71" fmla="*/ 315076 w 607639"/>
              <a:gd name="connsiteY71" fmla="*/ 191020 h 426991"/>
              <a:gd name="connsiteX72" fmla="*/ 292563 w 607639"/>
              <a:gd name="connsiteY72" fmla="*/ 191020 h 426991"/>
              <a:gd name="connsiteX73" fmla="*/ 292563 w 607639"/>
              <a:gd name="connsiteY73" fmla="*/ 134843 h 426991"/>
              <a:gd name="connsiteX74" fmla="*/ 237750 w 607639"/>
              <a:gd name="connsiteY74" fmla="*/ 134843 h 426991"/>
              <a:gd name="connsiteX75" fmla="*/ 213813 w 607639"/>
              <a:gd name="connsiteY75" fmla="*/ 111021 h 426991"/>
              <a:gd name="connsiteX76" fmla="*/ 213813 w 607639"/>
              <a:gd name="connsiteY76" fmla="*/ 21066 h 426991"/>
              <a:gd name="connsiteX77" fmla="*/ 237750 w 607639"/>
              <a:gd name="connsiteY77" fmla="*/ 0 h 42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607639" h="426991">
                <a:moveTo>
                  <a:pt x="450100" y="313203"/>
                </a:moveTo>
                <a:lnTo>
                  <a:pt x="450100" y="403167"/>
                </a:lnTo>
                <a:lnTo>
                  <a:pt x="585744" y="403167"/>
                </a:lnTo>
                <a:lnTo>
                  <a:pt x="586100" y="313203"/>
                </a:lnTo>
                <a:lnTo>
                  <a:pt x="530294" y="313203"/>
                </a:lnTo>
                <a:cubicBezTo>
                  <a:pt x="530294" y="313203"/>
                  <a:pt x="530116" y="313203"/>
                  <a:pt x="530116" y="313203"/>
                </a:cubicBezTo>
                <a:cubicBezTo>
                  <a:pt x="530027" y="313203"/>
                  <a:pt x="529849" y="313203"/>
                  <a:pt x="529760" y="313203"/>
                </a:cubicBezTo>
                <a:lnTo>
                  <a:pt x="450901" y="313203"/>
                </a:lnTo>
                <a:close/>
                <a:moveTo>
                  <a:pt x="236309" y="313203"/>
                </a:moveTo>
                <a:lnTo>
                  <a:pt x="236309" y="403167"/>
                </a:lnTo>
                <a:lnTo>
                  <a:pt x="371953" y="403167"/>
                </a:lnTo>
                <a:lnTo>
                  <a:pt x="372754" y="313203"/>
                </a:lnTo>
                <a:lnTo>
                  <a:pt x="237110" y="313203"/>
                </a:lnTo>
                <a:close/>
                <a:moveTo>
                  <a:pt x="22519" y="313203"/>
                </a:moveTo>
                <a:lnTo>
                  <a:pt x="22519" y="403167"/>
                </a:lnTo>
                <a:lnTo>
                  <a:pt x="158163" y="403167"/>
                </a:lnTo>
                <a:lnTo>
                  <a:pt x="158964" y="313203"/>
                </a:lnTo>
                <a:lnTo>
                  <a:pt x="91498" y="313203"/>
                </a:lnTo>
                <a:cubicBezTo>
                  <a:pt x="91409" y="313203"/>
                  <a:pt x="91320" y="313203"/>
                  <a:pt x="91231" y="313203"/>
                </a:cubicBezTo>
                <a:cubicBezTo>
                  <a:pt x="91231" y="313203"/>
                  <a:pt x="90964" y="313203"/>
                  <a:pt x="90964" y="313203"/>
                </a:cubicBezTo>
                <a:lnTo>
                  <a:pt x="23320" y="313203"/>
                </a:lnTo>
                <a:close/>
                <a:moveTo>
                  <a:pt x="91409" y="224751"/>
                </a:moveTo>
                <a:lnTo>
                  <a:pt x="530294" y="224751"/>
                </a:lnTo>
                <a:cubicBezTo>
                  <a:pt x="536435" y="224751"/>
                  <a:pt x="540084" y="228396"/>
                  <a:pt x="540084" y="234530"/>
                </a:cubicBezTo>
                <a:lnTo>
                  <a:pt x="540084" y="292135"/>
                </a:lnTo>
                <a:lnTo>
                  <a:pt x="586456" y="292135"/>
                </a:lnTo>
                <a:cubicBezTo>
                  <a:pt x="598917" y="292135"/>
                  <a:pt x="607639" y="300847"/>
                  <a:pt x="607639" y="313203"/>
                </a:cubicBezTo>
                <a:lnTo>
                  <a:pt x="607639" y="403167"/>
                </a:lnTo>
                <a:cubicBezTo>
                  <a:pt x="607639" y="415524"/>
                  <a:pt x="598917" y="426991"/>
                  <a:pt x="586456" y="426991"/>
                </a:cubicBezTo>
                <a:lnTo>
                  <a:pt x="451524" y="426991"/>
                </a:lnTo>
                <a:cubicBezTo>
                  <a:pt x="439152" y="426991"/>
                  <a:pt x="427582" y="415524"/>
                  <a:pt x="427582" y="403167"/>
                </a:cubicBezTo>
                <a:lnTo>
                  <a:pt x="427582" y="313203"/>
                </a:lnTo>
                <a:cubicBezTo>
                  <a:pt x="427582" y="300847"/>
                  <a:pt x="439152" y="292135"/>
                  <a:pt x="451524" y="292135"/>
                </a:cubicBezTo>
                <a:lnTo>
                  <a:pt x="517566" y="292135"/>
                </a:lnTo>
                <a:lnTo>
                  <a:pt x="517566" y="247242"/>
                </a:lnTo>
                <a:lnTo>
                  <a:pt x="315079" y="247242"/>
                </a:lnTo>
                <a:lnTo>
                  <a:pt x="315079" y="292135"/>
                </a:lnTo>
                <a:lnTo>
                  <a:pt x="372665" y="292135"/>
                </a:lnTo>
                <a:cubicBezTo>
                  <a:pt x="385126" y="292135"/>
                  <a:pt x="393849" y="300847"/>
                  <a:pt x="393849" y="313203"/>
                </a:cubicBezTo>
                <a:lnTo>
                  <a:pt x="393849" y="403167"/>
                </a:lnTo>
                <a:cubicBezTo>
                  <a:pt x="393849" y="415524"/>
                  <a:pt x="385126" y="426991"/>
                  <a:pt x="372665" y="426991"/>
                </a:cubicBezTo>
                <a:lnTo>
                  <a:pt x="237733" y="426991"/>
                </a:lnTo>
                <a:cubicBezTo>
                  <a:pt x="225362" y="426991"/>
                  <a:pt x="213791" y="415524"/>
                  <a:pt x="213791" y="403167"/>
                </a:cubicBezTo>
                <a:lnTo>
                  <a:pt x="213791" y="313203"/>
                </a:lnTo>
                <a:cubicBezTo>
                  <a:pt x="213791" y="300847"/>
                  <a:pt x="225362" y="292135"/>
                  <a:pt x="237733" y="292135"/>
                </a:cubicBezTo>
                <a:lnTo>
                  <a:pt x="292561" y="292135"/>
                </a:lnTo>
                <a:lnTo>
                  <a:pt x="292561" y="247242"/>
                </a:lnTo>
                <a:lnTo>
                  <a:pt x="101288" y="247242"/>
                </a:lnTo>
                <a:lnTo>
                  <a:pt x="101288" y="292135"/>
                </a:lnTo>
                <a:lnTo>
                  <a:pt x="158875" y="292135"/>
                </a:lnTo>
                <a:cubicBezTo>
                  <a:pt x="171335" y="292135"/>
                  <a:pt x="180058" y="300847"/>
                  <a:pt x="180058" y="313203"/>
                </a:cubicBezTo>
                <a:lnTo>
                  <a:pt x="180058" y="403167"/>
                </a:lnTo>
                <a:cubicBezTo>
                  <a:pt x="180058" y="415524"/>
                  <a:pt x="171335" y="426991"/>
                  <a:pt x="158875" y="426991"/>
                </a:cubicBezTo>
                <a:lnTo>
                  <a:pt x="24032" y="426991"/>
                </a:lnTo>
                <a:cubicBezTo>
                  <a:pt x="11571" y="426991"/>
                  <a:pt x="0" y="415524"/>
                  <a:pt x="0" y="403167"/>
                </a:cubicBezTo>
                <a:lnTo>
                  <a:pt x="0" y="313203"/>
                </a:lnTo>
                <a:cubicBezTo>
                  <a:pt x="0" y="300847"/>
                  <a:pt x="11571" y="292135"/>
                  <a:pt x="24032" y="292135"/>
                </a:cubicBezTo>
                <a:lnTo>
                  <a:pt x="78770" y="292135"/>
                </a:lnTo>
                <a:lnTo>
                  <a:pt x="78770" y="234530"/>
                </a:lnTo>
                <a:cubicBezTo>
                  <a:pt x="78770" y="228396"/>
                  <a:pt x="85178" y="224751"/>
                  <a:pt x="91409" y="224751"/>
                </a:cubicBezTo>
                <a:close/>
                <a:moveTo>
                  <a:pt x="236326" y="21066"/>
                </a:moveTo>
                <a:lnTo>
                  <a:pt x="236326" y="111021"/>
                </a:lnTo>
                <a:lnTo>
                  <a:pt x="371758" y="111021"/>
                </a:lnTo>
                <a:lnTo>
                  <a:pt x="372380" y="21066"/>
                </a:lnTo>
                <a:lnTo>
                  <a:pt x="237127" y="21066"/>
                </a:lnTo>
                <a:close/>
                <a:moveTo>
                  <a:pt x="237750" y="0"/>
                </a:moveTo>
                <a:lnTo>
                  <a:pt x="372647" y="0"/>
                </a:lnTo>
                <a:cubicBezTo>
                  <a:pt x="385105" y="0"/>
                  <a:pt x="393825" y="8711"/>
                  <a:pt x="393825" y="21066"/>
                </a:cubicBezTo>
                <a:lnTo>
                  <a:pt x="393825" y="111021"/>
                </a:lnTo>
                <a:cubicBezTo>
                  <a:pt x="393825" y="123376"/>
                  <a:pt x="385105" y="134843"/>
                  <a:pt x="372647" y="134843"/>
                </a:cubicBezTo>
                <a:lnTo>
                  <a:pt x="315076" y="134843"/>
                </a:lnTo>
                <a:lnTo>
                  <a:pt x="315076" y="191020"/>
                </a:lnTo>
                <a:lnTo>
                  <a:pt x="292563" y="191020"/>
                </a:lnTo>
                <a:lnTo>
                  <a:pt x="292563" y="134843"/>
                </a:lnTo>
                <a:lnTo>
                  <a:pt x="237750" y="134843"/>
                </a:lnTo>
                <a:cubicBezTo>
                  <a:pt x="225381" y="134843"/>
                  <a:pt x="213813" y="123376"/>
                  <a:pt x="213813" y="111021"/>
                </a:cubicBezTo>
                <a:lnTo>
                  <a:pt x="213813" y="21066"/>
                </a:lnTo>
                <a:cubicBezTo>
                  <a:pt x="213813" y="8711"/>
                  <a:pt x="225381" y="0"/>
                  <a:pt x="2377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35" name="íśľíḋé">
            <a:extLst>
              <a:ext uri="{FF2B5EF4-FFF2-40B4-BE49-F238E27FC236}">
                <a16:creationId xmlns:a16="http://schemas.microsoft.com/office/drawing/2014/main" id="{7FF97CE6-8C13-4CE7-AC97-F03E5BB9201A}"/>
              </a:ext>
            </a:extLst>
          </p:cNvPr>
          <p:cNvSpPr/>
          <p:nvPr/>
        </p:nvSpPr>
        <p:spPr>
          <a:xfrm>
            <a:off x="5137477" y="5382436"/>
            <a:ext cx="537820" cy="537824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36" name="ïṧ1îdè">
            <a:extLst>
              <a:ext uri="{FF2B5EF4-FFF2-40B4-BE49-F238E27FC236}">
                <a16:creationId xmlns:a16="http://schemas.microsoft.com/office/drawing/2014/main" id="{8E5BBBA8-727F-4FB9-ABF0-BEC7BE4AC51B}"/>
              </a:ext>
            </a:extLst>
          </p:cNvPr>
          <p:cNvSpPr/>
          <p:nvPr/>
        </p:nvSpPr>
        <p:spPr bwMode="auto">
          <a:xfrm>
            <a:off x="5269269" y="5514409"/>
            <a:ext cx="274236" cy="273876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26" name="îŝľiḍê">
            <a:extLst>
              <a:ext uri="{FF2B5EF4-FFF2-40B4-BE49-F238E27FC236}">
                <a16:creationId xmlns:a16="http://schemas.microsoft.com/office/drawing/2014/main" id="{B3594A9B-115F-4360-8EC0-E7C59B9A810C}"/>
              </a:ext>
            </a:extLst>
          </p:cNvPr>
          <p:cNvSpPr txBox="1"/>
          <p:nvPr/>
        </p:nvSpPr>
        <p:spPr>
          <a:xfrm>
            <a:off x="8749623" y="3516340"/>
            <a:ext cx="2770866" cy="759606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Copy paste fonts. Choose the only option to retain text.</a:t>
            </a:r>
          </a:p>
        </p:txBody>
      </p:sp>
      <p:sp>
        <p:nvSpPr>
          <p:cNvPr id="27" name="ïṣlïďê">
            <a:extLst>
              <a:ext uri="{FF2B5EF4-FFF2-40B4-BE49-F238E27FC236}">
                <a16:creationId xmlns:a16="http://schemas.microsoft.com/office/drawing/2014/main" id="{FAA00E08-22D7-443A-911E-E0B6B98FF50E}"/>
              </a:ext>
            </a:extLst>
          </p:cNvPr>
          <p:cNvSpPr txBox="1"/>
          <p:nvPr/>
        </p:nvSpPr>
        <p:spPr>
          <a:xfrm>
            <a:off x="8749622" y="3208563"/>
            <a:ext cx="2770866" cy="307777"/>
          </a:xfrm>
          <a:prstGeom prst="rect">
            <a:avLst/>
          </a:prstGeom>
          <a:noFill/>
        </p:spPr>
        <p:txBody>
          <a:bodyPr wrap="none" rtlCol="0">
            <a:normAutofit/>
          </a:bodyPr>
          <a:lstStyle>
            <a:defPPr>
              <a:defRPr lang="zh-CN"/>
            </a:defPPr>
            <a:lvl1pPr>
              <a:defRPr sz="1400" b="1">
                <a:solidFill>
                  <a:schemeClr val="accent1"/>
                </a:solidFill>
              </a:defRPr>
            </a:lvl1pPr>
          </a:lstStyle>
          <a:p>
            <a:r>
              <a:rPr lang="en-US" altLang="zh-CN" dirty="0">
                <a:solidFill>
                  <a:schemeClr val="accent2"/>
                </a:solidFill>
              </a:rPr>
              <a:t>Text here</a:t>
            </a:r>
          </a:p>
        </p:txBody>
      </p:sp>
      <p:sp>
        <p:nvSpPr>
          <p:cNvPr id="24" name="îśḷïďe">
            <a:extLst>
              <a:ext uri="{FF2B5EF4-FFF2-40B4-BE49-F238E27FC236}">
                <a16:creationId xmlns:a16="http://schemas.microsoft.com/office/drawing/2014/main" id="{8114F604-7B80-419E-93CF-79A855451887}"/>
              </a:ext>
            </a:extLst>
          </p:cNvPr>
          <p:cNvSpPr/>
          <p:nvPr/>
        </p:nvSpPr>
        <p:spPr>
          <a:xfrm>
            <a:off x="5950218" y="1795009"/>
            <a:ext cx="3862887" cy="871702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25" name="ïṣ1ïḍê">
            <a:extLst>
              <a:ext uri="{FF2B5EF4-FFF2-40B4-BE49-F238E27FC236}">
                <a16:creationId xmlns:a16="http://schemas.microsoft.com/office/drawing/2014/main" id="{81E5ADD3-189F-4260-9195-63DAA29405D9}"/>
              </a:ext>
            </a:extLst>
          </p:cNvPr>
          <p:cNvSpPr txBox="1"/>
          <p:nvPr/>
        </p:nvSpPr>
        <p:spPr bwMode="auto">
          <a:xfrm>
            <a:off x="5950218" y="1278774"/>
            <a:ext cx="3862887" cy="516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22" name="íşḷîḑe">
            <a:extLst>
              <a:ext uri="{FF2B5EF4-FFF2-40B4-BE49-F238E27FC236}">
                <a16:creationId xmlns:a16="http://schemas.microsoft.com/office/drawing/2014/main" id="{92F64E0F-7594-4B57-99E2-85C8D713711E}"/>
              </a:ext>
            </a:extLst>
          </p:cNvPr>
          <p:cNvSpPr/>
          <p:nvPr/>
        </p:nvSpPr>
        <p:spPr>
          <a:xfrm>
            <a:off x="5950218" y="5337281"/>
            <a:ext cx="3862887" cy="806344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6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23" name="ísļíḋê">
            <a:extLst>
              <a:ext uri="{FF2B5EF4-FFF2-40B4-BE49-F238E27FC236}">
                <a16:creationId xmlns:a16="http://schemas.microsoft.com/office/drawing/2014/main" id="{D288DA57-15B2-4AD1-8B7D-050A06F18F9B}"/>
              </a:ext>
            </a:extLst>
          </p:cNvPr>
          <p:cNvSpPr txBox="1"/>
          <p:nvPr/>
        </p:nvSpPr>
        <p:spPr bwMode="auto">
          <a:xfrm>
            <a:off x="5950218" y="4821046"/>
            <a:ext cx="3862887" cy="516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0E1FDDC0-76A6-4515-A6A7-6F8090E1710C}"/>
              </a:ext>
            </a:extLst>
          </p:cNvPr>
          <p:cNvCxnSpPr/>
          <p:nvPr/>
        </p:nvCxnSpPr>
        <p:spPr>
          <a:xfrm>
            <a:off x="6231000" y="2856998"/>
            <a:ext cx="5289488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3A72A5C3-4063-45DD-B273-45E2C42957D8}"/>
              </a:ext>
            </a:extLst>
          </p:cNvPr>
          <p:cNvCxnSpPr/>
          <p:nvPr/>
        </p:nvCxnSpPr>
        <p:spPr>
          <a:xfrm>
            <a:off x="6231000" y="4666751"/>
            <a:ext cx="5289488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iSļîḑe">
            <a:extLst>
              <a:ext uri="{FF2B5EF4-FFF2-40B4-BE49-F238E27FC236}">
                <a16:creationId xmlns:a16="http://schemas.microsoft.com/office/drawing/2014/main" id="{97E3C363-CF10-4952-B1EC-7804DF408C88}"/>
              </a:ext>
            </a:extLst>
          </p:cNvPr>
          <p:cNvSpPr txBox="1"/>
          <p:nvPr/>
        </p:nvSpPr>
        <p:spPr>
          <a:xfrm>
            <a:off x="671512" y="2979000"/>
            <a:ext cx="4514047" cy="198000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1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b="1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r>
              <a:rPr lang="en-US" altLang="zh-CN" sz="1100" dirty="0"/>
              <a:t>Adjust the spacing to adapt to Chinese typesetting, use the reference line in PPT.</a:t>
            </a:r>
            <a:endParaRPr lang="en-US" sz="1600" b="1" dirty="0"/>
          </a:p>
        </p:txBody>
      </p:sp>
      <p:sp>
        <p:nvSpPr>
          <p:cNvPr id="15" name="iṩľîḓe">
            <a:extLst>
              <a:ext uri="{FF2B5EF4-FFF2-40B4-BE49-F238E27FC236}">
                <a16:creationId xmlns:a16="http://schemas.microsoft.com/office/drawing/2014/main" id="{F569017A-206F-4F76-B320-FC65EDC4AB5E}"/>
              </a:ext>
            </a:extLst>
          </p:cNvPr>
          <p:cNvSpPr txBox="1"/>
          <p:nvPr/>
        </p:nvSpPr>
        <p:spPr>
          <a:xfrm>
            <a:off x="786001" y="2591299"/>
            <a:ext cx="1079999" cy="220036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REPORT</a:t>
            </a:r>
            <a:endParaRPr kumimoji="0" lang="zh-CN" altLang="en-US" sz="16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16" name="ïSḻiḑè">
            <a:extLst>
              <a:ext uri="{FF2B5EF4-FFF2-40B4-BE49-F238E27FC236}">
                <a16:creationId xmlns:a16="http://schemas.microsoft.com/office/drawing/2014/main" id="{36F3935F-A006-412E-A763-9245CFDACA8B}"/>
              </a:ext>
            </a:extLst>
          </p:cNvPr>
          <p:cNvSpPr txBox="1"/>
          <p:nvPr/>
        </p:nvSpPr>
        <p:spPr>
          <a:xfrm>
            <a:off x="787885" y="2414579"/>
            <a:ext cx="770608" cy="131856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ANNUAL</a:t>
            </a:r>
            <a:endParaRPr kumimoji="0" lang="zh-CN" altLang="en-US" sz="9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17" name="íŝlîḓè">
            <a:extLst>
              <a:ext uri="{FF2B5EF4-FFF2-40B4-BE49-F238E27FC236}">
                <a16:creationId xmlns:a16="http://schemas.microsoft.com/office/drawing/2014/main" id="{3DC693EA-57F6-4892-B72B-A280C693C302}"/>
              </a:ext>
            </a:extLst>
          </p:cNvPr>
          <p:cNvSpPr txBox="1"/>
          <p:nvPr/>
        </p:nvSpPr>
        <p:spPr>
          <a:xfrm>
            <a:off x="1193149" y="2169885"/>
            <a:ext cx="481346" cy="197592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2018</a:t>
            </a:r>
            <a:endParaRPr kumimoji="0" lang="zh-CN" altLang="en-US" sz="9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12" name="ïs1íḑê">
            <a:extLst>
              <a:ext uri="{FF2B5EF4-FFF2-40B4-BE49-F238E27FC236}">
                <a16:creationId xmlns:a16="http://schemas.microsoft.com/office/drawing/2014/main" id="{F26B94D1-67FF-4130-A04B-A0C524A9F5A9}"/>
              </a:ext>
            </a:extLst>
          </p:cNvPr>
          <p:cNvSpPr/>
          <p:nvPr/>
        </p:nvSpPr>
        <p:spPr>
          <a:xfrm>
            <a:off x="786001" y="2169884"/>
            <a:ext cx="357267" cy="184306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13" name="í$1ïḓê">
            <a:extLst>
              <a:ext uri="{FF2B5EF4-FFF2-40B4-BE49-F238E27FC236}">
                <a16:creationId xmlns:a16="http://schemas.microsoft.com/office/drawing/2014/main" id="{E6882FF0-5478-415A-89FB-F5EC58F81401}"/>
              </a:ext>
            </a:extLst>
          </p:cNvPr>
          <p:cNvSpPr/>
          <p:nvPr/>
        </p:nvSpPr>
        <p:spPr>
          <a:xfrm>
            <a:off x="786000" y="2169884"/>
            <a:ext cx="107181" cy="18430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14" name="íṩḻiḑê">
            <a:extLst>
              <a:ext uri="{FF2B5EF4-FFF2-40B4-BE49-F238E27FC236}">
                <a16:creationId xmlns:a16="http://schemas.microsoft.com/office/drawing/2014/main" id="{0AAABA3C-C4CE-4F7D-AAA3-2C1F88FA201B}"/>
              </a:ext>
            </a:extLst>
          </p:cNvPr>
          <p:cNvSpPr/>
          <p:nvPr/>
        </p:nvSpPr>
        <p:spPr>
          <a:xfrm>
            <a:off x="1608375" y="2287474"/>
            <a:ext cx="257625" cy="257236"/>
          </a:xfrm>
          <a:custGeom>
            <a:avLst/>
            <a:gdLst>
              <a:gd name="connsiteX0" fmla="*/ 259984 w 607639"/>
              <a:gd name="connsiteY0" fmla="*/ 430308 h 606722"/>
              <a:gd name="connsiteX1" fmla="*/ 287837 w 607639"/>
              <a:gd name="connsiteY1" fmla="*/ 458126 h 606722"/>
              <a:gd name="connsiteX2" fmla="*/ 139047 w 607639"/>
              <a:gd name="connsiteY2" fmla="*/ 606722 h 606722"/>
              <a:gd name="connsiteX3" fmla="*/ 111282 w 607639"/>
              <a:gd name="connsiteY3" fmla="*/ 578905 h 606722"/>
              <a:gd name="connsiteX4" fmla="*/ 204460 w 607639"/>
              <a:gd name="connsiteY4" fmla="*/ 374844 h 606722"/>
              <a:gd name="connsiteX5" fmla="*/ 232231 w 607639"/>
              <a:gd name="connsiteY5" fmla="*/ 402573 h 606722"/>
              <a:gd name="connsiteX6" fmla="*/ 27771 w 607639"/>
              <a:gd name="connsiteY6" fmla="*/ 606722 h 606722"/>
              <a:gd name="connsiteX7" fmla="*/ 0 w 607639"/>
              <a:gd name="connsiteY7" fmla="*/ 578904 h 606722"/>
              <a:gd name="connsiteX8" fmla="*/ 148791 w 607639"/>
              <a:gd name="connsiteY8" fmla="*/ 319309 h 606722"/>
              <a:gd name="connsiteX9" fmla="*/ 176555 w 607639"/>
              <a:gd name="connsiteY9" fmla="*/ 347040 h 606722"/>
              <a:gd name="connsiteX10" fmla="*/ 27853 w 607639"/>
              <a:gd name="connsiteY10" fmla="*/ 495652 h 606722"/>
              <a:gd name="connsiteX11" fmla="*/ 0 w 607639"/>
              <a:gd name="connsiteY11" fmla="*/ 467921 h 606722"/>
              <a:gd name="connsiteX12" fmla="*/ 482456 w 607639"/>
              <a:gd name="connsiteY12" fmla="*/ 291506 h 606722"/>
              <a:gd name="connsiteX13" fmla="*/ 441354 w 607639"/>
              <a:gd name="connsiteY13" fmla="*/ 444829 h 606722"/>
              <a:gd name="connsiteX14" fmla="*/ 385749 w 607639"/>
              <a:gd name="connsiteY14" fmla="*/ 500380 h 606722"/>
              <a:gd name="connsiteX15" fmla="*/ 329611 w 607639"/>
              <a:gd name="connsiteY15" fmla="*/ 444295 h 606722"/>
              <a:gd name="connsiteX16" fmla="*/ 218312 w 607639"/>
              <a:gd name="connsiteY16" fmla="*/ 277605 h 606722"/>
              <a:gd name="connsiteX17" fmla="*/ 329470 w 607639"/>
              <a:gd name="connsiteY17" fmla="*/ 388739 h 606722"/>
              <a:gd name="connsiteX18" fmla="*/ 301703 w 607639"/>
              <a:gd name="connsiteY18" fmla="*/ 416478 h 606722"/>
              <a:gd name="connsiteX19" fmla="*/ 190456 w 607639"/>
              <a:gd name="connsiteY19" fmla="*/ 305433 h 606722"/>
              <a:gd name="connsiteX20" fmla="*/ 315639 w 607639"/>
              <a:gd name="connsiteY20" fmla="*/ 124971 h 606722"/>
              <a:gd name="connsiteX21" fmla="*/ 162720 w 607639"/>
              <a:gd name="connsiteY21" fmla="*/ 277604 h 606722"/>
              <a:gd name="connsiteX22" fmla="*/ 106554 w 607639"/>
              <a:gd name="connsiteY22" fmla="*/ 221544 h 606722"/>
              <a:gd name="connsiteX23" fmla="*/ 162097 w 607639"/>
              <a:gd name="connsiteY23" fmla="*/ 166016 h 606722"/>
              <a:gd name="connsiteX24" fmla="*/ 459243 w 607639"/>
              <a:gd name="connsiteY24" fmla="*/ 120359 h 606722"/>
              <a:gd name="connsiteX25" fmla="*/ 431471 w 607639"/>
              <a:gd name="connsiteY25" fmla="*/ 148088 h 606722"/>
              <a:gd name="connsiteX26" fmla="*/ 459243 w 607639"/>
              <a:gd name="connsiteY26" fmla="*/ 175905 h 606722"/>
              <a:gd name="connsiteX27" fmla="*/ 487103 w 607639"/>
              <a:gd name="connsiteY27" fmla="*/ 148088 h 606722"/>
              <a:gd name="connsiteX28" fmla="*/ 445357 w 607639"/>
              <a:gd name="connsiteY28" fmla="*/ 50948 h 606722"/>
              <a:gd name="connsiteX29" fmla="*/ 556620 w 607639"/>
              <a:gd name="connsiteY29" fmla="*/ 161952 h 606722"/>
              <a:gd name="connsiteX30" fmla="*/ 357326 w 607639"/>
              <a:gd name="connsiteY30" fmla="*/ 360942 h 606722"/>
              <a:gd name="connsiteX31" fmla="*/ 246062 w 607639"/>
              <a:gd name="connsiteY31" fmla="*/ 249938 h 606722"/>
              <a:gd name="connsiteX32" fmla="*/ 607639 w 607639"/>
              <a:gd name="connsiteY32" fmla="*/ 0 h 606722"/>
              <a:gd name="connsiteX33" fmla="*/ 576136 w 607639"/>
              <a:gd name="connsiteY33" fmla="*/ 125818 h 606722"/>
              <a:gd name="connsiteX34" fmla="*/ 481539 w 607639"/>
              <a:gd name="connsiteY34" fmla="*/ 31454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07639" h="606722">
                <a:moveTo>
                  <a:pt x="259984" y="430308"/>
                </a:moveTo>
                <a:lnTo>
                  <a:pt x="287837" y="458126"/>
                </a:lnTo>
                <a:lnTo>
                  <a:pt x="139047" y="606722"/>
                </a:lnTo>
                <a:lnTo>
                  <a:pt x="111282" y="578905"/>
                </a:lnTo>
                <a:close/>
                <a:moveTo>
                  <a:pt x="204460" y="374844"/>
                </a:moveTo>
                <a:lnTo>
                  <a:pt x="232231" y="402573"/>
                </a:lnTo>
                <a:lnTo>
                  <a:pt x="27771" y="606722"/>
                </a:lnTo>
                <a:lnTo>
                  <a:pt x="0" y="578904"/>
                </a:lnTo>
                <a:close/>
                <a:moveTo>
                  <a:pt x="148791" y="319309"/>
                </a:moveTo>
                <a:lnTo>
                  <a:pt x="176555" y="347040"/>
                </a:lnTo>
                <a:lnTo>
                  <a:pt x="27853" y="495652"/>
                </a:lnTo>
                <a:lnTo>
                  <a:pt x="0" y="467921"/>
                </a:lnTo>
                <a:close/>
                <a:moveTo>
                  <a:pt x="482456" y="291506"/>
                </a:moveTo>
                <a:lnTo>
                  <a:pt x="441354" y="444829"/>
                </a:lnTo>
                <a:lnTo>
                  <a:pt x="385749" y="500380"/>
                </a:lnTo>
                <a:lnTo>
                  <a:pt x="329611" y="444295"/>
                </a:lnTo>
                <a:close/>
                <a:moveTo>
                  <a:pt x="218312" y="277605"/>
                </a:moveTo>
                <a:lnTo>
                  <a:pt x="329470" y="388739"/>
                </a:lnTo>
                <a:lnTo>
                  <a:pt x="301703" y="416478"/>
                </a:lnTo>
                <a:lnTo>
                  <a:pt x="190456" y="305433"/>
                </a:lnTo>
                <a:close/>
                <a:moveTo>
                  <a:pt x="315639" y="124971"/>
                </a:moveTo>
                <a:lnTo>
                  <a:pt x="162720" y="277604"/>
                </a:lnTo>
                <a:lnTo>
                  <a:pt x="106554" y="221544"/>
                </a:lnTo>
                <a:lnTo>
                  <a:pt x="162097" y="166016"/>
                </a:lnTo>
                <a:close/>
                <a:moveTo>
                  <a:pt x="459243" y="120359"/>
                </a:moveTo>
                <a:lnTo>
                  <a:pt x="431471" y="148088"/>
                </a:lnTo>
                <a:lnTo>
                  <a:pt x="459243" y="175905"/>
                </a:lnTo>
                <a:lnTo>
                  <a:pt x="487103" y="148088"/>
                </a:lnTo>
                <a:close/>
                <a:moveTo>
                  <a:pt x="445357" y="50948"/>
                </a:moveTo>
                <a:lnTo>
                  <a:pt x="556620" y="161952"/>
                </a:lnTo>
                <a:lnTo>
                  <a:pt x="357326" y="360942"/>
                </a:lnTo>
                <a:lnTo>
                  <a:pt x="246062" y="249938"/>
                </a:lnTo>
                <a:close/>
                <a:moveTo>
                  <a:pt x="607639" y="0"/>
                </a:moveTo>
                <a:lnTo>
                  <a:pt x="576136" y="125818"/>
                </a:lnTo>
                <a:lnTo>
                  <a:pt x="481539" y="31454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9170744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983443" y="1647911"/>
            <a:ext cx="5419185" cy="895350"/>
          </a:xfrm>
        </p:spPr>
        <p:txBody>
          <a:bodyPr/>
          <a:lstStyle/>
          <a:p>
            <a:r>
              <a:rPr lang="zh-CN" altLang="en-US" dirty="0"/>
              <a:t>研究思路与研究方法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983443" y="2658755"/>
            <a:ext cx="5419185" cy="1015623"/>
          </a:xfrm>
        </p:spPr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Supporting text here.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chemeClr val="bg2">
                    <a:lumMod val="50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8983956" y="3782532"/>
            <a:ext cx="2371618" cy="243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/>
          </p:cNvSpPr>
          <p:nvPr userDrawn="1"/>
        </p:nvSpPr>
        <p:spPr bwMode="auto">
          <a:xfrm>
            <a:off x="10490432" y="5540656"/>
            <a:ext cx="5642" cy="3761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/>
          </p:cNvSpPr>
          <p:nvPr userDrawn="1"/>
        </p:nvSpPr>
        <p:spPr bwMode="auto">
          <a:xfrm>
            <a:off x="10001438" y="4786637"/>
            <a:ext cx="1350374" cy="857438"/>
          </a:xfrm>
          <a:custGeom>
            <a:avLst/>
            <a:gdLst>
              <a:gd name="T0" fmla="*/ 24 w 704"/>
              <a:gd name="T1" fmla="*/ 1 h 447"/>
              <a:gd name="T2" fmla="*/ 19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9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"/>
          <p:cNvSpPr>
            <a:spLocks/>
          </p:cNvSpPr>
          <p:nvPr userDrawn="1"/>
        </p:nvSpPr>
        <p:spPr bwMode="auto">
          <a:xfrm>
            <a:off x="11154334" y="5728691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0"/>
          <p:cNvSpPr>
            <a:spLocks/>
          </p:cNvSpPr>
          <p:nvPr userDrawn="1"/>
        </p:nvSpPr>
        <p:spPr bwMode="auto">
          <a:xfrm>
            <a:off x="10229008" y="5337579"/>
            <a:ext cx="1075786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5 w 560"/>
              <a:gd name="T5" fmla="*/ 44 h 452"/>
              <a:gd name="T6" fmla="*/ 70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484" y="44"/>
                  <a:pt x="71" y="282"/>
                  <a:pt x="70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1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8" y="144"/>
                  <a:pt x="546" y="128"/>
                </a:cubicBezTo>
                <a:close/>
              </a:path>
            </a:pathLst>
          </a:custGeom>
          <a:solidFill>
            <a:srgbClr val="D8F4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"/>
          <p:cNvSpPr>
            <a:spLocks/>
          </p:cNvSpPr>
          <p:nvPr userDrawn="1"/>
        </p:nvSpPr>
        <p:spPr bwMode="auto">
          <a:xfrm>
            <a:off x="9147580" y="4566636"/>
            <a:ext cx="2202351" cy="1259833"/>
          </a:xfrm>
          <a:custGeom>
            <a:avLst/>
            <a:gdLst>
              <a:gd name="T0" fmla="*/ 523 w 1148"/>
              <a:gd name="T1" fmla="*/ 6 h 656"/>
              <a:gd name="T2" fmla="*/ 476 w 1148"/>
              <a:gd name="T3" fmla="*/ 9 h 656"/>
              <a:gd name="T4" fmla="*/ 54 w 1148"/>
              <a:gd name="T5" fmla="*/ 250 h 656"/>
              <a:gd name="T6" fmla="*/ 0 w 1148"/>
              <a:gd name="T7" fmla="*/ 281 h 656"/>
              <a:gd name="T8" fmla="*/ 644 w 1148"/>
              <a:gd name="T9" fmla="*/ 656 h 656"/>
              <a:gd name="T10" fmla="*/ 699 w 1148"/>
              <a:gd name="T11" fmla="*/ 624 h 656"/>
              <a:gd name="T12" fmla="*/ 1086 w 1148"/>
              <a:gd name="T13" fmla="*/ 405 h 656"/>
              <a:gd name="T14" fmla="*/ 1085 w 1148"/>
              <a:gd name="T15" fmla="*/ 404 h 656"/>
              <a:gd name="T16" fmla="*/ 1113 w 1148"/>
              <a:gd name="T17" fmla="*/ 388 h 656"/>
              <a:gd name="T18" fmla="*/ 1143 w 1148"/>
              <a:gd name="T19" fmla="*/ 371 h 656"/>
              <a:gd name="T20" fmla="*/ 1148 w 1148"/>
              <a:gd name="T21" fmla="*/ 371 h 656"/>
              <a:gd name="T22" fmla="*/ 523 w 1148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8" h="656">
                <a:moveTo>
                  <a:pt x="523" y="6"/>
                </a:moveTo>
                <a:cubicBezTo>
                  <a:pt x="513" y="1"/>
                  <a:pt x="492" y="0"/>
                  <a:pt x="476" y="9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4" y="656"/>
                  <a:pt x="644" y="656"/>
                  <a:pt x="644" y="656"/>
                </a:cubicBezTo>
                <a:cubicBezTo>
                  <a:pt x="699" y="624"/>
                  <a:pt x="699" y="624"/>
                  <a:pt x="699" y="624"/>
                </a:cubicBezTo>
                <a:cubicBezTo>
                  <a:pt x="1086" y="405"/>
                  <a:pt x="1086" y="405"/>
                  <a:pt x="1086" y="405"/>
                </a:cubicBezTo>
                <a:cubicBezTo>
                  <a:pt x="1085" y="404"/>
                  <a:pt x="1085" y="404"/>
                  <a:pt x="1085" y="404"/>
                </a:cubicBezTo>
                <a:cubicBezTo>
                  <a:pt x="1113" y="388"/>
                  <a:pt x="1113" y="388"/>
                  <a:pt x="1113" y="388"/>
                </a:cubicBezTo>
                <a:cubicBezTo>
                  <a:pt x="1143" y="371"/>
                  <a:pt x="1143" y="371"/>
                  <a:pt x="1143" y="371"/>
                </a:cubicBezTo>
                <a:cubicBezTo>
                  <a:pt x="1145" y="370"/>
                  <a:pt x="1147" y="370"/>
                  <a:pt x="1148" y="371"/>
                </a:cubicBezTo>
                <a:lnTo>
                  <a:pt x="523" y="6"/>
                </a:lnTo>
                <a:close/>
              </a:path>
            </a:pathLst>
          </a:custGeom>
          <a:solidFill>
            <a:srgbClr val="ADD4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2"/>
          <p:cNvSpPr>
            <a:spLocks/>
          </p:cNvSpPr>
          <p:nvPr userDrawn="1"/>
        </p:nvSpPr>
        <p:spPr bwMode="auto">
          <a:xfrm>
            <a:off x="9042259" y="5106296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5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5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2" y="378"/>
                  <a:pt x="655" y="400"/>
                  <a:pt x="645" y="438"/>
                </a:cubicBezTo>
                <a:cubicBezTo>
                  <a:pt x="636" y="477"/>
                  <a:pt x="645" y="526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86C6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3"/>
          <p:cNvSpPr>
            <a:spLocks/>
          </p:cNvSpPr>
          <p:nvPr userDrawn="1"/>
        </p:nvSpPr>
        <p:spPr bwMode="auto">
          <a:xfrm>
            <a:off x="10270385" y="5275527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5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2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5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2" y="292"/>
                  <a:pt x="68" y="282"/>
                </a:cubicBezTo>
                <a:cubicBezTo>
                  <a:pt x="52" y="292"/>
                  <a:pt x="52" y="292"/>
                  <a:pt x="52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60B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4"/>
          <p:cNvSpPr>
            <a:spLocks/>
          </p:cNvSpPr>
          <p:nvPr userDrawn="1"/>
        </p:nvSpPr>
        <p:spPr bwMode="auto">
          <a:xfrm>
            <a:off x="10497955" y="5747494"/>
            <a:ext cx="94037" cy="5453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9 w 49"/>
              <a:gd name="T5" fmla="*/ 0 h 28"/>
              <a:gd name="T6" fmla="*/ 49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5" y="19"/>
                  <a:pt x="31" y="1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 userDrawn="1"/>
        </p:nvSpPr>
        <p:spPr bwMode="auto">
          <a:xfrm>
            <a:off x="9941254" y="4374841"/>
            <a:ext cx="1350374" cy="859319"/>
          </a:xfrm>
          <a:custGeom>
            <a:avLst/>
            <a:gdLst>
              <a:gd name="T0" fmla="*/ 24 w 704"/>
              <a:gd name="T1" fmla="*/ 1 h 447"/>
              <a:gd name="T2" fmla="*/ 18 w 704"/>
              <a:gd name="T3" fmla="*/ 1 h 447"/>
              <a:gd name="T4" fmla="*/ 0 w 704"/>
              <a:gd name="T5" fmla="*/ 12 h 447"/>
              <a:gd name="T6" fmla="*/ 679 w 704"/>
              <a:gd name="T7" fmla="*/ 447 h 447"/>
              <a:gd name="T8" fmla="*/ 698 w 704"/>
              <a:gd name="T9" fmla="*/ 436 h 447"/>
              <a:gd name="T10" fmla="*/ 704 w 704"/>
              <a:gd name="T11" fmla="*/ 435 h 447"/>
              <a:gd name="T12" fmla="*/ 24 w 704"/>
              <a:gd name="T13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4" h="447">
                <a:moveTo>
                  <a:pt x="24" y="1"/>
                </a:moveTo>
                <a:cubicBezTo>
                  <a:pt x="23" y="0"/>
                  <a:pt x="21" y="0"/>
                  <a:pt x="18" y="1"/>
                </a:cubicBezTo>
                <a:cubicBezTo>
                  <a:pt x="0" y="12"/>
                  <a:pt x="0" y="12"/>
                  <a:pt x="0" y="12"/>
                </a:cubicBezTo>
                <a:cubicBezTo>
                  <a:pt x="679" y="447"/>
                  <a:pt x="679" y="447"/>
                  <a:pt x="679" y="447"/>
                </a:cubicBezTo>
                <a:cubicBezTo>
                  <a:pt x="698" y="436"/>
                  <a:pt x="698" y="436"/>
                  <a:pt x="698" y="436"/>
                </a:cubicBezTo>
                <a:cubicBezTo>
                  <a:pt x="700" y="435"/>
                  <a:pt x="702" y="435"/>
                  <a:pt x="704" y="435"/>
                </a:cubicBezTo>
                <a:lnTo>
                  <a:pt x="24" y="1"/>
                </a:ln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 userDrawn="1"/>
        </p:nvSpPr>
        <p:spPr bwMode="auto">
          <a:xfrm>
            <a:off x="11094151" y="5316895"/>
            <a:ext cx="5642" cy="376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 userDrawn="1"/>
        </p:nvSpPr>
        <p:spPr bwMode="auto">
          <a:xfrm>
            <a:off x="11094151" y="531689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8"/>
          <p:cNvSpPr>
            <a:spLocks/>
          </p:cNvSpPr>
          <p:nvPr userDrawn="1"/>
        </p:nvSpPr>
        <p:spPr bwMode="auto">
          <a:xfrm>
            <a:off x="10170705" y="4923902"/>
            <a:ext cx="1073905" cy="866840"/>
          </a:xfrm>
          <a:custGeom>
            <a:avLst/>
            <a:gdLst>
              <a:gd name="T0" fmla="*/ 546 w 560"/>
              <a:gd name="T1" fmla="*/ 128 h 452"/>
              <a:gd name="T2" fmla="*/ 560 w 560"/>
              <a:gd name="T3" fmla="*/ 0 h 452"/>
              <a:gd name="T4" fmla="*/ 484 w 560"/>
              <a:gd name="T5" fmla="*/ 44 h 452"/>
              <a:gd name="T6" fmla="*/ 69 w 560"/>
              <a:gd name="T7" fmla="*/ 282 h 452"/>
              <a:gd name="T8" fmla="*/ 36 w 560"/>
              <a:gd name="T9" fmla="*/ 421 h 452"/>
              <a:gd name="T10" fmla="*/ 69 w 560"/>
              <a:gd name="T11" fmla="*/ 443 h 452"/>
              <a:gd name="T12" fmla="*/ 485 w 560"/>
              <a:gd name="T13" fmla="*/ 204 h 452"/>
              <a:gd name="T14" fmla="*/ 560 w 560"/>
              <a:gd name="T15" fmla="*/ 161 h 452"/>
              <a:gd name="T16" fmla="*/ 546 w 560"/>
              <a:gd name="T17" fmla="*/ 12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0" h="452">
                <a:moveTo>
                  <a:pt x="546" y="128"/>
                </a:moveTo>
                <a:cubicBezTo>
                  <a:pt x="544" y="106"/>
                  <a:pt x="545" y="22"/>
                  <a:pt x="560" y="0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4"/>
                  <a:pt x="70" y="282"/>
                  <a:pt x="69" y="282"/>
                </a:cubicBezTo>
                <a:cubicBezTo>
                  <a:pt x="0" y="299"/>
                  <a:pt x="36" y="399"/>
                  <a:pt x="36" y="421"/>
                </a:cubicBezTo>
                <a:cubicBezTo>
                  <a:pt x="36" y="442"/>
                  <a:pt x="50" y="452"/>
                  <a:pt x="69" y="443"/>
                </a:cubicBezTo>
                <a:cubicBezTo>
                  <a:pt x="70" y="442"/>
                  <a:pt x="484" y="205"/>
                  <a:pt x="485" y="204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1" y="155"/>
                  <a:pt x="547" y="144"/>
                  <a:pt x="546" y="128"/>
                </a:cubicBezTo>
                <a:close/>
              </a:path>
            </a:pathLst>
          </a:custGeom>
          <a:solidFill>
            <a:srgbClr val="FCE6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9"/>
          <p:cNvSpPr>
            <a:spLocks/>
          </p:cNvSpPr>
          <p:nvPr userDrawn="1"/>
        </p:nvSpPr>
        <p:spPr bwMode="auto">
          <a:xfrm>
            <a:off x="9085516" y="4156721"/>
            <a:ext cx="2204232" cy="1257952"/>
          </a:xfrm>
          <a:custGeom>
            <a:avLst/>
            <a:gdLst>
              <a:gd name="T0" fmla="*/ 523 w 1149"/>
              <a:gd name="T1" fmla="*/ 6 h 656"/>
              <a:gd name="T2" fmla="*/ 477 w 1149"/>
              <a:gd name="T3" fmla="*/ 9 h 656"/>
              <a:gd name="T4" fmla="*/ 55 w 1149"/>
              <a:gd name="T5" fmla="*/ 250 h 656"/>
              <a:gd name="T6" fmla="*/ 0 w 1149"/>
              <a:gd name="T7" fmla="*/ 281 h 656"/>
              <a:gd name="T8" fmla="*/ 645 w 1149"/>
              <a:gd name="T9" fmla="*/ 656 h 656"/>
              <a:gd name="T10" fmla="*/ 700 w 1149"/>
              <a:gd name="T11" fmla="*/ 624 h 656"/>
              <a:gd name="T12" fmla="*/ 1087 w 1149"/>
              <a:gd name="T13" fmla="*/ 405 h 656"/>
              <a:gd name="T14" fmla="*/ 1086 w 1149"/>
              <a:gd name="T15" fmla="*/ 404 h 656"/>
              <a:gd name="T16" fmla="*/ 1114 w 1149"/>
              <a:gd name="T17" fmla="*/ 388 h 656"/>
              <a:gd name="T18" fmla="*/ 1144 w 1149"/>
              <a:gd name="T19" fmla="*/ 371 h 656"/>
              <a:gd name="T20" fmla="*/ 1149 w 1149"/>
              <a:gd name="T21" fmla="*/ 370 h 656"/>
              <a:gd name="T22" fmla="*/ 523 w 1149"/>
              <a:gd name="T23" fmla="*/ 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9" h="656">
                <a:moveTo>
                  <a:pt x="523" y="6"/>
                </a:moveTo>
                <a:cubicBezTo>
                  <a:pt x="513" y="1"/>
                  <a:pt x="493" y="0"/>
                  <a:pt x="477" y="9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0" y="281"/>
                  <a:pt x="0" y="281"/>
                  <a:pt x="0" y="281"/>
                </a:cubicBezTo>
                <a:cubicBezTo>
                  <a:pt x="645" y="656"/>
                  <a:pt x="645" y="656"/>
                  <a:pt x="645" y="656"/>
                </a:cubicBezTo>
                <a:cubicBezTo>
                  <a:pt x="700" y="624"/>
                  <a:pt x="700" y="624"/>
                  <a:pt x="700" y="624"/>
                </a:cubicBezTo>
                <a:cubicBezTo>
                  <a:pt x="1087" y="405"/>
                  <a:pt x="1087" y="405"/>
                  <a:pt x="1087" y="405"/>
                </a:cubicBezTo>
                <a:cubicBezTo>
                  <a:pt x="1086" y="404"/>
                  <a:pt x="1086" y="404"/>
                  <a:pt x="1086" y="404"/>
                </a:cubicBezTo>
                <a:cubicBezTo>
                  <a:pt x="1114" y="388"/>
                  <a:pt x="1114" y="388"/>
                  <a:pt x="1114" y="388"/>
                </a:cubicBezTo>
                <a:cubicBezTo>
                  <a:pt x="1144" y="371"/>
                  <a:pt x="1144" y="371"/>
                  <a:pt x="1144" y="371"/>
                </a:cubicBezTo>
                <a:cubicBezTo>
                  <a:pt x="1146" y="370"/>
                  <a:pt x="1148" y="370"/>
                  <a:pt x="1149" y="370"/>
                </a:cubicBezTo>
                <a:lnTo>
                  <a:pt x="523" y="6"/>
                </a:lnTo>
                <a:close/>
              </a:path>
            </a:pathLst>
          </a:custGeom>
          <a:solidFill>
            <a:srgbClr val="EF9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"/>
          <p:cNvSpPr>
            <a:spLocks/>
          </p:cNvSpPr>
          <p:nvPr userDrawn="1"/>
        </p:nvSpPr>
        <p:spPr bwMode="auto">
          <a:xfrm>
            <a:off x="8982075" y="4696380"/>
            <a:ext cx="1350374" cy="1107524"/>
          </a:xfrm>
          <a:custGeom>
            <a:avLst/>
            <a:gdLst>
              <a:gd name="T0" fmla="*/ 660 w 704"/>
              <a:gd name="T1" fmla="*/ 577 h 577"/>
              <a:gd name="T2" fmla="*/ 35 w 704"/>
              <a:gd name="T3" fmla="*/ 213 h 577"/>
              <a:gd name="T4" fmla="*/ 0 w 704"/>
              <a:gd name="T5" fmla="*/ 150 h 577"/>
              <a:gd name="T6" fmla="*/ 0 w 704"/>
              <a:gd name="T7" fmla="*/ 74 h 577"/>
              <a:gd name="T8" fmla="*/ 54 w 704"/>
              <a:gd name="T9" fmla="*/ 0 h 577"/>
              <a:gd name="T10" fmla="*/ 704 w 704"/>
              <a:gd name="T11" fmla="*/ 371 h 577"/>
              <a:gd name="T12" fmla="*/ 645 w 704"/>
              <a:gd name="T13" fmla="*/ 438 h 577"/>
              <a:gd name="T14" fmla="*/ 645 w 704"/>
              <a:gd name="T15" fmla="*/ 544 h 577"/>
              <a:gd name="T16" fmla="*/ 660 w 704"/>
              <a:gd name="T17" fmla="*/ 577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4" h="577">
                <a:moveTo>
                  <a:pt x="660" y="577"/>
                </a:moveTo>
                <a:cubicBezTo>
                  <a:pt x="35" y="213"/>
                  <a:pt x="35" y="213"/>
                  <a:pt x="35" y="213"/>
                </a:cubicBezTo>
                <a:cubicBezTo>
                  <a:pt x="4" y="195"/>
                  <a:pt x="0" y="167"/>
                  <a:pt x="0" y="150"/>
                </a:cubicBezTo>
                <a:cubicBezTo>
                  <a:pt x="0" y="94"/>
                  <a:pt x="0" y="105"/>
                  <a:pt x="0" y="74"/>
                </a:cubicBezTo>
                <a:cubicBezTo>
                  <a:pt x="0" y="23"/>
                  <a:pt x="38" y="9"/>
                  <a:pt x="54" y="0"/>
                </a:cubicBezTo>
                <a:cubicBezTo>
                  <a:pt x="704" y="371"/>
                  <a:pt x="704" y="371"/>
                  <a:pt x="704" y="371"/>
                </a:cubicBezTo>
                <a:cubicBezTo>
                  <a:pt x="691" y="378"/>
                  <a:pt x="654" y="400"/>
                  <a:pt x="645" y="438"/>
                </a:cubicBezTo>
                <a:cubicBezTo>
                  <a:pt x="635" y="477"/>
                  <a:pt x="645" y="525"/>
                  <a:pt x="645" y="544"/>
                </a:cubicBezTo>
                <a:cubicBezTo>
                  <a:pt x="645" y="560"/>
                  <a:pt x="651" y="571"/>
                  <a:pt x="660" y="577"/>
                </a:cubicBezTo>
                <a:close/>
              </a:path>
            </a:pathLst>
          </a:custGeom>
          <a:solidFill>
            <a:srgbClr val="EF83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"/>
          <p:cNvSpPr>
            <a:spLocks/>
          </p:cNvSpPr>
          <p:nvPr userDrawn="1"/>
        </p:nvSpPr>
        <p:spPr bwMode="auto">
          <a:xfrm>
            <a:off x="10210201" y="4863731"/>
            <a:ext cx="1085189" cy="962738"/>
          </a:xfrm>
          <a:custGeom>
            <a:avLst/>
            <a:gdLst>
              <a:gd name="T0" fmla="*/ 558 w 566"/>
              <a:gd name="T1" fmla="*/ 3 h 502"/>
              <a:gd name="T2" fmla="*/ 566 w 566"/>
              <a:gd name="T3" fmla="*/ 8 h 502"/>
              <a:gd name="T4" fmla="*/ 558 w 566"/>
              <a:gd name="T5" fmla="*/ 21 h 502"/>
              <a:gd name="T6" fmla="*/ 539 w 566"/>
              <a:gd name="T7" fmla="*/ 32 h 502"/>
              <a:gd name="T8" fmla="*/ 58 w 566"/>
              <a:gd name="T9" fmla="*/ 309 h 502"/>
              <a:gd name="T10" fmla="*/ 56 w 566"/>
              <a:gd name="T11" fmla="*/ 310 h 502"/>
              <a:gd name="T12" fmla="*/ 18 w 566"/>
              <a:gd name="T13" fmla="*/ 369 h 502"/>
              <a:gd name="T14" fmla="*/ 19 w 566"/>
              <a:gd name="T15" fmla="*/ 450 h 502"/>
              <a:gd name="T16" fmla="*/ 64 w 566"/>
              <a:gd name="T17" fmla="*/ 465 h 502"/>
              <a:gd name="T18" fmla="*/ 539 w 566"/>
              <a:gd name="T19" fmla="*/ 193 h 502"/>
              <a:gd name="T20" fmla="*/ 558 w 566"/>
              <a:gd name="T21" fmla="*/ 182 h 502"/>
              <a:gd name="T22" fmla="*/ 566 w 566"/>
              <a:gd name="T23" fmla="*/ 187 h 502"/>
              <a:gd name="T24" fmla="*/ 558 w 566"/>
              <a:gd name="T25" fmla="*/ 200 h 502"/>
              <a:gd name="T26" fmla="*/ 490 w 566"/>
              <a:gd name="T27" fmla="*/ 239 h 502"/>
              <a:gd name="T28" fmla="*/ 114 w 566"/>
              <a:gd name="T29" fmla="*/ 454 h 502"/>
              <a:gd name="T30" fmla="*/ 60 w 566"/>
              <a:gd name="T31" fmla="*/ 485 h 502"/>
              <a:gd name="T32" fmla="*/ 54 w 566"/>
              <a:gd name="T33" fmla="*/ 487 h 502"/>
              <a:gd name="T34" fmla="*/ 2 w 566"/>
              <a:gd name="T35" fmla="*/ 458 h 502"/>
              <a:gd name="T36" fmla="*/ 0 w 566"/>
              <a:gd name="T37" fmla="*/ 364 h 502"/>
              <a:gd name="T38" fmla="*/ 68 w 566"/>
              <a:gd name="T39" fmla="*/ 282 h 502"/>
              <a:gd name="T40" fmla="*/ 51 w 566"/>
              <a:gd name="T41" fmla="*/ 292 h 502"/>
              <a:gd name="T42" fmla="*/ 558 w 566"/>
              <a:gd name="T43" fmla="*/ 3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6" h="502">
                <a:moveTo>
                  <a:pt x="558" y="3"/>
                </a:moveTo>
                <a:cubicBezTo>
                  <a:pt x="562" y="0"/>
                  <a:pt x="566" y="3"/>
                  <a:pt x="566" y="8"/>
                </a:cubicBezTo>
                <a:cubicBezTo>
                  <a:pt x="566" y="13"/>
                  <a:pt x="562" y="19"/>
                  <a:pt x="558" y="21"/>
                </a:cubicBezTo>
                <a:cubicBezTo>
                  <a:pt x="539" y="32"/>
                  <a:pt x="539" y="32"/>
                  <a:pt x="539" y="32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0" y="314"/>
                  <a:pt x="18" y="327"/>
                  <a:pt x="18" y="369"/>
                </a:cubicBezTo>
                <a:cubicBezTo>
                  <a:pt x="18" y="402"/>
                  <a:pt x="19" y="435"/>
                  <a:pt x="19" y="450"/>
                </a:cubicBezTo>
                <a:cubicBezTo>
                  <a:pt x="19" y="472"/>
                  <a:pt x="34" y="483"/>
                  <a:pt x="64" y="465"/>
                </a:cubicBezTo>
                <a:cubicBezTo>
                  <a:pt x="539" y="193"/>
                  <a:pt x="539" y="193"/>
                  <a:pt x="539" y="193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62" y="179"/>
                  <a:pt x="566" y="182"/>
                  <a:pt x="566" y="187"/>
                </a:cubicBezTo>
                <a:cubicBezTo>
                  <a:pt x="566" y="192"/>
                  <a:pt x="562" y="198"/>
                  <a:pt x="558" y="200"/>
                </a:cubicBezTo>
                <a:cubicBezTo>
                  <a:pt x="490" y="239"/>
                  <a:pt x="490" y="239"/>
                  <a:pt x="490" y="239"/>
                </a:cubicBezTo>
                <a:cubicBezTo>
                  <a:pt x="114" y="454"/>
                  <a:pt x="114" y="454"/>
                  <a:pt x="114" y="454"/>
                </a:cubicBezTo>
                <a:cubicBezTo>
                  <a:pt x="60" y="485"/>
                  <a:pt x="60" y="485"/>
                  <a:pt x="60" y="485"/>
                </a:cubicBezTo>
                <a:cubicBezTo>
                  <a:pt x="58" y="486"/>
                  <a:pt x="56" y="487"/>
                  <a:pt x="54" y="487"/>
                </a:cubicBezTo>
                <a:cubicBezTo>
                  <a:pt x="27" y="502"/>
                  <a:pt x="3" y="490"/>
                  <a:pt x="2" y="458"/>
                </a:cubicBezTo>
                <a:cubicBezTo>
                  <a:pt x="0" y="432"/>
                  <a:pt x="0" y="394"/>
                  <a:pt x="0" y="364"/>
                </a:cubicBezTo>
                <a:cubicBezTo>
                  <a:pt x="0" y="315"/>
                  <a:pt x="51" y="292"/>
                  <a:pt x="68" y="282"/>
                </a:cubicBezTo>
                <a:cubicBezTo>
                  <a:pt x="51" y="292"/>
                  <a:pt x="51" y="292"/>
                  <a:pt x="51" y="292"/>
                </a:cubicBezTo>
                <a:lnTo>
                  <a:pt x="558" y="3"/>
                </a:lnTo>
                <a:close/>
              </a:path>
            </a:pathLst>
          </a:custGeom>
          <a:solidFill>
            <a:srgbClr val="D66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"/>
          <p:cNvSpPr>
            <a:spLocks/>
          </p:cNvSpPr>
          <p:nvPr userDrawn="1"/>
        </p:nvSpPr>
        <p:spPr bwMode="auto">
          <a:xfrm>
            <a:off x="10437771" y="5337579"/>
            <a:ext cx="94037" cy="52650"/>
          </a:xfrm>
          <a:custGeom>
            <a:avLst/>
            <a:gdLst>
              <a:gd name="T0" fmla="*/ 0 w 49"/>
              <a:gd name="T1" fmla="*/ 28 h 28"/>
              <a:gd name="T2" fmla="*/ 0 w 49"/>
              <a:gd name="T3" fmla="*/ 28 h 28"/>
              <a:gd name="T4" fmla="*/ 48 w 49"/>
              <a:gd name="T5" fmla="*/ 0 h 28"/>
              <a:gd name="T6" fmla="*/ 48 w 49"/>
              <a:gd name="T7" fmla="*/ 0 h 28"/>
              <a:gd name="T8" fmla="*/ 49 w 49"/>
              <a:gd name="T9" fmla="*/ 0 h 28"/>
              <a:gd name="T10" fmla="*/ 0 w 49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28">
                <a:moveTo>
                  <a:pt x="0" y="28"/>
                </a:moveTo>
                <a:cubicBezTo>
                  <a:pt x="0" y="28"/>
                  <a:pt x="0" y="28"/>
                  <a:pt x="0" y="28"/>
                </a:cubicBezTo>
                <a:cubicBezTo>
                  <a:pt x="14" y="19"/>
                  <a:pt x="31" y="1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763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3"/>
          <p:cNvSpPr>
            <a:spLocks/>
          </p:cNvSpPr>
          <p:nvPr userDrawn="1"/>
        </p:nvSpPr>
        <p:spPr bwMode="auto">
          <a:xfrm>
            <a:off x="9978869" y="3899113"/>
            <a:ext cx="1246933" cy="943934"/>
          </a:xfrm>
          <a:custGeom>
            <a:avLst/>
            <a:gdLst>
              <a:gd name="T0" fmla="*/ 0 w 663"/>
              <a:gd name="T1" fmla="*/ 0 h 502"/>
              <a:gd name="T2" fmla="*/ 0 w 663"/>
              <a:gd name="T3" fmla="*/ 137 h 502"/>
              <a:gd name="T4" fmla="*/ 652 w 663"/>
              <a:gd name="T5" fmla="*/ 502 h 502"/>
              <a:gd name="T6" fmla="*/ 663 w 663"/>
              <a:gd name="T7" fmla="*/ 440 h 502"/>
              <a:gd name="T8" fmla="*/ 650 w 663"/>
              <a:gd name="T9" fmla="*/ 377 h 502"/>
              <a:gd name="T10" fmla="*/ 0 w 663"/>
              <a:gd name="T11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3" h="502">
                <a:moveTo>
                  <a:pt x="0" y="0"/>
                </a:moveTo>
                <a:lnTo>
                  <a:pt x="0" y="137"/>
                </a:lnTo>
                <a:lnTo>
                  <a:pt x="652" y="502"/>
                </a:lnTo>
                <a:lnTo>
                  <a:pt x="663" y="440"/>
                </a:lnTo>
                <a:lnTo>
                  <a:pt x="650" y="377"/>
                </a:lnTo>
                <a:lnTo>
                  <a:pt x="0" y="0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4"/>
          <p:cNvSpPr>
            <a:spLocks/>
          </p:cNvSpPr>
          <p:nvPr userDrawn="1"/>
        </p:nvSpPr>
        <p:spPr bwMode="auto">
          <a:xfrm>
            <a:off x="9978869" y="3882190"/>
            <a:ext cx="1277025" cy="727694"/>
          </a:xfrm>
          <a:custGeom>
            <a:avLst/>
            <a:gdLst>
              <a:gd name="T0" fmla="*/ 0 w 666"/>
              <a:gd name="T1" fmla="*/ 8 h 379"/>
              <a:gd name="T2" fmla="*/ 638 w 666"/>
              <a:gd name="T3" fmla="*/ 379 h 379"/>
              <a:gd name="T4" fmla="*/ 657 w 666"/>
              <a:gd name="T5" fmla="*/ 374 h 379"/>
              <a:gd name="T6" fmla="*/ 666 w 666"/>
              <a:gd name="T7" fmla="*/ 374 h 379"/>
              <a:gd name="T8" fmla="*/ 32 w 666"/>
              <a:gd name="T9" fmla="*/ 5 h 379"/>
              <a:gd name="T10" fmla="*/ 6 w 666"/>
              <a:gd name="T11" fmla="*/ 4 h 379"/>
              <a:gd name="T12" fmla="*/ 0 w 666"/>
              <a:gd name="T13" fmla="*/ 8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6" h="379">
                <a:moveTo>
                  <a:pt x="0" y="8"/>
                </a:moveTo>
                <a:cubicBezTo>
                  <a:pt x="638" y="379"/>
                  <a:pt x="638" y="379"/>
                  <a:pt x="638" y="379"/>
                </a:cubicBezTo>
                <a:cubicBezTo>
                  <a:pt x="657" y="374"/>
                  <a:pt x="657" y="374"/>
                  <a:pt x="657" y="374"/>
                </a:cubicBezTo>
                <a:cubicBezTo>
                  <a:pt x="660" y="373"/>
                  <a:pt x="665" y="374"/>
                  <a:pt x="666" y="374"/>
                </a:cubicBezTo>
                <a:cubicBezTo>
                  <a:pt x="32" y="5"/>
                  <a:pt x="32" y="5"/>
                  <a:pt x="32" y="5"/>
                </a:cubicBezTo>
                <a:cubicBezTo>
                  <a:pt x="24" y="1"/>
                  <a:pt x="13" y="0"/>
                  <a:pt x="6" y="4"/>
                </a:cubicBezTo>
                <a:lnTo>
                  <a:pt x="0" y="8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5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6"/>
          <p:cNvSpPr>
            <a:spLocks/>
          </p:cNvSpPr>
          <p:nvPr userDrawn="1"/>
        </p:nvSpPr>
        <p:spPr bwMode="auto">
          <a:xfrm>
            <a:off x="10774424" y="5345100"/>
            <a:ext cx="5642" cy="3761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7"/>
          <p:cNvSpPr>
            <a:spLocks/>
          </p:cNvSpPr>
          <p:nvPr userDrawn="1"/>
        </p:nvSpPr>
        <p:spPr bwMode="auto">
          <a:xfrm>
            <a:off x="10776305" y="5042364"/>
            <a:ext cx="3761" cy="5641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8"/>
          <p:cNvSpPr>
            <a:spLocks/>
          </p:cNvSpPr>
          <p:nvPr userDrawn="1"/>
        </p:nvSpPr>
        <p:spPr bwMode="auto">
          <a:xfrm>
            <a:off x="9023451" y="4660654"/>
            <a:ext cx="1239410" cy="738976"/>
          </a:xfrm>
          <a:custGeom>
            <a:avLst/>
            <a:gdLst>
              <a:gd name="T0" fmla="*/ 6 w 645"/>
              <a:gd name="T1" fmla="*/ 9 h 385"/>
              <a:gd name="T2" fmla="*/ 612 w 645"/>
              <a:gd name="T3" fmla="*/ 361 h 385"/>
              <a:gd name="T4" fmla="*/ 627 w 645"/>
              <a:gd name="T5" fmla="*/ 364 h 385"/>
              <a:gd name="T6" fmla="*/ 642 w 645"/>
              <a:gd name="T7" fmla="*/ 361 h 385"/>
              <a:gd name="T8" fmla="*/ 642 w 645"/>
              <a:gd name="T9" fmla="*/ 361 h 385"/>
              <a:gd name="T10" fmla="*/ 642 w 645"/>
              <a:gd name="T11" fmla="*/ 361 h 385"/>
              <a:gd name="T12" fmla="*/ 645 w 645"/>
              <a:gd name="T13" fmla="*/ 380 h 385"/>
              <a:gd name="T14" fmla="*/ 615 w 645"/>
              <a:gd name="T15" fmla="*/ 380 h 385"/>
              <a:gd name="T16" fmla="*/ 8 w 645"/>
              <a:gd name="T17" fmla="*/ 28 h 385"/>
              <a:gd name="T18" fmla="*/ 2 w 645"/>
              <a:gd name="T19" fmla="*/ 19 h 385"/>
              <a:gd name="T20" fmla="*/ 0 w 645"/>
              <a:gd name="T21" fmla="*/ 0 h 385"/>
              <a:gd name="T22" fmla="*/ 6 w 645"/>
              <a:gd name="T23" fmla="*/ 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5" h="385">
                <a:moveTo>
                  <a:pt x="6" y="9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6" y="363"/>
                  <a:pt x="622" y="364"/>
                  <a:pt x="627" y="364"/>
                </a:cubicBezTo>
                <a:cubicBezTo>
                  <a:pt x="633" y="364"/>
                  <a:pt x="638" y="363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2" y="361"/>
                  <a:pt x="642" y="361"/>
                  <a:pt x="642" y="361"/>
                </a:cubicBezTo>
                <a:cubicBezTo>
                  <a:pt x="645" y="380"/>
                  <a:pt x="645" y="380"/>
                  <a:pt x="645" y="380"/>
                </a:cubicBezTo>
                <a:cubicBezTo>
                  <a:pt x="636" y="385"/>
                  <a:pt x="623" y="385"/>
                  <a:pt x="615" y="380"/>
                </a:cubicBezTo>
                <a:cubicBezTo>
                  <a:pt x="8" y="28"/>
                  <a:pt x="8" y="28"/>
                  <a:pt x="8" y="28"/>
                </a:cubicBezTo>
                <a:cubicBezTo>
                  <a:pt x="4" y="25"/>
                  <a:pt x="2" y="22"/>
                  <a:pt x="2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9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9"/>
          <p:cNvSpPr>
            <a:spLocks/>
          </p:cNvSpPr>
          <p:nvPr userDrawn="1"/>
        </p:nvSpPr>
        <p:spPr bwMode="auto">
          <a:xfrm>
            <a:off x="9019690" y="4100310"/>
            <a:ext cx="2181663" cy="1263593"/>
          </a:xfrm>
          <a:custGeom>
            <a:avLst/>
            <a:gdLst>
              <a:gd name="T0" fmla="*/ 8 w 1137"/>
              <a:gd name="T1" fmla="*/ 283 h 658"/>
              <a:gd name="T2" fmla="*/ 8 w 1137"/>
              <a:gd name="T3" fmla="*/ 301 h 658"/>
              <a:gd name="T4" fmla="*/ 614 w 1137"/>
              <a:gd name="T5" fmla="*/ 653 h 658"/>
              <a:gd name="T6" fmla="*/ 644 w 1137"/>
              <a:gd name="T7" fmla="*/ 653 h 658"/>
              <a:gd name="T8" fmla="*/ 1137 w 1137"/>
              <a:gd name="T9" fmla="*/ 373 h 658"/>
              <a:gd name="T10" fmla="*/ 499 w 1137"/>
              <a:gd name="T11" fmla="*/ 0 h 658"/>
              <a:gd name="T12" fmla="*/ 8 w 1137"/>
              <a:gd name="T13" fmla="*/ 283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7" h="658">
                <a:moveTo>
                  <a:pt x="8" y="283"/>
                </a:moveTo>
                <a:cubicBezTo>
                  <a:pt x="0" y="288"/>
                  <a:pt x="0" y="296"/>
                  <a:pt x="8" y="301"/>
                </a:cubicBezTo>
                <a:cubicBezTo>
                  <a:pt x="614" y="653"/>
                  <a:pt x="614" y="653"/>
                  <a:pt x="614" y="653"/>
                </a:cubicBezTo>
                <a:cubicBezTo>
                  <a:pt x="622" y="658"/>
                  <a:pt x="636" y="658"/>
                  <a:pt x="644" y="653"/>
                </a:cubicBezTo>
                <a:cubicBezTo>
                  <a:pt x="1137" y="373"/>
                  <a:pt x="1137" y="373"/>
                  <a:pt x="1137" y="373"/>
                </a:cubicBezTo>
                <a:cubicBezTo>
                  <a:pt x="499" y="0"/>
                  <a:pt x="499" y="0"/>
                  <a:pt x="499" y="0"/>
                </a:cubicBezTo>
                <a:lnTo>
                  <a:pt x="8" y="283"/>
                </a:lnTo>
                <a:close/>
              </a:path>
            </a:pathLst>
          </a:custGeom>
          <a:solidFill>
            <a:srgbClr val="168D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0"/>
          <p:cNvSpPr>
            <a:spLocks/>
          </p:cNvSpPr>
          <p:nvPr userDrawn="1"/>
        </p:nvSpPr>
        <p:spPr bwMode="auto">
          <a:xfrm>
            <a:off x="10232770" y="4598602"/>
            <a:ext cx="934730" cy="740857"/>
          </a:xfrm>
          <a:custGeom>
            <a:avLst/>
            <a:gdLst>
              <a:gd name="T0" fmla="*/ 0 w 497"/>
              <a:gd name="T1" fmla="*/ 291 h 394"/>
              <a:gd name="T2" fmla="*/ 0 w 497"/>
              <a:gd name="T3" fmla="*/ 394 h 394"/>
              <a:gd name="T4" fmla="*/ 497 w 497"/>
              <a:gd name="T5" fmla="*/ 103 h 394"/>
              <a:gd name="T6" fmla="*/ 497 w 497"/>
              <a:gd name="T7" fmla="*/ 0 h 394"/>
              <a:gd name="T8" fmla="*/ 0 w 497"/>
              <a:gd name="T9" fmla="*/ 29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7" h="394">
                <a:moveTo>
                  <a:pt x="0" y="291"/>
                </a:moveTo>
                <a:lnTo>
                  <a:pt x="0" y="394"/>
                </a:lnTo>
                <a:lnTo>
                  <a:pt x="497" y="103"/>
                </a:lnTo>
                <a:lnTo>
                  <a:pt x="497" y="0"/>
                </a:lnTo>
                <a:lnTo>
                  <a:pt x="0" y="291"/>
                </a:lnTo>
                <a:close/>
              </a:path>
            </a:pathLst>
          </a:custGeom>
          <a:solidFill>
            <a:srgbClr val="BEE2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1"/>
          <p:cNvSpPr>
            <a:spLocks/>
          </p:cNvSpPr>
          <p:nvPr userDrawn="1"/>
        </p:nvSpPr>
        <p:spPr bwMode="auto">
          <a:xfrm>
            <a:off x="9085516" y="4500824"/>
            <a:ext cx="1147254" cy="838635"/>
          </a:xfrm>
          <a:custGeom>
            <a:avLst/>
            <a:gdLst>
              <a:gd name="T0" fmla="*/ 0 w 610"/>
              <a:gd name="T1" fmla="*/ 0 h 446"/>
              <a:gd name="T2" fmla="*/ 0 w 610"/>
              <a:gd name="T3" fmla="*/ 94 h 446"/>
              <a:gd name="T4" fmla="*/ 610 w 610"/>
              <a:gd name="T5" fmla="*/ 446 h 446"/>
              <a:gd name="T6" fmla="*/ 610 w 610"/>
              <a:gd name="T7" fmla="*/ 343 h 446"/>
              <a:gd name="T8" fmla="*/ 0 w 610"/>
              <a:gd name="T9" fmla="*/ 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446">
                <a:moveTo>
                  <a:pt x="0" y="0"/>
                </a:moveTo>
                <a:lnTo>
                  <a:pt x="0" y="94"/>
                </a:lnTo>
                <a:lnTo>
                  <a:pt x="610" y="446"/>
                </a:lnTo>
                <a:lnTo>
                  <a:pt x="610" y="343"/>
                </a:lnTo>
                <a:lnTo>
                  <a:pt x="0" y="0"/>
                </a:lnTo>
                <a:close/>
              </a:path>
            </a:pathLst>
          </a:custGeom>
          <a:solidFill>
            <a:srgbClr val="D7EC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auto">
          <a:xfrm>
            <a:off x="10255339" y="4587320"/>
            <a:ext cx="1025006" cy="802908"/>
          </a:xfrm>
          <a:custGeom>
            <a:avLst/>
            <a:gdLst>
              <a:gd name="T0" fmla="*/ 520 w 534"/>
              <a:gd name="T1" fmla="*/ 7 h 419"/>
              <a:gd name="T2" fmla="*/ 490 w 534"/>
              <a:gd name="T3" fmla="*/ 11 h 419"/>
              <a:gd name="T4" fmla="*/ 0 w 534"/>
              <a:gd name="T5" fmla="*/ 295 h 419"/>
              <a:gd name="T6" fmla="*/ 0 w 534"/>
              <a:gd name="T7" fmla="*/ 314 h 419"/>
              <a:gd name="T8" fmla="*/ 473 w 534"/>
              <a:gd name="T9" fmla="*/ 39 h 419"/>
              <a:gd name="T10" fmla="*/ 500 w 534"/>
              <a:gd name="T11" fmla="*/ 50 h 419"/>
              <a:gd name="T12" fmla="*/ 500 w 534"/>
              <a:gd name="T13" fmla="*/ 95 h 419"/>
              <a:gd name="T14" fmla="*/ 483 w 534"/>
              <a:gd name="T15" fmla="*/ 122 h 419"/>
              <a:gd name="T16" fmla="*/ 0 w 534"/>
              <a:gd name="T17" fmla="*/ 400 h 419"/>
              <a:gd name="T18" fmla="*/ 3 w 534"/>
              <a:gd name="T19" fmla="*/ 419 h 419"/>
              <a:gd name="T20" fmla="*/ 492 w 534"/>
              <a:gd name="T21" fmla="*/ 136 h 419"/>
              <a:gd name="T22" fmla="*/ 532 w 534"/>
              <a:gd name="T23" fmla="*/ 76 h 419"/>
              <a:gd name="T24" fmla="*/ 532 w 534"/>
              <a:gd name="T25" fmla="*/ 34 h 419"/>
              <a:gd name="T26" fmla="*/ 520 w 534"/>
              <a:gd name="T27" fmla="*/ 7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4" h="419">
                <a:moveTo>
                  <a:pt x="520" y="7"/>
                </a:moveTo>
                <a:cubicBezTo>
                  <a:pt x="508" y="0"/>
                  <a:pt x="491" y="11"/>
                  <a:pt x="490" y="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4"/>
                  <a:pt x="0" y="314"/>
                  <a:pt x="0" y="314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6" y="37"/>
                  <a:pt x="500" y="24"/>
                  <a:pt x="500" y="50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7"/>
                  <a:pt x="496" y="114"/>
                  <a:pt x="483" y="122"/>
                </a:cubicBezTo>
                <a:cubicBezTo>
                  <a:pt x="0" y="400"/>
                  <a:pt x="0" y="400"/>
                  <a:pt x="0" y="400"/>
                </a:cubicBezTo>
                <a:cubicBezTo>
                  <a:pt x="3" y="419"/>
                  <a:pt x="3" y="419"/>
                  <a:pt x="3" y="419"/>
                </a:cubicBezTo>
                <a:cubicBezTo>
                  <a:pt x="492" y="136"/>
                  <a:pt x="492" y="136"/>
                  <a:pt x="492" y="136"/>
                </a:cubicBezTo>
                <a:cubicBezTo>
                  <a:pt x="507" y="129"/>
                  <a:pt x="532" y="118"/>
                  <a:pt x="532" y="76"/>
                </a:cubicBezTo>
                <a:cubicBezTo>
                  <a:pt x="532" y="34"/>
                  <a:pt x="532" y="34"/>
                  <a:pt x="532" y="34"/>
                </a:cubicBezTo>
                <a:cubicBezTo>
                  <a:pt x="532" y="34"/>
                  <a:pt x="534" y="16"/>
                  <a:pt x="520" y="7"/>
                </a:cubicBezTo>
                <a:close/>
              </a:path>
            </a:pathLst>
          </a:custGeom>
          <a:solidFill>
            <a:srgbClr val="13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3"/>
          <p:cNvSpPr>
            <a:spLocks/>
          </p:cNvSpPr>
          <p:nvPr userDrawn="1"/>
        </p:nvSpPr>
        <p:spPr bwMode="auto">
          <a:xfrm>
            <a:off x="9023451" y="4459457"/>
            <a:ext cx="1231887" cy="735216"/>
          </a:xfrm>
          <a:custGeom>
            <a:avLst/>
            <a:gdLst>
              <a:gd name="T0" fmla="*/ 6 w 642"/>
              <a:gd name="T1" fmla="*/ 8 h 383"/>
              <a:gd name="T2" fmla="*/ 612 w 642"/>
              <a:gd name="T3" fmla="*/ 361 h 383"/>
              <a:gd name="T4" fmla="*/ 612 w 642"/>
              <a:gd name="T5" fmla="*/ 360 h 383"/>
              <a:gd name="T6" fmla="*/ 642 w 642"/>
              <a:gd name="T7" fmla="*/ 360 h 383"/>
              <a:gd name="T8" fmla="*/ 642 w 642"/>
              <a:gd name="T9" fmla="*/ 379 h 383"/>
              <a:gd name="T10" fmla="*/ 627 w 642"/>
              <a:gd name="T11" fmla="*/ 383 h 383"/>
              <a:gd name="T12" fmla="*/ 612 w 642"/>
              <a:gd name="T13" fmla="*/ 379 h 383"/>
              <a:gd name="T14" fmla="*/ 612 w 642"/>
              <a:gd name="T15" fmla="*/ 380 h 383"/>
              <a:gd name="T16" fmla="*/ 6 w 642"/>
              <a:gd name="T17" fmla="*/ 27 h 383"/>
              <a:gd name="T18" fmla="*/ 0 w 642"/>
              <a:gd name="T19" fmla="*/ 19 h 383"/>
              <a:gd name="T20" fmla="*/ 0 w 642"/>
              <a:gd name="T21" fmla="*/ 0 h 383"/>
              <a:gd name="T22" fmla="*/ 6 w 642"/>
              <a:gd name="T23" fmla="*/ 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2" h="383">
                <a:moveTo>
                  <a:pt x="6" y="8"/>
                </a:moveTo>
                <a:cubicBezTo>
                  <a:pt x="612" y="361"/>
                  <a:pt x="612" y="361"/>
                  <a:pt x="612" y="361"/>
                </a:cubicBezTo>
                <a:cubicBezTo>
                  <a:pt x="612" y="360"/>
                  <a:pt x="612" y="360"/>
                  <a:pt x="612" y="360"/>
                </a:cubicBezTo>
                <a:cubicBezTo>
                  <a:pt x="620" y="365"/>
                  <a:pt x="634" y="365"/>
                  <a:pt x="642" y="360"/>
                </a:cubicBezTo>
                <a:cubicBezTo>
                  <a:pt x="642" y="379"/>
                  <a:pt x="642" y="379"/>
                  <a:pt x="642" y="379"/>
                </a:cubicBezTo>
                <a:cubicBezTo>
                  <a:pt x="638" y="382"/>
                  <a:pt x="633" y="383"/>
                  <a:pt x="627" y="383"/>
                </a:cubicBezTo>
                <a:cubicBezTo>
                  <a:pt x="622" y="383"/>
                  <a:pt x="616" y="382"/>
                  <a:pt x="612" y="379"/>
                </a:cubicBezTo>
                <a:cubicBezTo>
                  <a:pt x="612" y="380"/>
                  <a:pt x="612" y="380"/>
                  <a:pt x="612" y="38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25"/>
                  <a:pt x="0" y="22"/>
                  <a:pt x="0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6" y="8"/>
                </a:cubicBez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4"/>
          <p:cNvSpPr>
            <a:spLocks/>
          </p:cNvSpPr>
          <p:nvPr userDrawn="1"/>
        </p:nvSpPr>
        <p:spPr bwMode="auto">
          <a:xfrm>
            <a:off x="9019690" y="3897233"/>
            <a:ext cx="2183544" cy="1263593"/>
          </a:xfrm>
          <a:custGeom>
            <a:avLst/>
            <a:gdLst>
              <a:gd name="T0" fmla="*/ 8 w 1138"/>
              <a:gd name="T1" fmla="*/ 284 h 658"/>
              <a:gd name="T2" fmla="*/ 8 w 1138"/>
              <a:gd name="T3" fmla="*/ 301 h 658"/>
              <a:gd name="T4" fmla="*/ 614 w 1138"/>
              <a:gd name="T5" fmla="*/ 654 h 658"/>
              <a:gd name="T6" fmla="*/ 644 w 1138"/>
              <a:gd name="T7" fmla="*/ 654 h 658"/>
              <a:gd name="T8" fmla="*/ 1138 w 1138"/>
              <a:gd name="T9" fmla="*/ 368 h 658"/>
              <a:gd name="T10" fmla="*/ 499 w 1138"/>
              <a:gd name="T11" fmla="*/ 0 h 658"/>
              <a:gd name="T12" fmla="*/ 8 w 1138"/>
              <a:gd name="T13" fmla="*/ 28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8" h="658">
                <a:moveTo>
                  <a:pt x="8" y="284"/>
                </a:moveTo>
                <a:cubicBezTo>
                  <a:pt x="0" y="289"/>
                  <a:pt x="0" y="296"/>
                  <a:pt x="8" y="301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22" y="658"/>
                  <a:pt x="636" y="658"/>
                  <a:pt x="644" y="654"/>
                </a:cubicBezTo>
                <a:cubicBezTo>
                  <a:pt x="1138" y="368"/>
                  <a:pt x="1138" y="368"/>
                  <a:pt x="1138" y="368"/>
                </a:cubicBezTo>
                <a:cubicBezTo>
                  <a:pt x="499" y="0"/>
                  <a:pt x="499" y="0"/>
                  <a:pt x="499" y="0"/>
                </a:cubicBezTo>
                <a:lnTo>
                  <a:pt x="8" y="284"/>
                </a:lnTo>
                <a:close/>
              </a:path>
            </a:pathLst>
          </a:custGeom>
          <a:solidFill>
            <a:srgbClr val="26C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5"/>
          <p:cNvSpPr>
            <a:spLocks/>
          </p:cNvSpPr>
          <p:nvPr userDrawn="1"/>
        </p:nvSpPr>
        <p:spPr bwMode="auto">
          <a:xfrm>
            <a:off x="9961943" y="3793814"/>
            <a:ext cx="1083309" cy="817951"/>
          </a:xfrm>
          <a:custGeom>
            <a:avLst/>
            <a:gdLst>
              <a:gd name="T0" fmla="*/ 0 w 576"/>
              <a:gd name="T1" fmla="*/ 0 h 435"/>
              <a:gd name="T2" fmla="*/ 0 w 576"/>
              <a:gd name="T3" fmla="*/ 117 h 435"/>
              <a:gd name="T4" fmla="*/ 567 w 576"/>
              <a:gd name="T5" fmla="*/ 435 h 435"/>
              <a:gd name="T6" fmla="*/ 576 w 576"/>
              <a:gd name="T7" fmla="*/ 381 h 435"/>
              <a:gd name="T8" fmla="*/ 565 w 576"/>
              <a:gd name="T9" fmla="*/ 326 h 435"/>
              <a:gd name="T10" fmla="*/ 0 w 576"/>
              <a:gd name="T1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" h="435">
                <a:moveTo>
                  <a:pt x="0" y="0"/>
                </a:moveTo>
                <a:lnTo>
                  <a:pt x="0" y="117"/>
                </a:lnTo>
                <a:lnTo>
                  <a:pt x="567" y="435"/>
                </a:lnTo>
                <a:lnTo>
                  <a:pt x="576" y="381"/>
                </a:lnTo>
                <a:lnTo>
                  <a:pt x="565" y="326"/>
                </a:lnTo>
                <a:lnTo>
                  <a:pt x="0" y="0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6"/>
          <p:cNvSpPr>
            <a:spLocks/>
          </p:cNvSpPr>
          <p:nvPr userDrawn="1"/>
        </p:nvSpPr>
        <p:spPr bwMode="auto">
          <a:xfrm>
            <a:off x="9961943" y="3778771"/>
            <a:ext cx="1107758" cy="629916"/>
          </a:xfrm>
          <a:custGeom>
            <a:avLst/>
            <a:gdLst>
              <a:gd name="T0" fmla="*/ 0 w 577"/>
              <a:gd name="T1" fmla="*/ 7 h 328"/>
              <a:gd name="T2" fmla="*/ 553 w 577"/>
              <a:gd name="T3" fmla="*/ 328 h 328"/>
              <a:gd name="T4" fmla="*/ 570 w 577"/>
              <a:gd name="T5" fmla="*/ 324 h 328"/>
              <a:gd name="T6" fmla="*/ 577 w 577"/>
              <a:gd name="T7" fmla="*/ 324 h 328"/>
              <a:gd name="T8" fmla="*/ 28 w 577"/>
              <a:gd name="T9" fmla="*/ 4 h 328"/>
              <a:gd name="T10" fmla="*/ 5 w 577"/>
              <a:gd name="T11" fmla="*/ 3 h 328"/>
              <a:gd name="T12" fmla="*/ 0 w 577"/>
              <a:gd name="T13" fmla="*/ 7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7" h="328">
                <a:moveTo>
                  <a:pt x="0" y="7"/>
                </a:moveTo>
                <a:cubicBezTo>
                  <a:pt x="553" y="328"/>
                  <a:pt x="553" y="328"/>
                  <a:pt x="553" y="328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2" y="323"/>
                  <a:pt x="577" y="324"/>
                  <a:pt x="577" y="324"/>
                </a:cubicBezTo>
                <a:cubicBezTo>
                  <a:pt x="28" y="4"/>
                  <a:pt x="28" y="4"/>
                  <a:pt x="28" y="4"/>
                </a:cubicBezTo>
                <a:cubicBezTo>
                  <a:pt x="20" y="0"/>
                  <a:pt x="11" y="0"/>
                  <a:pt x="5" y="3"/>
                </a:cubicBezTo>
                <a:lnTo>
                  <a:pt x="0" y="7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7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"/>
          <p:cNvSpPr>
            <a:spLocks/>
          </p:cNvSpPr>
          <p:nvPr userDrawn="1"/>
        </p:nvSpPr>
        <p:spPr bwMode="auto">
          <a:xfrm>
            <a:off x="10654056" y="5044245"/>
            <a:ext cx="3761" cy="3761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"/>
          <p:cNvSpPr>
            <a:spLocks/>
          </p:cNvSpPr>
          <p:nvPr userDrawn="1"/>
        </p:nvSpPr>
        <p:spPr bwMode="auto">
          <a:xfrm>
            <a:off x="10654056" y="4784757"/>
            <a:ext cx="3761" cy="188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0"/>
          <p:cNvSpPr>
            <a:spLocks/>
          </p:cNvSpPr>
          <p:nvPr userDrawn="1"/>
        </p:nvSpPr>
        <p:spPr bwMode="auto">
          <a:xfrm>
            <a:off x="9136296" y="4453816"/>
            <a:ext cx="1072024" cy="639318"/>
          </a:xfrm>
          <a:custGeom>
            <a:avLst/>
            <a:gdLst>
              <a:gd name="T0" fmla="*/ 5 w 559"/>
              <a:gd name="T1" fmla="*/ 7 h 333"/>
              <a:gd name="T2" fmla="*/ 531 w 559"/>
              <a:gd name="T3" fmla="*/ 312 h 333"/>
              <a:gd name="T4" fmla="*/ 544 w 559"/>
              <a:gd name="T5" fmla="*/ 316 h 333"/>
              <a:gd name="T6" fmla="*/ 557 w 559"/>
              <a:gd name="T7" fmla="*/ 312 h 333"/>
              <a:gd name="T8" fmla="*/ 557 w 559"/>
              <a:gd name="T9" fmla="*/ 312 h 333"/>
              <a:gd name="T10" fmla="*/ 557 w 559"/>
              <a:gd name="T11" fmla="*/ 312 h 333"/>
              <a:gd name="T12" fmla="*/ 559 w 559"/>
              <a:gd name="T13" fmla="*/ 329 h 333"/>
              <a:gd name="T14" fmla="*/ 533 w 559"/>
              <a:gd name="T15" fmla="*/ 329 h 333"/>
              <a:gd name="T16" fmla="*/ 7 w 559"/>
              <a:gd name="T17" fmla="*/ 24 h 333"/>
              <a:gd name="T18" fmla="*/ 2 w 559"/>
              <a:gd name="T19" fmla="*/ 16 h 333"/>
              <a:gd name="T20" fmla="*/ 0 w 559"/>
              <a:gd name="T21" fmla="*/ 0 h 333"/>
              <a:gd name="T22" fmla="*/ 5 w 559"/>
              <a:gd name="T23" fmla="*/ 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9" h="333">
                <a:moveTo>
                  <a:pt x="5" y="7"/>
                </a:moveTo>
                <a:cubicBezTo>
                  <a:pt x="531" y="312"/>
                  <a:pt x="531" y="312"/>
                  <a:pt x="531" y="312"/>
                </a:cubicBezTo>
                <a:cubicBezTo>
                  <a:pt x="534" y="315"/>
                  <a:pt x="539" y="316"/>
                  <a:pt x="544" y="316"/>
                </a:cubicBezTo>
                <a:cubicBezTo>
                  <a:pt x="548" y="316"/>
                  <a:pt x="553" y="315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7" y="312"/>
                  <a:pt x="557" y="312"/>
                  <a:pt x="557" y="312"/>
                </a:cubicBezTo>
                <a:cubicBezTo>
                  <a:pt x="559" y="329"/>
                  <a:pt x="559" y="329"/>
                  <a:pt x="559" y="329"/>
                </a:cubicBezTo>
                <a:cubicBezTo>
                  <a:pt x="552" y="333"/>
                  <a:pt x="540" y="333"/>
                  <a:pt x="533" y="329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2"/>
                  <a:pt x="2" y="19"/>
                  <a:pt x="2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5"/>
                  <a:pt x="5" y="7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1"/>
          <p:cNvSpPr>
            <a:spLocks/>
          </p:cNvSpPr>
          <p:nvPr userDrawn="1"/>
        </p:nvSpPr>
        <p:spPr bwMode="auto">
          <a:xfrm>
            <a:off x="9132535" y="3966806"/>
            <a:ext cx="1890148" cy="1096242"/>
          </a:xfrm>
          <a:custGeom>
            <a:avLst/>
            <a:gdLst>
              <a:gd name="T0" fmla="*/ 7 w 985"/>
              <a:gd name="T1" fmla="*/ 246 h 571"/>
              <a:gd name="T2" fmla="*/ 7 w 985"/>
              <a:gd name="T3" fmla="*/ 261 h 571"/>
              <a:gd name="T4" fmla="*/ 533 w 985"/>
              <a:gd name="T5" fmla="*/ 566 h 571"/>
              <a:gd name="T6" fmla="*/ 559 w 985"/>
              <a:gd name="T7" fmla="*/ 566 h 571"/>
              <a:gd name="T8" fmla="*/ 985 w 985"/>
              <a:gd name="T9" fmla="*/ 321 h 571"/>
              <a:gd name="T10" fmla="*/ 433 w 985"/>
              <a:gd name="T11" fmla="*/ 0 h 571"/>
              <a:gd name="T12" fmla="*/ 7 w 985"/>
              <a:gd name="T13" fmla="*/ 246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571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1"/>
                  <a:pt x="552" y="571"/>
                  <a:pt x="559" y="566"/>
                </a:cubicBezTo>
                <a:cubicBezTo>
                  <a:pt x="985" y="321"/>
                  <a:pt x="985" y="321"/>
                  <a:pt x="985" y="321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E58F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2"/>
          <p:cNvSpPr>
            <a:spLocks/>
          </p:cNvSpPr>
          <p:nvPr userDrawn="1"/>
        </p:nvSpPr>
        <p:spPr bwMode="auto">
          <a:xfrm>
            <a:off x="10183870" y="4399286"/>
            <a:ext cx="808720" cy="641198"/>
          </a:xfrm>
          <a:custGeom>
            <a:avLst/>
            <a:gdLst>
              <a:gd name="T0" fmla="*/ 0 w 430"/>
              <a:gd name="T1" fmla="*/ 252 h 341"/>
              <a:gd name="T2" fmla="*/ 0 w 430"/>
              <a:gd name="T3" fmla="*/ 341 h 341"/>
              <a:gd name="T4" fmla="*/ 430 w 430"/>
              <a:gd name="T5" fmla="*/ 89 h 341"/>
              <a:gd name="T6" fmla="*/ 430 w 430"/>
              <a:gd name="T7" fmla="*/ 0 h 341"/>
              <a:gd name="T8" fmla="*/ 0 w 430"/>
              <a:gd name="T9" fmla="*/ 252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341">
                <a:moveTo>
                  <a:pt x="0" y="252"/>
                </a:moveTo>
                <a:lnTo>
                  <a:pt x="0" y="341"/>
                </a:lnTo>
                <a:lnTo>
                  <a:pt x="430" y="89"/>
                </a:lnTo>
                <a:lnTo>
                  <a:pt x="43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EAD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3"/>
          <p:cNvSpPr>
            <a:spLocks/>
          </p:cNvSpPr>
          <p:nvPr userDrawn="1"/>
        </p:nvSpPr>
        <p:spPr bwMode="auto">
          <a:xfrm>
            <a:off x="9188957" y="4314670"/>
            <a:ext cx="994914" cy="725814"/>
          </a:xfrm>
          <a:custGeom>
            <a:avLst/>
            <a:gdLst>
              <a:gd name="T0" fmla="*/ 0 w 529"/>
              <a:gd name="T1" fmla="*/ 0 h 386"/>
              <a:gd name="T2" fmla="*/ 0 w 529"/>
              <a:gd name="T3" fmla="*/ 80 h 386"/>
              <a:gd name="T4" fmla="*/ 529 w 529"/>
              <a:gd name="T5" fmla="*/ 386 h 386"/>
              <a:gd name="T6" fmla="*/ 529 w 529"/>
              <a:gd name="T7" fmla="*/ 297 h 386"/>
              <a:gd name="T8" fmla="*/ 0 w 529"/>
              <a:gd name="T9" fmla="*/ 0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9" h="386">
                <a:moveTo>
                  <a:pt x="0" y="0"/>
                </a:moveTo>
                <a:lnTo>
                  <a:pt x="0" y="80"/>
                </a:lnTo>
                <a:lnTo>
                  <a:pt x="529" y="386"/>
                </a:lnTo>
                <a:lnTo>
                  <a:pt x="529" y="297"/>
                </a:lnTo>
                <a:lnTo>
                  <a:pt x="0" y="0"/>
                </a:lnTo>
                <a:close/>
              </a:path>
            </a:pathLst>
          </a:custGeom>
          <a:solidFill>
            <a:srgbClr val="F9F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"/>
          <p:cNvSpPr>
            <a:spLocks/>
          </p:cNvSpPr>
          <p:nvPr userDrawn="1"/>
        </p:nvSpPr>
        <p:spPr bwMode="auto">
          <a:xfrm>
            <a:off x="10204559" y="4388003"/>
            <a:ext cx="887711" cy="697609"/>
          </a:xfrm>
          <a:custGeom>
            <a:avLst/>
            <a:gdLst>
              <a:gd name="T0" fmla="*/ 451 w 463"/>
              <a:gd name="T1" fmla="*/ 6 h 363"/>
              <a:gd name="T2" fmla="*/ 425 w 463"/>
              <a:gd name="T3" fmla="*/ 10 h 363"/>
              <a:gd name="T4" fmla="*/ 0 w 463"/>
              <a:gd name="T5" fmla="*/ 255 h 363"/>
              <a:gd name="T6" fmla="*/ 0 w 463"/>
              <a:gd name="T7" fmla="*/ 272 h 363"/>
              <a:gd name="T8" fmla="*/ 410 w 463"/>
              <a:gd name="T9" fmla="*/ 34 h 363"/>
              <a:gd name="T10" fmla="*/ 433 w 463"/>
              <a:gd name="T11" fmla="*/ 43 h 363"/>
              <a:gd name="T12" fmla="*/ 433 w 463"/>
              <a:gd name="T13" fmla="*/ 82 h 363"/>
              <a:gd name="T14" fmla="*/ 418 w 463"/>
              <a:gd name="T15" fmla="*/ 105 h 363"/>
              <a:gd name="T16" fmla="*/ 0 w 463"/>
              <a:gd name="T17" fmla="*/ 346 h 363"/>
              <a:gd name="T18" fmla="*/ 2 w 463"/>
              <a:gd name="T19" fmla="*/ 363 h 363"/>
              <a:gd name="T20" fmla="*/ 426 w 463"/>
              <a:gd name="T21" fmla="*/ 118 h 363"/>
              <a:gd name="T22" fmla="*/ 461 w 463"/>
              <a:gd name="T23" fmla="*/ 66 h 363"/>
              <a:gd name="T24" fmla="*/ 461 w 463"/>
              <a:gd name="T25" fmla="*/ 29 h 363"/>
              <a:gd name="T26" fmla="*/ 451 w 463"/>
              <a:gd name="T27" fmla="*/ 6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3" h="363">
                <a:moveTo>
                  <a:pt x="451" y="6"/>
                </a:moveTo>
                <a:cubicBezTo>
                  <a:pt x="440" y="0"/>
                  <a:pt x="425" y="9"/>
                  <a:pt x="425" y="10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72"/>
                  <a:pt x="0" y="272"/>
                  <a:pt x="0" y="272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33" y="21"/>
                  <a:pt x="433" y="43"/>
                </a:cubicBezTo>
                <a:cubicBezTo>
                  <a:pt x="433" y="82"/>
                  <a:pt x="433" y="82"/>
                  <a:pt x="433" y="82"/>
                </a:cubicBezTo>
                <a:cubicBezTo>
                  <a:pt x="433" y="84"/>
                  <a:pt x="430" y="98"/>
                  <a:pt x="418" y="105"/>
                </a:cubicBezTo>
                <a:cubicBezTo>
                  <a:pt x="0" y="346"/>
                  <a:pt x="0" y="346"/>
                  <a:pt x="0" y="346"/>
                </a:cubicBezTo>
                <a:cubicBezTo>
                  <a:pt x="2" y="363"/>
                  <a:pt x="2" y="363"/>
                  <a:pt x="2" y="363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39" y="111"/>
                  <a:pt x="461" y="102"/>
                  <a:pt x="461" y="66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61" y="29"/>
                  <a:pt x="463" y="13"/>
                  <a:pt x="451" y="6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"/>
          <p:cNvSpPr>
            <a:spLocks/>
          </p:cNvSpPr>
          <p:nvPr userDrawn="1"/>
        </p:nvSpPr>
        <p:spPr bwMode="auto">
          <a:xfrm>
            <a:off x="9136296" y="4277063"/>
            <a:ext cx="1068263" cy="639318"/>
          </a:xfrm>
          <a:custGeom>
            <a:avLst/>
            <a:gdLst>
              <a:gd name="T0" fmla="*/ 5 w 557"/>
              <a:gd name="T1" fmla="*/ 8 h 333"/>
              <a:gd name="T2" fmla="*/ 531 w 557"/>
              <a:gd name="T3" fmla="*/ 313 h 333"/>
              <a:gd name="T4" fmla="*/ 531 w 557"/>
              <a:gd name="T5" fmla="*/ 313 h 333"/>
              <a:gd name="T6" fmla="*/ 557 w 557"/>
              <a:gd name="T7" fmla="*/ 313 h 333"/>
              <a:gd name="T8" fmla="*/ 557 w 557"/>
              <a:gd name="T9" fmla="*/ 330 h 333"/>
              <a:gd name="T10" fmla="*/ 544 w 557"/>
              <a:gd name="T11" fmla="*/ 333 h 333"/>
              <a:gd name="T12" fmla="*/ 531 w 557"/>
              <a:gd name="T13" fmla="*/ 330 h 333"/>
              <a:gd name="T14" fmla="*/ 531 w 557"/>
              <a:gd name="T15" fmla="*/ 330 h 333"/>
              <a:gd name="T16" fmla="*/ 5 w 557"/>
              <a:gd name="T17" fmla="*/ 24 h 333"/>
              <a:gd name="T18" fmla="*/ 0 w 557"/>
              <a:gd name="T19" fmla="*/ 17 h 333"/>
              <a:gd name="T20" fmla="*/ 0 w 557"/>
              <a:gd name="T21" fmla="*/ 0 h 333"/>
              <a:gd name="T22" fmla="*/ 5 w 557"/>
              <a:gd name="T23" fmla="*/ 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7" h="333">
                <a:moveTo>
                  <a:pt x="5" y="8"/>
                </a:moveTo>
                <a:cubicBezTo>
                  <a:pt x="531" y="313"/>
                  <a:pt x="531" y="313"/>
                  <a:pt x="531" y="313"/>
                </a:cubicBezTo>
                <a:cubicBezTo>
                  <a:pt x="531" y="313"/>
                  <a:pt x="531" y="313"/>
                  <a:pt x="531" y="313"/>
                </a:cubicBezTo>
                <a:cubicBezTo>
                  <a:pt x="538" y="317"/>
                  <a:pt x="550" y="317"/>
                  <a:pt x="557" y="313"/>
                </a:cubicBezTo>
                <a:cubicBezTo>
                  <a:pt x="557" y="330"/>
                  <a:pt x="557" y="330"/>
                  <a:pt x="557" y="330"/>
                </a:cubicBezTo>
                <a:cubicBezTo>
                  <a:pt x="553" y="332"/>
                  <a:pt x="549" y="333"/>
                  <a:pt x="544" y="333"/>
                </a:cubicBezTo>
                <a:cubicBezTo>
                  <a:pt x="539" y="333"/>
                  <a:pt x="534" y="332"/>
                  <a:pt x="531" y="330"/>
                </a:cubicBezTo>
                <a:cubicBezTo>
                  <a:pt x="531" y="330"/>
                  <a:pt x="531" y="330"/>
                  <a:pt x="531" y="330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2"/>
                  <a:pt x="0" y="19"/>
                  <a:pt x="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2" y="6"/>
                  <a:pt x="5" y="8"/>
                </a:cubicBezTo>
                <a:close/>
              </a:path>
            </a:pathLst>
          </a:custGeom>
          <a:solidFill>
            <a:srgbClr val="FFB0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6"/>
          <p:cNvSpPr>
            <a:spLocks/>
          </p:cNvSpPr>
          <p:nvPr userDrawn="1"/>
        </p:nvSpPr>
        <p:spPr bwMode="auto">
          <a:xfrm>
            <a:off x="9132535" y="3791933"/>
            <a:ext cx="1893909" cy="1094362"/>
          </a:xfrm>
          <a:custGeom>
            <a:avLst/>
            <a:gdLst>
              <a:gd name="T0" fmla="*/ 7 w 987"/>
              <a:gd name="T1" fmla="*/ 246 h 570"/>
              <a:gd name="T2" fmla="*/ 7 w 987"/>
              <a:gd name="T3" fmla="*/ 261 h 570"/>
              <a:gd name="T4" fmla="*/ 533 w 987"/>
              <a:gd name="T5" fmla="*/ 566 h 570"/>
              <a:gd name="T6" fmla="*/ 559 w 987"/>
              <a:gd name="T7" fmla="*/ 566 h 570"/>
              <a:gd name="T8" fmla="*/ 987 w 987"/>
              <a:gd name="T9" fmla="*/ 319 h 570"/>
              <a:gd name="T10" fmla="*/ 433 w 987"/>
              <a:gd name="T11" fmla="*/ 0 h 570"/>
              <a:gd name="T12" fmla="*/ 7 w 987"/>
              <a:gd name="T13" fmla="*/ 24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7" h="570">
                <a:moveTo>
                  <a:pt x="7" y="246"/>
                </a:moveTo>
                <a:cubicBezTo>
                  <a:pt x="0" y="250"/>
                  <a:pt x="0" y="257"/>
                  <a:pt x="7" y="261"/>
                </a:cubicBezTo>
                <a:cubicBezTo>
                  <a:pt x="533" y="566"/>
                  <a:pt x="533" y="566"/>
                  <a:pt x="533" y="566"/>
                </a:cubicBezTo>
                <a:cubicBezTo>
                  <a:pt x="540" y="570"/>
                  <a:pt x="552" y="570"/>
                  <a:pt x="559" y="566"/>
                </a:cubicBezTo>
                <a:cubicBezTo>
                  <a:pt x="987" y="319"/>
                  <a:pt x="987" y="319"/>
                  <a:pt x="987" y="319"/>
                </a:cubicBezTo>
                <a:cubicBezTo>
                  <a:pt x="433" y="0"/>
                  <a:pt x="433" y="0"/>
                  <a:pt x="433" y="0"/>
                </a:cubicBezTo>
                <a:lnTo>
                  <a:pt x="7" y="246"/>
                </a:lnTo>
                <a:close/>
              </a:path>
            </a:pathLst>
          </a:custGeom>
          <a:solidFill>
            <a:srgbClr val="FFC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7"/>
          <p:cNvSpPr>
            <a:spLocks/>
          </p:cNvSpPr>
          <p:nvPr userDrawn="1"/>
        </p:nvSpPr>
        <p:spPr bwMode="auto">
          <a:xfrm>
            <a:off x="10663460" y="4190567"/>
            <a:ext cx="5642" cy="3761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1"/>
                  <a:pt x="0" y="0"/>
                </a:cubicBez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8"/>
          <p:cNvSpPr>
            <a:spLocks/>
          </p:cNvSpPr>
          <p:nvPr userDrawn="1"/>
        </p:nvSpPr>
        <p:spPr bwMode="auto">
          <a:xfrm>
            <a:off x="10663460" y="4192447"/>
            <a:ext cx="5642" cy="188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6F6D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816928D0-72AC-4C4B-B075-C9A357EA00A5}"/>
              </a:ext>
            </a:extLst>
          </p:cNvPr>
          <p:cNvSpPr txBox="1"/>
          <p:nvPr/>
        </p:nvSpPr>
        <p:spPr>
          <a:xfrm>
            <a:off x="1915316" y="1143000"/>
            <a:ext cx="551510" cy="704986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02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8075" y="1438421"/>
            <a:ext cx="487577" cy="409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05889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96A31C5-7203-4BD7-8D01-FE57B84EB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5FF1C7D-5086-4C29-BB1C-7EF1B351B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2B232CD6-424B-46BA-B435-D3C8B3C261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7</a:t>
            </a:fld>
            <a:endParaRPr lang="zh-CN" altLang="en-US"/>
          </a:p>
        </p:txBody>
      </p:sp>
      <p:sp>
        <p:nvSpPr>
          <p:cNvPr id="29" name="îṥlîďé">
            <a:extLst>
              <a:ext uri="{FF2B5EF4-FFF2-40B4-BE49-F238E27FC236}">
                <a16:creationId xmlns:a16="http://schemas.microsoft.com/office/drawing/2014/main" id="{86D0F7B8-B5FE-4A67-A747-8D3CFCC65308}"/>
              </a:ext>
            </a:extLst>
          </p:cNvPr>
          <p:cNvSpPr/>
          <p:nvPr/>
        </p:nvSpPr>
        <p:spPr>
          <a:xfrm>
            <a:off x="3607195" y="1656591"/>
            <a:ext cx="4592891" cy="4044791"/>
          </a:xfrm>
          <a:custGeom>
            <a:avLst/>
            <a:gdLst>
              <a:gd name="connsiteX0" fmla="*/ 0 w 4316792"/>
              <a:gd name="connsiteY0" fmla="*/ 3851973 h 3851973"/>
              <a:gd name="connsiteX1" fmla="*/ 2158396 w 4316792"/>
              <a:gd name="connsiteY1" fmla="*/ 0 h 3851973"/>
              <a:gd name="connsiteX2" fmla="*/ 4316792 w 4316792"/>
              <a:gd name="connsiteY2" fmla="*/ 3851973 h 3851973"/>
              <a:gd name="connsiteX3" fmla="*/ 0 w 4316792"/>
              <a:gd name="connsiteY3" fmla="*/ 3851973 h 3851973"/>
              <a:gd name="connsiteX0" fmla="*/ 0 w 4373942"/>
              <a:gd name="connsiteY0" fmla="*/ 3823398 h 3851973"/>
              <a:gd name="connsiteX1" fmla="*/ 2215546 w 4373942"/>
              <a:gd name="connsiteY1" fmla="*/ 0 h 3851973"/>
              <a:gd name="connsiteX2" fmla="*/ 4373942 w 4373942"/>
              <a:gd name="connsiteY2" fmla="*/ 3851973 h 3851973"/>
              <a:gd name="connsiteX3" fmla="*/ 0 w 4373942"/>
              <a:gd name="connsiteY3" fmla="*/ 3823398 h 385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73942" h="3851973">
                <a:moveTo>
                  <a:pt x="0" y="3823398"/>
                </a:moveTo>
                <a:lnTo>
                  <a:pt x="2215546" y="0"/>
                </a:lnTo>
                <a:lnTo>
                  <a:pt x="4373942" y="3851973"/>
                </a:lnTo>
                <a:lnTo>
                  <a:pt x="0" y="3823398"/>
                </a:lnTo>
                <a:close/>
              </a:path>
            </a:pathLst>
          </a:custGeom>
          <a:blipFill>
            <a:blip r:embed="rId3"/>
            <a:srcRect/>
            <a:stretch>
              <a:fillRect l="-17899" t="129" r="-18233" b="-129"/>
            </a:stretch>
          </a:blipFill>
          <a:ln w="63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30" name="ïṣḷîḋé">
            <a:extLst>
              <a:ext uri="{FF2B5EF4-FFF2-40B4-BE49-F238E27FC236}">
                <a16:creationId xmlns:a16="http://schemas.microsoft.com/office/drawing/2014/main" id="{AFEB7371-11EB-45FC-991C-F0C742126A6B}"/>
              </a:ext>
            </a:extLst>
          </p:cNvPr>
          <p:cNvSpPr/>
          <p:nvPr/>
        </p:nvSpPr>
        <p:spPr>
          <a:xfrm rot="1800000">
            <a:off x="5367961" y="2213892"/>
            <a:ext cx="2641024" cy="1571582"/>
          </a:xfrm>
          <a:prstGeom prst="rtTriangle">
            <a:avLst/>
          </a:prstGeom>
          <a:solidFill>
            <a:schemeClr val="accent1">
              <a:alpha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1" name="ïşľîdê">
            <a:extLst>
              <a:ext uri="{FF2B5EF4-FFF2-40B4-BE49-F238E27FC236}">
                <a16:creationId xmlns:a16="http://schemas.microsoft.com/office/drawing/2014/main" id="{49DA05C4-4EB3-4E02-9F8A-D719400E34B8}"/>
              </a:ext>
            </a:extLst>
          </p:cNvPr>
          <p:cNvSpPr/>
          <p:nvPr/>
        </p:nvSpPr>
        <p:spPr>
          <a:xfrm rot="16200000">
            <a:off x="3038095" y="3574171"/>
            <a:ext cx="2641021" cy="1571583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isḻïḋé">
            <a:extLst>
              <a:ext uri="{FF2B5EF4-FFF2-40B4-BE49-F238E27FC236}">
                <a16:creationId xmlns:a16="http://schemas.microsoft.com/office/drawing/2014/main" id="{3875CFDD-AEB5-4DDD-9812-7F27A3031A24}"/>
              </a:ext>
            </a:extLst>
          </p:cNvPr>
          <p:cNvSpPr/>
          <p:nvPr/>
        </p:nvSpPr>
        <p:spPr>
          <a:xfrm rot="8990440">
            <a:off x="5360378" y="4914941"/>
            <a:ext cx="2641024" cy="1571584"/>
          </a:xfrm>
          <a:prstGeom prst="rtTriangle">
            <a:avLst/>
          </a:prstGeom>
          <a:solidFill>
            <a:schemeClr val="accent2">
              <a:alpha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5" name="ísļïḑé">
            <a:extLst>
              <a:ext uri="{FF2B5EF4-FFF2-40B4-BE49-F238E27FC236}">
                <a16:creationId xmlns:a16="http://schemas.microsoft.com/office/drawing/2014/main" id="{3D39C136-F45C-46A1-9587-9F301134B938}"/>
              </a:ext>
            </a:extLst>
          </p:cNvPr>
          <p:cNvSpPr/>
          <p:nvPr/>
        </p:nvSpPr>
        <p:spPr>
          <a:xfrm>
            <a:off x="6383472" y="2733741"/>
            <a:ext cx="611418" cy="61141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6" name="ïšľide">
            <a:extLst>
              <a:ext uri="{FF2B5EF4-FFF2-40B4-BE49-F238E27FC236}">
                <a16:creationId xmlns:a16="http://schemas.microsoft.com/office/drawing/2014/main" id="{BE4FBC2E-2E3C-46F1-A51D-6E0205661C5D}"/>
              </a:ext>
            </a:extLst>
          </p:cNvPr>
          <p:cNvSpPr/>
          <p:nvPr/>
        </p:nvSpPr>
        <p:spPr bwMode="auto">
          <a:xfrm>
            <a:off x="6538157" y="2895420"/>
            <a:ext cx="302047" cy="288059"/>
          </a:xfrm>
          <a:custGeom>
            <a:avLst/>
            <a:gdLst>
              <a:gd name="connsiteX0" fmla="*/ 315778 w 607639"/>
              <a:gd name="connsiteY0" fmla="*/ 173080 h 579502"/>
              <a:gd name="connsiteX1" fmla="*/ 315778 w 607639"/>
              <a:gd name="connsiteY1" fmla="*/ 266058 h 579502"/>
              <a:gd name="connsiteX2" fmla="*/ 303493 w 607639"/>
              <a:gd name="connsiteY2" fmla="*/ 278325 h 579502"/>
              <a:gd name="connsiteX3" fmla="*/ 210375 w 607639"/>
              <a:gd name="connsiteY3" fmla="*/ 278325 h 579502"/>
              <a:gd name="connsiteX4" fmla="*/ 303493 w 607639"/>
              <a:gd name="connsiteY4" fmla="*/ 359925 h 579502"/>
              <a:gd name="connsiteX5" fmla="*/ 397500 w 607639"/>
              <a:gd name="connsiteY5" fmla="*/ 266058 h 579502"/>
              <a:gd name="connsiteX6" fmla="*/ 315778 w 607639"/>
              <a:gd name="connsiteY6" fmla="*/ 173080 h 579502"/>
              <a:gd name="connsiteX7" fmla="*/ 249814 w 607639"/>
              <a:gd name="connsiteY7" fmla="*/ 160816 h 579502"/>
              <a:gd name="connsiteX8" fmla="*/ 198110 w 607639"/>
              <a:gd name="connsiteY8" fmla="*/ 212449 h 579502"/>
              <a:gd name="connsiteX9" fmla="*/ 249814 w 607639"/>
              <a:gd name="connsiteY9" fmla="*/ 212449 h 579502"/>
              <a:gd name="connsiteX10" fmla="*/ 303493 w 607639"/>
              <a:gd name="connsiteY10" fmla="*/ 147835 h 579502"/>
              <a:gd name="connsiteX11" fmla="*/ 421981 w 607639"/>
              <a:gd name="connsiteY11" fmla="*/ 266058 h 579502"/>
              <a:gd name="connsiteX12" fmla="*/ 303493 w 607639"/>
              <a:gd name="connsiteY12" fmla="*/ 384370 h 579502"/>
              <a:gd name="connsiteX13" fmla="*/ 185093 w 607639"/>
              <a:gd name="connsiteY13" fmla="*/ 266058 h 579502"/>
              <a:gd name="connsiteX14" fmla="*/ 197289 w 607639"/>
              <a:gd name="connsiteY14" fmla="*/ 253880 h 579502"/>
              <a:gd name="connsiteX15" fmla="*/ 291297 w 607639"/>
              <a:gd name="connsiteY15" fmla="*/ 253880 h 579502"/>
              <a:gd name="connsiteX16" fmla="*/ 291297 w 607639"/>
              <a:gd name="connsiteY16" fmla="*/ 160013 h 579502"/>
              <a:gd name="connsiteX17" fmla="*/ 303493 w 607639"/>
              <a:gd name="connsiteY17" fmla="*/ 147835 h 579502"/>
              <a:gd name="connsiteX18" fmla="*/ 262095 w 607639"/>
              <a:gd name="connsiteY18" fmla="*/ 135133 h 579502"/>
              <a:gd name="connsiteX19" fmla="*/ 274287 w 607639"/>
              <a:gd name="connsiteY19" fmla="*/ 147397 h 579502"/>
              <a:gd name="connsiteX20" fmla="*/ 274287 w 607639"/>
              <a:gd name="connsiteY20" fmla="*/ 224713 h 579502"/>
              <a:gd name="connsiteX21" fmla="*/ 262095 w 607639"/>
              <a:gd name="connsiteY21" fmla="*/ 236888 h 579502"/>
              <a:gd name="connsiteX22" fmla="*/ 184672 w 607639"/>
              <a:gd name="connsiteY22" fmla="*/ 236888 h 579502"/>
              <a:gd name="connsiteX23" fmla="*/ 172391 w 607639"/>
              <a:gd name="connsiteY23" fmla="*/ 224713 h 579502"/>
              <a:gd name="connsiteX24" fmla="*/ 262095 w 607639"/>
              <a:gd name="connsiteY24" fmla="*/ 135133 h 579502"/>
              <a:gd name="connsiteX25" fmla="*/ 58120 w 607639"/>
              <a:gd name="connsiteY25" fmla="*/ 108514 h 579502"/>
              <a:gd name="connsiteX26" fmla="*/ 58120 w 607639"/>
              <a:gd name="connsiteY26" fmla="*/ 413970 h 579502"/>
              <a:gd name="connsiteX27" fmla="*/ 549430 w 607639"/>
              <a:gd name="connsiteY27" fmla="*/ 413970 h 579502"/>
              <a:gd name="connsiteX28" fmla="*/ 549430 w 607639"/>
              <a:gd name="connsiteY28" fmla="*/ 108514 h 579502"/>
              <a:gd name="connsiteX29" fmla="*/ 27236 w 607639"/>
              <a:gd name="connsiteY29" fmla="*/ 56079 h 579502"/>
              <a:gd name="connsiteX30" fmla="*/ 27236 w 607639"/>
              <a:gd name="connsiteY30" fmla="*/ 81319 h 579502"/>
              <a:gd name="connsiteX31" fmla="*/ 580403 w 607639"/>
              <a:gd name="connsiteY31" fmla="*/ 81319 h 579502"/>
              <a:gd name="connsiteX32" fmla="*/ 580403 w 607639"/>
              <a:gd name="connsiteY32" fmla="*/ 56079 h 579502"/>
              <a:gd name="connsiteX33" fmla="*/ 303775 w 607639"/>
              <a:gd name="connsiteY33" fmla="*/ 0 h 579502"/>
              <a:gd name="connsiteX34" fmla="*/ 317393 w 607639"/>
              <a:gd name="connsiteY34" fmla="*/ 13597 h 579502"/>
              <a:gd name="connsiteX35" fmla="*/ 317393 w 607639"/>
              <a:gd name="connsiteY35" fmla="*/ 28884 h 579502"/>
              <a:gd name="connsiteX36" fmla="*/ 580403 w 607639"/>
              <a:gd name="connsiteY36" fmla="*/ 28884 h 579502"/>
              <a:gd name="connsiteX37" fmla="*/ 607639 w 607639"/>
              <a:gd name="connsiteY37" fmla="*/ 56079 h 579502"/>
              <a:gd name="connsiteX38" fmla="*/ 607639 w 607639"/>
              <a:gd name="connsiteY38" fmla="*/ 81319 h 579502"/>
              <a:gd name="connsiteX39" fmla="*/ 580403 w 607639"/>
              <a:gd name="connsiteY39" fmla="*/ 108514 h 579502"/>
              <a:gd name="connsiteX40" fmla="*/ 576665 w 607639"/>
              <a:gd name="connsiteY40" fmla="*/ 108514 h 579502"/>
              <a:gd name="connsiteX41" fmla="*/ 576665 w 607639"/>
              <a:gd name="connsiteY41" fmla="*/ 413970 h 579502"/>
              <a:gd name="connsiteX42" fmla="*/ 549430 w 607639"/>
              <a:gd name="connsiteY42" fmla="*/ 441165 h 579502"/>
              <a:gd name="connsiteX43" fmla="*/ 317393 w 607639"/>
              <a:gd name="connsiteY43" fmla="*/ 441165 h 579502"/>
              <a:gd name="connsiteX44" fmla="*/ 317393 w 607639"/>
              <a:gd name="connsiteY44" fmla="*/ 481069 h 579502"/>
              <a:gd name="connsiteX45" fmla="*/ 418236 w 607639"/>
              <a:gd name="connsiteY45" fmla="*/ 554923 h 579502"/>
              <a:gd name="connsiteX46" fmla="*/ 421173 w 607639"/>
              <a:gd name="connsiteY46" fmla="*/ 573942 h 579502"/>
              <a:gd name="connsiteX47" fmla="*/ 410225 w 607639"/>
              <a:gd name="connsiteY47" fmla="*/ 579452 h 579502"/>
              <a:gd name="connsiteX48" fmla="*/ 402215 w 607639"/>
              <a:gd name="connsiteY48" fmla="*/ 576874 h 579502"/>
              <a:gd name="connsiteX49" fmla="*/ 317393 w 607639"/>
              <a:gd name="connsiteY49" fmla="*/ 514752 h 579502"/>
              <a:gd name="connsiteX50" fmla="*/ 317393 w 607639"/>
              <a:gd name="connsiteY50" fmla="*/ 565854 h 579502"/>
              <a:gd name="connsiteX51" fmla="*/ 303775 w 607639"/>
              <a:gd name="connsiteY51" fmla="*/ 579452 h 579502"/>
              <a:gd name="connsiteX52" fmla="*/ 290157 w 607639"/>
              <a:gd name="connsiteY52" fmla="*/ 565854 h 579502"/>
              <a:gd name="connsiteX53" fmla="*/ 290157 w 607639"/>
              <a:gd name="connsiteY53" fmla="*/ 514752 h 579502"/>
              <a:gd name="connsiteX54" fmla="*/ 205424 w 607639"/>
              <a:gd name="connsiteY54" fmla="*/ 576874 h 579502"/>
              <a:gd name="connsiteX55" fmla="*/ 186377 w 607639"/>
              <a:gd name="connsiteY55" fmla="*/ 573942 h 579502"/>
              <a:gd name="connsiteX56" fmla="*/ 189314 w 607639"/>
              <a:gd name="connsiteY56" fmla="*/ 554923 h 579502"/>
              <a:gd name="connsiteX57" fmla="*/ 290157 w 607639"/>
              <a:gd name="connsiteY57" fmla="*/ 481069 h 579502"/>
              <a:gd name="connsiteX58" fmla="*/ 290157 w 607639"/>
              <a:gd name="connsiteY58" fmla="*/ 441165 h 579502"/>
              <a:gd name="connsiteX59" fmla="*/ 58120 w 607639"/>
              <a:gd name="connsiteY59" fmla="*/ 441165 h 579502"/>
              <a:gd name="connsiteX60" fmla="*/ 30885 w 607639"/>
              <a:gd name="connsiteY60" fmla="*/ 413970 h 579502"/>
              <a:gd name="connsiteX61" fmla="*/ 30885 w 607639"/>
              <a:gd name="connsiteY61" fmla="*/ 108514 h 579502"/>
              <a:gd name="connsiteX62" fmla="*/ 27236 w 607639"/>
              <a:gd name="connsiteY62" fmla="*/ 108514 h 579502"/>
              <a:gd name="connsiteX63" fmla="*/ 0 w 607639"/>
              <a:gd name="connsiteY63" fmla="*/ 81319 h 579502"/>
              <a:gd name="connsiteX64" fmla="*/ 0 w 607639"/>
              <a:gd name="connsiteY64" fmla="*/ 56079 h 579502"/>
              <a:gd name="connsiteX65" fmla="*/ 27236 w 607639"/>
              <a:gd name="connsiteY65" fmla="*/ 28884 h 579502"/>
              <a:gd name="connsiteX66" fmla="*/ 290157 w 607639"/>
              <a:gd name="connsiteY66" fmla="*/ 28884 h 579502"/>
              <a:gd name="connsiteX67" fmla="*/ 290157 w 607639"/>
              <a:gd name="connsiteY67" fmla="*/ 13597 h 579502"/>
              <a:gd name="connsiteX68" fmla="*/ 303775 w 607639"/>
              <a:gd name="connsiteY68" fmla="*/ 0 h 57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07639" h="579502">
                <a:moveTo>
                  <a:pt x="315778" y="173080"/>
                </a:moveTo>
                <a:lnTo>
                  <a:pt x="315778" y="266058"/>
                </a:lnTo>
                <a:cubicBezTo>
                  <a:pt x="315778" y="272814"/>
                  <a:pt x="310258" y="278325"/>
                  <a:pt x="303493" y="278325"/>
                </a:cubicBezTo>
                <a:lnTo>
                  <a:pt x="210375" y="278325"/>
                </a:lnTo>
                <a:cubicBezTo>
                  <a:pt x="216429" y="324281"/>
                  <a:pt x="255866" y="359925"/>
                  <a:pt x="303493" y="359925"/>
                </a:cubicBezTo>
                <a:cubicBezTo>
                  <a:pt x="355303" y="359925"/>
                  <a:pt x="397500" y="317792"/>
                  <a:pt x="397500" y="266058"/>
                </a:cubicBezTo>
                <a:cubicBezTo>
                  <a:pt x="397500" y="218502"/>
                  <a:pt x="361802" y="179124"/>
                  <a:pt x="315778" y="173080"/>
                </a:cubicBezTo>
                <a:close/>
                <a:moveTo>
                  <a:pt x="249814" y="160816"/>
                </a:moveTo>
                <a:cubicBezTo>
                  <a:pt x="223740" y="165793"/>
                  <a:pt x="203093" y="186410"/>
                  <a:pt x="198110" y="212449"/>
                </a:cubicBezTo>
                <a:lnTo>
                  <a:pt x="249814" y="212449"/>
                </a:lnTo>
                <a:close/>
                <a:moveTo>
                  <a:pt x="303493" y="147835"/>
                </a:moveTo>
                <a:cubicBezTo>
                  <a:pt x="368835" y="147835"/>
                  <a:pt x="421981" y="200902"/>
                  <a:pt x="421981" y="266058"/>
                </a:cubicBezTo>
                <a:cubicBezTo>
                  <a:pt x="421981" y="331303"/>
                  <a:pt x="368835" y="384370"/>
                  <a:pt x="303493" y="384370"/>
                </a:cubicBezTo>
                <a:cubicBezTo>
                  <a:pt x="238239" y="384370"/>
                  <a:pt x="185093" y="331303"/>
                  <a:pt x="185093" y="266058"/>
                </a:cubicBezTo>
                <a:cubicBezTo>
                  <a:pt x="185093" y="259303"/>
                  <a:pt x="190523" y="253880"/>
                  <a:pt x="197289" y="253880"/>
                </a:cubicBezTo>
                <a:lnTo>
                  <a:pt x="291297" y="253880"/>
                </a:lnTo>
                <a:lnTo>
                  <a:pt x="291297" y="160013"/>
                </a:lnTo>
                <a:cubicBezTo>
                  <a:pt x="291297" y="153257"/>
                  <a:pt x="296727" y="147835"/>
                  <a:pt x="303493" y="147835"/>
                </a:cubicBezTo>
                <a:close/>
                <a:moveTo>
                  <a:pt x="262095" y="135133"/>
                </a:moveTo>
                <a:cubicBezTo>
                  <a:pt x="268859" y="135133"/>
                  <a:pt x="274287" y="140643"/>
                  <a:pt x="274287" y="147397"/>
                </a:cubicBezTo>
                <a:lnTo>
                  <a:pt x="274287" y="224713"/>
                </a:lnTo>
                <a:cubicBezTo>
                  <a:pt x="274287" y="231467"/>
                  <a:pt x="268859" y="236888"/>
                  <a:pt x="262095" y="236888"/>
                </a:cubicBezTo>
                <a:lnTo>
                  <a:pt x="184672" y="236888"/>
                </a:lnTo>
                <a:cubicBezTo>
                  <a:pt x="177909" y="236888"/>
                  <a:pt x="172391" y="231467"/>
                  <a:pt x="172391" y="224713"/>
                </a:cubicBezTo>
                <a:cubicBezTo>
                  <a:pt x="172391" y="175302"/>
                  <a:pt x="212616" y="135133"/>
                  <a:pt x="262095" y="135133"/>
                </a:cubicBezTo>
                <a:close/>
                <a:moveTo>
                  <a:pt x="58120" y="108514"/>
                </a:moveTo>
                <a:lnTo>
                  <a:pt x="58120" y="413970"/>
                </a:lnTo>
                <a:lnTo>
                  <a:pt x="549430" y="413970"/>
                </a:lnTo>
                <a:lnTo>
                  <a:pt x="549430" y="108514"/>
                </a:lnTo>
                <a:close/>
                <a:moveTo>
                  <a:pt x="27236" y="56079"/>
                </a:moveTo>
                <a:lnTo>
                  <a:pt x="27236" y="81319"/>
                </a:lnTo>
                <a:lnTo>
                  <a:pt x="580403" y="81319"/>
                </a:lnTo>
                <a:lnTo>
                  <a:pt x="580403" y="56079"/>
                </a:lnTo>
                <a:close/>
                <a:moveTo>
                  <a:pt x="303775" y="0"/>
                </a:moveTo>
                <a:cubicBezTo>
                  <a:pt x="311341" y="0"/>
                  <a:pt x="317393" y="6132"/>
                  <a:pt x="317393" y="13597"/>
                </a:cubicBezTo>
                <a:lnTo>
                  <a:pt x="317393" y="28884"/>
                </a:lnTo>
                <a:lnTo>
                  <a:pt x="580403" y="28884"/>
                </a:lnTo>
                <a:cubicBezTo>
                  <a:pt x="595356" y="28884"/>
                  <a:pt x="607639" y="41148"/>
                  <a:pt x="607639" y="56079"/>
                </a:cubicBezTo>
                <a:lnTo>
                  <a:pt x="607639" y="81319"/>
                </a:lnTo>
                <a:cubicBezTo>
                  <a:pt x="607639" y="96338"/>
                  <a:pt x="595356" y="108514"/>
                  <a:pt x="580403" y="108514"/>
                </a:cubicBezTo>
                <a:lnTo>
                  <a:pt x="576665" y="108514"/>
                </a:lnTo>
                <a:lnTo>
                  <a:pt x="576665" y="413970"/>
                </a:lnTo>
                <a:cubicBezTo>
                  <a:pt x="576665" y="428990"/>
                  <a:pt x="564472" y="441165"/>
                  <a:pt x="549430" y="441165"/>
                </a:cubicBezTo>
                <a:lnTo>
                  <a:pt x="317393" y="441165"/>
                </a:lnTo>
                <a:lnTo>
                  <a:pt x="317393" y="481069"/>
                </a:lnTo>
                <a:lnTo>
                  <a:pt x="418236" y="554923"/>
                </a:lnTo>
                <a:cubicBezTo>
                  <a:pt x="424377" y="559366"/>
                  <a:pt x="425623" y="567898"/>
                  <a:pt x="421173" y="573942"/>
                </a:cubicBezTo>
                <a:cubicBezTo>
                  <a:pt x="418503" y="577585"/>
                  <a:pt x="414409" y="579452"/>
                  <a:pt x="410225" y="579452"/>
                </a:cubicBezTo>
                <a:cubicBezTo>
                  <a:pt x="407466" y="579452"/>
                  <a:pt x="404618" y="578652"/>
                  <a:pt x="402215" y="576874"/>
                </a:cubicBezTo>
                <a:lnTo>
                  <a:pt x="317393" y="514752"/>
                </a:lnTo>
                <a:lnTo>
                  <a:pt x="317393" y="565854"/>
                </a:lnTo>
                <a:cubicBezTo>
                  <a:pt x="317393" y="573408"/>
                  <a:pt x="311341" y="579452"/>
                  <a:pt x="303775" y="579452"/>
                </a:cubicBezTo>
                <a:cubicBezTo>
                  <a:pt x="296299" y="579452"/>
                  <a:pt x="290157" y="573408"/>
                  <a:pt x="290157" y="565854"/>
                </a:cubicBezTo>
                <a:lnTo>
                  <a:pt x="290157" y="514752"/>
                </a:lnTo>
                <a:lnTo>
                  <a:pt x="205424" y="576874"/>
                </a:lnTo>
                <a:cubicBezTo>
                  <a:pt x="199372" y="581318"/>
                  <a:pt x="190827" y="579985"/>
                  <a:pt x="186377" y="573942"/>
                </a:cubicBezTo>
                <a:cubicBezTo>
                  <a:pt x="181927" y="567898"/>
                  <a:pt x="183262" y="559366"/>
                  <a:pt x="189314" y="554923"/>
                </a:cubicBezTo>
                <a:lnTo>
                  <a:pt x="290157" y="481069"/>
                </a:lnTo>
                <a:lnTo>
                  <a:pt x="290157" y="441165"/>
                </a:lnTo>
                <a:lnTo>
                  <a:pt x="58120" y="441165"/>
                </a:lnTo>
                <a:cubicBezTo>
                  <a:pt x="43167" y="441165"/>
                  <a:pt x="30885" y="428990"/>
                  <a:pt x="30885" y="413970"/>
                </a:cubicBezTo>
                <a:lnTo>
                  <a:pt x="30885" y="108514"/>
                </a:lnTo>
                <a:lnTo>
                  <a:pt x="27236" y="108514"/>
                </a:lnTo>
                <a:cubicBezTo>
                  <a:pt x="12194" y="108514"/>
                  <a:pt x="0" y="96338"/>
                  <a:pt x="0" y="81319"/>
                </a:cubicBezTo>
                <a:lnTo>
                  <a:pt x="0" y="56079"/>
                </a:lnTo>
                <a:cubicBezTo>
                  <a:pt x="0" y="41148"/>
                  <a:pt x="12194" y="28884"/>
                  <a:pt x="27236" y="28884"/>
                </a:cubicBezTo>
                <a:lnTo>
                  <a:pt x="290157" y="28884"/>
                </a:lnTo>
                <a:lnTo>
                  <a:pt x="290157" y="13597"/>
                </a:lnTo>
                <a:cubicBezTo>
                  <a:pt x="290157" y="6132"/>
                  <a:pt x="296299" y="0"/>
                  <a:pt x="3037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3" name="išļiďe">
            <a:extLst>
              <a:ext uri="{FF2B5EF4-FFF2-40B4-BE49-F238E27FC236}">
                <a16:creationId xmlns:a16="http://schemas.microsoft.com/office/drawing/2014/main" id="{DB5835AC-03FB-40D0-83B5-92760C04922B}"/>
              </a:ext>
            </a:extLst>
          </p:cNvPr>
          <p:cNvSpPr/>
          <p:nvPr/>
        </p:nvSpPr>
        <p:spPr>
          <a:xfrm>
            <a:off x="7494635" y="4696457"/>
            <a:ext cx="611418" cy="611418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4" name="îṧ1ïḍê">
            <a:extLst>
              <a:ext uri="{FF2B5EF4-FFF2-40B4-BE49-F238E27FC236}">
                <a16:creationId xmlns:a16="http://schemas.microsoft.com/office/drawing/2014/main" id="{3977F695-95CC-43C6-80EC-A92897FF87A7}"/>
              </a:ext>
            </a:extLst>
          </p:cNvPr>
          <p:cNvSpPr/>
          <p:nvPr/>
        </p:nvSpPr>
        <p:spPr bwMode="auto">
          <a:xfrm>
            <a:off x="7649320" y="4851341"/>
            <a:ext cx="302047" cy="301649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1" name="iŝḷîďe">
            <a:extLst>
              <a:ext uri="{FF2B5EF4-FFF2-40B4-BE49-F238E27FC236}">
                <a16:creationId xmlns:a16="http://schemas.microsoft.com/office/drawing/2014/main" id="{4BEA8600-E39B-4EA5-B121-031AD5ABBFC1}"/>
              </a:ext>
            </a:extLst>
          </p:cNvPr>
          <p:cNvSpPr/>
          <p:nvPr/>
        </p:nvSpPr>
        <p:spPr>
          <a:xfrm>
            <a:off x="3951318" y="4256172"/>
            <a:ext cx="611418" cy="611418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22" name="íṧlîḋé">
            <a:extLst>
              <a:ext uri="{FF2B5EF4-FFF2-40B4-BE49-F238E27FC236}">
                <a16:creationId xmlns:a16="http://schemas.microsoft.com/office/drawing/2014/main" id="{177DCB6B-8117-4D68-A519-9F85DD0C75E1}"/>
              </a:ext>
            </a:extLst>
          </p:cNvPr>
          <p:cNvSpPr/>
          <p:nvPr/>
        </p:nvSpPr>
        <p:spPr bwMode="auto">
          <a:xfrm>
            <a:off x="4106003" y="4442206"/>
            <a:ext cx="302047" cy="239352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DB1AD20D-6458-4D48-9B5A-FCC03351AFF0}"/>
              </a:ext>
            </a:extLst>
          </p:cNvPr>
          <p:cNvCxnSpPr/>
          <p:nvPr/>
        </p:nvCxnSpPr>
        <p:spPr>
          <a:xfrm>
            <a:off x="7329143" y="4005064"/>
            <a:ext cx="3813891" cy="0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ïs1íḑè">
            <a:extLst>
              <a:ext uri="{FF2B5EF4-FFF2-40B4-BE49-F238E27FC236}">
                <a16:creationId xmlns:a16="http://schemas.microsoft.com/office/drawing/2014/main" id="{F0AD76E2-D2C8-4BC6-983D-1F3F7B610697}"/>
              </a:ext>
            </a:extLst>
          </p:cNvPr>
          <p:cNvSpPr/>
          <p:nvPr/>
        </p:nvSpPr>
        <p:spPr>
          <a:xfrm>
            <a:off x="7164110" y="2908447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20" name="íšḻíḍe">
            <a:extLst>
              <a:ext uri="{FF2B5EF4-FFF2-40B4-BE49-F238E27FC236}">
                <a16:creationId xmlns:a16="http://schemas.microsoft.com/office/drawing/2014/main" id="{094B7A2B-AF6A-475D-8ABB-704B61D80B09}"/>
              </a:ext>
            </a:extLst>
          </p:cNvPr>
          <p:cNvSpPr txBox="1"/>
          <p:nvPr/>
        </p:nvSpPr>
        <p:spPr bwMode="auto">
          <a:xfrm>
            <a:off x="7164110" y="2455988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17" name="íSlïdé">
            <a:extLst>
              <a:ext uri="{FF2B5EF4-FFF2-40B4-BE49-F238E27FC236}">
                <a16:creationId xmlns:a16="http://schemas.microsoft.com/office/drawing/2014/main" id="{47C853BB-EB01-4969-8DF7-E1FFCB70C025}"/>
              </a:ext>
            </a:extLst>
          </p:cNvPr>
          <p:cNvSpPr/>
          <p:nvPr/>
        </p:nvSpPr>
        <p:spPr>
          <a:xfrm>
            <a:off x="8086587" y="4933973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18" name="îṥļïḑê">
            <a:extLst>
              <a:ext uri="{FF2B5EF4-FFF2-40B4-BE49-F238E27FC236}">
                <a16:creationId xmlns:a16="http://schemas.microsoft.com/office/drawing/2014/main" id="{7555918E-711B-4A1F-821A-C4AD64139F92}"/>
              </a:ext>
            </a:extLst>
          </p:cNvPr>
          <p:cNvSpPr txBox="1"/>
          <p:nvPr/>
        </p:nvSpPr>
        <p:spPr bwMode="auto">
          <a:xfrm>
            <a:off x="8086587" y="4481514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2"/>
                </a:solidFill>
              </a:rPr>
              <a:t>Text here</a:t>
            </a:r>
          </a:p>
        </p:txBody>
      </p:sp>
      <p:sp>
        <p:nvSpPr>
          <p:cNvPr id="15" name="ïśḻíḑè">
            <a:extLst>
              <a:ext uri="{FF2B5EF4-FFF2-40B4-BE49-F238E27FC236}">
                <a16:creationId xmlns:a16="http://schemas.microsoft.com/office/drawing/2014/main" id="{E2489C25-B814-461A-94F2-15E641BBA7B6}"/>
              </a:ext>
            </a:extLst>
          </p:cNvPr>
          <p:cNvSpPr/>
          <p:nvPr/>
        </p:nvSpPr>
        <p:spPr>
          <a:xfrm>
            <a:off x="668670" y="4488623"/>
            <a:ext cx="3389923" cy="610261"/>
          </a:xfrm>
          <a:prstGeom prst="snip2SameRect">
            <a:avLst>
              <a:gd name="adj1" fmla="val 0"/>
              <a:gd name="adj2" fmla="val 0"/>
            </a:avLst>
          </a:prstGeom>
          <a:ln>
            <a:noFill/>
          </a:ln>
        </p:spPr>
        <p:txBody>
          <a:bodyPr wrap="square" anchor="t">
            <a:normAutofit/>
          </a:bodyPr>
          <a:lstStyle/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Supporting text here.</a:t>
            </a:r>
            <a:endParaRPr lang="zh-CN" altLang="en-US" sz="900" dirty="0"/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900" dirty="0"/>
              <a:t>When you copy &amp; paste, choose "keep text only" option.</a:t>
            </a:r>
            <a:endParaRPr lang="zh-CN" altLang="en-US" sz="900" dirty="0"/>
          </a:p>
        </p:txBody>
      </p:sp>
      <p:sp>
        <p:nvSpPr>
          <p:cNvPr id="16" name="ïṣļïḋê">
            <a:extLst>
              <a:ext uri="{FF2B5EF4-FFF2-40B4-BE49-F238E27FC236}">
                <a16:creationId xmlns:a16="http://schemas.microsoft.com/office/drawing/2014/main" id="{70198A39-0819-4AC9-B93D-3FA93539A698}"/>
              </a:ext>
            </a:extLst>
          </p:cNvPr>
          <p:cNvSpPr txBox="1"/>
          <p:nvPr/>
        </p:nvSpPr>
        <p:spPr bwMode="auto">
          <a:xfrm>
            <a:off x="668670" y="4036164"/>
            <a:ext cx="3389923" cy="436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 dirty="0">
                <a:solidFill>
                  <a:schemeClr val="accent3"/>
                </a:solidFill>
              </a:rPr>
              <a:t>Text here</a:t>
            </a:r>
          </a:p>
        </p:txBody>
      </p:sp>
      <p:sp>
        <p:nvSpPr>
          <p:cNvPr id="14" name="ïṩlîḑé">
            <a:extLst>
              <a:ext uri="{FF2B5EF4-FFF2-40B4-BE49-F238E27FC236}">
                <a16:creationId xmlns:a16="http://schemas.microsoft.com/office/drawing/2014/main" id="{5D7F4C70-FDAF-4DCA-A012-FA62BBFBBAF4}"/>
              </a:ext>
            </a:extLst>
          </p:cNvPr>
          <p:cNvSpPr txBox="1"/>
          <p:nvPr/>
        </p:nvSpPr>
        <p:spPr>
          <a:xfrm>
            <a:off x="683950" y="1201061"/>
            <a:ext cx="4210039" cy="1982418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/>
              <a:t>Unified fonts make reading more fluent.</a:t>
            </a:r>
          </a:p>
          <a:p>
            <a:pPr>
              <a:lnSpc>
                <a:spcPct val="150000"/>
              </a:lnSpc>
            </a:pPr>
            <a:r>
              <a:rPr lang="en-US" altLang="zh-CN" sz="1700" b="1" dirty="0"/>
              <a:t>Theme color makes PPT more convenient to change.</a:t>
            </a:r>
          </a:p>
          <a:p>
            <a:pPr>
              <a:lnSpc>
                <a:spcPct val="150000"/>
              </a:lnSpc>
            </a:pPr>
            <a:r>
              <a:rPr lang="en-US" altLang="zh-CN" sz="1400" dirty="0"/>
              <a:t>Adjust the spacing to adapt to Chinese typesetting, use the reference line in PPT.</a:t>
            </a:r>
            <a:endParaRPr lang="en-US" altLang="zh-CN" sz="1600" b="1" dirty="0"/>
          </a:p>
        </p:txBody>
      </p:sp>
    </p:spTree>
    <p:extLst>
      <p:ext uri="{BB962C8B-B14F-4D97-AF65-F5344CB8AC3E}">
        <p14:creationId xmlns:p14="http://schemas.microsoft.com/office/powerpoint/2010/main" val="24822643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37BC8B-7BC2-46E4-8EF8-D9FA44C9F2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C8F0D890-76D3-42E4-8727-D72D87F7CD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9E22545-9D2D-41A7-9FDF-1C348E28FD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8</a:t>
            </a:fld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942B769F-3099-47F3-B4A4-699756CB721D}"/>
              </a:ext>
            </a:extLst>
          </p:cNvPr>
          <p:cNvCxnSpPr>
            <a:cxnSpLocks/>
            <a:stCxn id="11" idx="7"/>
            <a:endCxn id="12" idx="2"/>
          </p:cNvCxnSpPr>
          <p:nvPr/>
        </p:nvCxnSpPr>
        <p:spPr>
          <a:xfrm flipV="1">
            <a:off x="880976" y="3629817"/>
            <a:ext cx="2246282" cy="1489824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09C73B14-80AC-414F-AFF3-AD061FDB4641}"/>
              </a:ext>
            </a:extLst>
          </p:cNvPr>
          <p:cNvCxnSpPr>
            <a:cxnSpLocks/>
            <a:stCxn id="12" idx="6"/>
            <a:endCxn id="13" idx="1"/>
          </p:cNvCxnSpPr>
          <p:nvPr/>
        </p:nvCxnSpPr>
        <p:spPr>
          <a:xfrm>
            <a:off x="3374520" y="3629817"/>
            <a:ext cx="1895512" cy="1503754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951D6F97-9CD0-4433-909B-E5DD1C2D8FC5}"/>
              </a:ext>
            </a:extLst>
          </p:cNvPr>
          <p:cNvCxnSpPr>
            <a:cxnSpLocks/>
            <a:stCxn id="13" idx="7"/>
            <a:endCxn id="14" idx="3"/>
          </p:cNvCxnSpPr>
          <p:nvPr/>
        </p:nvCxnSpPr>
        <p:spPr>
          <a:xfrm flipV="1">
            <a:off x="5444872" y="3759501"/>
            <a:ext cx="1649640" cy="137407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D39B5205-816F-424E-91BA-156B9D107386}"/>
              </a:ext>
            </a:extLst>
          </p:cNvPr>
          <p:cNvCxnSpPr>
            <a:cxnSpLocks/>
            <a:stCxn id="15" idx="7"/>
            <a:endCxn id="16" idx="3"/>
          </p:cNvCxnSpPr>
          <p:nvPr/>
        </p:nvCxnSpPr>
        <p:spPr>
          <a:xfrm flipV="1">
            <a:off x="9473902" y="1318801"/>
            <a:ext cx="1835535" cy="1966597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C6B1643C-F932-4610-ADF8-2A9EFDBF5BEB}"/>
              </a:ext>
            </a:extLst>
          </p:cNvPr>
          <p:cNvCxnSpPr>
            <a:cxnSpLocks/>
            <a:stCxn id="14" idx="6"/>
            <a:endCxn id="15" idx="2"/>
          </p:cNvCxnSpPr>
          <p:nvPr/>
        </p:nvCxnSpPr>
        <p:spPr>
          <a:xfrm flipV="1">
            <a:off x="7305563" y="3372818"/>
            <a:ext cx="1957288" cy="299263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î$ḷîḋê">
            <a:extLst>
              <a:ext uri="{FF2B5EF4-FFF2-40B4-BE49-F238E27FC236}">
                <a16:creationId xmlns:a16="http://schemas.microsoft.com/office/drawing/2014/main" id="{297E2D49-03E0-4D41-8EFC-C478EF9B0FAA}"/>
              </a:ext>
            </a:extLst>
          </p:cNvPr>
          <p:cNvSpPr/>
          <p:nvPr/>
        </p:nvSpPr>
        <p:spPr>
          <a:xfrm>
            <a:off x="669925" y="5083430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íśļíďè">
            <a:extLst>
              <a:ext uri="{FF2B5EF4-FFF2-40B4-BE49-F238E27FC236}">
                <a16:creationId xmlns:a16="http://schemas.microsoft.com/office/drawing/2014/main" id="{39A20259-2A01-4539-B9D5-3036A17E9DC6}"/>
              </a:ext>
            </a:extLst>
          </p:cNvPr>
          <p:cNvSpPr/>
          <p:nvPr/>
        </p:nvSpPr>
        <p:spPr>
          <a:xfrm>
            <a:off x="3127258" y="3506186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íṧḷîḓé">
            <a:extLst>
              <a:ext uri="{FF2B5EF4-FFF2-40B4-BE49-F238E27FC236}">
                <a16:creationId xmlns:a16="http://schemas.microsoft.com/office/drawing/2014/main" id="{4A8F55A8-0DEE-4789-A9B2-C5907C942A95}"/>
              </a:ext>
            </a:extLst>
          </p:cNvPr>
          <p:cNvSpPr/>
          <p:nvPr/>
        </p:nvSpPr>
        <p:spPr>
          <a:xfrm>
            <a:off x="5233821" y="5097360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îṥḻíḍê">
            <a:extLst>
              <a:ext uri="{FF2B5EF4-FFF2-40B4-BE49-F238E27FC236}">
                <a16:creationId xmlns:a16="http://schemas.microsoft.com/office/drawing/2014/main" id="{40C890E6-ACA8-4581-8105-690E3AD4FC65}"/>
              </a:ext>
            </a:extLst>
          </p:cNvPr>
          <p:cNvSpPr/>
          <p:nvPr/>
        </p:nvSpPr>
        <p:spPr>
          <a:xfrm>
            <a:off x="7058301" y="3548450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ïṡľíḋé">
            <a:extLst>
              <a:ext uri="{FF2B5EF4-FFF2-40B4-BE49-F238E27FC236}">
                <a16:creationId xmlns:a16="http://schemas.microsoft.com/office/drawing/2014/main" id="{AF9FD2C1-C967-4C41-9473-B6CEAAFA15B2}"/>
              </a:ext>
            </a:extLst>
          </p:cNvPr>
          <p:cNvSpPr/>
          <p:nvPr/>
        </p:nvSpPr>
        <p:spPr>
          <a:xfrm>
            <a:off x="9262851" y="3249187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ïŝļiďé">
            <a:extLst>
              <a:ext uri="{FF2B5EF4-FFF2-40B4-BE49-F238E27FC236}">
                <a16:creationId xmlns:a16="http://schemas.microsoft.com/office/drawing/2014/main" id="{F6D4B22E-F575-4F93-A51C-C7E6E0F6C13A}"/>
              </a:ext>
            </a:extLst>
          </p:cNvPr>
          <p:cNvSpPr/>
          <p:nvPr/>
        </p:nvSpPr>
        <p:spPr>
          <a:xfrm>
            <a:off x="11273226" y="1107750"/>
            <a:ext cx="247262" cy="2472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işļíďe">
            <a:extLst>
              <a:ext uri="{FF2B5EF4-FFF2-40B4-BE49-F238E27FC236}">
                <a16:creationId xmlns:a16="http://schemas.microsoft.com/office/drawing/2014/main" id="{409C890D-26A8-4099-805C-2BE8D8F73F30}"/>
              </a:ext>
            </a:extLst>
          </p:cNvPr>
          <p:cNvSpPr/>
          <p:nvPr/>
        </p:nvSpPr>
        <p:spPr bwMode="auto">
          <a:xfrm>
            <a:off x="902187" y="5246143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18" name="îşḷïḍè">
            <a:extLst>
              <a:ext uri="{FF2B5EF4-FFF2-40B4-BE49-F238E27FC236}">
                <a16:creationId xmlns:a16="http://schemas.microsoft.com/office/drawing/2014/main" id="{021B114C-C6A1-4E15-8DDB-D5A891E36C5B}"/>
              </a:ext>
            </a:extLst>
          </p:cNvPr>
          <p:cNvSpPr/>
          <p:nvPr/>
        </p:nvSpPr>
        <p:spPr bwMode="auto">
          <a:xfrm>
            <a:off x="902187" y="5601743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19" name="iṥlîdê">
            <a:extLst>
              <a:ext uri="{FF2B5EF4-FFF2-40B4-BE49-F238E27FC236}">
                <a16:creationId xmlns:a16="http://schemas.microsoft.com/office/drawing/2014/main" id="{B4B098EB-A0D6-475D-A6BF-A9FBD7FB40BC}"/>
              </a:ext>
            </a:extLst>
          </p:cNvPr>
          <p:cNvSpPr/>
          <p:nvPr/>
        </p:nvSpPr>
        <p:spPr bwMode="auto">
          <a:xfrm>
            <a:off x="5481083" y="5246143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20" name="í$ḷïďê">
            <a:extLst>
              <a:ext uri="{FF2B5EF4-FFF2-40B4-BE49-F238E27FC236}">
                <a16:creationId xmlns:a16="http://schemas.microsoft.com/office/drawing/2014/main" id="{52F467B0-D30C-4558-ACF8-DD105FCD0D4F}"/>
              </a:ext>
            </a:extLst>
          </p:cNvPr>
          <p:cNvSpPr/>
          <p:nvPr/>
        </p:nvSpPr>
        <p:spPr bwMode="auto">
          <a:xfrm>
            <a:off x="5481083" y="5601743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1" name="ís1iḑe">
            <a:extLst>
              <a:ext uri="{FF2B5EF4-FFF2-40B4-BE49-F238E27FC236}">
                <a16:creationId xmlns:a16="http://schemas.microsoft.com/office/drawing/2014/main" id="{15BFE94E-F6F5-47C6-A250-F59C3A4C2C84}"/>
              </a:ext>
            </a:extLst>
          </p:cNvPr>
          <p:cNvSpPr/>
          <p:nvPr/>
        </p:nvSpPr>
        <p:spPr bwMode="auto">
          <a:xfrm>
            <a:off x="3485208" y="2929798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22" name="ïśḻiḑê">
            <a:extLst>
              <a:ext uri="{FF2B5EF4-FFF2-40B4-BE49-F238E27FC236}">
                <a16:creationId xmlns:a16="http://schemas.microsoft.com/office/drawing/2014/main" id="{23D4B0C9-4E65-4864-8A68-9FDBCE00B639}"/>
              </a:ext>
            </a:extLst>
          </p:cNvPr>
          <p:cNvSpPr/>
          <p:nvPr/>
        </p:nvSpPr>
        <p:spPr bwMode="auto">
          <a:xfrm>
            <a:off x="3485208" y="3285398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3" name="ïsļïḑé">
            <a:extLst>
              <a:ext uri="{FF2B5EF4-FFF2-40B4-BE49-F238E27FC236}">
                <a16:creationId xmlns:a16="http://schemas.microsoft.com/office/drawing/2014/main" id="{BD151B45-C47D-4A1D-B0FA-D8DF475BC5AB}"/>
              </a:ext>
            </a:extLst>
          </p:cNvPr>
          <p:cNvSpPr/>
          <p:nvPr/>
        </p:nvSpPr>
        <p:spPr bwMode="auto">
          <a:xfrm>
            <a:off x="7058301" y="3849881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24" name="iṧḻiḋé">
            <a:extLst>
              <a:ext uri="{FF2B5EF4-FFF2-40B4-BE49-F238E27FC236}">
                <a16:creationId xmlns:a16="http://schemas.microsoft.com/office/drawing/2014/main" id="{EC234701-EF33-4CAE-ACC5-66CF916D4612}"/>
              </a:ext>
            </a:extLst>
          </p:cNvPr>
          <p:cNvSpPr/>
          <p:nvPr/>
        </p:nvSpPr>
        <p:spPr bwMode="auto">
          <a:xfrm>
            <a:off x="7058301" y="4205481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5" name="íśļïḑé">
            <a:extLst>
              <a:ext uri="{FF2B5EF4-FFF2-40B4-BE49-F238E27FC236}">
                <a16:creationId xmlns:a16="http://schemas.microsoft.com/office/drawing/2014/main" id="{23818365-A488-41E0-90A8-6F0AD96DB594}"/>
              </a:ext>
            </a:extLst>
          </p:cNvPr>
          <p:cNvSpPr/>
          <p:nvPr/>
        </p:nvSpPr>
        <p:spPr bwMode="auto">
          <a:xfrm>
            <a:off x="9295596" y="3539437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26" name="ï$1îdê">
            <a:extLst>
              <a:ext uri="{FF2B5EF4-FFF2-40B4-BE49-F238E27FC236}">
                <a16:creationId xmlns:a16="http://schemas.microsoft.com/office/drawing/2014/main" id="{2B2E5BD6-3024-461C-950E-CEC32225FAD0}"/>
              </a:ext>
            </a:extLst>
          </p:cNvPr>
          <p:cNvSpPr/>
          <p:nvPr/>
        </p:nvSpPr>
        <p:spPr bwMode="auto">
          <a:xfrm>
            <a:off x="9295596" y="3895037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7" name="iṣľîḋe">
            <a:extLst>
              <a:ext uri="{FF2B5EF4-FFF2-40B4-BE49-F238E27FC236}">
                <a16:creationId xmlns:a16="http://schemas.microsoft.com/office/drawing/2014/main" id="{952BF34C-FD4C-4490-B126-D51272EFCC65}"/>
              </a:ext>
            </a:extLst>
          </p:cNvPr>
          <p:cNvSpPr/>
          <p:nvPr/>
        </p:nvSpPr>
        <p:spPr bwMode="auto">
          <a:xfrm>
            <a:off x="9029366" y="1134070"/>
            <a:ext cx="2135594" cy="355600"/>
          </a:xfrm>
          <a:prstGeom prst="roundRect">
            <a:avLst>
              <a:gd name="adj" fmla="val 0"/>
            </a:avLst>
          </a:prstGeom>
          <a:noFill/>
          <a:ln w="28575" algn="ctr">
            <a:noFill/>
            <a:round/>
            <a:headEnd/>
            <a:tailEnd/>
          </a:ln>
        </p:spPr>
        <p:txBody>
          <a:bodyPr wrap="none" lIns="91440" tIns="45720" rIns="91440" bIns="45720" anchor="ctr">
            <a:normAutofit/>
          </a:bodyPr>
          <a:lstStyle/>
          <a:p>
            <a:pPr defTabSz="914400"/>
            <a:r>
              <a:rPr lang="en-US" altLang="zh-CN" sz="1600" b="1" kern="0" dirty="0"/>
              <a:t>Text Here</a:t>
            </a:r>
            <a:endParaRPr lang="zh-CN" altLang="en-US" sz="1600" b="1" kern="0" dirty="0"/>
          </a:p>
        </p:txBody>
      </p:sp>
      <p:sp>
        <p:nvSpPr>
          <p:cNvPr id="28" name="íš1íḑe">
            <a:extLst>
              <a:ext uri="{FF2B5EF4-FFF2-40B4-BE49-F238E27FC236}">
                <a16:creationId xmlns:a16="http://schemas.microsoft.com/office/drawing/2014/main" id="{0D4D33AE-9706-4C20-A37F-FCAF4E7F6DC1}"/>
              </a:ext>
            </a:extLst>
          </p:cNvPr>
          <p:cNvSpPr/>
          <p:nvPr/>
        </p:nvSpPr>
        <p:spPr bwMode="auto">
          <a:xfrm>
            <a:off x="9029366" y="1489670"/>
            <a:ext cx="2141075" cy="65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000" dirty="0"/>
              <a:t>Supporting text here.</a:t>
            </a:r>
          </a:p>
        </p:txBody>
      </p:sp>
      <p:sp>
        <p:nvSpPr>
          <p:cNvPr id="29" name="íṣḷiďe">
            <a:extLst>
              <a:ext uri="{FF2B5EF4-FFF2-40B4-BE49-F238E27FC236}">
                <a16:creationId xmlns:a16="http://schemas.microsoft.com/office/drawing/2014/main" id="{2D59EE56-9F37-49CB-93FB-674D4A2C6A11}"/>
              </a:ext>
            </a:extLst>
          </p:cNvPr>
          <p:cNvSpPr/>
          <p:nvPr/>
        </p:nvSpPr>
        <p:spPr>
          <a:xfrm>
            <a:off x="687278" y="1576653"/>
            <a:ext cx="5764375" cy="871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0000" anchor="t" anchorCtr="0">
            <a:normAutofit/>
          </a:bodyPr>
          <a:lstStyle/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100" dirty="0"/>
              <a:t>Unified fonts make reading more fluent.</a:t>
            </a:r>
          </a:p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100" dirty="0"/>
              <a:t>Theme color makes PPT more convenient to change.</a:t>
            </a:r>
          </a:p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100" dirty="0"/>
              <a:t>Adjust the spacing to adapt to Chinese typesetting, use the reference line in PPT.</a:t>
            </a:r>
          </a:p>
        </p:txBody>
      </p:sp>
      <p:sp>
        <p:nvSpPr>
          <p:cNvPr id="30" name="iśḷíḓe">
            <a:extLst>
              <a:ext uri="{FF2B5EF4-FFF2-40B4-BE49-F238E27FC236}">
                <a16:creationId xmlns:a16="http://schemas.microsoft.com/office/drawing/2014/main" id="{0B47300D-4F44-48BE-945B-16ECD25EE53C}"/>
              </a:ext>
            </a:extLst>
          </p:cNvPr>
          <p:cNvSpPr txBox="1"/>
          <p:nvPr/>
        </p:nvSpPr>
        <p:spPr bwMode="auto">
          <a:xfrm>
            <a:off x="687278" y="1134847"/>
            <a:ext cx="5750239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zh-CN" sz="2000" b="1" dirty="0"/>
              <a:t>Text here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D4873494-974A-4B1E-BCB0-854764C33DB1}"/>
              </a:ext>
            </a:extLst>
          </p:cNvPr>
          <p:cNvCxnSpPr/>
          <p:nvPr/>
        </p:nvCxnSpPr>
        <p:spPr>
          <a:xfrm>
            <a:off x="647521" y="2574000"/>
            <a:ext cx="5408722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28998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16EA033-4743-4D31-97EA-BB74970CE5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D89C183-09C3-42DB-A2B5-4E297029E5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255B64AC-E8C0-408B-9673-2C877BCB8B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9</a:t>
            </a:fld>
            <a:endParaRPr lang="zh-CN" altLang="en-US"/>
          </a:p>
        </p:txBody>
      </p:sp>
      <p:sp>
        <p:nvSpPr>
          <p:cNvPr id="54" name="işļíḓê">
            <a:extLst>
              <a:ext uri="{FF2B5EF4-FFF2-40B4-BE49-F238E27FC236}">
                <a16:creationId xmlns:a16="http://schemas.microsoft.com/office/drawing/2014/main" id="{76DA8A3A-2BED-44F8-A45D-535C32D782BE}"/>
              </a:ext>
            </a:extLst>
          </p:cNvPr>
          <p:cNvSpPr/>
          <p:nvPr/>
        </p:nvSpPr>
        <p:spPr>
          <a:xfrm>
            <a:off x="696000" y="2068840"/>
            <a:ext cx="1264922" cy="126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miter lim="4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>
                    <a:lumMod val="100000"/>
                  </a:schemeClr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ísļíďè">
            <a:extLst>
              <a:ext uri="{FF2B5EF4-FFF2-40B4-BE49-F238E27FC236}">
                <a16:creationId xmlns:a16="http://schemas.microsoft.com/office/drawing/2014/main" id="{CFC29A73-14DF-4528-B725-A07FC2354D01}"/>
              </a:ext>
            </a:extLst>
          </p:cNvPr>
          <p:cNvSpPr/>
          <p:nvPr/>
        </p:nvSpPr>
        <p:spPr>
          <a:xfrm>
            <a:off x="740657" y="2119113"/>
            <a:ext cx="1175608" cy="1175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blipFill>
            <a:blip r:embed="rId3"/>
            <a:srcRect/>
            <a:stretch>
              <a:fillRect l="-26905" t="1946" r="-27678" b="-194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/>
            <a:endParaRPr>
              <a:solidFill>
                <a:schemeClr val="lt1"/>
              </a:solidFill>
            </a:endParaRPr>
          </a:p>
        </p:txBody>
      </p:sp>
      <p:sp>
        <p:nvSpPr>
          <p:cNvPr id="52" name="iṣḷîḍê">
            <a:extLst>
              <a:ext uri="{FF2B5EF4-FFF2-40B4-BE49-F238E27FC236}">
                <a16:creationId xmlns:a16="http://schemas.microsoft.com/office/drawing/2014/main" id="{8429431F-4E02-49EB-B0DE-8FFF733AEF04}"/>
              </a:ext>
            </a:extLst>
          </p:cNvPr>
          <p:cNvSpPr/>
          <p:nvPr/>
        </p:nvSpPr>
        <p:spPr>
          <a:xfrm>
            <a:off x="1482335" y="1958362"/>
            <a:ext cx="419297" cy="4193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53" name="íśļiḑè">
            <a:extLst>
              <a:ext uri="{FF2B5EF4-FFF2-40B4-BE49-F238E27FC236}">
                <a16:creationId xmlns:a16="http://schemas.microsoft.com/office/drawing/2014/main" id="{DD835C9E-334B-47B4-BBBB-098261B1CEE8}"/>
              </a:ext>
            </a:extLst>
          </p:cNvPr>
          <p:cNvSpPr/>
          <p:nvPr/>
        </p:nvSpPr>
        <p:spPr bwMode="auto">
          <a:xfrm>
            <a:off x="1585083" y="2063195"/>
            <a:ext cx="213801" cy="209632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50" name="íšľíḋe">
            <a:extLst>
              <a:ext uri="{FF2B5EF4-FFF2-40B4-BE49-F238E27FC236}">
                <a16:creationId xmlns:a16="http://schemas.microsoft.com/office/drawing/2014/main" id="{074C4A15-84D8-491A-9EF6-99C04D21D2D4}"/>
              </a:ext>
            </a:extLst>
          </p:cNvPr>
          <p:cNvSpPr txBox="1"/>
          <p:nvPr/>
        </p:nvSpPr>
        <p:spPr>
          <a:xfrm>
            <a:off x="2058066" y="1928040"/>
            <a:ext cx="3501368" cy="588331"/>
          </a:xfrm>
          <a:prstGeom prst="rect">
            <a:avLst/>
          </a:prstGeom>
          <a:noFill/>
        </p:spPr>
        <p:txBody>
          <a:bodyPr wrap="none" lIns="90000" tIns="46800" rIns="90000" bIns="46800" rtlCol="0" anchor="ctr" anchorCtr="0">
            <a:normAutofit/>
          </a:bodyPr>
          <a:lstStyle/>
          <a:p>
            <a:r>
              <a:rPr lang="en-US" altLang="zh-CN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51" name="íṥlîḋe">
            <a:extLst>
              <a:ext uri="{FF2B5EF4-FFF2-40B4-BE49-F238E27FC236}">
                <a16:creationId xmlns:a16="http://schemas.microsoft.com/office/drawing/2014/main" id="{94AA66DB-C105-4232-847F-B30F8613C7EB}"/>
              </a:ext>
            </a:extLst>
          </p:cNvPr>
          <p:cNvSpPr txBox="1"/>
          <p:nvPr/>
        </p:nvSpPr>
        <p:spPr>
          <a:xfrm>
            <a:off x="2058065" y="2516372"/>
            <a:ext cx="3501367" cy="101518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45" name="îšļíḋè">
            <a:extLst>
              <a:ext uri="{FF2B5EF4-FFF2-40B4-BE49-F238E27FC236}">
                <a16:creationId xmlns:a16="http://schemas.microsoft.com/office/drawing/2014/main" id="{0BBD5271-3686-4AD3-BE62-86919EF739BD}"/>
              </a:ext>
            </a:extLst>
          </p:cNvPr>
          <p:cNvSpPr/>
          <p:nvPr/>
        </p:nvSpPr>
        <p:spPr>
          <a:xfrm>
            <a:off x="696000" y="4109800"/>
            <a:ext cx="1264922" cy="126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miter lim="4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>
                    <a:lumMod val="100000"/>
                  </a:schemeClr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46" name="î$líḋè">
            <a:extLst>
              <a:ext uri="{FF2B5EF4-FFF2-40B4-BE49-F238E27FC236}">
                <a16:creationId xmlns:a16="http://schemas.microsoft.com/office/drawing/2014/main" id="{4E8F9B14-D8E1-4D4B-83DB-91A1E46BAC62}"/>
              </a:ext>
            </a:extLst>
          </p:cNvPr>
          <p:cNvSpPr/>
          <p:nvPr/>
        </p:nvSpPr>
        <p:spPr>
          <a:xfrm>
            <a:off x="740657" y="4160073"/>
            <a:ext cx="1175608" cy="1175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blipFill>
            <a:blip r:embed="rId4"/>
            <a:srcRect/>
            <a:stretch>
              <a:fillRect l="-26905" t="3821" r="-27678" b="-3824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/>
            <a:endParaRPr>
              <a:solidFill>
                <a:schemeClr val="lt1"/>
              </a:solidFill>
            </a:endParaRPr>
          </a:p>
        </p:txBody>
      </p:sp>
      <p:sp>
        <p:nvSpPr>
          <p:cNvPr id="43" name="ïṥļïḍé">
            <a:extLst>
              <a:ext uri="{FF2B5EF4-FFF2-40B4-BE49-F238E27FC236}">
                <a16:creationId xmlns:a16="http://schemas.microsoft.com/office/drawing/2014/main" id="{62A967D7-7BFF-47A5-BFF3-FAA6201A7310}"/>
              </a:ext>
            </a:extLst>
          </p:cNvPr>
          <p:cNvSpPr/>
          <p:nvPr/>
        </p:nvSpPr>
        <p:spPr>
          <a:xfrm>
            <a:off x="1482335" y="3999322"/>
            <a:ext cx="419297" cy="4193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44" name="işľidê">
            <a:extLst>
              <a:ext uri="{FF2B5EF4-FFF2-40B4-BE49-F238E27FC236}">
                <a16:creationId xmlns:a16="http://schemas.microsoft.com/office/drawing/2014/main" id="{0218661F-0D02-4860-B4B2-94B01BBA83CE}"/>
              </a:ext>
            </a:extLst>
          </p:cNvPr>
          <p:cNvSpPr/>
          <p:nvPr/>
        </p:nvSpPr>
        <p:spPr bwMode="auto">
          <a:xfrm>
            <a:off x="1585083" y="4104155"/>
            <a:ext cx="213801" cy="209632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41" name="ísḻídè">
            <a:extLst>
              <a:ext uri="{FF2B5EF4-FFF2-40B4-BE49-F238E27FC236}">
                <a16:creationId xmlns:a16="http://schemas.microsoft.com/office/drawing/2014/main" id="{1C2C46C0-297D-4A88-86C7-226092FFFF51}"/>
              </a:ext>
            </a:extLst>
          </p:cNvPr>
          <p:cNvSpPr txBox="1"/>
          <p:nvPr/>
        </p:nvSpPr>
        <p:spPr>
          <a:xfrm>
            <a:off x="2058066" y="3969000"/>
            <a:ext cx="3501368" cy="588331"/>
          </a:xfrm>
          <a:prstGeom prst="rect">
            <a:avLst/>
          </a:prstGeom>
          <a:noFill/>
        </p:spPr>
        <p:txBody>
          <a:bodyPr wrap="none" lIns="90000" tIns="46800" rIns="90000" bIns="46800" rtlCol="0" anchor="ctr" anchorCtr="0">
            <a:normAutofit/>
          </a:bodyPr>
          <a:lstStyle/>
          <a:p>
            <a:r>
              <a:rPr lang="en-US" altLang="zh-CN" b="1" dirty="0">
                <a:solidFill>
                  <a:schemeClr val="accent1"/>
                </a:solidFill>
              </a:rPr>
              <a:t>Text here</a:t>
            </a:r>
          </a:p>
        </p:txBody>
      </p:sp>
      <p:sp>
        <p:nvSpPr>
          <p:cNvPr id="42" name="íṥlîďè">
            <a:extLst>
              <a:ext uri="{FF2B5EF4-FFF2-40B4-BE49-F238E27FC236}">
                <a16:creationId xmlns:a16="http://schemas.microsoft.com/office/drawing/2014/main" id="{B12A349F-867F-49BF-843B-61116CF12762}"/>
              </a:ext>
            </a:extLst>
          </p:cNvPr>
          <p:cNvSpPr txBox="1"/>
          <p:nvPr/>
        </p:nvSpPr>
        <p:spPr>
          <a:xfrm>
            <a:off x="2058065" y="4557332"/>
            <a:ext cx="3501367" cy="101518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36" name="íS1íḑè">
            <a:extLst>
              <a:ext uri="{FF2B5EF4-FFF2-40B4-BE49-F238E27FC236}">
                <a16:creationId xmlns:a16="http://schemas.microsoft.com/office/drawing/2014/main" id="{BE74EC5F-5E1E-43A3-AD9A-5A8CE9D18521}"/>
              </a:ext>
            </a:extLst>
          </p:cNvPr>
          <p:cNvSpPr/>
          <p:nvPr/>
        </p:nvSpPr>
        <p:spPr>
          <a:xfrm>
            <a:off x="6655354" y="1328395"/>
            <a:ext cx="1264922" cy="126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noFill/>
          <a:ln w="25400" cap="flat" cmpd="sng" algn="ctr">
            <a:solidFill>
              <a:schemeClr val="accent3"/>
            </a:solidFill>
            <a:prstDash val="solid"/>
            <a:miter lim="4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>
                    <a:lumMod val="100000"/>
                  </a:schemeClr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7" name="išļiḍé">
            <a:extLst>
              <a:ext uri="{FF2B5EF4-FFF2-40B4-BE49-F238E27FC236}">
                <a16:creationId xmlns:a16="http://schemas.microsoft.com/office/drawing/2014/main" id="{3C6F98EE-B282-434D-BB00-4283A4ECF2FE}"/>
              </a:ext>
            </a:extLst>
          </p:cNvPr>
          <p:cNvSpPr/>
          <p:nvPr/>
        </p:nvSpPr>
        <p:spPr>
          <a:xfrm>
            <a:off x="6700011" y="1378668"/>
            <a:ext cx="1175608" cy="1175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blipFill>
            <a:blip r:embed="rId5"/>
            <a:srcRect/>
            <a:stretch>
              <a:fillRect l="-21430" t="1266" r="-33153" b="-1269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/>
            <a:endParaRPr>
              <a:solidFill>
                <a:schemeClr val="lt1"/>
              </a:solidFill>
            </a:endParaRPr>
          </a:p>
        </p:txBody>
      </p:sp>
      <p:sp>
        <p:nvSpPr>
          <p:cNvPr id="34" name="îṩ1îḍè">
            <a:extLst>
              <a:ext uri="{FF2B5EF4-FFF2-40B4-BE49-F238E27FC236}">
                <a16:creationId xmlns:a16="http://schemas.microsoft.com/office/drawing/2014/main" id="{B53D7F36-C2A0-4A2D-B337-5D204B7D642E}"/>
              </a:ext>
            </a:extLst>
          </p:cNvPr>
          <p:cNvSpPr/>
          <p:nvPr/>
        </p:nvSpPr>
        <p:spPr>
          <a:xfrm>
            <a:off x="7441689" y="1217917"/>
            <a:ext cx="419297" cy="419300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35" name="ïṥḷîde">
            <a:extLst>
              <a:ext uri="{FF2B5EF4-FFF2-40B4-BE49-F238E27FC236}">
                <a16:creationId xmlns:a16="http://schemas.microsoft.com/office/drawing/2014/main" id="{4FE696BD-FC96-46E9-BC88-B809B8A52099}"/>
              </a:ext>
            </a:extLst>
          </p:cNvPr>
          <p:cNvSpPr/>
          <p:nvPr/>
        </p:nvSpPr>
        <p:spPr bwMode="auto">
          <a:xfrm>
            <a:off x="7544437" y="1322750"/>
            <a:ext cx="213801" cy="209632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32" name="í$lïdê">
            <a:extLst>
              <a:ext uri="{FF2B5EF4-FFF2-40B4-BE49-F238E27FC236}">
                <a16:creationId xmlns:a16="http://schemas.microsoft.com/office/drawing/2014/main" id="{98FE5AF8-392E-4F36-836B-F5BBD6884732}"/>
              </a:ext>
            </a:extLst>
          </p:cNvPr>
          <p:cNvSpPr txBox="1"/>
          <p:nvPr/>
        </p:nvSpPr>
        <p:spPr>
          <a:xfrm>
            <a:off x="8017420" y="1187595"/>
            <a:ext cx="3501368" cy="588331"/>
          </a:xfrm>
          <a:prstGeom prst="rect">
            <a:avLst/>
          </a:prstGeom>
          <a:noFill/>
        </p:spPr>
        <p:txBody>
          <a:bodyPr wrap="none" lIns="90000" tIns="46800" rIns="90000" bIns="46800" rtlCol="0" anchor="ctr" anchorCtr="0">
            <a:normAutofit/>
          </a:bodyPr>
          <a:lstStyle/>
          <a:p>
            <a:r>
              <a:rPr lang="en-US" altLang="zh-CN" b="1" dirty="0">
                <a:solidFill>
                  <a:schemeClr val="accent3"/>
                </a:solidFill>
              </a:rPr>
              <a:t>Text here</a:t>
            </a:r>
          </a:p>
        </p:txBody>
      </p:sp>
      <p:sp>
        <p:nvSpPr>
          <p:cNvPr id="33" name="iṩḷiḑè">
            <a:extLst>
              <a:ext uri="{FF2B5EF4-FFF2-40B4-BE49-F238E27FC236}">
                <a16:creationId xmlns:a16="http://schemas.microsoft.com/office/drawing/2014/main" id="{DAD53EDA-7B26-48E3-9355-CE0B73AB5914}"/>
              </a:ext>
            </a:extLst>
          </p:cNvPr>
          <p:cNvSpPr txBox="1"/>
          <p:nvPr/>
        </p:nvSpPr>
        <p:spPr>
          <a:xfrm>
            <a:off x="8017419" y="1775927"/>
            <a:ext cx="3501367" cy="101518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27" name="íṧľiďè">
            <a:extLst>
              <a:ext uri="{FF2B5EF4-FFF2-40B4-BE49-F238E27FC236}">
                <a16:creationId xmlns:a16="http://schemas.microsoft.com/office/drawing/2014/main" id="{554859DA-2455-49F9-989E-3D48601115C6}"/>
              </a:ext>
            </a:extLst>
          </p:cNvPr>
          <p:cNvSpPr/>
          <p:nvPr/>
        </p:nvSpPr>
        <p:spPr>
          <a:xfrm>
            <a:off x="6655354" y="3053073"/>
            <a:ext cx="1264922" cy="126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noFill/>
          <a:ln w="25400" cap="flat" cmpd="sng" algn="ctr">
            <a:solidFill>
              <a:schemeClr val="accent3"/>
            </a:solidFill>
            <a:prstDash val="solid"/>
            <a:miter lim="4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>
                    <a:lumMod val="100000"/>
                  </a:schemeClr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28" name="íśḷiḓé">
            <a:extLst>
              <a:ext uri="{FF2B5EF4-FFF2-40B4-BE49-F238E27FC236}">
                <a16:creationId xmlns:a16="http://schemas.microsoft.com/office/drawing/2014/main" id="{16C97E73-8678-4DD4-BD54-5F5715513F8B}"/>
              </a:ext>
            </a:extLst>
          </p:cNvPr>
          <p:cNvSpPr/>
          <p:nvPr/>
        </p:nvSpPr>
        <p:spPr>
          <a:xfrm>
            <a:off x="6700011" y="3103346"/>
            <a:ext cx="1175608" cy="1175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blipFill>
            <a:blip r:embed="rId6"/>
            <a:srcRect/>
            <a:stretch>
              <a:fillRect l="-21430" t="2850" r="-33153" b="-2853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/>
            <a:endParaRPr>
              <a:solidFill>
                <a:schemeClr val="lt1"/>
              </a:solidFill>
            </a:endParaRPr>
          </a:p>
        </p:txBody>
      </p:sp>
      <p:sp>
        <p:nvSpPr>
          <p:cNvPr id="25" name="íṥ1ïḓè">
            <a:extLst>
              <a:ext uri="{FF2B5EF4-FFF2-40B4-BE49-F238E27FC236}">
                <a16:creationId xmlns:a16="http://schemas.microsoft.com/office/drawing/2014/main" id="{1BDF04FB-7634-4624-BACF-8F43B6201884}"/>
              </a:ext>
            </a:extLst>
          </p:cNvPr>
          <p:cNvSpPr/>
          <p:nvPr/>
        </p:nvSpPr>
        <p:spPr>
          <a:xfrm>
            <a:off x="7441689" y="2942595"/>
            <a:ext cx="419297" cy="419300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26" name="îŝ1iďè">
            <a:extLst>
              <a:ext uri="{FF2B5EF4-FFF2-40B4-BE49-F238E27FC236}">
                <a16:creationId xmlns:a16="http://schemas.microsoft.com/office/drawing/2014/main" id="{542AD6B1-BD2F-42CF-9BEE-6BB83C7A701F}"/>
              </a:ext>
            </a:extLst>
          </p:cNvPr>
          <p:cNvSpPr/>
          <p:nvPr/>
        </p:nvSpPr>
        <p:spPr bwMode="auto">
          <a:xfrm>
            <a:off x="7544437" y="3047428"/>
            <a:ext cx="213801" cy="209632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23" name="iṩḷïdê">
            <a:extLst>
              <a:ext uri="{FF2B5EF4-FFF2-40B4-BE49-F238E27FC236}">
                <a16:creationId xmlns:a16="http://schemas.microsoft.com/office/drawing/2014/main" id="{30A3FC02-5014-48A5-AC56-73D9CD4AA176}"/>
              </a:ext>
            </a:extLst>
          </p:cNvPr>
          <p:cNvSpPr txBox="1"/>
          <p:nvPr/>
        </p:nvSpPr>
        <p:spPr>
          <a:xfrm>
            <a:off x="8017420" y="2912273"/>
            <a:ext cx="3501368" cy="588331"/>
          </a:xfrm>
          <a:prstGeom prst="rect">
            <a:avLst/>
          </a:prstGeom>
          <a:noFill/>
        </p:spPr>
        <p:txBody>
          <a:bodyPr wrap="none" lIns="90000" tIns="46800" rIns="90000" bIns="46800" rtlCol="0" anchor="ctr" anchorCtr="0">
            <a:normAutofit/>
          </a:bodyPr>
          <a:lstStyle/>
          <a:p>
            <a:r>
              <a:rPr lang="en-US" altLang="zh-CN" b="1" dirty="0">
                <a:solidFill>
                  <a:schemeClr val="accent3"/>
                </a:solidFill>
              </a:rPr>
              <a:t>Text here</a:t>
            </a:r>
          </a:p>
        </p:txBody>
      </p:sp>
      <p:sp>
        <p:nvSpPr>
          <p:cNvPr id="24" name="iṥḻïḋé">
            <a:extLst>
              <a:ext uri="{FF2B5EF4-FFF2-40B4-BE49-F238E27FC236}">
                <a16:creationId xmlns:a16="http://schemas.microsoft.com/office/drawing/2014/main" id="{FC1E1E91-4817-47EF-B2FE-0314A9743161}"/>
              </a:ext>
            </a:extLst>
          </p:cNvPr>
          <p:cNvSpPr txBox="1"/>
          <p:nvPr/>
        </p:nvSpPr>
        <p:spPr>
          <a:xfrm>
            <a:off x="8017419" y="3500605"/>
            <a:ext cx="3501367" cy="101518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  <p:sp>
        <p:nvSpPr>
          <p:cNvPr id="18" name="ïṧļîḍê">
            <a:extLst>
              <a:ext uri="{FF2B5EF4-FFF2-40B4-BE49-F238E27FC236}">
                <a16:creationId xmlns:a16="http://schemas.microsoft.com/office/drawing/2014/main" id="{7A0C1B78-B8F2-4F1D-8577-92ECD4A2D8AA}"/>
              </a:ext>
            </a:extLst>
          </p:cNvPr>
          <p:cNvSpPr/>
          <p:nvPr/>
        </p:nvSpPr>
        <p:spPr>
          <a:xfrm>
            <a:off x="6655354" y="4777751"/>
            <a:ext cx="1264922" cy="126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noFill/>
          <a:ln w="25400" cap="flat" cmpd="sng" algn="ctr">
            <a:solidFill>
              <a:schemeClr val="accent3"/>
            </a:solidFill>
            <a:prstDash val="solid"/>
            <a:miter lim="4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>
                    <a:lumMod val="100000"/>
                  </a:schemeClr>
                </a:solidFill>
              </a14:hiddenFill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" name="í$ľîḍé">
            <a:extLst>
              <a:ext uri="{FF2B5EF4-FFF2-40B4-BE49-F238E27FC236}">
                <a16:creationId xmlns:a16="http://schemas.microsoft.com/office/drawing/2014/main" id="{7296F965-C653-40CA-BD99-87C020B73F36}"/>
              </a:ext>
            </a:extLst>
          </p:cNvPr>
          <p:cNvSpPr/>
          <p:nvPr/>
        </p:nvSpPr>
        <p:spPr>
          <a:xfrm>
            <a:off x="6700011" y="4828024"/>
            <a:ext cx="1175608" cy="1175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blipFill>
            <a:blip r:embed="rId7"/>
            <a:srcRect/>
            <a:stretch>
              <a:fillRect l="-21430" t="4435" r="-33153" b="-4438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/>
            <a:endParaRPr>
              <a:solidFill>
                <a:schemeClr val="lt1"/>
              </a:solidFill>
            </a:endParaRPr>
          </a:p>
        </p:txBody>
      </p:sp>
      <p:sp>
        <p:nvSpPr>
          <p:cNvPr id="16" name="ïSḷíḍê">
            <a:extLst>
              <a:ext uri="{FF2B5EF4-FFF2-40B4-BE49-F238E27FC236}">
                <a16:creationId xmlns:a16="http://schemas.microsoft.com/office/drawing/2014/main" id="{6904D75E-F867-482A-ACEE-75294AB24509}"/>
              </a:ext>
            </a:extLst>
          </p:cNvPr>
          <p:cNvSpPr/>
          <p:nvPr/>
        </p:nvSpPr>
        <p:spPr>
          <a:xfrm>
            <a:off x="7441689" y="4667273"/>
            <a:ext cx="419297" cy="419300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lang="zh-CN" altLang="en-US" dirty="0"/>
          </a:p>
        </p:txBody>
      </p:sp>
      <p:sp>
        <p:nvSpPr>
          <p:cNvPr id="17" name="íṡḷïďé">
            <a:extLst>
              <a:ext uri="{FF2B5EF4-FFF2-40B4-BE49-F238E27FC236}">
                <a16:creationId xmlns:a16="http://schemas.microsoft.com/office/drawing/2014/main" id="{67D5E91D-A64D-4513-978A-95CEFC1322AD}"/>
              </a:ext>
            </a:extLst>
          </p:cNvPr>
          <p:cNvSpPr/>
          <p:nvPr/>
        </p:nvSpPr>
        <p:spPr bwMode="auto">
          <a:xfrm>
            <a:off x="7544437" y="4772106"/>
            <a:ext cx="213801" cy="209632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82832" tIns="91416" rIns="182832" bIns="91416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en-US" sz="7198" dirty="0"/>
          </a:p>
        </p:txBody>
      </p:sp>
      <p:sp>
        <p:nvSpPr>
          <p:cNvPr id="14" name="îṥ1ïdè">
            <a:extLst>
              <a:ext uri="{FF2B5EF4-FFF2-40B4-BE49-F238E27FC236}">
                <a16:creationId xmlns:a16="http://schemas.microsoft.com/office/drawing/2014/main" id="{02025D1F-5884-4455-AB9E-1BA9A71EAC35}"/>
              </a:ext>
            </a:extLst>
          </p:cNvPr>
          <p:cNvSpPr txBox="1"/>
          <p:nvPr/>
        </p:nvSpPr>
        <p:spPr>
          <a:xfrm>
            <a:off x="8017420" y="4636951"/>
            <a:ext cx="3501368" cy="588331"/>
          </a:xfrm>
          <a:prstGeom prst="rect">
            <a:avLst/>
          </a:prstGeom>
          <a:noFill/>
        </p:spPr>
        <p:txBody>
          <a:bodyPr wrap="none" lIns="90000" tIns="46800" rIns="90000" bIns="46800" rtlCol="0" anchor="ctr" anchorCtr="0">
            <a:normAutofit/>
          </a:bodyPr>
          <a:lstStyle/>
          <a:p>
            <a:r>
              <a:rPr lang="en-US" altLang="zh-CN" b="1" dirty="0">
                <a:solidFill>
                  <a:schemeClr val="accent3"/>
                </a:solidFill>
              </a:rPr>
              <a:t>Text here</a:t>
            </a:r>
          </a:p>
        </p:txBody>
      </p:sp>
      <p:sp>
        <p:nvSpPr>
          <p:cNvPr id="15" name="îṩlíďê">
            <a:extLst>
              <a:ext uri="{FF2B5EF4-FFF2-40B4-BE49-F238E27FC236}">
                <a16:creationId xmlns:a16="http://schemas.microsoft.com/office/drawing/2014/main" id="{55EA557B-6994-40CE-8DAD-98F3C182ACDB}"/>
              </a:ext>
            </a:extLst>
          </p:cNvPr>
          <p:cNvSpPr txBox="1"/>
          <p:nvPr/>
        </p:nvSpPr>
        <p:spPr>
          <a:xfrm>
            <a:off x="8017419" y="5225283"/>
            <a:ext cx="3501367" cy="1015180"/>
          </a:xfrm>
          <a:prstGeom prst="rect">
            <a:avLst/>
          </a:prstGeom>
          <a:noFill/>
        </p:spPr>
        <p:txBody>
          <a:bodyPr wrap="square" lIns="90000" tIns="46800" rIns="90000" bIns="46800" rtlCol="0">
            <a:norm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Supporting text here.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000" dirty="0"/>
              <a:t>You can use the icon library in </a:t>
            </a:r>
            <a:r>
              <a:rPr lang="en-US" altLang="zh-CN" sz="1000" dirty="0" err="1"/>
              <a:t>iSlide</a:t>
            </a:r>
            <a:r>
              <a:rPr lang="en-US" altLang="zh-CN" sz="1000" dirty="0"/>
              <a:t>  (www.islide.cc) to filter and replace existing icon elements with one click.</a:t>
            </a:r>
          </a:p>
        </p:txBody>
      </p:sp>
    </p:spTree>
    <p:extLst>
      <p:ext uri="{BB962C8B-B14F-4D97-AF65-F5344CB8AC3E}">
        <p14:creationId xmlns:p14="http://schemas.microsoft.com/office/powerpoint/2010/main" val="428400332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 TOOLS.GUIDESSETTING" val="{&quot;Id&quot;:&quot;2d4375ee-8516-45e0-8956-45702a61a9b6&quot;,&quot;Name&quot;:&quot;iSlide&quot;,&quot;HeaderHeight&quot;:15.0,&quot;FooterHeight&quot;:9.0000000000000036,&quot;SideMargin&quot;:5.4999999999999982,&quot;TopMargin&quot;:0.0,&quot;BottomMargin&quot;:0.0,&quot;IntervalMargin&quot;:1.3999999999999997}"/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}"/>
  <p:tag name="ISLIDE.THEME" val="7540fe3c-2d02-46f9-8ad4-429283be4b4f"/>
</p:tagLst>
</file>

<file path=ppt/theme/theme1.xml><?xml version="1.0" encoding="utf-8"?>
<a:theme xmlns:a="http://schemas.openxmlformats.org/drawingml/2006/main" name="主题5">
  <a:themeElements>
    <a:clrScheme name="房利美">
      <a:dk1>
        <a:srgbClr val="000000"/>
      </a:dk1>
      <a:lt1>
        <a:srgbClr val="FFFFFF"/>
      </a:lt1>
      <a:dk2>
        <a:srgbClr val="768394"/>
      </a:dk2>
      <a:lt2>
        <a:srgbClr val="F0F0F0"/>
      </a:lt2>
      <a:accent1>
        <a:srgbClr val="36B3D4"/>
      </a:accent1>
      <a:accent2>
        <a:srgbClr val="53B034"/>
      </a:accent2>
      <a:accent3>
        <a:srgbClr val="D8A500"/>
      </a:accent3>
      <a:accent4>
        <a:srgbClr val="CE5970"/>
      </a:accent4>
      <a:accent5>
        <a:srgbClr val="835847"/>
      </a:accent5>
      <a:accent6>
        <a:srgbClr val="4B5466"/>
      </a:accent6>
      <a:hlink>
        <a:srgbClr val="3DB2CB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主题5" id="{B8EDB911-D765-4A7B-BBC7-40DBB672FBA6}" vid="{AECAB1C0-5DF6-436C-85E8-20094DBE11C0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36B3D4"/>
    </a:accent1>
    <a:accent2>
      <a:srgbClr val="53B034"/>
    </a:accent2>
    <a:accent3>
      <a:srgbClr val="D8A500"/>
    </a:accent3>
    <a:accent4>
      <a:srgbClr val="CE5970"/>
    </a:accent4>
    <a:accent5>
      <a:srgbClr val="835847"/>
    </a:accent5>
    <a:accent6>
      <a:srgbClr val="4B5466"/>
    </a:accent6>
    <a:hlink>
      <a:srgbClr val="3DB2CB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iSlide</Template>
  <TotalTime>54</TotalTime>
  <Words>1698</Words>
  <Application>Microsoft Office PowerPoint</Application>
  <PresentationFormat>宽屏</PresentationFormat>
  <Paragraphs>311</Paragraphs>
  <Slides>21</Slides>
  <Notes>21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26" baseType="lpstr">
      <vt:lpstr>微软雅黑</vt:lpstr>
      <vt:lpstr>Arial</vt:lpstr>
      <vt:lpstr>Calibri</vt:lpstr>
      <vt:lpstr>Impact</vt:lpstr>
      <vt:lpstr>主题5</vt:lpstr>
      <vt:lpstr>毕业论文答辩PPT模板</vt:lpstr>
      <vt:lpstr>PowerPoint 演示文稿</vt:lpstr>
      <vt:lpstr>选题背景和研究意义</vt:lpstr>
      <vt:lpstr>PowerPoint 演示文稿</vt:lpstr>
      <vt:lpstr>Click to edit Master title style</vt:lpstr>
      <vt:lpstr>研究思路与研究方法</vt:lpstr>
      <vt:lpstr>Click to edit Master title style</vt:lpstr>
      <vt:lpstr>Click to edit Master title style</vt:lpstr>
      <vt:lpstr>Click to edit Master title style</vt:lpstr>
      <vt:lpstr>关键技术与实践难点</vt:lpstr>
      <vt:lpstr>Click to edit Master title style</vt:lpstr>
      <vt:lpstr>Click to edit Master title style</vt:lpstr>
      <vt:lpstr>Click to edit Master title style</vt:lpstr>
      <vt:lpstr>研究成果与应用前景</vt:lpstr>
      <vt:lpstr>Click to edit Master title style</vt:lpstr>
      <vt:lpstr>Click to edit Master title style</vt:lpstr>
      <vt:lpstr>Click to edit Master title style</vt:lpstr>
      <vt:lpstr>论文总结与展望</vt:lpstr>
      <vt:lpstr>Click to edit Master title style</vt:lpstr>
      <vt:lpstr>PowerPoint 演示文稿</vt:lpstr>
      <vt:lpstr>Thanks. And Your Slogan Here.</vt:lpstr>
    </vt:vector>
  </TitlesOfParts>
  <Manager>GUET-MBA</Manager>
  <Company>桂林电子科技大学MBA教育中心</Company>
  <LinksUpToDate>false</LinksUpToDate>
  <SharedDoc>false</SharedDoc>
  <HyperlinkBase>https://www.islide.cc</HyperlinkBase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郭星宇</dc:creator>
  <cp:lastModifiedBy>星宇 郭</cp:lastModifiedBy>
  <cp:revision>16</cp:revision>
  <cp:lastPrinted>2018-03-08T16:00:00Z</cp:lastPrinted>
  <dcterms:created xsi:type="dcterms:W3CDTF">2018-03-08T16:00:00Z</dcterms:created>
  <dcterms:modified xsi:type="dcterms:W3CDTF">2023-09-02T07:34:35Z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heme">
    <vt:lpwstr>48706f29-9ca0-418e-876d-de7b156ca083</vt:lpwstr>
  </property>
</Properties>
</file>