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68" r:id="rId4"/>
    <p:sldId id="264" r:id="rId5"/>
    <p:sldId id="267" r:id="rId6"/>
    <p:sldId id="263" r:id="rId7"/>
    <p:sldId id="270" r:id="rId8"/>
    <p:sldId id="269" r:id="rId9"/>
    <p:sldId id="272" r:id="rId10"/>
    <p:sldId id="271" r:id="rId11"/>
    <p:sldId id="276" r:id="rId12"/>
    <p:sldId id="273" r:id="rId13"/>
    <p:sldId id="277" r:id="rId14"/>
    <p:sldId id="278" r:id="rId15"/>
    <p:sldId id="282" r:id="rId16"/>
    <p:sldId id="265" r:id="rId17"/>
    <p:sldId id="284" r:id="rId18"/>
    <p:sldId id="275" r:id="rId19"/>
    <p:sldId id="281" r:id="rId20"/>
    <p:sldId id="285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A4D"/>
    <a:srgbClr val="FFFFFF"/>
    <a:srgbClr val="2C9255"/>
    <a:srgbClr val="A20000"/>
    <a:srgbClr val="A40000"/>
    <a:srgbClr val="9E0000"/>
    <a:srgbClr val="C7450B"/>
    <a:srgbClr val="E24E0C"/>
    <a:srgbClr val="DC614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82" autoAdjust="0"/>
  </p:normalViewPr>
  <p:slideViewPr>
    <p:cSldViewPr snapToGrid="0">
      <p:cViewPr varScale="1">
        <p:scale>
          <a:sx n="153" d="100"/>
          <a:sy n="153" d="100"/>
        </p:scale>
        <p:origin x="532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092ba250-d0cd-4b16-a42c-66a068a3a78e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393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694f89af-d937-4230-80fd-99e63f96442c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576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f0d906ed-9a4d-4b0f-a548-13fdf76422fb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125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527c8bae-145b-492c-87be-2b070a8caee9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236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00442f6b-4ed9-4d8f-925e-7f1e7fed5815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030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56dfeb4f-25de-4a86-9604-38d71f0e8256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469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954179fc-8f1e-4fae-ada1-1b94b3f1d9b1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946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437ab5fd-5c32-4541-9d19-7d33aa70a744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967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3f987a78-7b68-4205-b507-497e6473a7db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738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e381f141-bf75-494d-80a4-94bdc3e2af0e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473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1378b31f-b793-4366-850d-590cadc07e8c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013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fb26adc4-79fd-46bf-9fc4-6a638cb6db59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024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69dc5b27-0210-4cba-83ce-5dedeb5a0393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7560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4cdc9e14-ca5a-4471-831b-2797295b5650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554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0eb1f153-35e2-4fa7-a9ba-36950d60030f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244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bbed3807-1b29-4568-8620-eea0584ebebb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038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b6c15326-ebf8-402e-bc7a-67510ced31f4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404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da1f74a7-37c4-4ae9-81bf-9dea3266ab54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349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7840f1f3-83c8-4dc9-b7ec-c300db2f7ef8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475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61ec7d32-8c02-43ae-a197-0d275ce517d3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846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a8308563-9744-4ac1-82e4-333138b8f98d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91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" name="AutoShape 3" hidden="1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28" name="Rectangle 5" hidden="1"/>
          <p:cNvSpPr>
            <a:spLocks noChangeArrowheads="1"/>
          </p:cNvSpPr>
          <p:nvPr userDrawn="1"/>
        </p:nvSpPr>
        <p:spPr bwMode="auto">
          <a:xfrm>
            <a:off x="1588" y="1588"/>
            <a:ext cx="1218882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29" name="Rectangle 6" hidden="1"/>
          <p:cNvSpPr>
            <a:spLocks noChangeArrowheads="1"/>
          </p:cNvSpPr>
          <p:nvPr userDrawn="1"/>
        </p:nvSpPr>
        <p:spPr bwMode="auto">
          <a:xfrm>
            <a:off x="6232526" y="1588"/>
            <a:ext cx="5957888" cy="6858000"/>
          </a:xfrm>
          <a:prstGeom prst="rect">
            <a:avLst/>
          </a:prstGeom>
          <a:solidFill>
            <a:srgbClr val="D7F1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30" name="Freeform 7"/>
          <p:cNvSpPr>
            <a:spLocks noEditPoints="1"/>
          </p:cNvSpPr>
          <p:nvPr userDrawn="1"/>
        </p:nvSpPr>
        <p:spPr bwMode="auto">
          <a:xfrm>
            <a:off x="7262813" y="2328863"/>
            <a:ext cx="3987800" cy="2825750"/>
          </a:xfrm>
          <a:custGeom>
            <a:avLst/>
            <a:gdLst>
              <a:gd name="T0" fmla="*/ 2434 w 2513"/>
              <a:gd name="T1" fmla="*/ 1780 h 1780"/>
              <a:gd name="T2" fmla="*/ 79 w 2513"/>
              <a:gd name="T3" fmla="*/ 1780 h 1780"/>
              <a:gd name="T4" fmla="*/ 0 w 2513"/>
              <a:gd name="T5" fmla="*/ 1700 h 1780"/>
              <a:gd name="T6" fmla="*/ 0 w 2513"/>
              <a:gd name="T7" fmla="*/ 79 h 1780"/>
              <a:gd name="T8" fmla="*/ 79 w 2513"/>
              <a:gd name="T9" fmla="*/ 0 h 1780"/>
              <a:gd name="T10" fmla="*/ 2434 w 2513"/>
              <a:gd name="T11" fmla="*/ 0 h 1780"/>
              <a:gd name="T12" fmla="*/ 2513 w 2513"/>
              <a:gd name="T13" fmla="*/ 79 h 1780"/>
              <a:gd name="T14" fmla="*/ 2513 w 2513"/>
              <a:gd name="T15" fmla="*/ 1700 h 1780"/>
              <a:gd name="T16" fmla="*/ 2434 w 2513"/>
              <a:gd name="T17" fmla="*/ 1780 h 1780"/>
              <a:gd name="T18" fmla="*/ 2434 w 2513"/>
              <a:gd name="T19" fmla="*/ 1780 h 1780"/>
              <a:gd name="T20" fmla="*/ 2434 w 2513"/>
              <a:gd name="T21" fmla="*/ 1780 h 1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13" h="1780">
                <a:moveTo>
                  <a:pt x="2434" y="1780"/>
                </a:moveTo>
                <a:cubicBezTo>
                  <a:pt x="79" y="1780"/>
                  <a:pt x="79" y="1780"/>
                  <a:pt x="79" y="1780"/>
                </a:cubicBezTo>
                <a:cubicBezTo>
                  <a:pt x="35" y="1780"/>
                  <a:pt x="0" y="1744"/>
                  <a:pt x="0" y="1700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35"/>
                  <a:pt x="35" y="0"/>
                  <a:pt x="79" y="0"/>
                </a:cubicBezTo>
                <a:cubicBezTo>
                  <a:pt x="2434" y="0"/>
                  <a:pt x="2434" y="0"/>
                  <a:pt x="2434" y="0"/>
                </a:cubicBezTo>
                <a:cubicBezTo>
                  <a:pt x="2477" y="0"/>
                  <a:pt x="2513" y="35"/>
                  <a:pt x="2513" y="79"/>
                </a:cubicBezTo>
                <a:cubicBezTo>
                  <a:pt x="2513" y="1700"/>
                  <a:pt x="2513" y="1700"/>
                  <a:pt x="2513" y="1700"/>
                </a:cubicBezTo>
                <a:cubicBezTo>
                  <a:pt x="2513" y="1744"/>
                  <a:pt x="2478" y="1780"/>
                  <a:pt x="2434" y="1780"/>
                </a:cubicBezTo>
                <a:close/>
                <a:moveTo>
                  <a:pt x="2434" y="1780"/>
                </a:moveTo>
                <a:cubicBezTo>
                  <a:pt x="2434" y="1780"/>
                  <a:pt x="2434" y="1780"/>
                  <a:pt x="2434" y="1780"/>
                </a:cubicBezTo>
              </a:path>
            </a:pathLst>
          </a:custGeom>
          <a:solidFill>
            <a:srgbClr val="75C9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31" name="Rectangle 8"/>
          <p:cNvSpPr>
            <a:spLocks noChangeArrowheads="1"/>
          </p:cNvSpPr>
          <p:nvPr userDrawn="1"/>
        </p:nvSpPr>
        <p:spPr bwMode="auto">
          <a:xfrm>
            <a:off x="7456488" y="2625725"/>
            <a:ext cx="3600450" cy="2168525"/>
          </a:xfrm>
          <a:prstGeom prst="rect">
            <a:avLst/>
          </a:prstGeom>
          <a:solidFill>
            <a:srgbClr val="D7F1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32" name="Rectangle 9"/>
          <p:cNvSpPr>
            <a:spLocks noChangeArrowheads="1"/>
          </p:cNvSpPr>
          <p:nvPr userDrawn="1"/>
        </p:nvSpPr>
        <p:spPr bwMode="auto">
          <a:xfrm>
            <a:off x="7824788" y="2625725"/>
            <a:ext cx="2863850" cy="2168525"/>
          </a:xfrm>
          <a:prstGeom prst="rect">
            <a:avLst/>
          </a:prstGeom>
          <a:solidFill>
            <a:srgbClr val="CAEA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33" name="Freeform 10"/>
          <p:cNvSpPr>
            <a:spLocks noEditPoints="1"/>
          </p:cNvSpPr>
          <p:nvPr userDrawn="1"/>
        </p:nvSpPr>
        <p:spPr bwMode="auto">
          <a:xfrm>
            <a:off x="6721476" y="4930775"/>
            <a:ext cx="5057775" cy="223838"/>
          </a:xfrm>
          <a:custGeom>
            <a:avLst/>
            <a:gdLst>
              <a:gd name="T0" fmla="*/ 3113 w 3187"/>
              <a:gd name="T1" fmla="*/ 141 h 141"/>
              <a:gd name="T2" fmla="*/ 71 w 3187"/>
              <a:gd name="T3" fmla="*/ 141 h 141"/>
              <a:gd name="T4" fmla="*/ 0 w 3187"/>
              <a:gd name="T5" fmla="*/ 70 h 141"/>
              <a:gd name="T6" fmla="*/ 0 w 3187"/>
              <a:gd name="T7" fmla="*/ 0 h 141"/>
              <a:gd name="T8" fmla="*/ 3187 w 3187"/>
              <a:gd name="T9" fmla="*/ 0 h 141"/>
              <a:gd name="T10" fmla="*/ 3187 w 3187"/>
              <a:gd name="T11" fmla="*/ 68 h 141"/>
              <a:gd name="T12" fmla="*/ 3113 w 3187"/>
              <a:gd name="T13" fmla="*/ 141 h 141"/>
              <a:gd name="T14" fmla="*/ 3113 w 3187"/>
              <a:gd name="T15" fmla="*/ 141 h 141"/>
              <a:gd name="T16" fmla="*/ 3113 w 3187"/>
              <a:gd name="T17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87" h="141">
                <a:moveTo>
                  <a:pt x="3113" y="141"/>
                </a:moveTo>
                <a:cubicBezTo>
                  <a:pt x="71" y="141"/>
                  <a:pt x="71" y="141"/>
                  <a:pt x="71" y="141"/>
                </a:cubicBezTo>
                <a:cubicBezTo>
                  <a:pt x="32" y="141"/>
                  <a:pt x="0" y="109"/>
                  <a:pt x="0" y="70"/>
                </a:cubicBezTo>
                <a:cubicBezTo>
                  <a:pt x="0" y="0"/>
                  <a:pt x="0" y="0"/>
                  <a:pt x="0" y="0"/>
                </a:cubicBezTo>
                <a:cubicBezTo>
                  <a:pt x="3187" y="0"/>
                  <a:pt x="3187" y="0"/>
                  <a:pt x="3187" y="0"/>
                </a:cubicBezTo>
                <a:cubicBezTo>
                  <a:pt x="3187" y="68"/>
                  <a:pt x="3187" y="68"/>
                  <a:pt x="3187" y="68"/>
                </a:cubicBezTo>
                <a:cubicBezTo>
                  <a:pt x="3187" y="108"/>
                  <a:pt x="3154" y="141"/>
                  <a:pt x="3113" y="141"/>
                </a:cubicBezTo>
                <a:close/>
                <a:moveTo>
                  <a:pt x="3113" y="141"/>
                </a:moveTo>
                <a:cubicBezTo>
                  <a:pt x="3113" y="141"/>
                  <a:pt x="3113" y="141"/>
                  <a:pt x="3113" y="141"/>
                </a:cubicBezTo>
              </a:path>
            </a:pathLst>
          </a:custGeom>
          <a:solidFill>
            <a:srgbClr val="3DB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34" name="Freeform 11"/>
          <p:cNvSpPr>
            <a:spLocks noEditPoints="1"/>
          </p:cNvSpPr>
          <p:nvPr userDrawn="1"/>
        </p:nvSpPr>
        <p:spPr bwMode="auto">
          <a:xfrm>
            <a:off x="6724651" y="5064125"/>
            <a:ext cx="5051425" cy="90488"/>
          </a:xfrm>
          <a:custGeom>
            <a:avLst/>
            <a:gdLst>
              <a:gd name="T0" fmla="*/ 0 w 3183"/>
              <a:gd name="T1" fmla="*/ 0 h 57"/>
              <a:gd name="T2" fmla="*/ 69 w 3183"/>
              <a:gd name="T3" fmla="*/ 57 h 57"/>
              <a:gd name="T4" fmla="*/ 3111 w 3183"/>
              <a:gd name="T5" fmla="*/ 57 h 57"/>
              <a:gd name="T6" fmla="*/ 3183 w 3183"/>
              <a:gd name="T7" fmla="*/ 0 h 57"/>
              <a:gd name="T8" fmla="*/ 0 w 3183"/>
              <a:gd name="T9" fmla="*/ 0 h 57"/>
              <a:gd name="T10" fmla="*/ 0 w 3183"/>
              <a:gd name="T11" fmla="*/ 0 h 57"/>
              <a:gd name="T12" fmla="*/ 0 w 3183"/>
              <a:gd name="T13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83" h="57">
                <a:moveTo>
                  <a:pt x="0" y="0"/>
                </a:moveTo>
                <a:cubicBezTo>
                  <a:pt x="6" y="32"/>
                  <a:pt x="34" y="57"/>
                  <a:pt x="69" y="57"/>
                </a:cubicBezTo>
                <a:cubicBezTo>
                  <a:pt x="3111" y="57"/>
                  <a:pt x="3111" y="57"/>
                  <a:pt x="3111" y="57"/>
                </a:cubicBezTo>
                <a:cubicBezTo>
                  <a:pt x="3146" y="57"/>
                  <a:pt x="3175" y="32"/>
                  <a:pt x="3183" y="0"/>
                </a:cubicBezTo>
                <a:lnTo>
                  <a:pt x="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D65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35" name="Freeform 12"/>
          <p:cNvSpPr>
            <a:spLocks noEditPoints="1"/>
          </p:cNvSpPr>
          <p:nvPr userDrawn="1"/>
        </p:nvSpPr>
        <p:spPr bwMode="auto">
          <a:xfrm>
            <a:off x="9212263" y="2447925"/>
            <a:ext cx="90488" cy="88900"/>
          </a:xfrm>
          <a:custGeom>
            <a:avLst/>
            <a:gdLst>
              <a:gd name="T0" fmla="*/ 0 w 57"/>
              <a:gd name="T1" fmla="*/ 28 h 56"/>
              <a:gd name="T2" fmla="*/ 28 w 57"/>
              <a:gd name="T3" fmla="*/ 56 h 56"/>
              <a:gd name="T4" fmla="*/ 57 w 57"/>
              <a:gd name="T5" fmla="*/ 28 h 56"/>
              <a:gd name="T6" fmla="*/ 28 w 57"/>
              <a:gd name="T7" fmla="*/ 0 h 56"/>
              <a:gd name="T8" fmla="*/ 0 w 57"/>
              <a:gd name="T9" fmla="*/ 28 h 56"/>
              <a:gd name="T10" fmla="*/ 0 w 57"/>
              <a:gd name="T11" fmla="*/ 28 h 56"/>
              <a:gd name="T12" fmla="*/ 0 w 57"/>
              <a:gd name="T13" fmla="*/ 2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56">
                <a:moveTo>
                  <a:pt x="0" y="28"/>
                </a:moveTo>
                <a:cubicBezTo>
                  <a:pt x="0" y="44"/>
                  <a:pt x="13" y="56"/>
                  <a:pt x="28" y="56"/>
                </a:cubicBezTo>
                <a:cubicBezTo>
                  <a:pt x="44" y="56"/>
                  <a:pt x="57" y="44"/>
                  <a:pt x="57" y="28"/>
                </a:cubicBezTo>
                <a:cubicBezTo>
                  <a:pt x="57" y="12"/>
                  <a:pt x="44" y="0"/>
                  <a:pt x="28" y="0"/>
                </a:cubicBezTo>
                <a:cubicBezTo>
                  <a:pt x="13" y="0"/>
                  <a:pt x="0" y="12"/>
                  <a:pt x="0" y="28"/>
                </a:cubicBezTo>
                <a:close/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</a:path>
            </a:pathLst>
          </a:custGeom>
          <a:solidFill>
            <a:srgbClr val="1231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36" name="Freeform 13"/>
          <p:cNvSpPr>
            <a:spLocks/>
          </p:cNvSpPr>
          <p:nvPr userDrawn="1"/>
        </p:nvSpPr>
        <p:spPr bwMode="auto">
          <a:xfrm>
            <a:off x="7889876" y="1878013"/>
            <a:ext cx="2733675" cy="2916238"/>
          </a:xfrm>
          <a:custGeom>
            <a:avLst/>
            <a:gdLst>
              <a:gd name="T0" fmla="*/ 1723 w 1723"/>
              <a:gd name="T1" fmla="*/ 1837 h 1837"/>
              <a:gd name="T2" fmla="*/ 0 w 1723"/>
              <a:gd name="T3" fmla="*/ 1837 h 1837"/>
              <a:gd name="T4" fmla="*/ 0 w 1723"/>
              <a:gd name="T5" fmla="*/ 48 h 1837"/>
              <a:gd name="T6" fmla="*/ 48 w 1723"/>
              <a:gd name="T7" fmla="*/ 0 h 1837"/>
              <a:gd name="T8" fmla="*/ 1675 w 1723"/>
              <a:gd name="T9" fmla="*/ 0 h 1837"/>
              <a:gd name="T10" fmla="*/ 1723 w 1723"/>
              <a:gd name="T11" fmla="*/ 48 h 1837"/>
              <a:gd name="T12" fmla="*/ 1723 w 1723"/>
              <a:gd name="T13" fmla="*/ 1837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3" h="1837">
                <a:moveTo>
                  <a:pt x="1723" y="1837"/>
                </a:moveTo>
                <a:cubicBezTo>
                  <a:pt x="0" y="1837"/>
                  <a:pt x="0" y="1837"/>
                  <a:pt x="0" y="18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1" y="0"/>
                  <a:pt x="48" y="0"/>
                </a:cubicBezTo>
                <a:cubicBezTo>
                  <a:pt x="1675" y="0"/>
                  <a:pt x="1675" y="0"/>
                  <a:pt x="1675" y="0"/>
                </a:cubicBezTo>
                <a:cubicBezTo>
                  <a:pt x="1702" y="0"/>
                  <a:pt x="1723" y="21"/>
                  <a:pt x="1723" y="48"/>
                </a:cubicBezTo>
                <a:lnTo>
                  <a:pt x="1723" y="18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37" name="Freeform 14"/>
          <p:cNvSpPr>
            <a:spLocks/>
          </p:cNvSpPr>
          <p:nvPr userDrawn="1"/>
        </p:nvSpPr>
        <p:spPr bwMode="auto">
          <a:xfrm>
            <a:off x="7889876" y="1878013"/>
            <a:ext cx="2733675" cy="127000"/>
          </a:xfrm>
          <a:custGeom>
            <a:avLst/>
            <a:gdLst>
              <a:gd name="T0" fmla="*/ 1670 w 1723"/>
              <a:gd name="T1" fmla="*/ 0 h 80"/>
              <a:gd name="T2" fmla="*/ 53 w 1723"/>
              <a:gd name="T3" fmla="*/ 0 h 80"/>
              <a:gd name="T4" fmla="*/ 0 w 1723"/>
              <a:gd name="T5" fmla="*/ 53 h 80"/>
              <a:gd name="T6" fmla="*/ 0 w 1723"/>
              <a:gd name="T7" fmla="*/ 80 h 80"/>
              <a:gd name="T8" fmla="*/ 1723 w 1723"/>
              <a:gd name="T9" fmla="*/ 80 h 80"/>
              <a:gd name="T10" fmla="*/ 1723 w 1723"/>
              <a:gd name="T11" fmla="*/ 53 h 80"/>
              <a:gd name="T12" fmla="*/ 1670 w 1723"/>
              <a:gd name="T13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3" h="80">
                <a:moveTo>
                  <a:pt x="1670" y="0"/>
                </a:moveTo>
                <a:cubicBezTo>
                  <a:pt x="53" y="0"/>
                  <a:pt x="53" y="0"/>
                  <a:pt x="53" y="0"/>
                </a:cubicBezTo>
                <a:cubicBezTo>
                  <a:pt x="24" y="0"/>
                  <a:pt x="0" y="24"/>
                  <a:pt x="0" y="53"/>
                </a:cubicBezTo>
                <a:cubicBezTo>
                  <a:pt x="0" y="80"/>
                  <a:pt x="0" y="80"/>
                  <a:pt x="0" y="80"/>
                </a:cubicBezTo>
                <a:cubicBezTo>
                  <a:pt x="1723" y="80"/>
                  <a:pt x="1723" y="80"/>
                  <a:pt x="1723" y="80"/>
                </a:cubicBezTo>
                <a:cubicBezTo>
                  <a:pt x="1723" y="53"/>
                  <a:pt x="1723" y="53"/>
                  <a:pt x="1723" y="53"/>
                </a:cubicBezTo>
                <a:cubicBezTo>
                  <a:pt x="1723" y="24"/>
                  <a:pt x="1699" y="0"/>
                  <a:pt x="1670" y="0"/>
                </a:cubicBezTo>
                <a:close/>
              </a:path>
            </a:pathLst>
          </a:custGeom>
          <a:solidFill>
            <a:srgbClr val="73CA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38" name="Rectangle 15"/>
          <p:cNvSpPr>
            <a:spLocks noChangeArrowheads="1"/>
          </p:cNvSpPr>
          <p:nvPr userDrawn="1"/>
        </p:nvSpPr>
        <p:spPr bwMode="auto">
          <a:xfrm>
            <a:off x="8064501" y="2230438"/>
            <a:ext cx="690563" cy="692150"/>
          </a:xfrm>
          <a:prstGeom prst="rect">
            <a:avLst/>
          </a:prstGeom>
          <a:solidFill>
            <a:srgbClr val="D7F1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39" name="Rectangle 16"/>
          <p:cNvSpPr>
            <a:spLocks noChangeArrowheads="1"/>
          </p:cNvSpPr>
          <p:nvPr userDrawn="1"/>
        </p:nvSpPr>
        <p:spPr bwMode="auto">
          <a:xfrm>
            <a:off x="8916988" y="2230438"/>
            <a:ext cx="690563" cy="692150"/>
          </a:xfrm>
          <a:prstGeom prst="rect">
            <a:avLst/>
          </a:prstGeom>
          <a:solidFill>
            <a:srgbClr val="D7F1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40" name="Rectangle 17"/>
          <p:cNvSpPr>
            <a:spLocks noChangeArrowheads="1"/>
          </p:cNvSpPr>
          <p:nvPr userDrawn="1"/>
        </p:nvSpPr>
        <p:spPr bwMode="auto">
          <a:xfrm>
            <a:off x="9758363" y="2230438"/>
            <a:ext cx="692150" cy="692150"/>
          </a:xfrm>
          <a:prstGeom prst="rect">
            <a:avLst/>
          </a:prstGeom>
          <a:solidFill>
            <a:srgbClr val="D7F1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41" name="Rectangle 18"/>
          <p:cNvSpPr>
            <a:spLocks noChangeArrowheads="1"/>
          </p:cNvSpPr>
          <p:nvPr userDrawn="1"/>
        </p:nvSpPr>
        <p:spPr bwMode="auto">
          <a:xfrm>
            <a:off x="9758363" y="3065463"/>
            <a:ext cx="692150" cy="692150"/>
          </a:xfrm>
          <a:prstGeom prst="rect">
            <a:avLst/>
          </a:prstGeom>
          <a:solidFill>
            <a:srgbClr val="D7F1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42" name="Rectangle 19"/>
          <p:cNvSpPr>
            <a:spLocks noChangeArrowheads="1"/>
          </p:cNvSpPr>
          <p:nvPr userDrawn="1"/>
        </p:nvSpPr>
        <p:spPr bwMode="auto">
          <a:xfrm>
            <a:off x="9861551" y="3170238"/>
            <a:ext cx="484188" cy="484188"/>
          </a:xfrm>
          <a:prstGeom prst="rect">
            <a:avLst/>
          </a:prstGeom>
          <a:solidFill>
            <a:srgbClr val="75C9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43" name="Rectangle 20"/>
          <p:cNvSpPr>
            <a:spLocks noChangeArrowheads="1"/>
          </p:cNvSpPr>
          <p:nvPr userDrawn="1"/>
        </p:nvSpPr>
        <p:spPr bwMode="auto">
          <a:xfrm>
            <a:off x="9021763" y="2333625"/>
            <a:ext cx="482600" cy="484188"/>
          </a:xfrm>
          <a:prstGeom prst="rect">
            <a:avLst/>
          </a:prstGeom>
          <a:solidFill>
            <a:srgbClr val="41B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45" name="Rectangle 21"/>
          <p:cNvSpPr>
            <a:spLocks noChangeArrowheads="1"/>
          </p:cNvSpPr>
          <p:nvPr userDrawn="1"/>
        </p:nvSpPr>
        <p:spPr bwMode="auto">
          <a:xfrm>
            <a:off x="8916988" y="3065463"/>
            <a:ext cx="690563" cy="692150"/>
          </a:xfrm>
          <a:prstGeom prst="rect">
            <a:avLst/>
          </a:prstGeom>
          <a:solidFill>
            <a:srgbClr val="D7F1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46" name="Rectangle 22"/>
          <p:cNvSpPr>
            <a:spLocks noChangeArrowheads="1"/>
          </p:cNvSpPr>
          <p:nvPr userDrawn="1"/>
        </p:nvSpPr>
        <p:spPr bwMode="auto">
          <a:xfrm>
            <a:off x="8064501" y="3065463"/>
            <a:ext cx="690563" cy="692150"/>
          </a:xfrm>
          <a:prstGeom prst="rect">
            <a:avLst/>
          </a:prstGeom>
          <a:solidFill>
            <a:srgbClr val="D7F1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47" name="Rectangle 23"/>
          <p:cNvSpPr>
            <a:spLocks noChangeArrowheads="1"/>
          </p:cNvSpPr>
          <p:nvPr userDrawn="1"/>
        </p:nvSpPr>
        <p:spPr bwMode="auto">
          <a:xfrm>
            <a:off x="8064501" y="3902075"/>
            <a:ext cx="690563" cy="692150"/>
          </a:xfrm>
          <a:prstGeom prst="rect">
            <a:avLst/>
          </a:prstGeom>
          <a:solidFill>
            <a:srgbClr val="D7F1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48" name="Rectangle 24"/>
          <p:cNvSpPr>
            <a:spLocks noChangeArrowheads="1"/>
          </p:cNvSpPr>
          <p:nvPr userDrawn="1"/>
        </p:nvSpPr>
        <p:spPr bwMode="auto">
          <a:xfrm>
            <a:off x="8916988" y="3902075"/>
            <a:ext cx="690563" cy="692150"/>
          </a:xfrm>
          <a:prstGeom prst="rect">
            <a:avLst/>
          </a:prstGeom>
          <a:solidFill>
            <a:srgbClr val="D7F1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49" name="Rectangle 25"/>
          <p:cNvSpPr>
            <a:spLocks noChangeArrowheads="1"/>
          </p:cNvSpPr>
          <p:nvPr userDrawn="1"/>
        </p:nvSpPr>
        <p:spPr bwMode="auto">
          <a:xfrm>
            <a:off x="9758363" y="3902075"/>
            <a:ext cx="692150" cy="692150"/>
          </a:xfrm>
          <a:prstGeom prst="rect">
            <a:avLst/>
          </a:prstGeom>
          <a:solidFill>
            <a:srgbClr val="D7F1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50" name="Rectangle 26"/>
          <p:cNvSpPr>
            <a:spLocks noChangeArrowheads="1"/>
          </p:cNvSpPr>
          <p:nvPr userDrawn="1"/>
        </p:nvSpPr>
        <p:spPr bwMode="auto">
          <a:xfrm>
            <a:off x="8167688" y="4006850"/>
            <a:ext cx="484188" cy="484188"/>
          </a:xfrm>
          <a:prstGeom prst="rect">
            <a:avLst/>
          </a:prstGeom>
          <a:solidFill>
            <a:srgbClr val="41B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51" name="Rectangle 27"/>
          <p:cNvSpPr>
            <a:spLocks noChangeArrowheads="1"/>
          </p:cNvSpPr>
          <p:nvPr userDrawn="1"/>
        </p:nvSpPr>
        <p:spPr bwMode="auto">
          <a:xfrm>
            <a:off x="9526588" y="3368675"/>
            <a:ext cx="9525" cy="177800"/>
          </a:xfrm>
          <a:prstGeom prst="rect">
            <a:avLst/>
          </a:prstGeom>
          <a:solidFill>
            <a:srgbClr val="75C9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52" name="Rectangle 28"/>
          <p:cNvSpPr>
            <a:spLocks noChangeArrowheads="1"/>
          </p:cNvSpPr>
          <p:nvPr userDrawn="1"/>
        </p:nvSpPr>
        <p:spPr bwMode="auto">
          <a:xfrm>
            <a:off x="9394826" y="3602038"/>
            <a:ext cx="3175" cy="1588"/>
          </a:xfrm>
          <a:prstGeom prst="rect">
            <a:avLst/>
          </a:prstGeom>
          <a:solidFill>
            <a:srgbClr val="FE76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53" name="Freeform 29"/>
          <p:cNvSpPr>
            <a:spLocks noEditPoints="1"/>
          </p:cNvSpPr>
          <p:nvPr userDrawn="1"/>
        </p:nvSpPr>
        <p:spPr bwMode="auto">
          <a:xfrm>
            <a:off x="9502776" y="3533775"/>
            <a:ext cx="53975" cy="49213"/>
          </a:xfrm>
          <a:custGeom>
            <a:avLst/>
            <a:gdLst>
              <a:gd name="T0" fmla="*/ 7 w 34"/>
              <a:gd name="T1" fmla="*/ 31 h 31"/>
              <a:gd name="T2" fmla="*/ 28 w 34"/>
              <a:gd name="T3" fmla="*/ 31 h 31"/>
              <a:gd name="T4" fmla="*/ 33 w 34"/>
              <a:gd name="T5" fmla="*/ 28 h 31"/>
              <a:gd name="T6" fmla="*/ 33 w 34"/>
              <a:gd name="T7" fmla="*/ 22 h 31"/>
              <a:gd name="T8" fmla="*/ 23 w 34"/>
              <a:gd name="T9" fmla="*/ 3 h 31"/>
              <a:gd name="T10" fmla="*/ 17 w 34"/>
              <a:gd name="T11" fmla="*/ 0 h 31"/>
              <a:gd name="T12" fmla="*/ 12 w 34"/>
              <a:gd name="T13" fmla="*/ 3 h 31"/>
              <a:gd name="T14" fmla="*/ 2 w 34"/>
              <a:gd name="T15" fmla="*/ 22 h 31"/>
              <a:gd name="T16" fmla="*/ 2 w 34"/>
              <a:gd name="T17" fmla="*/ 28 h 31"/>
              <a:gd name="T18" fmla="*/ 7 w 34"/>
              <a:gd name="T19" fmla="*/ 31 h 31"/>
              <a:gd name="T20" fmla="*/ 7 w 34"/>
              <a:gd name="T21" fmla="*/ 31 h 31"/>
              <a:gd name="T22" fmla="*/ 7 w 34"/>
              <a:gd name="T2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" h="31">
                <a:moveTo>
                  <a:pt x="7" y="31"/>
                </a:moveTo>
                <a:cubicBezTo>
                  <a:pt x="28" y="31"/>
                  <a:pt x="28" y="31"/>
                  <a:pt x="28" y="31"/>
                </a:cubicBezTo>
                <a:cubicBezTo>
                  <a:pt x="30" y="31"/>
                  <a:pt x="32" y="30"/>
                  <a:pt x="33" y="28"/>
                </a:cubicBezTo>
                <a:cubicBezTo>
                  <a:pt x="34" y="26"/>
                  <a:pt x="34" y="24"/>
                  <a:pt x="33" y="22"/>
                </a:cubicBezTo>
                <a:cubicBezTo>
                  <a:pt x="23" y="3"/>
                  <a:pt x="23" y="3"/>
                  <a:pt x="23" y="3"/>
                </a:cubicBezTo>
                <a:cubicBezTo>
                  <a:pt x="22" y="1"/>
                  <a:pt x="20" y="0"/>
                  <a:pt x="17" y="0"/>
                </a:cubicBezTo>
                <a:cubicBezTo>
                  <a:pt x="15" y="0"/>
                  <a:pt x="13" y="1"/>
                  <a:pt x="12" y="3"/>
                </a:cubicBezTo>
                <a:cubicBezTo>
                  <a:pt x="2" y="22"/>
                  <a:pt x="2" y="22"/>
                  <a:pt x="2" y="22"/>
                </a:cubicBezTo>
                <a:cubicBezTo>
                  <a:pt x="0" y="24"/>
                  <a:pt x="0" y="26"/>
                  <a:pt x="2" y="28"/>
                </a:cubicBezTo>
                <a:cubicBezTo>
                  <a:pt x="3" y="30"/>
                  <a:pt x="5" y="31"/>
                  <a:pt x="7" y="31"/>
                </a:cubicBezTo>
                <a:close/>
                <a:moveTo>
                  <a:pt x="7" y="31"/>
                </a:moveTo>
                <a:cubicBezTo>
                  <a:pt x="7" y="31"/>
                  <a:pt x="7" y="31"/>
                  <a:pt x="7" y="31"/>
                </a:cubicBezTo>
              </a:path>
            </a:pathLst>
          </a:custGeom>
          <a:solidFill>
            <a:srgbClr val="75C9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54" name="Rectangle 30"/>
          <p:cNvSpPr>
            <a:spLocks noChangeArrowheads="1"/>
          </p:cNvSpPr>
          <p:nvPr userDrawn="1"/>
        </p:nvSpPr>
        <p:spPr bwMode="auto">
          <a:xfrm>
            <a:off x="9521826" y="3509963"/>
            <a:ext cx="19050" cy="19050"/>
          </a:xfrm>
          <a:prstGeom prst="rect">
            <a:avLst/>
          </a:prstGeom>
          <a:solidFill>
            <a:srgbClr val="0D64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55" name="Freeform 31"/>
          <p:cNvSpPr>
            <a:spLocks noEditPoints="1"/>
          </p:cNvSpPr>
          <p:nvPr userDrawn="1"/>
        </p:nvSpPr>
        <p:spPr bwMode="auto">
          <a:xfrm>
            <a:off x="8956676" y="3221038"/>
            <a:ext cx="593725" cy="296863"/>
          </a:xfrm>
          <a:custGeom>
            <a:avLst/>
            <a:gdLst>
              <a:gd name="T0" fmla="*/ 185 w 374"/>
              <a:gd name="T1" fmla="*/ 187 h 187"/>
              <a:gd name="T2" fmla="*/ 0 w 374"/>
              <a:gd name="T3" fmla="*/ 93 h 187"/>
              <a:gd name="T4" fmla="*/ 185 w 374"/>
              <a:gd name="T5" fmla="*/ 0 h 187"/>
              <a:gd name="T6" fmla="*/ 374 w 374"/>
              <a:gd name="T7" fmla="*/ 93 h 187"/>
              <a:gd name="T8" fmla="*/ 185 w 374"/>
              <a:gd name="T9" fmla="*/ 187 h 187"/>
              <a:gd name="T10" fmla="*/ 185 w 374"/>
              <a:gd name="T11" fmla="*/ 187 h 187"/>
              <a:gd name="T12" fmla="*/ 185 w 374"/>
              <a:gd name="T13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4" h="187">
                <a:moveTo>
                  <a:pt x="185" y="187"/>
                </a:moveTo>
                <a:lnTo>
                  <a:pt x="0" y="93"/>
                </a:lnTo>
                <a:lnTo>
                  <a:pt x="185" y="0"/>
                </a:lnTo>
                <a:lnTo>
                  <a:pt x="374" y="93"/>
                </a:lnTo>
                <a:lnTo>
                  <a:pt x="185" y="187"/>
                </a:lnTo>
                <a:close/>
                <a:moveTo>
                  <a:pt x="185" y="187"/>
                </a:moveTo>
                <a:lnTo>
                  <a:pt x="185" y="187"/>
                </a:lnTo>
                <a:close/>
              </a:path>
            </a:pathLst>
          </a:custGeom>
          <a:solidFill>
            <a:srgbClr val="75C9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56" name="Freeform 32"/>
          <p:cNvSpPr>
            <a:spLocks noEditPoints="1"/>
          </p:cNvSpPr>
          <p:nvPr userDrawn="1"/>
        </p:nvSpPr>
        <p:spPr bwMode="auto">
          <a:xfrm>
            <a:off x="8956676" y="3221038"/>
            <a:ext cx="593725" cy="296863"/>
          </a:xfrm>
          <a:custGeom>
            <a:avLst/>
            <a:gdLst>
              <a:gd name="T0" fmla="*/ 185 w 374"/>
              <a:gd name="T1" fmla="*/ 187 h 187"/>
              <a:gd name="T2" fmla="*/ 0 w 374"/>
              <a:gd name="T3" fmla="*/ 93 h 187"/>
              <a:gd name="T4" fmla="*/ 185 w 374"/>
              <a:gd name="T5" fmla="*/ 0 h 187"/>
              <a:gd name="T6" fmla="*/ 374 w 374"/>
              <a:gd name="T7" fmla="*/ 93 h 187"/>
              <a:gd name="T8" fmla="*/ 185 w 374"/>
              <a:gd name="T9" fmla="*/ 187 h 187"/>
              <a:gd name="T10" fmla="*/ 185 w 374"/>
              <a:gd name="T11" fmla="*/ 187 h 187"/>
              <a:gd name="T12" fmla="*/ 185 w 374"/>
              <a:gd name="T13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4" h="187">
                <a:moveTo>
                  <a:pt x="185" y="187"/>
                </a:moveTo>
                <a:lnTo>
                  <a:pt x="0" y="93"/>
                </a:lnTo>
                <a:lnTo>
                  <a:pt x="185" y="0"/>
                </a:lnTo>
                <a:lnTo>
                  <a:pt x="374" y="93"/>
                </a:lnTo>
                <a:lnTo>
                  <a:pt x="185" y="187"/>
                </a:lnTo>
                <a:moveTo>
                  <a:pt x="185" y="187"/>
                </a:moveTo>
                <a:lnTo>
                  <a:pt x="185" y="18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57" name="Freeform 33"/>
          <p:cNvSpPr>
            <a:spLocks noEditPoints="1"/>
          </p:cNvSpPr>
          <p:nvPr userDrawn="1"/>
        </p:nvSpPr>
        <p:spPr bwMode="auto">
          <a:xfrm>
            <a:off x="9066213" y="3368675"/>
            <a:ext cx="371475" cy="149225"/>
          </a:xfrm>
          <a:custGeom>
            <a:avLst/>
            <a:gdLst>
              <a:gd name="T0" fmla="*/ 234 w 234"/>
              <a:gd name="T1" fmla="*/ 94 h 94"/>
              <a:gd name="T2" fmla="*/ 111 w 234"/>
              <a:gd name="T3" fmla="*/ 93 h 94"/>
              <a:gd name="T4" fmla="*/ 2 w 234"/>
              <a:gd name="T5" fmla="*/ 91 h 94"/>
              <a:gd name="T6" fmla="*/ 7 w 234"/>
              <a:gd name="T7" fmla="*/ 23 h 94"/>
              <a:gd name="T8" fmla="*/ 118 w 234"/>
              <a:gd name="T9" fmla="*/ 0 h 94"/>
              <a:gd name="T10" fmla="*/ 230 w 234"/>
              <a:gd name="T11" fmla="*/ 25 h 94"/>
              <a:gd name="T12" fmla="*/ 234 w 234"/>
              <a:gd name="T13" fmla="*/ 94 h 94"/>
              <a:gd name="T14" fmla="*/ 234 w 234"/>
              <a:gd name="T15" fmla="*/ 94 h 94"/>
              <a:gd name="T16" fmla="*/ 234 w 234"/>
              <a:gd name="T17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4" h="94">
                <a:moveTo>
                  <a:pt x="234" y="94"/>
                </a:moveTo>
                <a:cubicBezTo>
                  <a:pt x="234" y="94"/>
                  <a:pt x="195" y="93"/>
                  <a:pt x="111" y="93"/>
                </a:cubicBezTo>
                <a:cubicBezTo>
                  <a:pt x="21" y="93"/>
                  <a:pt x="2" y="91"/>
                  <a:pt x="2" y="91"/>
                </a:cubicBezTo>
                <a:cubicBezTo>
                  <a:pt x="2" y="91"/>
                  <a:pt x="0" y="33"/>
                  <a:pt x="7" y="23"/>
                </a:cubicBezTo>
                <a:cubicBezTo>
                  <a:pt x="27" y="11"/>
                  <a:pt x="78" y="0"/>
                  <a:pt x="118" y="0"/>
                </a:cubicBezTo>
                <a:cubicBezTo>
                  <a:pt x="158" y="0"/>
                  <a:pt x="209" y="14"/>
                  <a:pt x="230" y="25"/>
                </a:cubicBezTo>
                <a:cubicBezTo>
                  <a:pt x="234" y="35"/>
                  <a:pt x="234" y="94"/>
                  <a:pt x="234" y="94"/>
                </a:cubicBezTo>
                <a:close/>
                <a:moveTo>
                  <a:pt x="234" y="94"/>
                </a:moveTo>
                <a:cubicBezTo>
                  <a:pt x="234" y="94"/>
                  <a:pt x="234" y="94"/>
                  <a:pt x="234" y="94"/>
                </a:cubicBezTo>
              </a:path>
            </a:pathLst>
          </a:custGeom>
          <a:solidFill>
            <a:srgbClr val="40BE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58" name="Freeform 34"/>
          <p:cNvSpPr>
            <a:spLocks noEditPoints="1"/>
          </p:cNvSpPr>
          <p:nvPr userDrawn="1"/>
        </p:nvSpPr>
        <p:spPr bwMode="auto">
          <a:xfrm>
            <a:off x="9061451" y="3363913"/>
            <a:ext cx="381000" cy="158750"/>
          </a:xfrm>
          <a:custGeom>
            <a:avLst/>
            <a:gdLst>
              <a:gd name="T0" fmla="*/ 240 w 240"/>
              <a:gd name="T1" fmla="*/ 100 h 100"/>
              <a:gd name="T2" fmla="*/ 236 w 240"/>
              <a:gd name="T3" fmla="*/ 100 h 100"/>
              <a:gd name="T4" fmla="*/ 114 w 240"/>
              <a:gd name="T5" fmla="*/ 99 h 100"/>
              <a:gd name="T6" fmla="*/ 5 w 240"/>
              <a:gd name="T7" fmla="*/ 97 h 100"/>
              <a:gd name="T8" fmla="*/ 2 w 240"/>
              <a:gd name="T9" fmla="*/ 97 h 100"/>
              <a:gd name="T10" fmla="*/ 2 w 240"/>
              <a:gd name="T11" fmla="*/ 94 h 100"/>
              <a:gd name="T12" fmla="*/ 7 w 240"/>
              <a:gd name="T13" fmla="*/ 24 h 100"/>
              <a:gd name="T14" fmla="*/ 7 w 240"/>
              <a:gd name="T15" fmla="*/ 24 h 100"/>
              <a:gd name="T16" fmla="*/ 8 w 240"/>
              <a:gd name="T17" fmla="*/ 23 h 100"/>
              <a:gd name="T18" fmla="*/ 121 w 240"/>
              <a:gd name="T19" fmla="*/ 0 h 100"/>
              <a:gd name="T20" fmla="*/ 234 w 240"/>
              <a:gd name="T21" fmla="*/ 26 h 100"/>
              <a:gd name="T22" fmla="*/ 235 w 240"/>
              <a:gd name="T23" fmla="*/ 26 h 100"/>
              <a:gd name="T24" fmla="*/ 235 w 240"/>
              <a:gd name="T25" fmla="*/ 27 h 100"/>
              <a:gd name="T26" fmla="*/ 240 w 240"/>
              <a:gd name="T27" fmla="*/ 97 h 100"/>
              <a:gd name="T28" fmla="*/ 240 w 240"/>
              <a:gd name="T29" fmla="*/ 100 h 100"/>
              <a:gd name="T30" fmla="*/ 8 w 240"/>
              <a:gd name="T31" fmla="*/ 91 h 100"/>
              <a:gd name="T32" fmla="*/ 114 w 240"/>
              <a:gd name="T33" fmla="*/ 93 h 100"/>
              <a:gd name="T34" fmla="*/ 233 w 240"/>
              <a:gd name="T35" fmla="*/ 94 h 100"/>
              <a:gd name="T36" fmla="*/ 230 w 240"/>
              <a:gd name="T37" fmla="*/ 30 h 100"/>
              <a:gd name="T38" fmla="*/ 121 w 240"/>
              <a:gd name="T39" fmla="*/ 6 h 100"/>
              <a:gd name="T40" fmla="*/ 12 w 240"/>
              <a:gd name="T41" fmla="*/ 28 h 100"/>
              <a:gd name="T42" fmla="*/ 8 w 240"/>
              <a:gd name="T43" fmla="*/ 91 h 100"/>
              <a:gd name="T44" fmla="*/ 8 w 240"/>
              <a:gd name="T45" fmla="*/ 91 h 100"/>
              <a:gd name="T46" fmla="*/ 8 w 240"/>
              <a:gd name="T47" fmla="*/ 91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40" h="100">
                <a:moveTo>
                  <a:pt x="240" y="100"/>
                </a:moveTo>
                <a:cubicBezTo>
                  <a:pt x="236" y="100"/>
                  <a:pt x="236" y="100"/>
                  <a:pt x="236" y="100"/>
                </a:cubicBezTo>
                <a:cubicBezTo>
                  <a:pt x="236" y="100"/>
                  <a:pt x="197" y="99"/>
                  <a:pt x="114" y="99"/>
                </a:cubicBezTo>
                <a:cubicBezTo>
                  <a:pt x="25" y="99"/>
                  <a:pt x="5" y="97"/>
                  <a:pt x="5" y="97"/>
                </a:cubicBezTo>
                <a:cubicBezTo>
                  <a:pt x="2" y="97"/>
                  <a:pt x="2" y="97"/>
                  <a:pt x="2" y="97"/>
                </a:cubicBezTo>
                <a:cubicBezTo>
                  <a:pt x="2" y="94"/>
                  <a:pt x="2" y="94"/>
                  <a:pt x="2" y="94"/>
                </a:cubicBezTo>
                <a:cubicBezTo>
                  <a:pt x="2" y="88"/>
                  <a:pt x="0" y="35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8" y="23"/>
                  <a:pt x="8" y="23"/>
                  <a:pt x="8" y="23"/>
                </a:cubicBezTo>
                <a:cubicBezTo>
                  <a:pt x="30" y="11"/>
                  <a:pt x="81" y="0"/>
                  <a:pt x="121" y="0"/>
                </a:cubicBezTo>
                <a:cubicBezTo>
                  <a:pt x="161" y="0"/>
                  <a:pt x="213" y="13"/>
                  <a:pt x="234" y="26"/>
                </a:cubicBezTo>
                <a:cubicBezTo>
                  <a:pt x="235" y="26"/>
                  <a:pt x="235" y="26"/>
                  <a:pt x="235" y="26"/>
                </a:cubicBezTo>
                <a:cubicBezTo>
                  <a:pt x="235" y="27"/>
                  <a:pt x="235" y="27"/>
                  <a:pt x="235" y="27"/>
                </a:cubicBezTo>
                <a:cubicBezTo>
                  <a:pt x="240" y="37"/>
                  <a:pt x="240" y="91"/>
                  <a:pt x="240" y="97"/>
                </a:cubicBezTo>
                <a:lnTo>
                  <a:pt x="240" y="100"/>
                </a:lnTo>
                <a:close/>
                <a:moveTo>
                  <a:pt x="8" y="91"/>
                </a:moveTo>
                <a:cubicBezTo>
                  <a:pt x="16" y="92"/>
                  <a:pt x="43" y="93"/>
                  <a:pt x="114" y="93"/>
                </a:cubicBezTo>
                <a:cubicBezTo>
                  <a:pt x="184" y="93"/>
                  <a:pt x="223" y="93"/>
                  <a:pt x="233" y="94"/>
                </a:cubicBezTo>
                <a:cubicBezTo>
                  <a:pt x="234" y="72"/>
                  <a:pt x="233" y="38"/>
                  <a:pt x="230" y="30"/>
                </a:cubicBezTo>
                <a:cubicBezTo>
                  <a:pt x="209" y="19"/>
                  <a:pt x="160" y="6"/>
                  <a:pt x="121" y="6"/>
                </a:cubicBezTo>
                <a:cubicBezTo>
                  <a:pt x="83" y="6"/>
                  <a:pt x="33" y="16"/>
                  <a:pt x="12" y="28"/>
                </a:cubicBezTo>
                <a:cubicBezTo>
                  <a:pt x="8" y="36"/>
                  <a:pt x="7" y="70"/>
                  <a:pt x="8" y="91"/>
                </a:cubicBezTo>
                <a:close/>
                <a:moveTo>
                  <a:pt x="8" y="91"/>
                </a:moveTo>
                <a:cubicBezTo>
                  <a:pt x="8" y="91"/>
                  <a:pt x="8" y="91"/>
                  <a:pt x="8" y="91"/>
                </a:cubicBezTo>
              </a:path>
            </a:pathLst>
          </a:custGeom>
          <a:solidFill>
            <a:srgbClr val="0D64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59" name="Freeform 35"/>
          <p:cNvSpPr>
            <a:spLocks/>
          </p:cNvSpPr>
          <p:nvPr userDrawn="1"/>
        </p:nvSpPr>
        <p:spPr bwMode="auto">
          <a:xfrm>
            <a:off x="10653713" y="1609725"/>
            <a:ext cx="98425" cy="147638"/>
          </a:xfrm>
          <a:custGeom>
            <a:avLst/>
            <a:gdLst>
              <a:gd name="T0" fmla="*/ 60 w 62"/>
              <a:gd name="T1" fmla="*/ 15 h 93"/>
              <a:gd name="T2" fmla="*/ 18 w 62"/>
              <a:gd name="T3" fmla="*/ 87 h 93"/>
              <a:gd name="T4" fmla="*/ 6 w 62"/>
              <a:gd name="T5" fmla="*/ 91 h 93"/>
              <a:gd name="T6" fmla="*/ 6 w 62"/>
              <a:gd name="T7" fmla="*/ 91 h 93"/>
              <a:gd name="T8" fmla="*/ 3 w 62"/>
              <a:gd name="T9" fmla="*/ 79 h 93"/>
              <a:gd name="T10" fmla="*/ 45 w 62"/>
              <a:gd name="T11" fmla="*/ 6 h 93"/>
              <a:gd name="T12" fmla="*/ 57 w 62"/>
              <a:gd name="T13" fmla="*/ 3 h 93"/>
              <a:gd name="T14" fmla="*/ 57 w 62"/>
              <a:gd name="T15" fmla="*/ 3 h 93"/>
              <a:gd name="T16" fmla="*/ 60 w 62"/>
              <a:gd name="T17" fmla="*/ 15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93">
                <a:moveTo>
                  <a:pt x="60" y="15"/>
                </a:moveTo>
                <a:cubicBezTo>
                  <a:pt x="18" y="87"/>
                  <a:pt x="18" y="87"/>
                  <a:pt x="18" y="87"/>
                </a:cubicBezTo>
                <a:cubicBezTo>
                  <a:pt x="16" y="92"/>
                  <a:pt x="10" y="93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2" y="88"/>
                  <a:pt x="0" y="83"/>
                  <a:pt x="3" y="79"/>
                </a:cubicBezTo>
                <a:cubicBezTo>
                  <a:pt x="45" y="6"/>
                  <a:pt x="45" y="6"/>
                  <a:pt x="45" y="6"/>
                </a:cubicBezTo>
                <a:cubicBezTo>
                  <a:pt x="47" y="2"/>
                  <a:pt x="53" y="0"/>
                  <a:pt x="57" y="3"/>
                </a:cubicBezTo>
                <a:cubicBezTo>
                  <a:pt x="57" y="3"/>
                  <a:pt x="57" y="3"/>
                  <a:pt x="57" y="3"/>
                </a:cubicBezTo>
                <a:cubicBezTo>
                  <a:pt x="61" y="5"/>
                  <a:pt x="62" y="11"/>
                  <a:pt x="60" y="15"/>
                </a:cubicBezTo>
                <a:close/>
              </a:path>
            </a:pathLst>
          </a:custGeom>
          <a:solidFill>
            <a:srgbClr val="73CA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60" name="Freeform 36"/>
          <p:cNvSpPr>
            <a:spLocks/>
          </p:cNvSpPr>
          <p:nvPr userDrawn="1"/>
        </p:nvSpPr>
        <p:spPr bwMode="auto">
          <a:xfrm>
            <a:off x="10736263" y="1701800"/>
            <a:ext cx="215900" cy="138113"/>
          </a:xfrm>
          <a:custGeom>
            <a:avLst/>
            <a:gdLst>
              <a:gd name="T0" fmla="*/ 131 w 136"/>
              <a:gd name="T1" fmla="*/ 17 h 87"/>
              <a:gd name="T2" fmla="*/ 14 w 136"/>
              <a:gd name="T3" fmla="*/ 85 h 87"/>
              <a:gd name="T4" fmla="*/ 2 w 136"/>
              <a:gd name="T5" fmla="*/ 81 h 87"/>
              <a:gd name="T6" fmla="*/ 2 w 136"/>
              <a:gd name="T7" fmla="*/ 81 h 87"/>
              <a:gd name="T8" fmla="*/ 5 w 136"/>
              <a:gd name="T9" fmla="*/ 69 h 87"/>
              <a:gd name="T10" fmla="*/ 122 w 136"/>
              <a:gd name="T11" fmla="*/ 2 h 87"/>
              <a:gd name="T12" fmla="*/ 134 w 136"/>
              <a:gd name="T13" fmla="*/ 5 h 87"/>
              <a:gd name="T14" fmla="*/ 134 w 136"/>
              <a:gd name="T15" fmla="*/ 5 h 87"/>
              <a:gd name="T16" fmla="*/ 131 w 136"/>
              <a:gd name="T17" fmla="*/ 1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6" h="87">
                <a:moveTo>
                  <a:pt x="131" y="17"/>
                </a:moveTo>
                <a:cubicBezTo>
                  <a:pt x="14" y="85"/>
                  <a:pt x="14" y="85"/>
                  <a:pt x="14" y="85"/>
                </a:cubicBezTo>
                <a:cubicBezTo>
                  <a:pt x="10" y="87"/>
                  <a:pt x="4" y="86"/>
                  <a:pt x="2" y="81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77"/>
                  <a:pt x="1" y="72"/>
                  <a:pt x="5" y="69"/>
                </a:cubicBezTo>
                <a:cubicBezTo>
                  <a:pt x="122" y="2"/>
                  <a:pt x="122" y="2"/>
                  <a:pt x="122" y="2"/>
                </a:cubicBezTo>
                <a:cubicBezTo>
                  <a:pt x="126" y="0"/>
                  <a:pt x="131" y="1"/>
                  <a:pt x="134" y="5"/>
                </a:cubicBezTo>
                <a:cubicBezTo>
                  <a:pt x="134" y="5"/>
                  <a:pt x="134" y="5"/>
                  <a:pt x="134" y="5"/>
                </a:cubicBezTo>
                <a:cubicBezTo>
                  <a:pt x="136" y="10"/>
                  <a:pt x="135" y="15"/>
                  <a:pt x="131" y="17"/>
                </a:cubicBezTo>
                <a:close/>
              </a:path>
            </a:pathLst>
          </a:custGeom>
          <a:solidFill>
            <a:srgbClr val="73CA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61" name="Freeform 37"/>
          <p:cNvSpPr>
            <a:spLocks/>
          </p:cNvSpPr>
          <p:nvPr userDrawn="1"/>
        </p:nvSpPr>
        <p:spPr bwMode="auto">
          <a:xfrm>
            <a:off x="10739438" y="1911350"/>
            <a:ext cx="161925" cy="39688"/>
          </a:xfrm>
          <a:custGeom>
            <a:avLst/>
            <a:gdLst>
              <a:gd name="T0" fmla="*/ 92 w 102"/>
              <a:gd name="T1" fmla="*/ 25 h 25"/>
              <a:gd name="T2" fmla="*/ 9 w 102"/>
              <a:gd name="T3" fmla="*/ 18 h 25"/>
              <a:gd name="T4" fmla="*/ 1 w 102"/>
              <a:gd name="T5" fmla="*/ 8 h 25"/>
              <a:gd name="T6" fmla="*/ 1 w 102"/>
              <a:gd name="T7" fmla="*/ 8 h 25"/>
              <a:gd name="T8" fmla="*/ 10 w 102"/>
              <a:gd name="T9" fmla="*/ 0 h 25"/>
              <a:gd name="T10" fmla="*/ 94 w 102"/>
              <a:gd name="T11" fmla="*/ 7 h 25"/>
              <a:gd name="T12" fmla="*/ 102 w 102"/>
              <a:gd name="T13" fmla="*/ 17 h 25"/>
              <a:gd name="T14" fmla="*/ 102 w 102"/>
              <a:gd name="T15" fmla="*/ 17 h 25"/>
              <a:gd name="T16" fmla="*/ 92 w 102"/>
              <a:gd name="T17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" h="25">
                <a:moveTo>
                  <a:pt x="92" y="25"/>
                </a:moveTo>
                <a:cubicBezTo>
                  <a:pt x="9" y="18"/>
                  <a:pt x="9" y="18"/>
                  <a:pt x="9" y="18"/>
                </a:cubicBezTo>
                <a:cubicBezTo>
                  <a:pt x="4" y="17"/>
                  <a:pt x="0" y="13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3"/>
                  <a:pt x="5" y="0"/>
                  <a:pt x="10" y="0"/>
                </a:cubicBezTo>
                <a:cubicBezTo>
                  <a:pt x="94" y="7"/>
                  <a:pt x="94" y="7"/>
                  <a:pt x="94" y="7"/>
                </a:cubicBezTo>
                <a:cubicBezTo>
                  <a:pt x="99" y="8"/>
                  <a:pt x="102" y="12"/>
                  <a:pt x="102" y="17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101" y="22"/>
                  <a:pt x="97" y="25"/>
                  <a:pt x="92" y="25"/>
                </a:cubicBezTo>
                <a:close/>
              </a:path>
            </a:pathLst>
          </a:custGeom>
          <a:solidFill>
            <a:srgbClr val="73CA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62" name="Freeform 38"/>
          <p:cNvSpPr>
            <a:spLocks/>
          </p:cNvSpPr>
          <p:nvPr userDrawn="1"/>
        </p:nvSpPr>
        <p:spPr bwMode="auto">
          <a:xfrm>
            <a:off x="8893176" y="4968875"/>
            <a:ext cx="714375" cy="57150"/>
          </a:xfrm>
          <a:custGeom>
            <a:avLst/>
            <a:gdLst>
              <a:gd name="T0" fmla="*/ 433 w 451"/>
              <a:gd name="T1" fmla="*/ 36 h 36"/>
              <a:gd name="T2" fmla="*/ 18 w 451"/>
              <a:gd name="T3" fmla="*/ 36 h 36"/>
              <a:gd name="T4" fmla="*/ 0 w 451"/>
              <a:gd name="T5" fmla="*/ 18 h 36"/>
              <a:gd name="T6" fmla="*/ 0 w 451"/>
              <a:gd name="T7" fmla="*/ 18 h 36"/>
              <a:gd name="T8" fmla="*/ 18 w 451"/>
              <a:gd name="T9" fmla="*/ 0 h 36"/>
              <a:gd name="T10" fmla="*/ 433 w 451"/>
              <a:gd name="T11" fmla="*/ 0 h 36"/>
              <a:gd name="T12" fmla="*/ 451 w 451"/>
              <a:gd name="T13" fmla="*/ 18 h 36"/>
              <a:gd name="T14" fmla="*/ 451 w 451"/>
              <a:gd name="T15" fmla="*/ 18 h 36"/>
              <a:gd name="T16" fmla="*/ 433 w 451"/>
              <a:gd name="T1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1" h="36">
                <a:moveTo>
                  <a:pt x="433" y="36"/>
                </a:moveTo>
                <a:cubicBezTo>
                  <a:pt x="18" y="36"/>
                  <a:pt x="18" y="36"/>
                  <a:pt x="18" y="36"/>
                </a:cubicBezTo>
                <a:cubicBezTo>
                  <a:pt x="8" y="36"/>
                  <a:pt x="0" y="2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433" y="0"/>
                  <a:pt x="433" y="0"/>
                  <a:pt x="433" y="0"/>
                </a:cubicBezTo>
                <a:cubicBezTo>
                  <a:pt x="443" y="0"/>
                  <a:pt x="451" y="8"/>
                  <a:pt x="451" y="18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1" y="28"/>
                  <a:pt x="443" y="36"/>
                  <a:pt x="433" y="36"/>
                </a:cubicBezTo>
                <a:close/>
              </a:path>
            </a:pathLst>
          </a:custGeom>
          <a:solidFill>
            <a:srgbClr val="0C65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63" name="Freeform 39"/>
          <p:cNvSpPr>
            <a:spLocks/>
          </p:cNvSpPr>
          <p:nvPr userDrawn="1"/>
        </p:nvSpPr>
        <p:spPr bwMode="auto">
          <a:xfrm>
            <a:off x="8550276" y="2470150"/>
            <a:ext cx="104775" cy="201613"/>
          </a:xfrm>
          <a:custGeom>
            <a:avLst/>
            <a:gdLst>
              <a:gd name="T0" fmla="*/ 66 w 66"/>
              <a:gd name="T1" fmla="*/ 127 h 127"/>
              <a:gd name="T2" fmla="*/ 66 w 66"/>
              <a:gd name="T3" fmla="*/ 0 h 127"/>
              <a:gd name="T4" fmla="*/ 0 w 66"/>
              <a:gd name="T5" fmla="*/ 66 h 127"/>
              <a:gd name="T6" fmla="*/ 66 w 66"/>
              <a:gd name="T7" fmla="*/ 12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127">
                <a:moveTo>
                  <a:pt x="66" y="127"/>
                </a:moveTo>
                <a:lnTo>
                  <a:pt x="66" y="0"/>
                </a:lnTo>
                <a:lnTo>
                  <a:pt x="0" y="66"/>
                </a:lnTo>
                <a:lnTo>
                  <a:pt x="66" y="127"/>
                </a:lnTo>
                <a:close/>
              </a:path>
            </a:pathLst>
          </a:custGeom>
          <a:solidFill>
            <a:srgbClr val="41B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64" name="Freeform 40"/>
          <p:cNvSpPr>
            <a:spLocks/>
          </p:cNvSpPr>
          <p:nvPr userDrawn="1"/>
        </p:nvSpPr>
        <p:spPr bwMode="auto">
          <a:xfrm>
            <a:off x="8550276" y="2470150"/>
            <a:ext cx="104775" cy="201613"/>
          </a:xfrm>
          <a:custGeom>
            <a:avLst/>
            <a:gdLst>
              <a:gd name="T0" fmla="*/ 66 w 66"/>
              <a:gd name="T1" fmla="*/ 127 h 127"/>
              <a:gd name="T2" fmla="*/ 66 w 66"/>
              <a:gd name="T3" fmla="*/ 0 h 127"/>
              <a:gd name="T4" fmla="*/ 0 w 66"/>
              <a:gd name="T5" fmla="*/ 66 h 127"/>
              <a:gd name="T6" fmla="*/ 66 w 66"/>
              <a:gd name="T7" fmla="*/ 12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127">
                <a:moveTo>
                  <a:pt x="66" y="127"/>
                </a:moveTo>
                <a:lnTo>
                  <a:pt x="66" y="0"/>
                </a:lnTo>
                <a:lnTo>
                  <a:pt x="0" y="66"/>
                </a:lnTo>
                <a:lnTo>
                  <a:pt x="66" y="1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65" name="Freeform 41"/>
          <p:cNvSpPr>
            <a:spLocks/>
          </p:cNvSpPr>
          <p:nvPr userDrawn="1"/>
        </p:nvSpPr>
        <p:spPr bwMode="auto">
          <a:xfrm>
            <a:off x="8169276" y="2590800"/>
            <a:ext cx="485775" cy="174625"/>
          </a:xfrm>
          <a:custGeom>
            <a:avLst/>
            <a:gdLst>
              <a:gd name="T0" fmla="*/ 194 w 306"/>
              <a:gd name="T1" fmla="*/ 36 h 110"/>
              <a:gd name="T2" fmla="*/ 153 w 306"/>
              <a:gd name="T3" fmla="*/ 53 h 110"/>
              <a:gd name="T4" fmla="*/ 112 w 306"/>
              <a:gd name="T5" fmla="*/ 36 h 110"/>
              <a:gd name="T6" fmla="*/ 77 w 306"/>
              <a:gd name="T7" fmla="*/ 0 h 110"/>
              <a:gd name="T8" fmla="*/ 0 w 306"/>
              <a:gd name="T9" fmla="*/ 70 h 110"/>
              <a:gd name="T10" fmla="*/ 0 w 306"/>
              <a:gd name="T11" fmla="*/ 82 h 110"/>
              <a:gd name="T12" fmla="*/ 28 w 306"/>
              <a:gd name="T13" fmla="*/ 110 h 110"/>
              <a:gd name="T14" fmla="*/ 278 w 306"/>
              <a:gd name="T15" fmla="*/ 110 h 110"/>
              <a:gd name="T16" fmla="*/ 306 w 306"/>
              <a:gd name="T17" fmla="*/ 82 h 110"/>
              <a:gd name="T18" fmla="*/ 306 w 306"/>
              <a:gd name="T19" fmla="*/ 70 h 110"/>
              <a:gd name="T20" fmla="*/ 230 w 306"/>
              <a:gd name="T21" fmla="*/ 0 h 110"/>
              <a:gd name="T22" fmla="*/ 194 w 306"/>
              <a:gd name="T23" fmla="*/ 3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6" h="110">
                <a:moveTo>
                  <a:pt x="194" y="36"/>
                </a:moveTo>
                <a:cubicBezTo>
                  <a:pt x="183" y="47"/>
                  <a:pt x="169" y="53"/>
                  <a:pt x="153" y="53"/>
                </a:cubicBezTo>
                <a:cubicBezTo>
                  <a:pt x="138" y="53"/>
                  <a:pt x="123" y="47"/>
                  <a:pt x="112" y="36"/>
                </a:cubicBezTo>
                <a:cubicBezTo>
                  <a:pt x="77" y="0"/>
                  <a:pt x="77" y="0"/>
                  <a:pt x="77" y="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97"/>
                  <a:pt x="13" y="110"/>
                  <a:pt x="28" y="110"/>
                </a:cubicBezTo>
                <a:cubicBezTo>
                  <a:pt x="278" y="110"/>
                  <a:pt x="278" y="110"/>
                  <a:pt x="278" y="110"/>
                </a:cubicBezTo>
                <a:cubicBezTo>
                  <a:pt x="294" y="110"/>
                  <a:pt x="306" y="97"/>
                  <a:pt x="306" y="82"/>
                </a:cubicBezTo>
                <a:cubicBezTo>
                  <a:pt x="306" y="70"/>
                  <a:pt x="306" y="70"/>
                  <a:pt x="306" y="70"/>
                </a:cubicBezTo>
                <a:cubicBezTo>
                  <a:pt x="230" y="0"/>
                  <a:pt x="230" y="0"/>
                  <a:pt x="230" y="0"/>
                </a:cubicBezTo>
                <a:cubicBezTo>
                  <a:pt x="194" y="36"/>
                  <a:pt x="194" y="36"/>
                  <a:pt x="194" y="36"/>
                </a:cubicBezTo>
              </a:path>
            </a:pathLst>
          </a:custGeom>
          <a:solidFill>
            <a:srgbClr val="74C9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66" name="Freeform 42"/>
          <p:cNvSpPr>
            <a:spLocks/>
          </p:cNvSpPr>
          <p:nvPr userDrawn="1"/>
        </p:nvSpPr>
        <p:spPr bwMode="auto">
          <a:xfrm>
            <a:off x="8170863" y="2386013"/>
            <a:ext cx="485775" cy="268288"/>
          </a:xfrm>
          <a:custGeom>
            <a:avLst/>
            <a:gdLst>
              <a:gd name="T0" fmla="*/ 278 w 306"/>
              <a:gd name="T1" fmla="*/ 0 h 169"/>
              <a:gd name="T2" fmla="*/ 28 w 306"/>
              <a:gd name="T3" fmla="*/ 0 h 169"/>
              <a:gd name="T4" fmla="*/ 0 w 306"/>
              <a:gd name="T5" fmla="*/ 28 h 169"/>
              <a:gd name="T6" fmla="*/ 0 w 306"/>
              <a:gd name="T7" fmla="*/ 34 h 169"/>
              <a:gd name="T8" fmla="*/ 122 w 306"/>
              <a:gd name="T9" fmla="*/ 156 h 169"/>
              <a:gd name="T10" fmla="*/ 153 w 306"/>
              <a:gd name="T11" fmla="*/ 169 h 169"/>
              <a:gd name="T12" fmla="*/ 184 w 306"/>
              <a:gd name="T13" fmla="*/ 156 h 169"/>
              <a:gd name="T14" fmla="*/ 306 w 306"/>
              <a:gd name="T15" fmla="*/ 34 h 169"/>
              <a:gd name="T16" fmla="*/ 306 w 306"/>
              <a:gd name="T17" fmla="*/ 28 h 169"/>
              <a:gd name="T18" fmla="*/ 278 w 306"/>
              <a:gd name="T1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6" h="169">
                <a:moveTo>
                  <a:pt x="278" y="0"/>
                </a:moveTo>
                <a:cubicBezTo>
                  <a:pt x="28" y="0"/>
                  <a:pt x="28" y="0"/>
                  <a:pt x="28" y="0"/>
                </a:cubicBezTo>
                <a:cubicBezTo>
                  <a:pt x="13" y="0"/>
                  <a:pt x="0" y="13"/>
                  <a:pt x="0" y="28"/>
                </a:cubicBezTo>
                <a:cubicBezTo>
                  <a:pt x="0" y="34"/>
                  <a:pt x="0" y="34"/>
                  <a:pt x="0" y="34"/>
                </a:cubicBezTo>
                <a:cubicBezTo>
                  <a:pt x="122" y="156"/>
                  <a:pt x="122" y="156"/>
                  <a:pt x="122" y="156"/>
                </a:cubicBezTo>
                <a:cubicBezTo>
                  <a:pt x="130" y="164"/>
                  <a:pt x="141" y="169"/>
                  <a:pt x="153" y="169"/>
                </a:cubicBezTo>
                <a:cubicBezTo>
                  <a:pt x="165" y="169"/>
                  <a:pt x="176" y="164"/>
                  <a:pt x="184" y="156"/>
                </a:cubicBezTo>
                <a:cubicBezTo>
                  <a:pt x="306" y="34"/>
                  <a:pt x="306" y="34"/>
                  <a:pt x="306" y="34"/>
                </a:cubicBezTo>
                <a:cubicBezTo>
                  <a:pt x="306" y="28"/>
                  <a:pt x="306" y="28"/>
                  <a:pt x="306" y="28"/>
                </a:cubicBezTo>
                <a:cubicBezTo>
                  <a:pt x="306" y="13"/>
                  <a:pt x="293" y="0"/>
                  <a:pt x="278" y="0"/>
                </a:cubicBezTo>
              </a:path>
            </a:pathLst>
          </a:custGeom>
          <a:solidFill>
            <a:srgbClr val="74C9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67" name="Freeform 43"/>
          <p:cNvSpPr>
            <a:spLocks/>
          </p:cNvSpPr>
          <p:nvPr userDrawn="1"/>
        </p:nvSpPr>
        <p:spPr bwMode="auto">
          <a:xfrm>
            <a:off x="8169276" y="2470150"/>
            <a:ext cx="106363" cy="203200"/>
          </a:xfrm>
          <a:custGeom>
            <a:avLst/>
            <a:gdLst>
              <a:gd name="T0" fmla="*/ 0 w 67"/>
              <a:gd name="T1" fmla="*/ 0 h 128"/>
              <a:gd name="T2" fmla="*/ 0 w 67"/>
              <a:gd name="T3" fmla="*/ 128 h 128"/>
              <a:gd name="T4" fmla="*/ 67 w 67"/>
              <a:gd name="T5" fmla="*/ 67 h 128"/>
              <a:gd name="T6" fmla="*/ 0 w 67"/>
              <a:gd name="T7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128">
                <a:moveTo>
                  <a:pt x="0" y="0"/>
                </a:moveTo>
                <a:lnTo>
                  <a:pt x="0" y="128"/>
                </a:lnTo>
                <a:lnTo>
                  <a:pt x="67" y="67"/>
                </a:lnTo>
                <a:lnTo>
                  <a:pt x="0" y="0"/>
                </a:lnTo>
                <a:close/>
              </a:path>
            </a:pathLst>
          </a:custGeom>
          <a:solidFill>
            <a:srgbClr val="41B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68" name="Freeform 44"/>
          <p:cNvSpPr>
            <a:spLocks/>
          </p:cNvSpPr>
          <p:nvPr userDrawn="1"/>
        </p:nvSpPr>
        <p:spPr bwMode="auto">
          <a:xfrm>
            <a:off x="8169276" y="2470150"/>
            <a:ext cx="106363" cy="203200"/>
          </a:xfrm>
          <a:custGeom>
            <a:avLst/>
            <a:gdLst>
              <a:gd name="T0" fmla="*/ 0 w 67"/>
              <a:gd name="T1" fmla="*/ 0 h 128"/>
              <a:gd name="T2" fmla="*/ 0 w 67"/>
              <a:gd name="T3" fmla="*/ 128 h 128"/>
              <a:gd name="T4" fmla="*/ 67 w 67"/>
              <a:gd name="T5" fmla="*/ 67 h 128"/>
              <a:gd name="T6" fmla="*/ 0 w 67"/>
              <a:gd name="T7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128">
                <a:moveTo>
                  <a:pt x="0" y="0"/>
                </a:moveTo>
                <a:lnTo>
                  <a:pt x="0" y="128"/>
                </a:lnTo>
                <a:lnTo>
                  <a:pt x="67" y="6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69" name="Freeform 45"/>
          <p:cNvSpPr>
            <a:spLocks noEditPoints="1"/>
          </p:cNvSpPr>
          <p:nvPr userDrawn="1"/>
        </p:nvSpPr>
        <p:spPr bwMode="auto">
          <a:xfrm>
            <a:off x="10088563" y="4040188"/>
            <a:ext cx="220663" cy="220663"/>
          </a:xfrm>
          <a:custGeom>
            <a:avLst/>
            <a:gdLst>
              <a:gd name="T0" fmla="*/ 139 w 139"/>
              <a:gd name="T1" fmla="*/ 69 h 139"/>
              <a:gd name="T2" fmla="*/ 70 w 139"/>
              <a:gd name="T3" fmla="*/ 139 h 139"/>
              <a:gd name="T4" fmla="*/ 0 w 139"/>
              <a:gd name="T5" fmla="*/ 69 h 139"/>
              <a:gd name="T6" fmla="*/ 70 w 139"/>
              <a:gd name="T7" fmla="*/ 0 h 139"/>
              <a:gd name="T8" fmla="*/ 139 w 139"/>
              <a:gd name="T9" fmla="*/ 69 h 139"/>
              <a:gd name="T10" fmla="*/ 139 w 139"/>
              <a:gd name="T11" fmla="*/ 69 h 139"/>
              <a:gd name="T12" fmla="*/ 139 w 139"/>
              <a:gd name="T13" fmla="*/ 6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139">
                <a:moveTo>
                  <a:pt x="139" y="69"/>
                </a:moveTo>
                <a:cubicBezTo>
                  <a:pt x="139" y="108"/>
                  <a:pt x="108" y="139"/>
                  <a:pt x="70" y="139"/>
                </a:cubicBezTo>
                <a:cubicBezTo>
                  <a:pt x="31" y="139"/>
                  <a:pt x="0" y="108"/>
                  <a:pt x="0" y="69"/>
                </a:cubicBezTo>
                <a:cubicBezTo>
                  <a:pt x="0" y="31"/>
                  <a:pt x="31" y="0"/>
                  <a:pt x="70" y="0"/>
                </a:cubicBezTo>
                <a:cubicBezTo>
                  <a:pt x="108" y="0"/>
                  <a:pt x="139" y="31"/>
                  <a:pt x="139" y="69"/>
                </a:cubicBezTo>
                <a:close/>
                <a:moveTo>
                  <a:pt x="139" y="69"/>
                </a:moveTo>
                <a:cubicBezTo>
                  <a:pt x="139" y="69"/>
                  <a:pt x="139" y="69"/>
                  <a:pt x="139" y="69"/>
                </a:cubicBezTo>
              </a:path>
            </a:pathLst>
          </a:custGeom>
          <a:solidFill>
            <a:srgbClr val="37B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70" name="Freeform 46"/>
          <p:cNvSpPr>
            <a:spLocks noEditPoints="1"/>
          </p:cNvSpPr>
          <p:nvPr userDrawn="1"/>
        </p:nvSpPr>
        <p:spPr bwMode="auto">
          <a:xfrm>
            <a:off x="10009188" y="4265613"/>
            <a:ext cx="379413" cy="152400"/>
          </a:xfrm>
          <a:custGeom>
            <a:avLst/>
            <a:gdLst>
              <a:gd name="T0" fmla="*/ 177 w 239"/>
              <a:gd name="T1" fmla="*/ 0 h 96"/>
              <a:gd name="T2" fmla="*/ 120 w 239"/>
              <a:gd name="T3" fmla="*/ 20 h 96"/>
              <a:gd name="T4" fmla="*/ 62 w 239"/>
              <a:gd name="T5" fmla="*/ 0 h 96"/>
              <a:gd name="T6" fmla="*/ 0 w 239"/>
              <a:gd name="T7" fmla="*/ 96 h 96"/>
              <a:gd name="T8" fmla="*/ 239 w 239"/>
              <a:gd name="T9" fmla="*/ 96 h 96"/>
              <a:gd name="T10" fmla="*/ 177 w 239"/>
              <a:gd name="T11" fmla="*/ 0 h 96"/>
              <a:gd name="T12" fmla="*/ 177 w 239"/>
              <a:gd name="T13" fmla="*/ 0 h 96"/>
              <a:gd name="T14" fmla="*/ 177 w 239"/>
              <a:gd name="T1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9" h="96">
                <a:moveTo>
                  <a:pt x="177" y="0"/>
                </a:moveTo>
                <a:cubicBezTo>
                  <a:pt x="161" y="13"/>
                  <a:pt x="141" y="20"/>
                  <a:pt x="120" y="20"/>
                </a:cubicBezTo>
                <a:cubicBezTo>
                  <a:pt x="98" y="20"/>
                  <a:pt x="78" y="13"/>
                  <a:pt x="62" y="0"/>
                </a:cubicBezTo>
                <a:cubicBezTo>
                  <a:pt x="19" y="15"/>
                  <a:pt x="0" y="70"/>
                  <a:pt x="0" y="96"/>
                </a:cubicBezTo>
                <a:cubicBezTo>
                  <a:pt x="239" y="96"/>
                  <a:pt x="239" y="96"/>
                  <a:pt x="239" y="96"/>
                </a:cubicBezTo>
                <a:cubicBezTo>
                  <a:pt x="239" y="71"/>
                  <a:pt x="219" y="16"/>
                  <a:pt x="177" y="0"/>
                </a:cubicBezTo>
                <a:close/>
                <a:moveTo>
                  <a:pt x="177" y="0"/>
                </a:moveTo>
                <a:cubicBezTo>
                  <a:pt x="177" y="0"/>
                  <a:pt x="177" y="0"/>
                  <a:pt x="177" y="0"/>
                </a:cubicBezTo>
              </a:path>
            </a:pathLst>
          </a:custGeom>
          <a:solidFill>
            <a:srgbClr val="37B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71" name="Freeform 47"/>
          <p:cNvSpPr>
            <a:spLocks noEditPoints="1"/>
          </p:cNvSpPr>
          <p:nvPr userDrawn="1"/>
        </p:nvSpPr>
        <p:spPr bwMode="auto">
          <a:xfrm>
            <a:off x="9899651" y="4040188"/>
            <a:ext cx="220663" cy="220663"/>
          </a:xfrm>
          <a:custGeom>
            <a:avLst/>
            <a:gdLst>
              <a:gd name="T0" fmla="*/ 139 w 139"/>
              <a:gd name="T1" fmla="*/ 69 h 139"/>
              <a:gd name="T2" fmla="*/ 69 w 139"/>
              <a:gd name="T3" fmla="*/ 139 h 139"/>
              <a:gd name="T4" fmla="*/ 0 w 139"/>
              <a:gd name="T5" fmla="*/ 69 h 139"/>
              <a:gd name="T6" fmla="*/ 69 w 139"/>
              <a:gd name="T7" fmla="*/ 0 h 139"/>
              <a:gd name="T8" fmla="*/ 139 w 139"/>
              <a:gd name="T9" fmla="*/ 69 h 139"/>
              <a:gd name="T10" fmla="*/ 139 w 139"/>
              <a:gd name="T11" fmla="*/ 69 h 139"/>
              <a:gd name="T12" fmla="*/ 139 w 139"/>
              <a:gd name="T13" fmla="*/ 6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139">
                <a:moveTo>
                  <a:pt x="139" y="69"/>
                </a:moveTo>
                <a:cubicBezTo>
                  <a:pt x="139" y="108"/>
                  <a:pt x="108" y="139"/>
                  <a:pt x="69" y="139"/>
                </a:cubicBezTo>
                <a:cubicBezTo>
                  <a:pt x="31" y="139"/>
                  <a:pt x="0" y="108"/>
                  <a:pt x="0" y="69"/>
                </a:cubicBezTo>
                <a:cubicBezTo>
                  <a:pt x="0" y="31"/>
                  <a:pt x="31" y="0"/>
                  <a:pt x="69" y="0"/>
                </a:cubicBezTo>
                <a:cubicBezTo>
                  <a:pt x="108" y="0"/>
                  <a:pt x="139" y="31"/>
                  <a:pt x="139" y="69"/>
                </a:cubicBezTo>
                <a:close/>
                <a:moveTo>
                  <a:pt x="139" y="69"/>
                </a:moveTo>
                <a:cubicBezTo>
                  <a:pt x="139" y="69"/>
                  <a:pt x="139" y="69"/>
                  <a:pt x="139" y="69"/>
                </a:cubicBezTo>
              </a:path>
            </a:pathLst>
          </a:custGeom>
          <a:solidFill>
            <a:srgbClr val="75C9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72" name="Freeform 48"/>
          <p:cNvSpPr>
            <a:spLocks noEditPoints="1"/>
          </p:cNvSpPr>
          <p:nvPr userDrawn="1"/>
        </p:nvSpPr>
        <p:spPr bwMode="auto">
          <a:xfrm>
            <a:off x="9818688" y="4265613"/>
            <a:ext cx="379413" cy="152400"/>
          </a:xfrm>
          <a:custGeom>
            <a:avLst/>
            <a:gdLst>
              <a:gd name="T0" fmla="*/ 178 w 239"/>
              <a:gd name="T1" fmla="*/ 0 h 96"/>
              <a:gd name="T2" fmla="*/ 120 w 239"/>
              <a:gd name="T3" fmla="*/ 20 h 96"/>
              <a:gd name="T4" fmla="*/ 63 w 239"/>
              <a:gd name="T5" fmla="*/ 0 h 96"/>
              <a:gd name="T6" fmla="*/ 0 w 239"/>
              <a:gd name="T7" fmla="*/ 96 h 96"/>
              <a:gd name="T8" fmla="*/ 239 w 239"/>
              <a:gd name="T9" fmla="*/ 96 h 96"/>
              <a:gd name="T10" fmla="*/ 178 w 239"/>
              <a:gd name="T11" fmla="*/ 0 h 96"/>
              <a:gd name="T12" fmla="*/ 178 w 239"/>
              <a:gd name="T13" fmla="*/ 0 h 96"/>
              <a:gd name="T14" fmla="*/ 178 w 239"/>
              <a:gd name="T1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9" h="96">
                <a:moveTo>
                  <a:pt x="178" y="0"/>
                </a:moveTo>
                <a:cubicBezTo>
                  <a:pt x="162" y="13"/>
                  <a:pt x="142" y="20"/>
                  <a:pt x="120" y="20"/>
                </a:cubicBezTo>
                <a:cubicBezTo>
                  <a:pt x="99" y="20"/>
                  <a:pt x="79" y="13"/>
                  <a:pt x="63" y="0"/>
                </a:cubicBezTo>
                <a:cubicBezTo>
                  <a:pt x="20" y="15"/>
                  <a:pt x="0" y="70"/>
                  <a:pt x="0" y="96"/>
                </a:cubicBezTo>
                <a:cubicBezTo>
                  <a:pt x="239" y="96"/>
                  <a:pt x="239" y="96"/>
                  <a:pt x="239" y="96"/>
                </a:cubicBezTo>
                <a:cubicBezTo>
                  <a:pt x="239" y="71"/>
                  <a:pt x="220" y="16"/>
                  <a:pt x="178" y="0"/>
                </a:cubicBezTo>
                <a:close/>
                <a:moveTo>
                  <a:pt x="178" y="0"/>
                </a:moveTo>
                <a:cubicBezTo>
                  <a:pt x="178" y="0"/>
                  <a:pt x="178" y="0"/>
                  <a:pt x="178" y="0"/>
                </a:cubicBezTo>
              </a:path>
            </a:pathLst>
          </a:custGeom>
          <a:solidFill>
            <a:srgbClr val="75C9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1" name="副标题 2" hidden="1"/>
          <p:cNvSpPr>
            <a:spLocks noGrp="1"/>
          </p:cNvSpPr>
          <p:nvPr userDrawn="1">
            <p:ph type="subTitle" idx="1"/>
          </p:nvPr>
        </p:nvSpPr>
        <p:spPr>
          <a:xfrm>
            <a:off x="669924" y="3177584"/>
            <a:ext cx="7855511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 hidden="1"/>
          <p:cNvSpPr>
            <a:spLocks noGrp="1"/>
          </p:cNvSpPr>
          <p:nvPr userDrawn="1">
            <p:ph type="ctrTitle"/>
          </p:nvPr>
        </p:nvSpPr>
        <p:spPr>
          <a:xfrm>
            <a:off x="669924" y="2478993"/>
            <a:ext cx="7855511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 hidden="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4" y="4940892"/>
            <a:ext cx="785551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 hidden="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4" y="5237163"/>
            <a:ext cx="785551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55FC8B0B-AD80-29EE-1E4A-E2B767096C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904" y="936375"/>
            <a:ext cx="4773964" cy="576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E027521E-E090-78B4-EB1F-369538782F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50363" y="1098375"/>
            <a:ext cx="1873302" cy="252000"/>
          </a:xfrm>
          <a:prstGeom prst="rect">
            <a:avLst/>
          </a:prstGeom>
        </p:spPr>
      </p:pic>
      <p:sp>
        <p:nvSpPr>
          <p:cNvPr id="8" name="文本占位符 13">
            <a:extLst>
              <a:ext uri="{FF2B5EF4-FFF2-40B4-BE49-F238E27FC236}">
                <a16:creationId xmlns:a16="http://schemas.microsoft.com/office/drawing/2014/main" id="{44202F22-07C3-758E-4D2F-87932FB955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7757" y="4955862"/>
            <a:ext cx="785551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9" name="文本占位符 13">
            <a:extLst>
              <a:ext uri="{FF2B5EF4-FFF2-40B4-BE49-F238E27FC236}">
                <a16:creationId xmlns:a16="http://schemas.microsoft.com/office/drawing/2014/main" id="{2D9E4CBD-6DF8-B920-A118-1DCB598696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7757" y="5252133"/>
            <a:ext cx="785551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-1588"/>
            <a:ext cx="121888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Rectangle 5" hidden="1"/>
          <p:cNvSpPr>
            <a:spLocks noChangeArrowheads="1"/>
          </p:cNvSpPr>
          <p:nvPr userDrawn="1"/>
        </p:nvSpPr>
        <p:spPr bwMode="auto">
          <a:xfrm>
            <a:off x="0" y="0"/>
            <a:ext cx="12188825" cy="68580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0" y="1898650"/>
            <a:ext cx="3960813" cy="4959351"/>
          </a:xfrm>
          <a:custGeom>
            <a:avLst/>
            <a:gdLst>
              <a:gd name="T0" fmla="*/ 2495 w 2495"/>
              <a:gd name="T1" fmla="*/ 3124 h 3124"/>
              <a:gd name="T2" fmla="*/ 0 w 2495"/>
              <a:gd name="T3" fmla="*/ 3124 h 3124"/>
              <a:gd name="T4" fmla="*/ 0 w 2495"/>
              <a:gd name="T5" fmla="*/ 0 h 3124"/>
              <a:gd name="T6" fmla="*/ 2495 w 2495"/>
              <a:gd name="T7" fmla="*/ 3124 h 3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95" h="3124">
                <a:moveTo>
                  <a:pt x="2495" y="3124"/>
                </a:moveTo>
                <a:lnTo>
                  <a:pt x="0" y="3124"/>
                </a:lnTo>
                <a:lnTo>
                  <a:pt x="0" y="0"/>
                </a:lnTo>
                <a:lnTo>
                  <a:pt x="2495" y="3124"/>
                </a:lnTo>
                <a:close/>
              </a:path>
            </a:pathLst>
          </a:custGeom>
          <a:solidFill>
            <a:srgbClr val="D7F1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0" y="3673475"/>
            <a:ext cx="2544763" cy="3184525"/>
          </a:xfrm>
          <a:custGeom>
            <a:avLst/>
            <a:gdLst>
              <a:gd name="T0" fmla="*/ 0 w 1603"/>
              <a:gd name="T1" fmla="*/ 0 h 2006"/>
              <a:gd name="T2" fmla="*/ 0 w 1603"/>
              <a:gd name="T3" fmla="*/ 2006 h 2006"/>
              <a:gd name="T4" fmla="*/ 1603 w 1603"/>
              <a:gd name="T5" fmla="*/ 2006 h 2006"/>
              <a:gd name="T6" fmla="*/ 0 w 1603"/>
              <a:gd name="T7" fmla="*/ 0 h 2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3" h="2006">
                <a:moveTo>
                  <a:pt x="0" y="0"/>
                </a:moveTo>
                <a:lnTo>
                  <a:pt x="0" y="2006"/>
                </a:lnTo>
                <a:lnTo>
                  <a:pt x="1603" y="2006"/>
                </a:lnTo>
                <a:lnTo>
                  <a:pt x="0" y="0"/>
                </a:lnTo>
                <a:close/>
              </a:path>
            </a:pathLst>
          </a:custGeom>
          <a:solidFill>
            <a:srgbClr val="75C9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0" y="5272088"/>
            <a:ext cx="1266825" cy="1585913"/>
          </a:xfrm>
          <a:custGeom>
            <a:avLst/>
            <a:gdLst>
              <a:gd name="T0" fmla="*/ 0 w 798"/>
              <a:gd name="T1" fmla="*/ 0 h 999"/>
              <a:gd name="T2" fmla="*/ 0 w 798"/>
              <a:gd name="T3" fmla="*/ 999 h 999"/>
              <a:gd name="T4" fmla="*/ 798 w 798"/>
              <a:gd name="T5" fmla="*/ 999 h 999"/>
              <a:gd name="T6" fmla="*/ 0 w 798"/>
              <a:gd name="T7" fmla="*/ 0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8" h="999">
                <a:moveTo>
                  <a:pt x="0" y="0"/>
                </a:moveTo>
                <a:lnTo>
                  <a:pt x="0" y="999"/>
                </a:lnTo>
                <a:lnTo>
                  <a:pt x="798" y="999"/>
                </a:lnTo>
                <a:lnTo>
                  <a:pt x="0" y="0"/>
                </a:lnTo>
                <a:close/>
              </a:path>
            </a:pathLst>
          </a:custGeom>
          <a:solidFill>
            <a:srgbClr val="3DB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1588" y="6856413"/>
            <a:ext cx="12188825" cy="0"/>
          </a:xfrm>
          <a:custGeom>
            <a:avLst/>
            <a:gdLst>
              <a:gd name="T0" fmla="*/ 7678 w 7678"/>
              <a:gd name="T1" fmla="*/ 0 w 7678"/>
              <a:gd name="T2" fmla="*/ 7678 w 767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678">
                <a:moveTo>
                  <a:pt x="7678" y="0"/>
                </a:moveTo>
                <a:lnTo>
                  <a:pt x="0" y="0"/>
                </a:lnTo>
                <a:lnTo>
                  <a:pt x="7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Line 8" hidden="1"/>
          <p:cNvSpPr>
            <a:spLocks noChangeShapeType="1"/>
          </p:cNvSpPr>
          <p:nvPr userDrawn="1"/>
        </p:nvSpPr>
        <p:spPr bwMode="auto">
          <a:xfrm flipH="1">
            <a:off x="1588" y="6856413"/>
            <a:ext cx="121888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标题 1" hidden="1"/>
          <p:cNvSpPr>
            <a:spLocks noGrp="1"/>
          </p:cNvSpPr>
          <p:nvPr userDrawn="1">
            <p:ph type="title"/>
          </p:nvPr>
        </p:nvSpPr>
        <p:spPr>
          <a:xfrm>
            <a:off x="675698" y="2657929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 hidden="1"/>
          <p:cNvSpPr>
            <a:spLocks noGrp="1"/>
          </p:cNvSpPr>
          <p:nvPr userDrawn="1">
            <p:ph type="body" idx="1"/>
          </p:nvPr>
        </p:nvSpPr>
        <p:spPr>
          <a:xfrm>
            <a:off x="676814" y="3553279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日期占位符 1" hidden="1">
            <a:extLst>
              <a:ext uri="{FF2B5EF4-FFF2-40B4-BE49-F238E27FC236}">
                <a16:creationId xmlns:a16="http://schemas.microsoft.com/office/drawing/2014/main" id="{730DFF3A-C761-42BB-9FF9-FE75E3173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3" name="页脚占位符 2" hidden="1">
            <a:extLst>
              <a:ext uri="{FF2B5EF4-FFF2-40B4-BE49-F238E27FC236}">
                <a16:creationId xmlns:a16="http://schemas.microsoft.com/office/drawing/2014/main" id="{31B150D4-CD0A-4CD8-933B-78B4DB4B6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E559309E-37A1-47C6-88AD-0A97960F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5" name="图形 14">
            <a:extLst>
              <a:ext uri="{FF2B5EF4-FFF2-40B4-BE49-F238E27FC236}">
                <a16:creationId xmlns:a16="http://schemas.microsoft.com/office/drawing/2014/main" id="{E89B8E97-4E4E-92B9-C3FB-33DB3AB622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4763" y="5367194"/>
            <a:ext cx="3911760" cy="89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0B3142A6-24D9-652C-A783-21504BF94A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D785E806-1C4A-AF5C-9065-3DD120A6A5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5957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1588" y="1588"/>
            <a:ext cx="5959476" cy="6858000"/>
          </a:xfrm>
          <a:prstGeom prst="rect">
            <a:avLst/>
          </a:prstGeom>
          <a:solidFill>
            <a:srgbClr val="D7F1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auto">
          <a:xfrm>
            <a:off x="1028700" y="2328863"/>
            <a:ext cx="3989388" cy="2825750"/>
          </a:xfrm>
          <a:custGeom>
            <a:avLst/>
            <a:gdLst>
              <a:gd name="T0" fmla="*/ 2433 w 2513"/>
              <a:gd name="T1" fmla="*/ 1780 h 1780"/>
              <a:gd name="T2" fmla="*/ 79 w 2513"/>
              <a:gd name="T3" fmla="*/ 1780 h 1780"/>
              <a:gd name="T4" fmla="*/ 0 w 2513"/>
              <a:gd name="T5" fmla="*/ 1700 h 1780"/>
              <a:gd name="T6" fmla="*/ 0 w 2513"/>
              <a:gd name="T7" fmla="*/ 79 h 1780"/>
              <a:gd name="T8" fmla="*/ 79 w 2513"/>
              <a:gd name="T9" fmla="*/ 0 h 1780"/>
              <a:gd name="T10" fmla="*/ 2433 w 2513"/>
              <a:gd name="T11" fmla="*/ 0 h 1780"/>
              <a:gd name="T12" fmla="*/ 2513 w 2513"/>
              <a:gd name="T13" fmla="*/ 79 h 1780"/>
              <a:gd name="T14" fmla="*/ 2513 w 2513"/>
              <a:gd name="T15" fmla="*/ 1700 h 1780"/>
              <a:gd name="T16" fmla="*/ 2433 w 2513"/>
              <a:gd name="T17" fmla="*/ 1780 h 1780"/>
              <a:gd name="T18" fmla="*/ 2433 w 2513"/>
              <a:gd name="T19" fmla="*/ 1780 h 1780"/>
              <a:gd name="T20" fmla="*/ 2433 w 2513"/>
              <a:gd name="T21" fmla="*/ 1780 h 1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13" h="1780">
                <a:moveTo>
                  <a:pt x="2433" y="1780"/>
                </a:moveTo>
                <a:cubicBezTo>
                  <a:pt x="79" y="1780"/>
                  <a:pt x="79" y="1780"/>
                  <a:pt x="79" y="1780"/>
                </a:cubicBezTo>
                <a:cubicBezTo>
                  <a:pt x="35" y="1780"/>
                  <a:pt x="0" y="1744"/>
                  <a:pt x="0" y="1700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35"/>
                  <a:pt x="35" y="0"/>
                  <a:pt x="79" y="0"/>
                </a:cubicBezTo>
                <a:cubicBezTo>
                  <a:pt x="2433" y="0"/>
                  <a:pt x="2433" y="0"/>
                  <a:pt x="2433" y="0"/>
                </a:cubicBezTo>
                <a:cubicBezTo>
                  <a:pt x="2477" y="0"/>
                  <a:pt x="2513" y="35"/>
                  <a:pt x="2513" y="79"/>
                </a:cubicBezTo>
                <a:cubicBezTo>
                  <a:pt x="2513" y="1700"/>
                  <a:pt x="2513" y="1700"/>
                  <a:pt x="2513" y="1700"/>
                </a:cubicBezTo>
                <a:cubicBezTo>
                  <a:pt x="2513" y="1744"/>
                  <a:pt x="2477" y="1780"/>
                  <a:pt x="2433" y="1780"/>
                </a:cubicBezTo>
                <a:close/>
                <a:moveTo>
                  <a:pt x="2433" y="1780"/>
                </a:moveTo>
                <a:cubicBezTo>
                  <a:pt x="2433" y="1780"/>
                  <a:pt x="2433" y="1780"/>
                  <a:pt x="2433" y="1780"/>
                </a:cubicBezTo>
              </a:path>
            </a:pathLst>
          </a:custGeom>
          <a:solidFill>
            <a:srgbClr val="75C9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222375" y="2625725"/>
            <a:ext cx="3600450" cy="2168525"/>
          </a:xfrm>
          <a:prstGeom prst="rect">
            <a:avLst/>
          </a:prstGeom>
          <a:solidFill>
            <a:srgbClr val="D7F1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1590675" y="2625725"/>
            <a:ext cx="2865438" cy="2168525"/>
          </a:xfrm>
          <a:prstGeom prst="rect">
            <a:avLst/>
          </a:prstGeom>
          <a:solidFill>
            <a:srgbClr val="CAEA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 noEditPoints="1"/>
          </p:cNvSpPr>
          <p:nvPr userDrawn="1"/>
        </p:nvSpPr>
        <p:spPr bwMode="auto">
          <a:xfrm>
            <a:off x="487363" y="4930775"/>
            <a:ext cx="5057775" cy="223838"/>
          </a:xfrm>
          <a:custGeom>
            <a:avLst/>
            <a:gdLst>
              <a:gd name="T0" fmla="*/ 3113 w 3186"/>
              <a:gd name="T1" fmla="*/ 141 h 141"/>
              <a:gd name="T2" fmla="*/ 70 w 3186"/>
              <a:gd name="T3" fmla="*/ 141 h 141"/>
              <a:gd name="T4" fmla="*/ 0 w 3186"/>
              <a:gd name="T5" fmla="*/ 70 h 141"/>
              <a:gd name="T6" fmla="*/ 0 w 3186"/>
              <a:gd name="T7" fmla="*/ 0 h 141"/>
              <a:gd name="T8" fmla="*/ 3186 w 3186"/>
              <a:gd name="T9" fmla="*/ 0 h 141"/>
              <a:gd name="T10" fmla="*/ 3186 w 3186"/>
              <a:gd name="T11" fmla="*/ 68 h 141"/>
              <a:gd name="T12" fmla="*/ 3113 w 3186"/>
              <a:gd name="T13" fmla="*/ 141 h 141"/>
              <a:gd name="T14" fmla="*/ 3113 w 3186"/>
              <a:gd name="T15" fmla="*/ 141 h 141"/>
              <a:gd name="T16" fmla="*/ 3113 w 3186"/>
              <a:gd name="T17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86" h="141">
                <a:moveTo>
                  <a:pt x="3113" y="141"/>
                </a:moveTo>
                <a:cubicBezTo>
                  <a:pt x="70" y="141"/>
                  <a:pt x="70" y="141"/>
                  <a:pt x="70" y="141"/>
                </a:cubicBezTo>
                <a:cubicBezTo>
                  <a:pt x="32" y="141"/>
                  <a:pt x="0" y="109"/>
                  <a:pt x="0" y="70"/>
                </a:cubicBezTo>
                <a:cubicBezTo>
                  <a:pt x="0" y="0"/>
                  <a:pt x="0" y="0"/>
                  <a:pt x="0" y="0"/>
                </a:cubicBezTo>
                <a:cubicBezTo>
                  <a:pt x="3186" y="0"/>
                  <a:pt x="3186" y="0"/>
                  <a:pt x="3186" y="0"/>
                </a:cubicBezTo>
                <a:cubicBezTo>
                  <a:pt x="3186" y="68"/>
                  <a:pt x="3186" y="68"/>
                  <a:pt x="3186" y="68"/>
                </a:cubicBezTo>
                <a:cubicBezTo>
                  <a:pt x="3186" y="108"/>
                  <a:pt x="3154" y="141"/>
                  <a:pt x="3113" y="141"/>
                </a:cubicBezTo>
                <a:close/>
                <a:moveTo>
                  <a:pt x="3113" y="141"/>
                </a:moveTo>
                <a:cubicBezTo>
                  <a:pt x="3113" y="141"/>
                  <a:pt x="3113" y="141"/>
                  <a:pt x="3113" y="141"/>
                </a:cubicBezTo>
              </a:path>
            </a:pathLst>
          </a:custGeom>
          <a:solidFill>
            <a:srgbClr val="3DB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/>
          <p:cNvSpPr>
            <a:spLocks noEditPoints="1"/>
          </p:cNvSpPr>
          <p:nvPr userDrawn="1"/>
        </p:nvSpPr>
        <p:spPr bwMode="auto">
          <a:xfrm>
            <a:off x="488950" y="5064125"/>
            <a:ext cx="5054600" cy="90488"/>
          </a:xfrm>
          <a:custGeom>
            <a:avLst/>
            <a:gdLst>
              <a:gd name="T0" fmla="*/ 0 w 3184"/>
              <a:gd name="T1" fmla="*/ 0 h 57"/>
              <a:gd name="T2" fmla="*/ 69 w 3184"/>
              <a:gd name="T3" fmla="*/ 57 h 57"/>
              <a:gd name="T4" fmla="*/ 3112 w 3184"/>
              <a:gd name="T5" fmla="*/ 57 h 57"/>
              <a:gd name="T6" fmla="*/ 3184 w 3184"/>
              <a:gd name="T7" fmla="*/ 0 h 57"/>
              <a:gd name="T8" fmla="*/ 0 w 3184"/>
              <a:gd name="T9" fmla="*/ 0 h 57"/>
              <a:gd name="T10" fmla="*/ 0 w 3184"/>
              <a:gd name="T11" fmla="*/ 0 h 57"/>
              <a:gd name="T12" fmla="*/ 0 w 3184"/>
              <a:gd name="T13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84" h="57">
                <a:moveTo>
                  <a:pt x="0" y="0"/>
                </a:moveTo>
                <a:cubicBezTo>
                  <a:pt x="6" y="32"/>
                  <a:pt x="35" y="57"/>
                  <a:pt x="69" y="57"/>
                </a:cubicBezTo>
                <a:cubicBezTo>
                  <a:pt x="3112" y="57"/>
                  <a:pt x="3112" y="57"/>
                  <a:pt x="3112" y="57"/>
                </a:cubicBezTo>
                <a:cubicBezTo>
                  <a:pt x="3147" y="57"/>
                  <a:pt x="3176" y="32"/>
                  <a:pt x="3184" y="0"/>
                </a:cubicBezTo>
                <a:lnTo>
                  <a:pt x="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D65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1"/>
          <p:cNvSpPr>
            <a:spLocks noEditPoints="1"/>
          </p:cNvSpPr>
          <p:nvPr userDrawn="1"/>
        </p:nvSpPr>
        <p:spPr bwMode="auto">
          <a:xfrm>
            <a:off x="2978150" y="2447925"/>
            <a:ext cx="90488" cy="88900"/>
          </a:xfrm>
          <a:custGeom>
            <a:avLst/>
            <a:gdLst>
              <a:gd name="T0" fmla="*/ 0 w 57"/>
              <a:gd name="T1" fmla="*/ 28 h 56"/>
              <a:gd name="T2" fmla="*/ 28 w 57"/>
              <a:gd name="T3" fmla="*/ 56 h 56"/>
              <a:gd name="T4" fmla="*/ 57 w 57"/>
              <a:gd name="T5" fmla="*/ 28 h 56"/>
              <a:gd name="T6" fmla="*/ 28 w 57"/>
              <a:gd name="T7" fmla="*/ 0 h 56"/>
              <a:gd name="T8" fmla="*/ 0 w 57"/>
              <a:gd name="T9" fmla="*/ 28 h 56"/>
              <a:gd name="T10" fmla="*/ 0 w 57"/>
              <a:gd name="T11" fmla="*/ 28 h 56"/>
              <a:gd name="T12" fmla="*/ 0 w 57"/>
              <a:gd name="T13" fmla="*/ 2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56">
                <a:moveTo>
                  <a:pt x="0" y="28"/>
                </a:moveTo>
                <a:cubicBezTo>
                  <a:pt x="0" y="44"/>
                  <a:pt x="12" y="56"/>
                  <a:pt x="28" y="56"/>
                </a:cubicBezTo>
                <a:cubicBezTo>
                  <a:pt x="44" y="56"/>
                  <a:pt x="57" y="44"/>
                  <a:pt x="57" y="28"/>
                </a:cubicBezTo>
                <a:cubicBezTo>
                  <a:pt x="57" y="12"/>
                  <a:pt x="44" y="0"/>
                  <a:pt x="28" y="0"/>
                </a:cubicBezTo>
                <a:cubicBezTo>
                  <a:pt x="12" y="0"/>
                  <a:pt x="0" y="12"/>
                  <a:pt x="0" y="28"/>
                </a:cubicBezTo>
                <a:close/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</a:path>
            </a:pathLst>
          </a:custGeom>
          <a:solidFill>
            <a:srgbClr val="1231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2"/>
          <p:cNvSpPr>
            <a:spLocks/>
          </p:cNvSpPr>
          <p:nvPr userDrawn="1"/>
        </p:nvSpPr>
        <p:spPr bwMode="auto">
          <a:xfrm>
            <a:off x="1654175" y="1878013"/>
            <a:ext cx="2736850" cy="2916238"/>
          </a:xfrm>
          <a:custGeom>
            <a:avLst/>
            <a:gdLst>
              <a:gd name="T0" fmla="*/ 1724 w 1724"/>
              <a:gd name="T1" fmla="*/ 1837 h 1837"/>
              <a:gd name="T2" fmla="*/ 0 w 1724"/>
              <a:gd name="T3" fmla="*/ 1837 h 1837"/>
              <a:gd name="T4" fmla="*/ 0 w 1724"/>
              <a:gd name="T5" fmla="*/ 48 h 1837"/>
              <a:gd name="T6" fmla="*/ 48 w 1724"/>
              <a:gd name="T7" fmla="*/ 0 h 1837"/>
              <a:gd name="T8" fmla="*/ 1676 w 1724"/>
              <a:gd name="T9" fmla="*/ 0 h 1837"/>
              <a:gd name="T10" fmla="*/ 1724 w 1724"/>
              <a:gd name="T11" fmla="*/ 48 h 1837"/>
              <a:gd name="T12" fmla="*/ 1724 w 1724"/>
              <a:gd name="T13" fmla="*/ 1837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4" h="1837">
                <a:moveTo>
                  <a:pt x="1724" y="1837"/>
                </a:moveTo>
                <a:cubicBezTo>
                  <a:pt x="0" y="1837"/>
                  <a:pt x="0" y="1837"/>
                  <a:pt x="0" y="18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48" y="0"/>
                </a:cubicBezTo>
                <a:cubicBezTo>
                  <a:pt x="1676" y="0"/>
                  <a:pt x="1676" y="0"/>
                  <a:pt x="1676" y="0"/>
                </a:cubicBezTo>
                <a:cubicBezTo>
                  <a:pt x="1703" y="0"/>
                  <a:pt x="1724" y="21"/>
                  <a:pt x="1724" y="48"/>
                </a:cubicBezTo>
                <a:lnTo>
                  <a:pt x="1724" y="18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3"/>
          <p:cNvSpPr>
            <a:spLocks/>
          </p:cNvSpPr>
          <p:nvPr userDrawn="1"/>
        </p:nvSpPr>
        <p:spPr bwMode="auto">
          <a:xfrm>
            <a:off x="1654175" y="1878013"/>
            <a:ext cx="2736850" cy="127000"/>
          </a:xfrm>
          <a:custGeom>
            <a:avLst/>
            <a:gdLst>
              <a:gd name="T0" fmla="*/ 1671 w 1724"/>
              <a:gd name="T1" fmla="*/ 0 h 80"/>
              <a:gd name="T2" fmla="*/ 54 w 1724"/>
              <a:gd name="T3" fmla="*/ 0 h 80"/>
              <a:gd name="T4" fmla="*/ 0 w 1724"/>
              <a:gd name="T5" fmla="*/ 53 h 80"/>
              <a:gd name="T6" fmla="*/ 0 w 1724"/>
              <a:gd name="T7" fmla="*/ 80 h 80"/>
              <a:gd name="T8" fmla="*/ 1724 w 1724"/>
              <a:gd name="T9" fmla="*/ 80 h 80"/>
              <a:gd name="T10" fmla="*/ 1724 w 1724"/>
              <a:gd name="T11" fmla="*/ 53 h 80"/>
              <a:gd name="T12" fmla="*/ 1671 w 1724"/>
              <a:gd name="T13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4" h="80">
                <a:moveTo>
                  <a:pt x="1671" y="0"/>
                </a:moveTo>
                <a:cubicBezTo>
                  <a:pt x="54" y="0"/>
                  <a:pt x="54" y="0"/>
                  <a:pt x="54" y="0"/>
                </a:cubicBezTo>
                <a:cubicBezTo>
                  <a:pt x="24" y="0"/>
                  <a:pt x="0" y="24"/>
                  <a:pt x="0" y="53"/>
                </a:cubicBezTo>
                <a:cubicBezTo>
                  <a:pt x="0" y="80"/>
                  <a:pt x="0" y="80"/>
                  <a:pt x="0" y="80"/>
                </a:cubicBezTo>
                <a:cubicBezTo>
                  <a:pt x="1724" y="80"/>
                  <a:pt x="1724" y="80"/>
                  <a:pt x="1724" y="80"/>
                </a:cubicBezTo>
                <a:cubicBezTo>
                  <a:pt x="1724" y="53"/>
                  <a:pt x="1724" y="53"/>
                  <a:pt x="1724" y="53"/>
                </a:cubicBezTo>
                <a:cubicBezTo>
                  <a:pt x="1724" y="24"/>
                  <a:pt x="1700" y="0"/>
                  <a:pt x="1671" y="0"/>
                </a:cubicBezTo>
                <a:close/>
              </a:path>
            </a:pathLst>
          </a:custGeom>
          <a:solidFill>
            <a:srgbClr val="73CA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14"/>
          <p:cNvSpPr>
            <a:spLocks noChangeArrowheads="1"/>
          </p:cNvSpPr>
          <p:nvPr userDrawn="1"/>
        </p:nvSpPr>
        <p:spPr bwMode="auto">
          <a:xfrm>
            <a:off x="1828800" y="2230438"/>
            <a:ext cx="692150" cy="692150"/>
          </a:xfrm>
          <a:prstGeom prst="rect">
            <a:avLst/>
          </a:prstGeom>
          <a:solidFill>
            <a:srgbClr val="D7F1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Rectangle 15"/>
          <p:cNvSpPr>
            <a:spLocks noChangeArrowheads="1"/>
          </p:cNvSpPr>
          <p:nvPr userDrawn="1"/>
        </p:nvSpPr>
        <p:spPr bwMode="auto">
          <a:xfrm>
            <a:off x="2682875" y="2230438"/>
            <a:ext cx="692150" cy="692150"/>
          </a:xfrm>
          <a:prstGeom prst="rect">
            <a:avLst/>
          </a:prstGeom>
          <a:solidFill>
            <a:srgbClr val="D7F1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Rectangle 16"/>
          <p:cNvSpPr>
            <a:spLocks noChangeArrowheads="1"/>
          </p:cNvSpPr>
          <p:nvPr userDrawn="1"/>
        </p:nvSpPr>
        <p:spPr bwMode="auto">
          <a:xfrm>
            <a:off x="3524250" y="2230438"/>
            <a:ext cx="692150" cy="692150"/>
          </a:xfrm>
          <a:prstGeom prst="rect">
            <a:avLst/>
          </a:prstGeom>
          <a:solidFill>
            <a:srgbClr val="D7F1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Rectangle 17"/>
          <p:cNvSpPr>
            <a:spLocks noChangeArrowheads="1"/>
          </p:cNvSpPr>
          <p:nvPr userDrawn="1"/>
        </p:nvSpPr>
        <p:spPr bwMode="auto">
          <a:xfrm>
            <a:off x="3524250" y="3065463"/>
            <a:ext cx="692150" cy="692150"/>
          </a:xfrm>
          <a:prstGeom prst="rect">
            <a:avLst/>
          </a:prstGeom>
          <a:solidFill>
            <a:srgbClr val="D7F1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Rectangle 18"/>
          <p:cNvSpPr>
            <a:spLocks noChangeArrowheads="1"/>
          </p:cNvSpPr>
          <p:nvPr userDrawn="1"/>
        </p:nvSpPr>
        <p:spPr bwMode="auto">
          <a:xfrm>
            <a:off x="3629025" y="3170238"/>
            <a:ext cx="484188" cy="484188"/>
          </a:xfrm>
          <a:prstGeom prst="rect">
            <a:avLst/>
          </a:prstGeom>
          <a:solidFill>
            <a:srgbClr val="75C9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Rectangle 19"/>
          <p:cNvSpPr>
            <a:spLocks noChangeArrowheads="1"/>
          </p:cNvSpPr>
          <p:nvPr userDrawn="1"/>
        </p:nvSpPr>
        <p:spPr bwMode="auto">
          <a:xfrm>
            <a:off x="2786063" y="2333625"/>
            <a:ext cx="484188" cy="484188"/>
          </a:xfrm>
          <a:prstGeom prst="rect">
            <a:avLst/>
          </a:prstGeom>
          <a:solidFill>
            <a:srgbClr val="41B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Rectangle 20"/>
          <p:cNvSpPr>
            <a:spLocks noChangeArrowheads="1"/>
          </p:cNvSpPr>
          <p:nvPr userDrawn="1"/>
        </p:nvSpPr>
        <p:spPr bwMode="auto">
          <a:xfrm>
            <a:off x="2682875" y="3065463"/>
            <a:ext cx="692150" cy="692150"/>
          </a:xfrm>
          <a:prstGeom prst="rect">
            <a:avLst/>
          </a:prstGeom>
          <a:solidFill>
            <a:srgbClr val="D7F1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Rectangle 21"/>
          <p:cNvSpPr>
            <a:spLocks noChangeArrowheads="1"/>
          </p:cNvSpPr>
          <p:nvPr userDrawn="1"/>
        </p:nvSpPr>
        <p:spPr bwMode="auto">
          <a:xfrm>
            <a:off x="1828800" y="3065463"/>
            <a:ext cx="692150" cy="692150"/>
          </a:xfrm>
          <a:prstGeom prst="rect">
            <a:avLst/>
          </a:prstGeom>
          <a:solidFill>
            <a:srgbClr val="D7F1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Rectangle 22"/>
          <p:cNvSpPr>
            <a:spLocks noChangeArrowheads="1"/>
          </p:cNvSpPr>
          <p:nvPr userDrawn="1"/>
        </p:nvSpPr>
        <p:spPr bwMode="auto">
          <a:xfrm>
            <a:off x="1828800" y="3902075"/>
            <a:ext cx="692150" cy="692150"/>
          </a:xfrm>
          <a:prstGeom prst="rect">
            <a:avLst/>
          </a:prstGeom>
          <a:solidFill>
            <a:srgbClr val="D7F1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Rectangle 23"/>
          <p:cNvSpPr>
            <a:spLocks noChangeArrowheads="1"/>
          </p:cNvSpPr>
          <p:nvPr userDrawn="1"/>
        </p:nvSpPr>
        <p:spPr bwMode="auto">
          <a:xfrm>
            <a:off x="2682875" y="3902075"/>
            <a:ext cx="692150" cy="692150"/>
          </a:xfrm>
          <a:prstGeom prst="rect">
            <a:avLst/>
          </a:prstGeom>
          <a:solidFill>
            <a:srgbClr val="D7F1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Rectangle 24"/>
          <p:cNvSpPr>
            <a:spLocks noChangeArrowheads="1"/>
          </p:cNvSpPr>
          <p:nvPr userDrawn="1"/>
        </p:nvSpPr>
        <p:spPr bwMode="auto">
          <a:xfrm>
            <a:off x="3524250" y="3902075"/>
            <a:ext cx="692150" cy="692150"/>
          </a:xfrm>
          <a:prstGeom prst="rect">
            <a:avLst/>
          </a:prstGeom>
          <a:solidFill>
            <a:srgbClr val="D7F1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Rectangle 25"/>
          <p:cNvSpPr>
            <a:spLocks noChangeArrowheads="1"/>
          </p:cNvSpPr>
          <p:nvPr userDrawn="1"/>
        </p:nvSpPr>
        <p:spPr bwMode="auto">
          <a:xfrm>
            <a:off x="1933575" y="4006850"/>
            <a:ext cx="484188" cy="484188"/>
          </a:xfrm>
          <a:prstGeom prst="rect">
            <a:avLst/>
          </a:prstGeom>
          <a:solidFill>
            <a:srgbClr val="41B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Rectangle 26"/>
          <p:cNvSpPr>
            <a:spLocks noChangeArrowheads="1"/>
          </p:cNvSpPr>
          <p:nvPr userDrawn="1"/>
        </p:nvSpPr>
        <p:spPr bwMode="auto">
          <a:xfrm>
            <a:off x="3294063" y="3368675"/>
            <a:ext cx="7938" cy="177800"/>
          </a:xfrm>
          <a:prstGeom prst="rect">
            <a:avLst/>
          </a:prstGeom>
          <a:solidFill>
            <a:srgbClr val="75C9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Rectangle 27"/>
          <p:cNvSpPr>
            <a:spLocks noChangeArrowheads="1"/>
          </p:cNvSpPr>
          <p:nvPr userDrawn="1"/>
        </p:nvSpPr>
        <p:spPr bwMode="auto">
          <a:xfrm>
            <a:off x="3160713" y="3602038"/>
            <a:ext cx="1588" cy="1588"/>
          </a:xfrm>
          <a:prstGeom prst="rect">
            <a:avLst/>
          </a:prstGeom>
          <a:solidFill>
            <a:srgbClr val="FE76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8"/>
          <p:cNvSpPr>
            <a:spLocks noEditPoints="1"/>
          </p:cNvSpPr>
          <p:nvPr userDrawn="1"/>
        </p:nvSpPr>
        <p:spPr bwMode="auto">
          <a:xfrm>
            <a:off x="3270250" y="3533775"/>
            <a:ext cx="53975" cy="49213"/>
          </a:xfrm>
          <a:custGeom>
            <a:avLst/>
            <a:gdLst>
              <a:gd name="T0" fmla="*/ 6 w 34"/>
              <a:gd name="T1" fmla="*/ 31 h 31"/>
              <a:gd name="T2" fmla="*/ 28 w 34"/>
              <a:gd name="T3" fmla="*/ 31 h 31"/>
              <a:gd name="T4" fmla="*/ 33 w 34"/>
              <a:gd name="T5" fmla="*/ 28 h 31"/>
              <a:gd name="T6" fmla="*/ 33 w 34"/>
              <a:gd name="T7" fmla="*/ 22 h 31"/>
              <a:gd name="T8" fmla="*/ 22 w 34"/>
              <a:gd name="T9" fmla="*/ 3 h 31"/>
              <a:gd name="T10" fmla="*/ 17 w 34"/>
              <a:gd name="T11" fmla="*/ 0 h 31"/>
              <a:gd name="T12" fmla="*/ 12 w 34"/>
              <a:gd name="T13" fmla="*/ 3 h 31"/>
              <a:gd name="T14" fmla="*/ 1 w 34"/>
              <a:gd name="T15" fmla="*/ 22 h 31"/>
              <a:gd name="T16" fmla="*/ 1 w 34"/>
              <a:gd name="T17" fmla="*/ 28 h 31"/>
              <a:gd name="T18" fmla="*/ 6 w 34"/>
              <a:gd name="T19" fmla="*/ 31 h 31"/>
              <a:gd name="T20" fmla="*/ 6 w 34"/>
              <a:gd name="T21" fmla="*/ 31 h 31"/>
              <a:gd name="T22" fmla="*/ 6 w 34"/>
              <a:gd name="T2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" h="31">
                <a:moveTo>
                  <a:pt x="6" y="31"/>
                </a:moveTo>
                <a:cubicBezTo>
                  <a:pt x="28" y="31"/>
                  <a:pt x="28" y="31"/>
                  <a:pt x="28" y="31"/>
                </a:cubicBezTo>
                <a:cubicBezTo>
                  <a:pt x="30" y="31"/>
                  <a:pt x="32" y="30"/>
                  <a:pt x="33" y="28"/>
                </a:cubicBezTo>
                <a:cubicBezTo>
                  <a:pt x="34" y="26"/>
                  <a:pt x="34" y="24"/>
                  <a:pt x="33" y="22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1"/>
                  <a:pt x="19" y="0"/>
                  <a:pt x="17" y="0"/>
                </a:cubicBezTo>
                <a:cubicBezTo>
                  <a:pt x="15" y="0"/>
                  <a:pt x="13" y="1"/>
                  <a:pt x="12" y="3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4"/>
                  <a:pt x="0" y="26"/>
                  <a:pt x="1" y="28"/>
                </a:cubicBezTo>
                <a:cubicBezTo>
                  <a:pt x="2" y="30"/>
                  <a:pt x="4" y="31"/>
                  <a:pt x="6" y="31"/>
                </a:cubicBezTo>
                <a:close/>
                <a:moveTo>
                  <a:pt x="6" y="31"/>
                </a:moveTo>
                <a:cubicBezTo>
                  <a:pt x="6" y="31"/>
                  <a:pt x="6" y="31"/>
                  <a:pt x="6" y="31"/>
                </a:cubicBezTo>
              </a:path>
            </a:pathLst>
          </a:custGeom>
          <a:solidFill>
            <a:srgbClr val="75C9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Rectangle 29"/>
          <p:cNvSpPr>
            <a:spLocks noChangeArrowheads="1"/>
          </p:cNvSpPr>
          <p:nvPr userDrawn="1"/>
        </p:nvSpPr>
        <p:spPr bwMode="auto">
          <a:xfrm>
            <a:off x="3289300" y="3509963"/>
            <a:ext cx="19050" cy="19050"/>
          </a:xfrm>
          <a:prstGeom prst="rect">
            <a:avLst/>
          </a:prstGeom>
          <a:solidFill>
            <a:srgbClr val="0D64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30"/>
          <p:cNvSpPr>
            <a:spLocks noEditPoints="1"/>
          </p:cNvSpPr>
          <p:nvPr userDrawn="1"/>
        </p:nvSpPr>
        <p:spPr bwMode="auto">
          <a:xfrm>
            <a:off x="2722563" y="3221038"/>
            <a:ext cx="593725" cy="296863"/>
          </a:xfrm>
          <a:custGeom>
            <a:avLst/>
            <a:gdLst>
              <a:gd name="T0" fmla="*/ 185 w 374"/>
              <a:gd name="T1" fmla="*/ 187 h 187"/>
              <a:gd name="T2" fmla="*/ 0 w 374"/>
              <a:gd name="T3" fmla="*/ 93 h 187"/>
              <a:gd name="T4" fmla="*/ 185 w 374"/>
              <a:gd name="T5" fmla="*/ 0 h 187"/>
              <a:gd name="T6" fmla="*/ 374 w 374"/>
              <a:gd name="T7" fmla="*/ 93 h 187"/>
              <a:gd name="T8" fmla="*/ 185 w 374"/>
              <a:gd name="T9" fmla="*/ 187 h 187"/>
              <a:gd name="T10" fmla="*/ 185 w 374"/>
              <a:gd name="T11" fmla="*/ 187 h 187"/>
              <a:gd name="T12" fmla="*/ 185 w 374"/>
              <a:gd name="T13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4" h="187">
                <a:moveTo>
                  <a:pt x="185" y="187"/>
                </a:moveTo>
                <a:lnTo>
                  <a:pt x="0" y="93"/>
                </a:lnTo>
                <a:lnTo>
                  <a:pt x="185" y="0"/>
                </a:lnTo>
                <a:lnTo>
                  <a:pt x="374" y="93"/>
                </a:lnTo>
                <a:lnTo>
                  <a:pt x="185" y="187"/>
                </a:lnTo>
                <a:close/>
                <a:moveTo>
                  <a:pt x="185" y="187"/>
                </a:moveTo>
                <a:lnTo>
                  <a:pt x="185" y="187"/>
                </a:lnTo>
                <a:close/>
              </a:path>
            </a:pathLst>
          </a:custGeom>
          <a:solidFill>
            <a:srgbClr val="75C9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31"/>
          <p:cNvSpPr>
            <a:spLocks noEditPoints="1"/>
          </p:cNvSpPr>
          <p:nvPr userDrawn="1"/>
        </p:nvSpPr>
        <p:spPr bwMode="auto">
          <a:xfrm>
            <a:off x="2722563" y="3221038"/>
            <a:ext cx="593725" cy="296863"/>
          </a:xfrm>
          <a:custGeom>
            <a:avLst/>
            <a:gdLst>
              <a:gd name="T0" fmla="*/ 185 w 374"/>
              <a:gd name="T1" fmla="*/ 187 h 187"/>
              <a:gd name="T2" fmla="*/ 0 w 374"/>
              <a:gd name="T3" fmla="*/ 93 h 187"/>
              <a:gd name="T4" fmla="*/ 185 w 374"/>
              <a:gd name="T5" fmla="*/ 0 h 187"/>
              <a:gd name="T6" fmla="*/ 374 w 374"/>
              <a:gd name="T7" fmla="*/ 93 h 187"/>
              <a:gd name="T8" fmla="*/ 185 w 374"/>
              <a:gd name="T9" fmla="*/ 187 h 187"/>
              <a:gd name="T10" fmla="*/ 185 w 374"/>
              <a:gd name="T11" fmla="*/ 187 h 187"/>
              <a:gd name="T12" fmla="*/ 185 w 374"/>
              <a:gd name="T13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4" h="187">
                <a:moveTo>
                  <a:pt x="185" y="187"/>
                </a:moveTo>
                <a:lnTo>
                  <a:pt x="0" y="93"/>
                </a:lnTo>
                <a:lnTo>
                  <a:pt x="185" y="0"/>
                </a:lnTo>
                <a:lnTo>
                  <a:pt x="374" y="93"/>
                </a:lnTo>
                <a:lnTo>
                  <a:pt x="185" y="187"/>
                </a:lnTo>
                <a:moveTo>
                  <a:pt x="185" y="187"/>
                </a:moveTo>
                <a:lnTo>
                  <a:pt x="185" y="18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32"/>
          <p:cNvSpPr>
            <a:spLocks noEditPoints="1"/>
          </p:cNvSpPr>
          <p:nvPr userDrawn="1"/>
        </p:nvSpPr>
        <p:spPr bwMode="auto">
          <a:xfrm>
            <a:off x="2832100" y="3368675"/>
            <a:ext cx="371475" cy="149225"/>
          </a:xfrm>
          <a:custGeom>
            <a:avLst/>
            <a:gdLst>
              <a:gd name="T0" fmla="*/ 233 w 234"/>
              <a:gd name="T1" fmla="*/ 94 h 94"/>
              <a:gd name="T2" fmla="*/ 110 w 234"/>
              <a:gd name="T3" fmla="*/ 93 h 94"/>
              <a:gd name="T4" fmla="*/ 2 w 234"/>
              <a:gd name="T5" fmla="*/ 91 h 94"/>
              <a:gd name="T6" fmla="*/ 6 w 234"/>
              <a:gd name="T7" fmla="*/ 23 h 94"/>
              <a:gd name="T8" fmla="*/ 118 w 234"/>
              <a:gd name="T9" fmla="*/ 0 h 94"/>
              <a:gd name="T10" fmla="*/ 229 w 234"/>
              <a:gd name="T11" fmla="*/ 25 h 94"/>
              <a:gd name="T12" fmla="*/ 233 w 234"/>
              <a:gd name="T13" fmla="*/ 94 h 94"/>
              <a:gd name="T14" fmla="*/ 233 w 234"/>
              <a:gd name="T15" fmla="*/ 94 h 94"/>
              <a:gd name="T16" fmla="*/ 233 w 234"/>
              <a:gd name="T17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4" h="94">
                <a:moveTo>
                  <a:pt x="233" y="94"/>
                </a:moveTo>
                <a:cubicBezTo>
                  <a:pt x="233" y="94"/>
                  <a:pt x="195" y="93"/>
                  <a:pt x="110" y="93"/>
                </a:cubicBezTo>
                <a:cubicBezTo>
                  <a:pt x="21" y="93"/>
                  <a:pt x="2" y="91"/>
                  <a:pt x="2" y="91"/>
                </a:cubicBezTo>
                <a:cubicBezTo>
                  <a:pt x="2" y="91"/>
                  <a:pt x="0" y="33"/>
                  <a:pt x="6" y="23"/>
                </a:cubicBezTo>
                <a:cubicBezTo>
                  <a:pt x="27" y="11"/>
                  <a:pt x="77" y="0"/>
                  <a:pt x="118" y="0"/>
                </a:cubicBezTo>
                <a:cubicBezTo>
                  <a:pt x="158" y="0"/>
                  <a:pt x="209" y="14"/>
                  <a:pt x="229" y="25"/>
                </a:cubicBezTo>
                <a:cubicBezTo>
                  <a:pt x="234" y="35"/>
                  <a:pt x="233" y="94"/>
                  <a:pt x="233" y="94"/>
                </a:cubicBezTo>
                <a:close/>
                <a:moveTo>
                  <a:pt x="233" y="94"/>
                </a:moveTo>
                <a:cubicBezTo>
                  <a:pt x="233" y="94"/>
                  <a:pt x="233" y="94"/>
                  <a:pt x="233" y="94"/>
                </a:cubicBezTo>
              </a:path>
            </a:pathLst>
          </a:custGeom>
          <a:solidFill>
            <a:srgbClr val="40BE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33"/>
          <p:cNvSpPr>
            <a:spLocks noEditPoints="1"/>
          </p:cNvSpPr>
          <p:nvPr userDrawn="1"/>
        </p:nvSpPr>
        <p:spPr bwMode="auto">
          <a:xfrm>
            <a:off x="2827338" y="3363913"/>
            <a:ext cx="381000" cy="158750"/>
          </a:xfrm>
          <a:custGeom>
            <a:avLst/>
            <a:gdLst>
              <a:gd name="T0" fmla="*/ 239 w 240"/>
              <a:gd name="T1" fmla="*/ 100 h 100"/>
              <a:gd name="T2" fmla="*/ 236 w 240"/>
              <a:gd name="T3" fmla="*/ 100 h 100"/>
              <a:gd name="T4" fmla="*/ 113 w 240"/>
              <a:gd name="T5" fmla="*/ 99 h 100"/>
              <a:gd name="T6" fmla="*/ 4 w 240"/>
              <a:gd name="T7" fmla="*/ 97 h 100"/>
              <a:gd name="T8" fmla="*/ 2 w 240"/>
              <a:gd name="T9" fmla="*/ 97 h 100"/>
              <a:gd name="T10" fmla="*/ 2 w 240"/>
              <a:gd name="T11" fmla="*/ 94 h 100"/>
              <a:gd name="T12" fmla="*/ 7 w 240"/>
              <a:gd name="T13" fmla="*/ 24 h 100"/>
              <a:gd name="T14" fmla="*/ 7 w 240"/>
              <a:gd name="T15" fmla="*/ 24 h 100"/>
              <a:gd name="T16" fmla="*/ 8 w 240"/>
              <a:gd name="T17" fmla="*/ 23 h 100"/>
              <a:gd name="T18" fmla="*/ 121 w 240"/>
              <a:gd name="T19" fmla="*/ 0 h 100"/>
              <a:gd name="T20" fmla="*/ 234 w 240"/>
              <a:gd name="T21" fmla="*/ 26 h 100"/>
              <a:gd name="T22" fmla="*/ 235 w 240"/>
              <a:gd name="T23" fmla="*/ 26 h 100"/>
              <a:gd name="T24" fmla="*/ 235 w 240"/>
              <a:gd name="T25" fmla="*/ 27 h 100"/>
              <a:gd name="T26" fmla="*/ 239 w 240"/>
              <a:gd name="T27" fmla="*/ 97 h 100"/>
              <a:gd name="T28" fmla="*/ 239 w 240"/>
              <a:gd name="T29" fmla="*/ 100 h 100"/>
              <a:gd name="T30" fmla="*/ 8 w 240"/>
              <a:gd name="T31" fmla="*/ 91 h 100"/>
              <a:gd name="T32" fmla="*/ 113 w 240"/>
              <a:gd name="T33" fmla="*/ 93 h 100"/>
              <a:gd name="T34" fmla="*/ 233 w 240"/>
              <a:gd name="T35" fmla="*/ 94 h 100"/>
              <a:gd name="T36" fmla="*/ 230 w 240"/>
              <a:gd name="T37" fmla="*/ 30 h 100"/>
              <a:gd name="T38" fmla="*/ 121 w 240"/>
              <a:gd name="T39" fmla="*/ 6 h 100"/>
              <a:gd name="T40" fmla="*/ 12 w 240"/>
              <a:gd name="T41" fmla="*/ 28 h 100"/>
              <a:gd name="T42" fmla="*/ 8 w 240"/>
              <a:gd name="T43" fmla="*/ 91 h 100"/>
              <a:gd name="T44" fmla="*/ 8 w 240"/>
              <a:gd name="T45" fmla="*/ 91 h 100"/>
              <a:gd name="T46" fmla="*/ 8 w 240"/>
              <a:gd name="T47" fmla="*/ 91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40" h="100">
                <a:moveTo>
                  <a:pt x="239" y="100"/>
                </a:moveTo>
                <a:cubicBezTo>
                  <a:pt x="236" y="100"/>
                  <a:pt x="236" y="100"/>
                  <a:pt x="236" y="100"/>
                </a:cubicBezTo>
                <a:cubicBezTo>
                  <a:pt x="236" y="100"/>
                  <a:pt x="197" y="99"/>
                  <a:pt x="113" y="99"/>
                </a:cubicBezTo>
                <a:cubicBezTo>
                  <a:pt x="25" y="99"/>
                  <a:pt x="5" y="97"/>
                  <a:pt x="4" y="97"/>
                </a:cubicBezTo>
                <a:cubicBezTo>
                  <a:pt x="2" y="97"/>
                  <a:pt x="2" y="97"/>
                  <a:pt x="2" y="97"/>
                </a:cubicBezTo>
                <a:cubicBezTo>
                  <a:pt x="2" y="94"/>
                  <a:pt x="2" y="94"/>
                  <a:pt x="2" y="94"/>
                </a:cubicBezTo>
                <a:cubicBezTo>
                  <a:pt x="1" y="88"/>
                  <a:pt x="0" y="35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8" y="23"/>
                  <a:pt x="8" y="23"/>
                  <a:pt x="8" y="23"/>
                </a:cubicBezTo>
                <a:cubicBezTo>
                  <a:pt x="29" y="11"/>
                  <a:pt x="81" y="0"/>
                  <a:pt x="121" y="0"/>
                </a:cubicBezTo>
                <a:cubicBezTo>
                  <a:pt x="161" y="0"/>
                  <a:pt x="213" y="13"/>
                  <a:pt x="234" y="26"/>
                </a:cubicBezTo>
                <a:cubicBezTo>
                  <a:pt x="235" y="26"/>
                  <a:pt x="235" y="26"/>
                  <a:pt x="235" y="26"/>
                </a:cubicBezTo>
                <a:cubicBezTo>
                  <a:pt x="235" y="27"/>
                  <a:pt x="235" y="27"/>
                  <a:pt x="235" y="27"/>
                </a:cubicBezTo>
                <a:cubicBezTo>
                  <a:pt x="240" y="37"/>
                  <a:pt x="239" y="91"/>
                  <a:pt x="239" y="97"/>
                </a:cubicBezTo>
                <a:lnTo>
                  <a:pt x="239" y="100"/>
                </a:lnTo>
                <a:close/>
                <a:moveTo>
                  <a:pt x="8" y="91"/>
                </a:moveTo>
                <a:cubicBezTo>
                  <a:pt x="16" y="92"/>
                  <a:pt x="42" y="93"/>
                  <a:pt x="113" y="93"/>
                </a:cubicBezTo>
                <a:cubicBezTo>
                  <a:pt x="184" y="93"/>
                  <a:pt x="222" y="93"/>
                  <a:pt x="233" y="94"/>
                </a:cubicBezTo>
                <a:cubicBezTo>
                  <a:pt x="233" y="72"/>
                  <a:pt x="233" y="38"/>
                  <a:pt x="230" y="30"/>
                </a:cubicBezTo>
                <a:cubicBezTo>
                  <a:pt x="209" y="19"/>
                  <a:pt x="159" y="6"/>
                  <a:pt x="121" y="6"/>
                </a:cubicBezTo>
                <a:cubicBezTo>
                  <a:pt x="83" y="6"/>
                  <a:pt x="33" y="16"/>
                  <a:pt x="12" y="28"/>
                </a:cubicBezTo>
                <a:cubicBezTo>
                  <a:pt x="8" y="36"/>
                  <a:pt x="7" y="70"/>
                  <a:pt x="8" y="91"/>
                </a:cubicBezTo>
                <a:close/>
                <a:moveTo>
                  <a:pt x="8" y="91"/>
                </a:moveTo>
                <a:cubicBezTo>
                  <a:pt x="8" y="91"/>
                  <a:pt x="8" y="91"/>
                  <a:pt x="8" y="91"/>
                </a:cubicBezTo>
              </a:path>
            </a:pathLst>
          </a:custGeom>
          <a:solidFill>
            <a:srgbClr val="0D64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" name="Freeform 34"/>
          <p:cNvSpPr>
            <a:spLocks/>
          </p:cNvSpPr>
          <p:nvPr userDrawn="1"/>
        </p:nvSpPr>
        <p:spPr bwMode="auto">
          <a:xfrm>
            <a:off x="4421188" y="1609725"/>
            <a:ext cx="98425" cy="147638"/>
          </a:xfrm>
          <a:custGeom>
            <a:avLst/>
            <a:gdLst>
              <a:gd name="T0" fmla="*/ 60 w 62"/>
              <a:gd name="T1" fmla="*/ 15 h 93"/>
              <a:gd name="T2" fmla="*/ 18 w 62"/>
              <a:gd name="T3" fmla="*/ 87 h 93"/>
              <a:gd name="T4" fmla="*/ 6 w 62"/>
              <a:gd name="T5" fmla="*/ 91 h 93"/>
              <a:gd name="T6" fmla="*/ 6 w 62"/>
              <a:gd name="T7" fmla="*/ 91 h 93"/>
              <a:gd name="T8" fmla="*/ 3 w 62"/>
              <a:gd name="T9" fmla="*/ 79 h 93"/>
              <a:gd name="T10" fmla="*/ 45 w 62"/>
              <a:gd name="T11" fmla="*/ 6 h 93"/>
              <a:gd name="T12" fmla="*/ 57 w 62"/>
              <a:gd name="T13" fmla="*/ 3 h 93"/>
              <a:gd name="T14" fmla="*/ 57 w 62"/>
              <a:gd name="T15" fmla="*/ 3 h 93"/>
              <a:gd name="T16" fmla="*/ 60 w 62"/>
              <a:gd name="T17" fmla="*/ 15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93">
                <a:moveTo>
                  <a:pt x="60" y="15"/>
                </a:moveTo>
                <a:cubicBezTo>
                  <a:pt x="18" y="87"/>
                  <a:pt x="18" y="87"/>
                  <a:pt x="18" y="87"/>
                </a:cubicBezTo>
                <a:cubicBezTo>
                  <a:pt x="15" y="92"/>
                  <a:pt x="10" y="93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2" y="88"/>
                  <a:pt x="0" y="83"/>
                  <a:pt x="3" y="79"/>
                </a:cubicBezTo>
                <a:cubicBezTo>
                  <a:pt x="45" y="6"/>
                  <a:pt x="45" y="6"/>
                  <a:pt x="45" y="6"/>
                </a:cubicBezTo>
                <a:cubicBezTo>
                  <a:pt x="47" y="2"/>
                  <a:pt x="52" y="0"/>
                  <a:pt x="57" y="3"/>
                </a:cubicBezTo>
                <a:cubicBezTo>
                  <a:pt x="57" y="3"/>
                  <a:pt x="57" y="3"/>
                  <a:pt x="57" y="3"/>
                </a:cubicBezTo>
                <a:cubicBezTo>
                  <a:pt x="61" y="5"/>
                  <a:pt x="62" y="11"/>
                  <a:pt x="60" y="15"/>
                </a:cubicBezTo>
                <a:close/>
              </a:path>
            </a:pathLst>
          </a:custGeom>
          <a:solidFill>
            <a:srgbClr val="73CA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" name="Freeform 35"/>
          <p:cNvSpPr>
            <a:spLocks/>
          </p:cNvSpPr>
          <p:nvPr userDrawn="1"/>
        </p:nvSpPr>
        <p:spPr bwMode="auto">
          <a:xfrm>
            <a:off x="4502150" y="1701800"/>
            <a:ext cx="217488" cy="138113"/>
          </a:xfrm>
          <a:custGeom>
            <a:avLst/>
            <a:gdLst>
              <a:gd name="T0" fmla="*/ 131 w 137"/>
              <a:gd name="T1" fmla="*/ 17 h 87"/>
              <a:gd name="T2" fmla="*/ 15 w 137"/>
              <a:gd name="T3" fmla="*/ 85 h 87"/>
              <a:gd name="T4" fmla="*/ 3 w 137"/>
              <a:gd name="T5" fmla="*/ 81 h 87"/>
              <a:gd name="T6" fmla="*/ 3 w 137"/>
              <a:gd name="T7" fmla="*/ 81 h 87"/>
              <a:gd name="T8" fmla="*/ 6 w 137"/>
              <a:gd name="T9" fmla="*/ 69 h 87"/>
              <a:gd name="T10" fmla="*/ 123 w 137"/>
              <a:gd name="T11" fmla="*/ 2 h 87"/>
              <a:gd name="T12" fmla="*/ 134 w 137"/>
              <a:gd name="T13" fmla="*/ 5 h 87"/>
              <a:gd name="T14" fmla="*/ 134 w 137"/>
              <a:gd name="T15" fmla="*/ 5 h 87"/>
              <a:gd name="T16" fmla="*/ 131 w 137"/>
              <a:gd name="T17" fmla="*/ 1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7" h="87">
                <a:moveTo>
                  <a:pt x="131" y="17"/>
                </a:moveTo>
                <a:cubicBezTo>
                  <a:pt x="15" y="85"/>
                  <a:pt x="15" y="85"/>
                  <a:pt x="15" y="85"/>
                </a:cubicBezTo>
                <a:cubicBezTo>
                  <a:pt x="11" y="87"/>
                  <a:pt x="5" y="86"/>
                  <a:pt x="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0" y="77"/>
                  <a:pt x="2" y="72"/>
                  <a:pt x="6" y="69"/>
                </a:cubicBezTo>
                <a:cubicBezTo>
                  <a:pt x="123" y="2"/>
                  <a:pt x="123" y="2"/>
                  <a:pt x="123" y="2"/>
                </a:cubicBezTo>
                <a:cubicBezTo>
                  <a:pt x="127" y="0"/>
                  <a:pt x="132" y="1"/>
                  <a:pt x="134" y="5"/>
                </a:cubicBezTo>
                <a:cubicBezTo>
                  <a:pt x="134" y="5"/>
                  <a:pt x="134" y="5"/>
                  <a:pt x="134" y="5"/>
                </a:cubicBezTo>
                <a:cubicBezTo>
                  <a:pt x="137" y="10"/>
                  <a:pt x="135" y="15"/>
                  <a:pt x="131" y="17"/>
                </a:cubicBezTo>
                <a:close/>
              </a:path>
            </a:pathLst>
          </a:custGeom>
          <a:solidFill>
            <a:srgbClr val="73CA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5" name="Freeform 36"/>
          <p:cNvSpPr>
            <a:spLocks/>
          </p:cNvSpPr>
          <p:nvPr userDrawn="1"/>
        </p:nvSpPr>
        <p:spPr bwMode="auto">
          <a:xfrm>
            <a:off x="4506913" y="1911350"/>
            <a:ext cx="161925" cy="39688"/>
          </a:xfrm>
          <a:custGeom>
            <a:avLst/>
            <a:gdLst>
              <a:gd name="T0" fmla="*/ 92 w 102"/>
              <a:gd name="T1" fmla="*/ 25 h 25"/>
              <a:gd name="T2" fmla="*/ 8 w 102"/>
              <a:gd name="T3" fmla="*/ 18 h 25"/>
              <a:gd name="T4" fmla="*/ 1 w 102"/>
              <a:gd name="T5" fmla="*/ 8 h 25"/>
              <a:gd name="T6" fmla="*/ 1 w 102"/>
              <a:gd name="T7" fmla="*/ 8 h 25"/>
              <a:gd name="T8" fmla="*/ 10 w 102"/>
              <a:gd name="T9" fmla="*/ 0 h 25"/>
              <a:gd name="T10" fmla="*/ 94 w 102"/>
              <a:gd name="T11" fmla="*/ 7 h 25"/>
              <a:gd name="T12" fmla="*/ 102 w 102"/>
              <a:gd name="T13" fmla="*/ 17 h 25"/>
              <a:gd name="T14" fmla="*/ 102 w 102"/>
              <a:gd name="T15" fmla="*/ 17 h 25"/>
              <a:gd name="T16" fmla="*/ 92 w 102"/>
              <a:gd name="T17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" h="25">
                <a:moveTo>
                  <a:pt x="92" y="25"/>
                </a:moveTo>
                <a:cubicBezTo>
                  <a:pt x="8" y="18"/>
                  <a:pt x="8" y="18"/>
                  <a:pt x="8" y="18"/>
                </a:cubicBezTo>
                <a:cubicBezTo>
                  <a:pt x="4" y="17"/>
                  <a:pt x="0" y="13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3"/>
                  <a:pt x="5" y="0"/>
                  <a:pt x="10" y="0"/>
                </a:cubicBezTo>
                <a:cubicBezTo>
                  <a:pt x="94" y="7"/>
                  <a:pt x="94" y="7"/>
                  <a:pt x="94" y="7"/>
                </a:cubicBezTo>
                <a:cubicBezTo>
                  <a:pt x="98" y="8"/>
                  <a:pt x="102" y="12"/>
                  <a:pt x="102" y="17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101" y="22"/>
                  <a:pt x="97" y="25"/>
                  <a:pt x="92" y="25"/>
                </a:cubicBezTo>
                <a:close/>
              </a:path>
            </a:pathLst>
          </a:custGeom>
          <a:solidFill>
            <a:srgbClr val="73CA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" name="Freeform 37"/>
          <p:cNvSpPr>
            <a:spLocks/>
          </p:cNvSpPr>
          <p:nvPr userDrawn="1"/>
        </p:nvSpPr>
        <p:spPr bwMode="auto">
          <a:xfrm>
            <a:off x="2659063" y="4968875"/>
            <a:ext cx="715963" cy="57150"/>
          </a:xfrm>
          <a:custGeom>
            <a:avLst/>
            <a:gdLst>
              <a:gd name="T0" fmla="*/ 433 w 451"/>
              <a:gd name="T1" fmla="*/ 36 h 36"/>
              <a:gd name="T2" fmla="*/ 17 w 451"/>
              <a:gd name="T3" fmla="*/ 36 h 36"/>
              <a:gd name="T4" fmla="*/ 0 w 451"/>
              <a:gd name="T5" fmla="*/ 18 h 36"/>
              <a:gd name="T6" fmla="*/ 0 w 451"/>
              <a:gd name="T7" fmla="*/ 18 h 36"/>
              <a:gd name="T8" fmla="*/ 17 w 451"/>
              <a:gd name="T9" fmla="*/ 0 h 36"/>
              <a:gd name="T10" fmla="*/ 433 w 451"/>
              <a:gd name="T11" fmla="*/ 0 h 36"/>
              <a:gd name="T12" fmla="*/ 451 w 451"/>
              <a:gd name="T13" fmla="*/ 18 h 36"/>
              <a:gd name="T14" fmla="*/ 451 w 451"/>
              <a:gd name="T15" fmla="*/ 18 h 36"/>
              <a:gd name="T16" fmla="*/ 433 w 451"/>
              <a:gd name="T1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1" h="36">
                <a:moveTo>
                  <a:pt x="433" y="36"/>
                </a:moveTo>
                <a:cubicBezTo>
                  <a:pt x="17" y="36"/>
                  <a:pt x="17" y="36"/>
                  <a:pt x="17" y="36"/>
                </a:cubicBezTo>
                <a:cubicBezTo>
                  <a:pt x="8" y="36"/>
                  <a:pt x="0" y="2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8" y="0"/>
                  <a:pt x="17" y="0"/>
                </a:cubicBezTo>
                <a:cubicBezTo>
                  <a:pt x="433" y="0"/>
                  <a:pt x="433" y="0"/>
                  <a:pt x="433" y="0"/>
                </a:cubicBezTo>
                <a:cubicBezTo>
                  <a:pt x="443" y="0"/>
                  <a:pt x="451" y="8"/>
                  <a:pt x="451" y="18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1" y="28"/>
                  <a:pt x="443" y="36"/>
                  <a:pt x="433" y="36"/>
                </a:cubicBezTo>
                <a:close/>
              </a:path>
            </a:pathLst>
          </a:custGeom>
          <a:solidFill>
            <a:srgbClr val="0C65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" name="Freeform 38"/>
          <p:cNvSpPr>
            <a:spLocks/>
          </p:cNvSpPr>
          <p:nvPr userDrawn="1"/>
        </p:nvSpPr>
        <p:spPr bwMode="auto">
          <a:xfrm>
            <a:off x="2316163" y="2470150"/>
            <a:ext cx="104775" cy="201613"/>
          </a:xfrm>
          <a:custGeom>
            <a:avLst/>
            <a:gdLst>
              <a:gd name="T0" fmla="*/ 66 w 66"/>
              <a:gd name="T1" fmla="*/ 127 h 127"/>
              <a:gd name="T2" fmla="*/ 66 w 66"/>
              <a:gd name="T3" fmla="*/ 0 h 127"/>
              <a:gd name="T4" fmla="*/ 0 w 66"/>
              <a:gd name="T5" fmla="*/ 66 h 127"/>
              <a:gd name="T6" fmla="*/ 66 w 66"/>
              <a:gd name="T7" fmla="*/ 12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127">
                <a:moveTo>
                  <a:pt x="66" y="127"/>
                </a:moveTo>
                <a:lnTo>
                  <a:pt x="66" y="0"/>
                </a:lnTo>
                <a:lnTo>
                  <a:pt x="0" y="66"/>
                </a:lnTo>
                <a:lnTo>
                  <a:pt x="66" y="127"/>
                </a:lnTo>
                <a:close/>
              </a:path>
            </a:pathLst>
          </a:custGeom>
          <a:solidFill>
            <a:srgbClr val="41B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" name="Freeform 39"/>
          <p:cNvSpPr>
            <a:spLocks/>
          </p:cNvSpPr>
          <p:nvPr userDrawn="1"/>
        </p:nvSpPr>
        <p:spPr bwMode="auto">
          <a:xfrm>
            <a:off x="2316163" y="2470150"/>
            <a:ext cx="104775" cy="201613"/>
          </a:xfrm>
          <a:custGeom>
            <a:avLst/>
            <a:gdLst>
              <a:gd name="T0" fmla="*/ 66 w 66"/>
              <a:gd name="T1" fmla="*/ 127 h 127"/>
              <a:gd name="T2" fmla="*/ 66 w 66"/>
              <a:gd name="T3" fmla="*/ 0 h 127"/>
              <a:gd name="T4" fmla="*/ 0 w 66"/>
              <a:gd name="T5" fmla="*/ 66 h 127"/>
              <a:gd name="T6" fmla="*/ 66 w 66"/>
              <a:gd name="T7" fmla="*/ 12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127">
                <a:moveTo>
                  <a:pt x="66" y="127"/>
                </a:moveTo>
                <a:lnTo>
                  <a:pt x="66" y="0"/>
                </a:lnTo>
                <a:lnTo>
                  <a:pt x="0" y="66"/>
                </a:lnTo>
                <a:lnTo>
                  <a:pt x="66" y="1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" name="Freeform 40"/>
          <p:cNvSpPr>
            <a:spLocks/>
          </p:cNvSpPr>
          <p:nvPr userDrawn="1"/>
        </p:nvSpPr>
        <p:spPr bwMode="auto">
          <a:xfrm>
            <a:off x="1935163" y="2590800"/>
            <a:ext cx="485775" cy="174625"/>
          </a:xfrm>
          <a:custGeom>
            <a:avLst/>
            <a:gdLst>
              <a:gd name="T0" fmla="*/ 194 w 306"/>
              <a:gd name="T1" fmla="*/ 36 h 110"/>
              <a:gd name="T2" fmla="*/ 153 w 306"/>
              <a:gd name="T3" fmla="*/ 53 h 110"/>
              <a:gd name="T4" fmla="*/ 112 w 306"/>
              <a:gd name="T5" fmla="*/ 36 h 110"/>
              <a:gd name="T6" fmla="*/ 77 w 306"/>
              <a:gd name="T7" fmla="*/ 0 h 110"/>
              <a:gd name="T8" fmla="*/ 0 w 306"/>
              <a:gd name="T9" fmla="*/ 70 h 110"/>
              <a:gd name="T10" fmla="*/ 0 w 306"/>
              <a:gd name="T11" fmla="*/ 82 h 110"/>
              <a:gd name="T12" fmla="*/ 28 w 306"/>
              <a:gd name="T13" fmla="*/ 110 h 110"/>
              <a:gd name="T14" fmla="*/ 278 w 306"/>
              <a:gd name="T15" fmla="*/ 110 h 110"/>
              <a:gd name="T16" fmla="*/ 306 w 306"/>
              <a:gd name="T17" fmla="*/ 82 h 110"/>
              <a:gd name="T18" fmla="*/ 306 w 306"/>
              <a:gd name="T19" fmla="*/ 70 h 110"/>
              <a:gd name="T20" fmla="*/ 230 w 306"/>
              <a:gd name="T21" fmla="*/ 0 h 110"/>
              <a:gd name="T22" fmla="*/ 194 w 306"/>
              <a:gd name="T23" fmla="*/ 3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6" h="110">
                <a:moveTo>
                  <a:pt x="194" y="36"/>
                </a:moveTo>
                <a:cubicBezTo>
                  <a:pt x="183" y="47"/>
                  <a:pt x="168" y="53"/>
                  <a:pt x="153" y="53"/>
                </a:cubicBezTo>
                <a:cubicBezTo>
                  <a:pt x="138" y="53"/>
                  <a:pt x="123" y="47"/>
                  <a:pt x="112" y="36"/>
                </a:cubicBezTo>
                <a:cubicBezTo>
                  <a:pt x="77" y="0"/>
                  <a:pt x="77" y="0"/>
                  <a:pt x="77" y="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97"/>
                  <a:pt x="13" y="110"/>
                  <a:pt x="28" y="110"/>
                </a:cubicBezTo>
                <a:cubicBezTo>
                  <a:pt x="278" y="110"/>
                  <a:pt x="278" y="110"/>
                  <a:pt x="278" y="110"/>
                </a:cubicBezTo>
                <a:cubicBezTo>
                  <a:pt x="293" y="110"/>
                  <a:pt x="306" y="97"/>
                  <a:pt x="306" y="82"/>
                </a:cubicBezTo>
                <a:cubicBezTo>
                  <a:pt x="306" y="70"/>
                  <a:pt x="306" y="70"/>
                  <a:pt x="306" y="70"/>
                </a:cubicBezTo>
                <a:cubicBezTo>
                  <a:pt x="230" y="0"/>
                  <a:pt x="230" y="0"/>
                  <a:pt x="230" y="0"/>
                </a:cubicBezTo>
                <a:cubicBezTo>
                  <a:pt x="194" y="36"/>
                  <a:pt x="194" y="36"/>
                  <a:pt x="194" y="36"/>
                </a:cubicBezTo>
              </a:path>
            </a:pathLst>
          </a:custGeom>
          <a:solidFill>
            <a:srgbClr val="74C9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" name="Freeform 41"/>
          <p:cNvSpPr>
            <a:spLocks/>
          </p:cNvSpPr>
          <p:nvPr userDrawn="1"/>
        </p:nvSpPr>
        <p:spPr bwMode="auto">
          <a:xfrm>
            <a:off x="1936750" y="2386013"/>
            <a:ext cx="484188" cy="268288"/>
          </a:xfrm>
          <a:custGeom>
            <a:avLst/>
            <a:gdLst>
              <a:gd name="T0" fmla="*/ 278 w 305"/>
              <a:gd name="T1" fmla="*/ 0 h 169"/>
              <a:gd name="T2" fmla="*/ 28 w 305"/>
              <a:gd name="T3" fmla="*/ 0 h 169"/>
              <a:gd name="T4" fmla="*/ 0 w 305"/>
              <a:gd name="T5" fmla="*/ 28 h 169"/>
              <a:gd name="T6" fmla="*/ 0 w 305"/>
              <a:gd name="T7" fmla="*/ 34 h 169"/>
              <a:gd name="T8" fmla="*/ 122 w 305"/>
              <a:gd name="T9" fmla="*/ 156 h 169"/>
              <a:gd name="T10" fmla="*/ 153 w 305"/>
              <a:gd name="T11" fmla="*/ 169 h 169"/>
              <a:gd name="T12" fmla="*/ 184 w 305"/>
              <a:gd name="T13" fmla="*/ 156 h 169"/>
              <a:gd name="T14" fmla="*/ 305 w 305"/>
              <a:gd name="T15" fmla="*/ 34 h 169"/>
              <a:gd name="T16" fmla="*/ 305 w 305"/>
              <a:gd name="T17" fmla="*/ 28 h 169"/>
              <a:gd name="T18" fmla="*/ 278 w 305"/>
              <a:gd name="T1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5" h="169">
                <a:moveTo>
                  <a:pt x="278" y="0"/>
                </a:moveTo>
                <a:cubicBezTo>
                  <a:pt x="28" y="0"/>
                  <a:pt x="28" y="0"/>
                  <a:pt x="28" y="0"/>
                </a:cubicBezTo>
                <a:cubicBezTo>
                  <a:pt x="12" y="0"/>
                  <a:pt x="0" y="13"/>
                  <a:pt x="0" y="28"/>
                </a:cubicBezTo>
                <a:cubicBezTo>
                  <a:pt x="0" y="34"/>
                  <a:pt x="0" y="34"/>
                  <a:pt x="0" y="34"/>
                </a:cubicBezTo>
                <a:cubicBezTo>
                  <a:pt x="122" y="156"/>
                  <a:pt x="122" y="156"/>
                  <a:pt x="122" y="156"/>
                </a:cubicBezTo>
                <a:cubicBezTo>
                  <a:pt x="130" y="164"/>
                  <a:pt x="141" y="169"/>
                  <a:pt x="153" y="169"/>
                </a:cubicBezTo>
                <a:cubicBezTo>
                  <a:pt x="164" y="169"/>
                  <a:pt x="175" y="164"/>
                  <a:pt x="184" y="156"/>
                </a:cubicBezTo>
                <a:cubicBezTo>
                  <a:pt x="305" y="34"/>
                  <a:pt x="305" y="34"/>
                  <a:pt x="305" y="34"/>
                </a:cubicBezTo>
                <a:cubicBezTo>
                  <a:pt x="305" y="28"/>
                  <a:pt x="305" y="28"/>
                  <a:pt x="305" y="28"/>
                </a:cubicBezTo>
                <a:cubicBezTo>
                  <a:pt x="305" y="13"/>
                  <a:pt x="293" y="0"/>
                  <a:pt x="278" y="0"/>
                </a:cubicBezTo>
              </a:path>
            </a:pathLst>
          </a:custGeom>
          <a:solidFill>
            <a:srgbClr val="74C9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" name="Freeform 42"/>
          <p:cNvSpPr>
            <a:spLocks/>
          </p:cNvSpPr>
          <p:nvPr userDrawn="1"/>
        </p:nvSpPr>
        <p:spPr bwMode="auto">
          <a:xfrm>
            <a:off x="1935163" y="2470150"/>
            <a:ext cx="106363" cy="203200"/>
          </a:xfrm>
          <a:custGeom>
            <a:avLst/>
            <a:gdLst>
              <a:gd name="T0" fmla="*/ 0 w 67"/>
              <a:gd name="T1" fmla="*/ 0 h 128"/>
              <a:gd name="T2" fmla="*/ 0 w 67"/>
              <a:gd name="T3" fmla="*/ 128 h 128"/>
              <a:gd name="T4" fmla="*/ 67 w 67"/>
              <a:gd name="T5" fmla="*/ 67 h 128"/>
              <a:gd name="T6" fmla="*/ 0 w 67"/>
              <a:gd name="T7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128">
                <a:moveTo>
                  <a:pt x="0" y="0"/>
                </a:moveTo>
                <a:lnTo>
                  <a:pt x="0" y="128"/>
                </a:lnTo>
                <a:lnTo>
                  <a:pt x="67" y="67"/>
                </a:lnTo>
                <a:lnTo>
                  <a:pt x="0" y="0"/>
                </a:lnTo>
                <a:close/>
              </a:path>
            </a:pathLst>
          </a:custGeom>
          <a:solidFill>
            <a:srgbClr val="41B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" name="Freeform 43"/>
          <p:cNvSpPr>
            <a:spLocks/>
          </p:cNvSpPr>
          <p:nvPr userDrawn="1"/>
        </p:nvSpPr>
        <p:spPr bwMode="auto">
          <a:xfrm>
            <a:off x="1935163" y="2470150"/>
            <a:ext cx="106363" cy="203200"/>
          </a:xfrm>
          <a:custGeom>
            <a:avLst/>
            <a:gdLst>
              <a:gd name="T0" fmla="*/ 0 w 67"/>
              <a:gd name="T1" fmla="*/ 0 h 128"/>
              <a:gd name="T2" fmla="*/ 0 w 67"/>
              <a:gd name="T3" fmla="*/ 128 h 128"/>
              <a:gd name="T4" fmla="*/ 67 w 67"/>
              <a:gd name="T5" fmla="*/ 67 h 128"/>
              <a:gd name="T6" fmla="*/ 0 w 67"/>
              <a:gd name="T7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128">
                <a:moveTo>
                  <a:pt x="0" y="0"/>
                </a:moveTo>
                <a:lnTo>
                  <a:pt x="0" y="128"/>
                </a:lnTo>
                <a:lnTo>
                  <a:pt x="67" y="6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" name="Freeform 44"/>
          <p:cNvSpPr>
            <a:spLocks noEditPoints="1"/>
          </p:cNvSpPr>
          <p:nvPr userDrawn="1"/>
        </p:nvSpPr>
        <p:spPr bwMode="auto">
          <a:xfrm>
            <a:off x="3856038" y="4040188"/>
            <a:ext cx="220663" cy="220663"/>
          </a:xfrm>
          <a:custGeom>
            <a:avLst/>
            <a:gdLst>
              <a:gd name="T0" fmla="*/ 139 w 139"/>
              <a:gd name="T1" fmla="*/ 69 h 139"/>
              <a:gd name="T2" fmla="*/ 70 w 139"/>
              <a:gd name="T3" fmla="*/ 139 h 139"/>
              <a:gd name="T4" fmla="*/ 0 w 139"/>
              <a:gd name="T5" fmla="*/ 69 h 139"/>
              <a:gd name="T6" fmla="*/ 70 w 139"/>
              <a:gd name="T7" fmla="*/ 0 h 139"/>
              <a:gd name="T8" fmla="*/ 139 w 139"/>
              <a:gd name="T9" fmla="*/ 69 h 139"/>
              <a:gd name="T10" fmla="*/ 139 w 139"/>
              <a:gd name="T11" fmla="*/ 69 h 139"/>
              <a:gd name="T12" fmla="*/ 139 w 139"/>
              <a:gd name="T13" fmla="*/ 6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139">
                <a:moveTo>
                  <a:pt x="139" y="69"/>
                </a:moveTo>
                <a:cubicBezTo>
                  <a:pt x="139" y="108"/>
                  <a:pt x="108" y="139"/>
                  <a:pt x="70" y="139"/>
                </a:cubicBezTo>
                <a:cubicBezTo>
                  <a:pt x="31" y="139"/>
                  <a:pt x="0" y="108"/>
                  <a:pt x="0" y="69"/>
                </a:cubicBezTo>
                <a:cubicBezTo>
                  <a:pt x="0" y="31"/>
                  <a:pt x="31" y="0"/>
                  <a:pt x="70" y="0"/>
                </a:cubicBezTo>
                <a:cubicBezTo>
                  <a:pt x="108" y="0"/>
                  <a:pt x="139" y="31"/>
                  <a:pt x="139" y="69"/>
                </a:cubicBezTo>
                <a:close/>
                <a:moveTo>
                  <a:pt x="139" y="69"/>
                </a:moveTo>
                <a:cubicBezTo>
                  <a:pt x="139" y="69"/>
                  <a:pt x="139" y="69"/>
                  <a:pt x="139" y="69"/>
                </a:cubicBezTo>
              </a:path>
            </a:pathLst>
          </a:custGeom>
          <a:solidFill>
            <a:srgbClr val="37B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" name="Freeform 45"/>
          <p:cNvSpPr>
            <a:spLocks noEditPoints="1"/>
          </p:cNvSpPr>
          <p:nvPr userDrawn="1"/>
        </p:nvSpPr>
        <p:spPr bwMode="auto">
          <a:xfrm>
            <a:off x="3776663" y="4265613"/>
            <a:ext cx="377825" cy="152400"/>
          </a:xfrm>
          <a:custGeom>
            <a:avLst/>
            <a:gdLst>
              <a:gd name="T0" fmla="*/ 177 w 238"/>
              <a:gd name="T1" fmla="*/ 0 h 96"/>
              <a:gd name="T2" fmla="*/ 120 w 238"/>
              <a:gd name="T3" fmla="*/ 20 h 96"/>
              <a:gd name="T4" fmla="*/ 62 w 238"/>
              <a:gd name="T5" fmla="*/ 0 h 96"/>
              <a:gd name="T6" fmla="*/ 0 w 238"/>
              <a:gd name="T7" fmla="*/ 96 h 96"/>
              <a:gd name="T8" fmla="*/ 238 w 238"/>
              <a:gd name="T9" fmla="*/ 96 h 96"/>
              <a:gd name="T10" fmla="*/ 177 w 238"/>
              <a:gd name="T11" fmla="*/ 0 h 96"/>
              <a:gd name="T12" fmla="*/ 177 w 238"/>
              <a:gd name="T13" fmla="*/ 0 h 96"/>
              <a:gd name="T14" fmla="*/ 177 w 238"/>
              <a:gd name="T1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8" h="96">
                <a:moveTo>
                  <a:pt x="177" y="0"/>
                </a:moveTo>
                <a:cubicBezTo>
                  <a:pt x="161" y="13"/>
                  <a:pt x="141" y="20"/>
                  <a:pt x="120" y="20"/>
                </a:cubicBezTo>
                <a:cubicBezTo>
                  <a:pt x="98" y="20"/>
                  <a:pt x="78" y="13"/>
                  <a:pt x="62" y="0"/>
                </a:cubicBezTo>
                <a:cubicBezTo>
                  <a:pt x="19" y="15"/>
                  <a:pt x="0" y="70"/>
                  <a:pt x="0" y="96"/>
                </a:cubicBezTo>
                <a:cubicBezTo>
                  <a:pt x="238" y="96"/>
                  <a:pt x="238" y="96"/>
                  <a:pt x="238" y="96"/>
                </a:cubicBezTo>
                <a:cubicBezTo>
                  <a:pt x="238" y="71"/>
                  <a:pt x="219" y="16"/>
                  <a:pt x="177" y="0"/>
                </a:cubicBezTo>
                <a:close/>
                <a:moveTo>
                  <a:pt x="177" y="0"/>
                </a:moveTo>
                <a:cubicBezTo>
                  <a:pt x="177" y="0"/>
                  <a:pt x="177" y="0"/>
                  <a:pt x="177" y="0"/>
                </a:cubicBezTo>
              </a:path>
            </a:pathLst>
          </a:custGeom>
          <a:solidFill>
            <a:srgbClr val="37B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Freeform 46"/>
          <p:cNvSpPr>
            <a:spLocks noEditPoints="1"/>
          </p:cNvSpPr>
          <p:nvPr userDrawn="1"/>
        </p:nvSpPr>
        <p:spPr bwMode="auto">
          <a:xfrm>
            <a:off x="3667125" y="4040188"/>
            <a:ext cx="220663" cy="220663"/>
          </a:xfrm>
          <a:custGeom>
            <a:avLst/>
            <a:gdLst>
              <a:gd name="T0" fmla="*/ 139 w 139"/>
              <a:gd name="T1" fmla="*/ 69 h 139"/>
              <a:gd name="T2" fmla="*/ 69 w 139"/>
              <a:gd name="T3" fmla="*/ 139 h 139"/>
              <a:gd name="T4" fmla="*/ 0 w 139"/>
              <a:gd name="T5" fmla="*/ 69 h 139"/>
              <a:gd name="T6" fmla="*/ 69 w 139"/>
              <a:gd name="T7" fmla="*/ 0 h 139"/>
              <a:gd name="T8" fmla="*/ 139 w 139"/>
              <a:gd name="T9" fmla="*/ 69 h 139"/>
              <a:gd name="T10" fmla="*/ 139 w 139"/>
              <a:gd name="T11" fmla="*/ 69 h 139"/>
              <a:gd name="T12" fmla="*/ 139 w 139"/>
              <a:gd name="T13" fmla="*/ 6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139">
                <a:moveTo>
                  <a:pt x="139" y="69"/>
                </a:moveTo>
                <a:cubicBezTo>
                  <a:pt x="139" y="108"/>
                  <a:pt x="108" y="139"/>
                  <a:pt x="69" y="139"/>
                </a:cubicBezTo>
                <a:cubicBezTo>
                  <a:pt x="31" y="139"/>
                  <a:pt x="0" y="108"/>
                  <a:pt x="0" y="69"/>
                </a:cubicBezTo>
                <a:cubicBezTo>
                  <a:pt x="0" y="31"/>
                  <a:pt x="31" y="0"/>
                  <a:pt x="69" y="0"/>
                </a:cubicBezTo>
                <a:cubicBezTo>
                  <a:pt x="108" y="0"/>
                  <a:pt x="139" y="31"/>
                  <a:pt x="139" y="69"/>
                </a:cubicBezTo>
                <a:close/>
                <a:moveTo>
                  <a:pt x="139" y="69"/>
                </a:moveTo>
                <a:cubicBezTo>
                  <a:pt x="139" y="69"/>
                  <a:pt x="139" y="69"/>
                  <a:pt x="139" y="69"/>
                </a:cubicBezTo>
              </a:path>
            </a:pathLst>
          </a:custGeom>
          <a:solidFill>
            <a:srgbClr val="75C9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Freeform 47"/>
          <p:cNvSpPr>
            <a:spLocks noEditPoints="1"/>
          </p:cNvSpPr>
          <p:nvPr userDrawn="1"/>
        </p:nvSpPr>
        <p:spPr bwMode="auto">
          <a:xfrm>
            <a:off x="3586163" y="4265613"/>
            <a:ext cx="379413" cy="152400"/>
          </a:xfrm>
          <a:custGeom>
            <a:avLst/>
            <a:gdLst>
              <a:gd name="T0" fmla="*/ 178 w 239"/>
              <a:gd name="T1" fmla="*/ 0 h 96"/>
              <a:gd name="T2" fmla="*/ 120 w 239"/>
              <a:gd name="T3" fmla="*/ 20 h 96"/>
              <a:gd name="T4" fmla="*/ 62 w 239"/>
              <a:gd name="T5" fmla="*/ 0 h 96"/>
              <a:gd name="T6" fmla="*/ 0 w 239"/>
              <a:gd name="T7" fmla="*/ 96 h 96"/>
              <a:gd name="T8" fmla="*/ 239 w 239"/>
              <a:gd name="T9" fmla="*/ 96 h 96"/>
              <a:gd name="T10" fmla="*/ 178 w 239"/>
              <a:gd name="T11" fmla="*/ 0 h 96"/>
              <a:gd name="T12" fmla="*/ 178 w 239"/>
              <a:gd name="T13" fmla="*/ 0 h 96"/>
              <a:gd name="T14" fmla="*/ 178 w 239"/>
              <a:gd name="T1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9" h="96">
                <a:moveTo>
                  <a:pt x="178" y="0"/>
                </a:moveTo>
                <a:cubicBezTo>
                  <a:pt x="161" y="13"/>
                  <a:pt x="141" y="20"/>
                  <a:pt x="120" y="20"/>
                </a:cubicBezTo>
                <a:cubicBezTo>
                  <a:pt x="99" y="20"/>
                  <a:pt x="79" y="13"/>
                  <a:pt x="62" y="0"/>
                </a:cubicBezTo>
                <a:cubicBezTo>
                  <a:pt x="19" y="15"/>
                  <a:pt x="0" y="70"/>
                  <a:pt x="0" y="96"/>
                </a:cubicBezTo>
                <a:cubicBezTo>
                  <a:pt x="239" y="96"/>
                  <a:pt x="239" y="96"/>
                  <a:pt x="239" y="96"/>
                </a:cubicBezTo>
                <a:cubicBezTo>
                  <a:pt x="239" y="71"/>
                  <a:pt x="220" y="16"/>
                  <a:pt x="178" y="0"/>
                </a:cubicBezTo>
                <a:close/>
                <a:moveTo>
                  <a:pt x="178" y="0"/>
                </a:moveTo>
                <a:cubicBezTo>
                  <a:pt x="178" y="0"/>
                  <a:pt x="178" y="0"/>
                  <a:pt x="178" y="0"/>
                </a:cubicBezTo>
              </a:path>
            </a:pathLst>
          </a:custGeom>
          <a:solidFill>
            <a:srgbClr val="75C9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234114" y="2184802"/>
            <a:ext cx="5426076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234114" y="4180167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228589" marR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234114" y="4491038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9FFFF92C-D0F5-6016-3A11-78CF5FE6A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4939" y="936454"/>
            <a:ext cx="47739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782940" y="3210121"/>
            <a:ext cx="10737548" cy="558799"/>
          </a:xfrm>
        </p:spPr>
        <p:txBody>
          <a:bodyPr/>
          <a:lstStyle/>
          <a:p>
            <a:r>
              <a:rPr lang="en-US" altLang="zh-CN" dirty="0">
                <a:solidFill>
                  <a:schemeClr val="accent5"/>
                </a:solidFill>
              </a:rPr>
              <a:t>Subtitle here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82940" y="4379746"/>
            <a:ext cx="10737548" cy="296271"/>
          </a:xfrm>
        </p:spPr>
        <p:txBody>
          <a:bodyPr/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782940" y="4676017"/>
            <a:ext cx="10737548" cy="296271"/>
          </a:xfrm>
        </p:spPr>
        <p:txBody>
          <a:bodyPr/>
          <a:lstStyle/>
          <a:p>
            <a:r>
              <a:rPr lang="en-US" altLang="zh-CN" dirty="0"/>
              <a:t>mba.guet.edu.cn</a:t>
            </a:r>
            <a:endParaRPr lang="en-US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C734C31-D785-D081-E93B-FA78C7D980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5"/>
                </a:solidFill>
                <a:latin typeface="+mj-ea"/>
              </a:rPr>
              <a:t>毕业论文答辩</a:t>
            </a:r>
            <a:r>
              <a:rPr lang="en-US" altLang="zh-CN" dirty="0">
                <a:solidFill>
                  <a:schemeClr val="accent5"/>
                </a:solidFill>
                <a:latin typeface="+mj-ea"/>
              </a:rPr>
              <a:t>PPT</a:t>
            </a:r>
            <a:r>
              <a:rPr lang="zh-CN" altLang="en-US" dirty="0">
                <a:solidFill>
                  <a:schemeClr val="accent5"/>
                </a:solidFill>
                <a:latin typeface="+mj-ea"/>
              </a:rPr>
              <a:t>模板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474458" y="2031201"/>
            <a:ext cx="5419185" cy="895350"/>
          </a:xfrm>
        </p:spPr>
        <p:txBody>
          <a:bodyPr/>
          <a:lstStyle/>
          <a:p>
            <a:r>
              <a:rPr lang="zh-CN" altLang="en-US" dirty="0"/>
              <a:t>关键技术与实践难点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475574" y="2926551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189919" y="2478876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accent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7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B97780-9D98-4FF7-99D1-9765AB5D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9FEFF63-54F5-4EBA-B52B-EC985C37B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D5187A-A33F-48EF-8EEF-4F40A187F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19" name="ïṧḷïḓè">
            <a:extLst>
              <a:ext uri="{FF2B5EF4-FFF2-40B4-BE49-F238E27FC236}">
                <a16:creationId xmlns:a16="http://schemas.microsoft.com/office/drawing/2014/main" id="{D92E3EB2-5814-46B6-B874-83B7DE8C6972}"/>
              </a:ext>
            </a:extLst>
          </p:cNvPr>
          <p:cNvSpPr/>
          <p:nvPr/>
        </p:nvSpPr>
        <p:spPr bwMode="auto">
          <a:xfrm>
            <a:off x="5551891" y="4631710"/>
            <a:ext cx="1298540" cy="59440"/>
          </a:xfrm>
          <a:prstGeom prst="rect">
            <a:avLst/>
          </a:prstGeom>
          <a:solidFill>
            <a:srgbClr val="00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i$1iḍè">
            <a:extLst>
              <a:ext uri="{FF2B5EF4-FFF2-40B4-BE49-F238E27FC236}">
                <a16:creationId xmlns:a16="http://schemas.microsoft.com/office/drawing/2014/main" id="{D484AB83-4BC3-4219-9DBD-6B496D1CA2F1}"/>
              </a:ext>
            </a:extLst>
          </p:cNvPr>
          <p:cNvSpPr/>
          <p:nvPr/>
        </p:nvSpPr>
        <p:spPr bwMode="auto">
          <a:xfrm>
            <a:off x="5096183" y="3897854"/>
            <a:ext cx="2205384" cy="750621"/>
          </a:xfrm>
          <a:custGeom>
            <a:avLst/>
            <a:gdLst>
              <a:gd name="T0" fmla="*/ 3339 w 3558"/>
              <a:gd name="T1" fmla="*/ 0 h 1212"/>
              <a:gd name="T2" fmla="*/ 189 w 3558"/>
              <a:gd name="T3" fmla="*/ 0 h 1212"/>
              <a:gd name="T4" fmla="*/ 28 w 3558"/>
              <a:gd name="T5" fmla="*/ 198 h 1212"/>
              <a:gd name="T6" fmla="*/ 28 w 3558"/>
              <a:gd name="T7" fmla="*/ 194 h 1212"/>
              <a:gd name="T8" fmla="*/ 30 w 3558"/>
              <a:gd name="T9" fmla="*/ 216 h 1212"/>
              <a:gd name="T10" fmla="*/ 258 w 3558"/>
              <a:gd name="T11" fmla="*/ 1077 h 1212"/>
              <a:gd name="T12" fmla="*/ 493 w 3558"/>
              <a:gd name="T13" fmla="*/ 1211 h 1212"/>
              <a:gd name="T14" fmla="*/ 3128 w 3558"/>
              <a:gd name="T15" fmla="*/ 1211 h 1212"/>
              <a:gd name="T16" fmla="*/ 3358 w 3558"/>
              <a:gd name="T17" fmla="*/ 1080 h 1212"/>
              <a:gd name="T18" fmla="*/ 3536 w 3558"/>
              <a:gd name="T19" fmla="*/ 216 h 1212"/>
              <a:gd name="T20" fmla="*/ 3537 w 3558"/>
              <a:gd name="T21" fmla="*/ 206 h 1212"/>
              <a:gd name="T22" fmla="*/ 3537 w 3558"/>
              <a:gd name="T23" fmla="*/ 207 h 1212"/>
              <a:gd name="T24" fmla="*/ 3546 w 3558"/>
              <a:gd name="T25" fmla="*/ 133 h 1212"/>
              <a:gd name="T26" fmla="*/ 3339 w 3558"/>
              <a:gd name="T27" fmla="*/ 0 h 1212"/>
              <a:gd name="T28" fmla="*/ 29 w 3558"/>
              <a:gd name="T29" fmla="*/ 183 h 1212"/>
              <a:gd name="T30" fmla="*/ 28 w 3558"/>
              <a:gd name="T31" fmla="*/ 189 h 1212"/>
              <a:gd name="T32" fmla="*/ 29 w 3558"/>
              <a:gd name="T33" fmla="*/ 183 h 1212"/>
              <a:gd name="T34" fmla="*/ 36 w 3558"/>
              <a:gd name="T35" fmla="*/ 163 h 1212"/>
              <a:gd name="T36" fmla="*/ 35 w 3558"/>
              <a:gd name="T37" fmla="*/ 166 h 1212"/>
              <a:gd name="T38" fmla="*/ 36 w 3558"/>
              <a:gd name="T39" fmla="*/ 163 h 1212"/>
              <a:gd name="T40" fmla="*/ 32 w 3558"/>
              <a:gd name="T41" fmla="*/ 172 h 1212"/>
              <a:gd name="T42" fmla="*/ 30 w 3558"/>
              <a:gd name="T43" fmla="*/ 177 h 1212"/>
              <a:gd name="T44" fmla="*/ 32 w 3558"/>
              <a:gd name="T45" fmla="*/ 172 h 1212"/>
              <a:gd name="T46" fmla="*/ 161 w 3558"/>
              <a:gd name="T47" fmla="*/ 88 h 1212"/>
              <a:gd name="T48" fmla="*/ 175 w 3558"/>
              <a:gd name="T49" fmla="*/ 87 h 1212"/>
              <a:gd name="T50" fmla="*/ 161 w 3558"/>
              <a:gd name="T51" fmla="*/ 88 h 1212"/>
              <a:gd name="T52" fmla="*/ 73 w 3558"/>
              <a:gd name="T53" fmla="*/ 120 h 1212"/>
              <a:gd name="T54" fmla="*/ 74 w 3558"/>
              <a:gd name="T55" fmla="*/ 120 h 1212"/>
              <a:gd name="T56" fmla="*/ 73 w 3558"/>
              <a:gd name="T57" fmla="*/ 120 h 1212"/>
              <a:gd name="T58" fmla="*/ 83 w 3558"/>
              <a:gd name="T59" fmla="*/ 113 h 1212"/>
              <a:gd name="T60" fmla="*/ 86 w 3558"/>
              <a:gd name="T61" fmla="*/ 112 h 1212"/>
              <a:gd name="T62" fmla="*/ 83 w 3558"/>
              <a:gd name="T63" fmla="*/ 113 h 1212"/>
              <a:gd name="T64" fmla="*/ 95 w 3558"/>
              <a:gd name="T65" fmla="*/ 107 h 1212"/>
              <a:gd name="T66" fmla="*/ 98 w 3558"/>
              <a:gd name="T67" fmla="*/ 105 h 1212"/>
              <a:gd name="T68" fmla="*/ 95 w 3558"/>
              <a:gd name="T69" fmla="*/ 107 h 1212"/>
              <a:gd name="T70" fmla="*/ 107 w 3558"/>
              <a:gd name="T71" fmla="*/ 101 h 1212"/>
              <a:gd name="T72" fmla="*/ 111 w 3558"/>
              <a:gd name="T73" fmla="*/ 100 h 1212"/>
              <a:gd name="T74" fmla="*/ 107 w 3558"/>
              <a:gd name="T75" fmla="*/ 101 h 1212"/>
              <a:gd name="T76" fmla="*/ 120 w 3558"/>
              <a:gd name="T77" fmla="*/ 96 h 1212"/>
              <a:gd name="T78" fmla="*/ 125 w 3558"/>
              <a:gd name="T79" fmla="*/ 95 h 1212"/>
              <a:gd name="T80" fmla="*/ 120 w 3558"/>
              <a:gd name="T81" fmla="*/ 96 h 1212"/>
              <a:gd name="T82" fmla="*/ 133 w 3558"/>
              <a:gd name="T83" fmla="*/ 93 h 1212"/>
              <a:gd name="T84" fmla="*/ 139 w 3558"/>
              <a:gd name="T85" fmla="*/ 91 h 1212"/>
              <a:gd name="T86" fmla="*/ 133 w 3558"/>
              <a:gd name="T87" fmla="*/ 93 h 1212"/>
              <a:gd name="T88" fmla="*/ 147 w 3558"/>
              <a:gd name="T89" fmla="*/ 90 h 1212"/>
              <a:gd name="T90" fmla="*/ 155 w 3558"/>
              <a:gd name="T91" fmla="*/ 88 h 1212"/>
              <a:gd name="T92" fmla="*/ 147 w 3558"/>
              <a:gd name="T93" fmla="*/ 90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558" h="1212">
                <a:moveTo>
                  <a:pt x="3339" y="0"/>
                </a:moveTo>
                <a:cubicBezTo>
                  <a:pt x="189" y="0"/>
                  <a:pt x="189" y="0"/>
                  <a:pt x="189" y="0"/>
                </a:cubicBezTo>
                <a:cubicBezTo>
                  <a:pt x="44" y="0"/>
                  <a:pt x="0" y="91"/>
                  <a:pt x="28" y="198"/>
                </a:cubicBezTo>
                <a:cubicBezTo>
                  <a:pt x="28" y="197"/>
                  <a:pt x="28" y="195"/>
                  <a:pt x="28" y="194"/>
                </a:cubicBezTo>
                <a:cubicBezTo>
                  <a:pt x="28" y="201"/>
                  <a:pt x="28" y="209"/>
                  <a:pt x="30" y="216"/>
                </a:cubicBezTo>
                <a:cubicBezTo>
                  <a:pt x="258" y="1077"/>
                  <a:pt x="258" y="1077"/>
                  <a:pt x="258" y="1077"/>
                </a:cubicBezTo>
                <a:cubicBezTo>
                  <a:pt x="293" y="1208"/>
                  <a:pt x="323" y="1212"/>
                  <a:pt x="493" y="1211"/>
                </a:cubicBezTo>
                <a:cubicBezTo>
                  <a:pt x="3128" y="1211"/>
                  <a:pt x="3128" y="1211"/>
                  <a:pt x="3128" y="1211"/>
                </a:cubicBezTo>
                <a:cubicBezTo>
                  <a:pt x="3265" y="1211"/>
                  <a:pt x="3331" y="1211"/>
                  <a:pt x="3358" y="1080"/>
                </a:cubicBezTo>
                <a:cubicBezTo>
                  <a:pt x="3536" y="216"/>
                  <a:pt x="3536" y="216"/>
                  <a:pt x="3536" y="216"/>
                </a:cubicBezTo>
                <a:cubicBezTo>
                  <a:pt x="3537" y="213"/>
                  <a:pt x="3537" y="210"/>
                  <a:pt x="3537" y="206"/>
                </a:cubicBezTo>
                <a:cubicBezTo>
                  <a:pt x="3537" y="207"/>
                  <a:pt x="3537" y="207"/>
                  <a:pt x="3537" y="207"/>
                </a:cubicBezTo>
                <a:cubicBezTo>
                  <a:pt x="3546" y="133"/>
                  <a:pt x="3546" y="133"/>
                  <a:pt x="3546" y="133"/>
                </a:cubicBezTo>
                <a:cubicBezTo>
                  <a:pt x="3558" y="28"/>
                  <a:pt x="3420" y="0"/>
                  <a:pt x="3339" y="0"/>
                </a:cubicBezTo>
                <a:moveTo>
                  <a:pt x="29" y="183"/>
                </a:moveTo>
                <a:cubicBezTo>
                  <a:pt x="29" y="185"/>
                  <a:pt x="28" y="187"/>
                  <a:pt x="28" y="189"/>
                </a:cubicBezTo>
                <a:cubicBezTo>
                  <a:pt x="28" y="187"/>
                  <a:pt x="29" y="185"/>
                  <a:pt x="29" y="183"/>
                </a:cubicBezTo>
                <a:moveTo>
                  <a:pt x="36" y="163"/>
                </a:moveTo>
                <a:cubicBezTo>
                  <a:pt x="36" y="164"/>
                  <a:pt x="35" y="165"/>
                  <a:pt x="35" y="166"/>
                </a:cubicBezTo>
                <a:cubicBezTo>
                  <a:pt x="35" y="165"/>
                  <a:pt x="36" y="164"/>
                  <a:pt x="36" y="163"/>
                </a:cubicBezTo>
                <a:moveTo>
                  <a:pt x="32" y="172"/>
                </a:moveTo>
                <a:cubicBezTo>
                  <a:pt x="32" y="174"/>
                  <a:pt x="31" y="175"/>
                  <a:pt x="30" y="177"/>
                </a:cubicBezTo>
                <a:cubicBezTo>
                  <a:pt x="31" y="175"/>
                  <a:pt x="32" y="174"/>
                  <a:pt x="32" y="172"/>
                </a:cubicBezTo>
                <a:moveTo>
                  <a:pt x="161" y="88"/>
                </a:moveTo>
                <a:cubicBezTo>
                  <a:pt x="166" y="87"/>
                  <a:pt x="170" y="87"/>
                  <a:pt x="175" y="87"/>
                </a:cubicBezTo>
                <a:cubicBezTo>
                  <a:pt x="170" y="87"/>
                  <a:pt x="166" y="87"/>
                  <a:pt x="161" y="88"/>
                </a:cubicBezTo>
                <a:moveTo>
                  <a:pt x="73" y="120"/>
                </a:moveTo>
                <a:cubicBezTo>
                  <a:pt x="74" y="120"/>
                  <a:pt x="74" y="120"/>
                  <a:pt x="74" y="120"/>
                </a:cubicBezTo>
                <a:cubicBezTo>
                  <a:pt x="73" y="120"/>
                  <a:pt x="73" y="120"/>
                  <a:pt x="73" y="120"/>
                </a:cubicBezTo>
                <a:moveTo>
                  <a:pt x="83" y="113"/>
                </a:moveTo>
                <a:cubicBezTo>
                  <a:pt x="84" y="113"/>
                  <a:pt x="85" y="113"/>
                  <a:pt x="86" y="112"/>
                </a:cubicBezTo>
                <a:cubicBezTo>
                  <a:pt x="85" y="113"/>
                  <a:pt x="84" y="113"/>
                  <a:pt x="83" y="113"/>
                </a:cubicBezTo>
                <a:moveTo>
                  <a:pt x="95" y="107"/>
                </a:moveTo>
                <a:cubicBezTo>
                  <a:pt x="96" y="107"/>
                  <a:pt x="97" y="106"/>
                  <a:pt x="98" y="105"/>
                </a:cubicBezTo>
                <a:cubicBezTo>
                  <a:pt x="97" y="106"/>
                  <a:pt x="96" y="107"/>
                  <a:pt x="95" y="107"/>
                </a:cubicBezTo>
                <a:moveTo>
                  <a:pt x="107" y="101"/>
                </a:moveTo>
                <a:cubicBezTo>
                  <a:pt x="108" y="101"/>
                  <a:pt x="110" y="100"/>
                  <a:pt x="111" y="100"/>
                </a:cubicBezTo>
                <a:cubicBezTo>
                  <a:pt x="110" y="100"/>
                  <a:pt x="108" y="101"/>
                  <a:pt x="107" y="101"/>
                </a:cubicBezTo>
                <a:moveTo>
                  <a:pt x="120" y="96"/>
                </a:moveTo>
                <a:cubicBezTo>
                  <a:pt x="121" y="96"/>
                  <a:pt x="123" y="95"/>
                  <a:pt x="125" y="95"/>
                </a:cubicBezTo>
                <a:cubicBezTo>
                  <a:pt x="123" y="95"/>
                  <a:pt x="121" y="96"/>
                  <a:pt x="120" y="96"/>
                </a:cubicBezTo>
                <a:moveTo>
                  <a:pt x="133" y="93"/>
                </a:moveTo>
                <a:cubicBezTo>
                  <a:pt x="135" y="92"/>
                  <a:pt x="137" y="92"/>
                  <a:pt x="139" y="91"/>
                </a:cubicBezTo>
                <a:cubicBezTo>
                  <a:pt x="137" y="92"/>
                  <a:pt x="135" y="92"/>
                  <a:pt x="133" y="93"/>
                </a:cubicBezTo>
                <a:moveTo>
                  <a:pt x="147" y="90"/>
                </a:moveTo>
                <a:cubicBezTo>
                  <a:pt x="149" y="89"/>
                  <a:pt x="152" y="89"/>
                  <a:pt x="155" y="88"/>
                </a:cubicBezTo>
                <a:cubicBezTo>
                  <a:pt x="152" y="89"/>
                  <a:pt x="149" y="89"/>
                  <a:pt x="147" y="90"/>
                </a:cubicBezTo>
              </a:path>
            </a:pathLst>
          </a:custGeom>
          <a:solidFill>
            <a:srgbClr val="344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îṥ1îḑê">
            <a:extLst>
              <a:ext uri="{FF2B5EF4-FFF2-40B4-BE49-F238E27FC236}">
                <a16:creationId xmlns:a16="http://schemas.microsoft.com/office/drawing/2014/main" id="{1BDE1560-27D7-4503-BD86-EC01BC6BFD81}"/>
              </a:ext>
            </a:extLst>
          </p:cNvPr>
          <p:cNvSpPr/>
          <p:nvPr/>
        </p:nvSpPr>
        <p:spPr bwMode="auto">
          <a:xfrm>
            <a:off x="5112948" y="4020545"/>
            <a:ext cx="2175664" cy="5335"/>
          </a:xfrm>
          <a:custGeom>
            <a:avLst/>
            <a:gdLst>
              <a:gd name="T0" fmla="*/ 3509 w 3509"/>
              <a:gd name="T1" fmla="*/ 8 h 9"/>
              <a:gd name="T2" fmla="*/ 3509 w 3509"/>
              <a:gd name="T3" fmla="*/ 8 h 9"/>
              <a:gd name="T4" fmla="*/ 3509 w 3509"/>
              <a:gd name="T5" fmla="*/ 9 h 9"/>
              <a:gd name="T6" fmla="*/ 3509 w 3509"/>
              <a:gd name="T7" fmla="*/ 8 h 9"/>
              <a:gd name="T8" fmla="*/ 0 w 3509"/>
              <a:gd name="T9" fmla="*/ 0 h 9"/>
              <a:gd name="T10" fmla="*/ 0 w 3509"/>
              <a:gd name="T11" fmla="*/ 0 h 9"/>
              <a:gd name="T12" fmla="*/ 0 w 3509"/>
              <a:gd name="T13" fmla="*/ 0 h 9"/>
              <a:gd name="T14" fmla="*/ 0 w 3509"/>
              <a:gd name="T1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09" h="9">
                <a:moveTo>
                  <a:pt x="3509" y="8"/>
                </a:moveTo>
                <a:cubicBezTo>
                  <a:pt x="3509" y="8"/>
                  <a:pt x="3509" y="8"/>
                  <a:pt x="3509" y="8"/>
                </a:cubicBezTo>
                <a:cubicBezTo>
                  <a:pt x="3509" y="8"/>
                  <a:pt x="3509" y="9"/>
                  <a:pt x="3509" y="9"/>
                </a:cubicBezTo>
                <a:cubicBezTo>
                  <a:pt x="3509" y="8"/>
                  <a:pt x="3509" y="8"/>
                  <a:pt x="3509" y="8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ïŝḻîḓe">
            <a:extLst>
              <a:ext uri="{FF2B5EF4-FFF2-40B4-BE49-F238E27FC236}">
                <a16:creationId xmlns:a16="http://schemas.microsoft.com/office/drawing/2014/main" id="{A6DA3F3C-C634-4B3F-9F4A-68FC68F332CC}"/>
              </a:ext>
            </a:extLst>
          </p:cNvPr>
          <p:cNvSpPr/>
          <p:nvPr/>
        </p:nvSpPr>
        <p:spPr bwMode="auto">
          <a:xfrm>
            <a:off x="5108376" y="3897854"/>
            <a:ext cx="2186333" cy="128025"/>
          </a:xfrm>
          <a:custGeom>
            <a:avLst/>
            <a:gdLst>
              <a:gd name="T0" fmla="*/ 3319 w 3527"/>
              <a:gd name="T1" fmla="*/ 0 h 207"/>
              <a:gd name="T2" fmla="*/ 169 w 3527"/>
              <a:gd name="T3" fmla="*/ 0 h 207"/>
              <a:gd name="T4" fmla="*/ 0 w 3527"/>
              <a:gd name="T5" fmla="*/ 141 h 207"/>
              <a:gd name="T6" fmla="*/ 8 w 3527"/>
              <a:gd name="T7" fmla="*/ 198 h 207"/>
              <a:gd name="T8" fmla="*/ 8 w 3527"/>
              <a:gd name="T9" fmla="*/ 198 h 207"/>
              <a:gd name="T10" fmla="*/ 155 w 3527"/>
              <a:gd name="T11" fmla="*/ 87 h 207"/>
              <a:gd name="T12" fmla="*/ 3371 w 3527"/>
              <a:gd name="T13" fmla="*/ 87 h 207"/>
              <a:gd name="T14" fmla="*/ 3517 w 3527"/>
              <a:gd name="T15" fmla="*/ 206 h 207"/>
              <a:gd name="T16" fmla="*/ 3517 w 3527"/>
              <a:gd name="T17" fmla="*/ 206 h 207"/>
              <a:gd name="T18" fmla="*/ 3517 w 3527"/>
              <a:gd name="T19" fmla="*/ 207 h 207"/>
              <a:gd name="T20" fmla="*/ 3517 w 3527"/>
              <a:gd name="T21" fmla="*/ 207 h 207"/>
              <a:gd name="T22" fmla="*/ 3526 w 3527"/>
              <a:gd name="T23" fmla="*/ 133 h 207"/>
              <a:gd name="T24" fmla="*/ 3527 w 3527"/>
              <a:gd name="T25" fmla="*/ 121 h 207"/>
              <a:gd name="T26" fmla="*/ 3319 w 3527"/>
              <a:gd name="T27" fmla="*/ 0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27" h="207">
                <a:moveTo>
                  <a:pt x="3319" y="0"/>
                </a:moveTo>
                <a:cubicBezTo>
                  <a:pt x="169" y="0"/>
                  <a:pt x="169" y="0"/>
                  <a:pt x="169" y="0"/>
                </a:cubicBezTo>
                <a:cubicBezTo>
                  <a:pt x="51" y="0"/>
                  <a:pt x="0" y="60"/>
                  <a:pt x="0" y="141"/>
                </a:cubicBezTo>
                <a:cubicBezTo>
                  <a:pt x="0" y="159"/>
                  <a:pt x="2" y="178"/>
                  <a:pt x="8" y="198"/>
                </a:cubicBezTo>
                <a:cubicBezTo>
                  <a:pt x="8" y="198"/>
                  <a:pt x="8" y="198"/>
                  <a:pt x="8" y="198"/>
                </a:cubicBezTo>
                <a:cubicBezTo>
                  <a:pt x="7" y="137"/>
                  <a:pt x="83" y="87"/>
                  <a:pt x="155" y="87"/>
                </a:cubicBezTo>
                <a:cubicBezTo>
                  <a:pt x="3371" y="87"/>
                  <a:pt x="3371" y="87"/>
                  <a:pt x="3371" y="87"/>
                </a:cubicBezTo>
                <a:cubicBezTo>
                  <a:pt x="3438" y="87"/>
                  <a:pt x="3505" y="152"/>
                  <a:pt x="3517" y="206"/>
                </a:cubicBezTo>
                <a:cubicBezTo>
                  <a:pt x="3517" y="206"/>
                  <a:pt x="3517" y="206"/>
                  <a:pt x="3517" y="206"/>
                </a:cubicBezTo>
                <a:cubicBezTo>
                  <a:pt x="3517" y="207"/>
                  <a:pt x="3517" y="207"/>
                  <a:pt x="3517" y="207"/>
                </a:cubicBezTo>
                <a:cubicBezTo>
                  <a:pt x="3517" y="207"/>
                  <a:pt x="3517" y="207"/>
                  <a:pt x="3517" y="207"/>
                </a:cubicBezTo>
                <a:cubicBezTo>
                  <a:pt x="3526" y="133"/>
                  <a:pt x="3526" y="133"/>
                  <a:pt x="3526" y="133"/>
                </a:cubicBezTo>
                <a:cubicBezTo>
                  <a:pt x="3526" y="129"/>
                  <a:pt x="3527" y="125"/>
                  <a:pt x="3527" y="121"/>
                </a:cubicBezTo>
                <a:cubicBezTo>
                  <a:pt x="3526" y="26"/>
                  <a:pt x="3396" y="0"/>
                  <a:pt x="3319" y="0"/>
                </a:cubicBezTo>
              </a:path>
            </a:pathLst>
          </a:custGeom>
          <a:solidFill>
            <a:srgbClr val="1A24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îSľiďè">
            <a:extLst>
              <a:ext uri="{FF2B5EF4-FFF2-40B4-BE49-F238E27FC236}">
                <a16:creationId xmlns:a16="http://schemas.microsoft.com/office/drawing/2014/main" id="{D54E6C4C-3359-4BF7-9F63-29ECB02A0D02}"/>
              </a:ext>
            </a:extLst>
          </p:cNvPr>
          <p:cNvSpPr/>
          <p:nvPr/>
        </p:nvSpPr>
        <p:spPr bwMode="auto">
          <a:xfrm>
            <a:off x="5212778" y="3987014"/>
            <a:ext cx="1988199" cy="621834"/>
          </a:xfrm>
          <a:custGeom>
            <a:avLst/>
            <a:gdLst>
              <a:gd name="T0" fmla="*/ 2609 w 2609"/>
              <a:gd name="T1" fmla="*/ 0 h 816"/>
              <a:gd name="T2" fmla="*/ 2128 w 2609"/>
              <a:gd name="T3" fmla="*/ 1 h 816"/>
              <a:gd name="T4" fmla="*/ 1225 w 2609"/>
              <a:gd name="T5" fmla="*/ 815 h 816"/>
              <a:gd name="T6" fmla="*/ 1148 w 2609"/>
              <a:gd name="T7" fmla="*/ 815 h 816"/>
              <a:gd name="T8" fmla="*/ 1865 w 2609"/>
              <a:gd name="T9" fmla="*/ 1 h 816"/>
              <a:gd name="T10" fmla="*/ 1592 w 2609"/>
              <a:gd name="T11" fmla="*/ 2 h 816"/>
              <a:gd name="T12" fmla="*/ 851 w 2609"/>
              <a:gd name="T13" fmla="*/ 815 h 816"/>
              <a:gd name="T14" fmla="*/ 467 w 2609"/>
              <a:gd name="T15" fmla="*/ 815 h 816"/>
              <a:gd name="T16" fmla="*/ 1042 w 2609"/>
              <a:gd name="T17" fmla="*/ 2 h 816"/>
              <a:gd name="T18" fmla="*/ 0 w 2609"/>
              <a:gd name="T19" fmla="*/ 3 h 816"/>
              <a:gd name="T20" fmla="*/ 163 w 2609"/>
              <a:gd name="T21" fmla="*/ 816 h 816"/>
              <a:gd name="T22" fmla="*/ 2468 w 2609"/>
              <a:gd name="T23" fmla="*/ 815 h 816"/>
              <a:gd name="T24" fmla="*/ 2609 w 2609"/>
              <a:gd name="T25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09" h="816">
                <a:moveTo>
                  <a:pt x="2609" y="0"/>
                </a:moveTo>
                <a:lnTo>
                  <a:pt x="2128" y="1"/>
                </a:lnTo>
                <a:lnTo>
                  <a:pt x="1225" y="815"/>
                </a:lnTo>
                <a:lnTo>
                  <a:pt x="1148" y="815"/>
                </a:lnTo>
                <a:lnTo>
                  <a:pt x="1865" y="1"/>
                </a:lnTo>
                <a:lnTo>
                  <a:pt x="1592" y="2"/>
                </a:lnTo>
                <a:lnTo>
                  <a:pt x="851" y="815"/>
                </a:lnTo>
                <a:lnTo>
                  <a:pt x="467" y="815"/>
                </a:lnTo>
                <a:lnTo>
                  <a:pt x="1042" y="2"/>
                </a:lnTo>
                <a:lnTo>
                  <a:pt x="0" y="3"/>
                </a:lnTo>
                <a:lnTo>
                  <a:pt x="163" y="816"/>
                </a:lnTo>
                <a:lnTo>
                  <a:pt x="2468" y="815"/>
                </a:lnTo>
                <a:lnTo>
                  <a:pt x="2609" y="0"/>
                </a:lnTo>
                <a:close/>
              </a:path>
            </a:pathLst>
          </a:custGeom>
          <a:solidFill>
            <a:srgbClr val="D6DB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iS1ïḑè">
            <a:extLst>
              <a:ext uri="{FF2B5EF4-FFF2-40B4-BE49-F238E27FC236}">
                <a16:creationId xmlns:a16="http://schemas.microsoft.com/office/drawing/2014/main" id="{ED4DFBFD-265F-473E-87EF-61C7209A5B00}"/>
              </a:ext>
            </a:extLst>
          </p:cNvPr>
          <p:cNvSpPr/>
          <p:nvPr/>
        </p:nvSpPr>
        <p:spPr bwMode="auto">
          <a:xfrm>
            <a:off x="5212778" y="3987014"/>
            <a:ext cx="1988199" cy="621834"/>
          </a:xfrm>
          <a:custGeom>
            <a:avLst/>
            <a:gdLst>
              <a:gd name="T0" fmla="*/ 2609 w 2609"/>
              <a:gd name="T1" fmla="*/ 0 h 816"/>
              <a:gd name="T2" fmla="*/ 2128 w 2609"/>
              <a:gd name="T3" fmla="*/ 1 h 816"/>
              <a:gd name="T4" fmla="*/ 1225 w 2609"/>
              <a:gd name="T5" fmla="*/ 815 h 816"/>
              <a:gd name="T6" fmla="*/ 1148 w 2609"/>
              <a:gd name="T7" fmla="*/ 815 h 816"/>
              <a:gd name="T8" fmla="*/ 1865 w 2609"/>
              <a:gd name="T9" fmla="*/ 1 h 816"/>
              <a:gd name="T10" fmla="*/ 1592 w 2609"/>
              <a:gd name="T11" fmla="*/ 2 h 816"/>
              <a:gd name="T12" fmla="*/ 851 w 2609"/>
              <a:gd name="T13" fmla="*/ 815 h 816"/>
              <a:gd name="T14" fmla="*/ 467 w 2609"/>
              <a:gd name="T15" fmla="*/ 815 h 816"/>
              <a:gd name="T16" fmla="*/ 1042 w 2609"/>
              <a:gd name="T17" fmla="*/ 2 h 816"/>
              <a:gd name="T18" fmla="*/ 0 w 2609"/>
              <a:gd name="T19" fmla="*/ 3 h 816"/>
              <a:gd name="T20" fmla="*/ 163 w 2609"/>
              <a:gd name="T21" fmla="*/ 816 h 816"/>
              <a:gd name="T22" fmla="*/ 2468 w 2609"/>
              <a:gd name="T23" fmla="*/ 815 h 816"/>
              <a:gd name="T24" fmla="*/ 2609 w 2609"/>
              <a:gd name="T25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09" h="816">
                <a:moveTo>
                  <a:pt x="2609" y="0"/>
                </a:moveTo>
                <a:lnTo>
                  <a:pt x="2128" y="1"/>
                </a:lnTo>
                <a:lnTo>
                  <a:pt x="1225" y="815"/>
                </a:lnTo>
                <a:lnTo>
                  <a:pt x="1148" y="815"/>
                </a:lnTo>
                <a:lnTo>
                  <a:pt x="1865" y="1"/>
                </a:lnTo>
                <a:lnTo>
                  <a:pt x="1592" y="2"/>
                </a:lnTo>
                <a:lnTo>
                  <a:pt x="851" y="815"/>
                </a:lnTo>
                <a:lnTo>
                  <a:pt x="467" y="815"/>
                </a:lnTo>
                <a:lnTo>
                  <a:pt x="1042" y="2"/>
                </a:lnTo>
                <a:lnTo>
                  <a:pt x="0" y="3"/>
                </a:lnTo>
                <a:lnTo>
                  <a:pt x="163" y="816"/>
                </a:lnTo>
                <a:lnTo>
                  <a:pt x="2468" y="815"/>
                </a:lnTo>
                <a:lnTo>
                  <a:pt x="260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ïšḷîḍê">
            <a:extLst>
              <a:ext uri="{FF2B5EF4-FFF2-40B4-BE49-F238E27FC236}">
                <a16:creationId xmlns:a16="http://schemas.microsoft.com/office/drawing/2014/main" id="{A5CDB0FF-C655-440F-9FC1-E6161A5C22FD}"/>
              </a:ext>
            </a:extLst>
          </p:cNvPr>
          <p:cNvSpPr/>
          <p:nvPr/>
        </p:nvSpPr>
        <p:spPr bwMode="auto">
          <a:xfrm>
            <a:off x="5256214" y="4666765"/>
            <a:ext cx="1901324" cy="1095831"/>
          </a:xfrm>
          <a:custGeom>
            <a:avLst/>
            <a:gdLst>
              <a:gd name="T0" fmla="*/ 88 w 3067"/>
              <a:gd name="T1" fmla="*/ 0 h 1769"/>
              <a:gd name="T2" fmla="*/ 2980 w 3067"/>
              <a:gd name="T3" fmla="*/ 0 h 1769"/>
              <a:gd name="T4" fmla="*/ 3067 w 3067"/>
              <a:gd name="T5" fmla="*/ 87 h 1769"/>
              <a:gd name="T6" fmla="*/ 3067 w 3067"/>
              <a:gd name="T7" fmla="*/ 1682 h 1769"/>
              <a:gd name="T8" fmla="*/ 2980 w 3067"/>
              <a:gd name="T9" fmla="*/ 1769 h 1769"/>
              <a:gd name="T10" fmla="*/ 88 w 3067"/>
              <a:gd name="T11" fmla="*/ 1769 h 1769"/>
              <a:gd name="T12" fmla="*/ 0 w 3067"/>
              <a:gd name="T13" fmla="*/ 1682 h 1769"/>
              <a:gd name="T14" fmla="*/ 0 w 3067"/>
              <a:gd name="T15" fmla="*/ 87 h 1769"/>
              <a:gd name="T16" fmla="*/ 88 w 3067"/>
              <a:gd name="T17" fmla="*/ 0 h 1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67" h="1769">
                <a:moveTo>
                  <a:pt x="88" y="0"/>
                </a:moveTo>
                <a:cubicBezTo>
                  <a:pt x="2980" y="0"/>
                  <a:pt x="2980" y="0"/>
                  <a:pt x="2980" y="0"/>
                </a:cubicBezTo>
                <a:cubicBezTo>
                  <a:pt x="3028" y="0"/>
                  <a:pt x="3067" y="39"/>
                  <a:pt x="3067" y="87"/>
                </a:cubicBezTo>
                <a:cubicBezTo>
                  <a:pt x="3067" y="1682"/>
                  <a:pt x="3067" y="1682"/>
                  <a:pt x="3067" y="1682"/>
                </a:cubicBezTo>
                <a:cubicBezTo>
                  <a:pt x="3067" y="1730"/>
                  <a:pt x="3028" y="1769"/>
                  <a:pt x="2980" y="1769"/>
                </a:cubicBezTo>
                <a:cubicBezTo>
                  <a:pt x="88" y="1769"/>
                  <a:pt x="88" y="1769"/>
                  <a:pt x="88" y="1769"/>
                </a:cubicBezTo>
                <a:cubicBezTo>
                  <a:pt x="40" y="1769"/>
                  <a:pt x="0" y="1730"/>
                  <a:pt x="0" y="1682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39"/>
                  <a:pt x="40" y="0"/>
                  <a:pt x="88" y="0"/>
                </a:cubicBezTo>
              </a:path>
            </a:pathLst>
          </a:custGeom>
          <a:solidFill>
            <a:srgbClr val="ECF0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îṥ1ïḑê">
            <a:extLst>
              <a:ext uri="{FF2B5EF4-FFF2-40B4-BE49-F238E27FC236}">
                <a16:creationId xmlns:a16="http://schemas.microsoft.com/office/drawing/2014/main" id="{27CE078D-B682-414F-8826-5356FCA380F7}"/>
              </a:ext>
            </a:extLst>
          </p:cNvPr>
          <p:cNvSpPr/>
          <p:nvPr/>
        </p:nvSpPr>
        <p:spPr bwMode="auto">
          <a:xfrm>
            <a:off x="5952732" y="5428816"/>
            <a:ext cx="507528" cy="265194"/>
          </a:xfrm>
          <a:prstGeom prst="rect">
            <a:avLst/>
          </a:prstGeom>
          <a:solidFill>
            <a:srgbClr val="00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í$1îḑê">
            <a:extLst>
              <a:ext uri="{FF2B5EF4-FFF2-40B4-BE49-F238E27FC236}">
                <a16:creationId xmlns:a16="http://schemas.microsoft.com/office/drawing/2014/main" id="{C5C30DF9-F6A6-4DD4-ADBC-DD832EAF58EB}"/>
              </a:ext>
            </a:extLst>
          </p:cNvPr>
          <p:cNvSpPr/>
          <p:nvPr/>
        </p:nvSpPr>
        <p:spPr bwMode="auto">
          <a:xfrm>
            <a:off x="5952732" y="5428816"/>
            <a:ext cx="507528" cy="26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iś1íḋé">
            <a:extLst>
              <a:ext uri="{FF2B5EF4-FFF2-40B4-BE49-F238E27FC236}">
                <a16:creationId xmlns:a16="http://schemas.microsoft.com/office/drawing/2014/main" id="{0F988A3E-C0FB-4224-A4CB-CFEF0C7C142E}"/>
              </a:ext>
            </a:extLst>
          </p:cNvPr>
          <p:cNvSpPr/>
          <p:nvPr/>
        </p:nvSpPr>
        <p:spPr bwMode="auto">
          <a:xfrm>
            <a:off x="5349947" y="4758973"/>
            <a:ext cx="1713097" cy="621834"/>
          </a:xfrm>
          <a:prstGeom prst="rect">
            <a:avLst/>
          </a:prstGeom>
          <a:solidFill>
            <a:srgbClr val="A5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ïSlîďè">
            <a:extLst>
              <a:ext uri="{FF2B5EF4-FFF2-40B4-BE49-F238E27FC236}">
                <a16:creationId xmlns:a16="http://schemas.microsoft.com/office/drawing/2014/main" id="{C4B9F889-9EE1-45C6-8598-8D89EF7B9560}"/>
              </a:ext>
            </a:extLst>
          </p:cNvPr>
          <p:cNvSpPr/>
          <p:nvPr/>
        </p:nvSpPr>
        <p:spPr bwMode="auto">
          <a:xfrm>
            <a:off x="5349947" y="4758973"/>
            <a:ext cx="1713097" cy="62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šḻîḓé">
            <a:extLst>
              <a:ext uri="{FF2B5EF4-FFF2-40B4-BE49-F238E27FC236}">
                <a16:creationId xmlns:a16="http://schemas.microsoft.com/office/drawing/2014/main" id="{E27F0C8D-D8DB-4574-88E3-576DCC0FDA17}"/>
              </a:ext>
            </a:extLst>
          </p:cNvPr>
          <p:cNvSpPr/>
          <p:nvPr/>
        </p:nvSpPr>
        <p:spPr bwMode="auto">
          <a:xfrm>
            <a:off x="5987786" y="5449392"/>
            <a:ext cx="425226" cy="228616"/>
          </a:xfrm>
          <a:custGeom>
            <a:avLst/>
            <a:gdLst>
              <a:gd name="T0" fmla="*/ 648 w 687"/>
              <a:gd name="T1" fmla="*/ 0 h 370"/>
              <a:gd name="T2" fmla="*/ 40 w 687"/>
              <a:gd name="T3" fmla="*/ 0 h 370"/>
              <a:gd name="T4" fmla="*/ 0 w 687"/>
              <a:gd name="T5" fmla="*/ 185 h 370"/>
              <a:gd name="T6" fmla="*/ 40 w 687"/>
              <a:gd name="T7" fmla="*/ 370 h 370"/>
              <a:gd name="T8" fmla="*/ 648 w 687"/>
              <a:gd name="T9" fmla="*/ 370 h 370"/>
              <a:gd name="T10" fmla="*/ 687 w 687"/>
              <a:gd name="T11" fmla="*/ 185 h 370"/>
              <a:gd name="T12" fmla="*/ 648 w 687"/>
              <a:gd name="T13" fmla="*/ 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7" h="370">
                <a:moveTo>
                  <a:pt x="648" y="0"/>
                </a:move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83"/>
                  <a:pt x="0" y="185"/>
                </a:cubicBezTo>
                <a:cubicBezTo>
                  <a:pt x="0" y="287"/>
                  <a:pt x="18" y="370"/>
                  <a:pt x="40" y="370"/>
                </a:cubicBezTo>
                <a:cubicBezTo>
                  <a:pt x="648" y="370"/>
                  <a:pt x="648" y="370"/>
                  <a:pt x="648" y="370"/>
                </a:cubicBezTo>
                <a:cubicBezTo>
                  <a:pt x="670" y="370"/>
                  <a:pt x="687" y="287"/>
                  <a:pt x="687" y="185"/>
                </a:cubicBezTo>
                <a:cubicBezTo>
                  <a:pt x="687" y="83"/>
                  <a:pt x="670" y="0"/>
                  <a:pt x="648" y="0"/>
                </a:cubicBezTo>
              </a:path>
            </a:pathLst>
          </a:custGeom>
          <a:solidFill>
            <a:srgbClr val="0024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i$lide">
            <a:extLst>
              <a:ext uri="{FF2B5EF4-FFF2-40B4-BE49-F238E27FC236}">
                <a16:creationId xmlns:a16="http://schemas.microsoft.com/office/drawing/2014/main" id="{85920E56-F8B0-4965-A2E3-9CCE475782E5}"/>
              </a:ext>
            </a:extLst>
          </p:cNvPr>
          <p:cNvSpPr/>
          <p:nvPr/>
        </p:nvSpPr>
        <p:spPr bwMode="auto">
          <a:xfrm>
            <a:off x="6006838" y="3987014"/>
            <a:ext cx="419892" cy="1524"/>
          </a:xfrm>
          <a:custGeom>
            <a:avLst/>
            <a:gdLst>
              <a:gd name="T0" fmla="*/ 1 w 551"/>
              <a:gd name="T1" fmla="*/ 0 h 2"/>
              <a:gd name="T2" fmla="*/ 0 w 551"/>
              <a:gd name="T3" fmla="*/ 2 h 2"/>
              <a:gd name="T4" fmla="*/ 550 w 551"/>
              <a:gd name="T5" fmla="*/ 2 h 2"/>
              <a:gd name="T6" fmla="*/ 551 w 551"/>
              <a:gd name="T7" fmla="*/ 0 h 2"/>
              <a:gd name="T8" fmla="*/ 1 w 55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1" h="2">
                <a:moveTo>
                  <a:pt x="1" y="0"/>
                </a:moveTo>
                <a:lnTo>
                  <a:pt x="0" y="2"/>
                </a:lnTo>
                <a:lnTo>
                  <a:pt x="550" y="2"/>
                </a:lnTo>
                <a:lnTo>
                  <a:pt x="551" y="0"/>
                </a:lnTo>
                <a:lnTo>
                  <a:pt x="1" y="0"/>
                </a:lnTo>
                <a:close/>
              </a:path>
            </a:pathLst>
          </a:custGeom>
          <a:solidFill>
            <a:srgbClr val="9AA4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iṧľíḓé">
            <a:extLst>
              <a:ext uri="{FF2B5EF4-FFF2-40B4-BE49-F238E27FC236}">
                <a16:creationId xmlns:a16="http://schemas.microsoft.com/office/drawing/2014/main" id="{DE5254F3-8437-49C3-BEF5-A5B56908E8A1}"/>
              </a:ext>
            </a:extLst>
          </p:cNvPr>
          <p:cNvSpPr/>
          <p:nvPr/>
        </p:nvSpPr>
        <p:spPr bwMode="auto">
          <a:xfrm>
            <a:off x="6006838" y="3987014"/>
            <a:ext cx="419892" cy="1524"/>
          </a:xfrm>
          <a:custGeom>
            <a:avLst/>
            <a:gdLst>
              <a:gd name="T0" fmla="*/ 1 w 551"/>
              <a:gd name="T1" fmla="*/ 0 h 2"/>
              <a:gd name="T2" fmla="*/ 0 w 551"/>
              <a:gd name="T3" fmla="*/ 2 h 2"/>
              <a:gd name="T4" fmla="*/ 550 w 551"/>
              <a:gd name="T5" fmla="*/ 2 h 2"/>
              <a:gd name="T6" fmla="*/ 551 w 551"/>
              <a:gd name="T7" fmla="*/ 0 h 2"/>
              <a:gd name="T8" fmla="*/ 1 w 55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1" h="2">
                <a:moveTo>
                  <a:pt x="1" y="0"/>
                </a:moveTo>
                <a:lnTo>
                  <a:pt x="0" y="2"/>
                </a:lnTo>
                <a:lnTo>
                  <a:pt x="550" y="2"/>
                </a:lnTo>
                <a:lnTo>
                  <a:pt x="55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íṥľíḓè">
            <a:extLst>
              <a:ext uri="{FF2B5EF4-FFF2-40B4-BE49-F238E27FC236}">
                <a16:creationId xmlns:a16="http://schemas.microsoft.com/office/drawing/2014/main" id="{F8BAD05B-CF81-43CB-A4CF-1258CFEC69DD}"/>
              </a:ext>
            </a:extLst>
          </p:cNvPr>
          <p:cNvSpPr/>
          <p:nvPr/>
        </p:nvSpPr>
        <p:spPr bwMode="auto">
          <a:xfrm>
            <a:off x="5568657" y="3988538"/>
            <a:ext cx="857311" cy="619548"/>
          </a:xfrm>
          <a:custGeom>
            <a:avLst/>
            <a:gdLst>
              <a:gd name="T0" fmla="*/ 1125 w 1125"/>
              <a:gd name="T1" fmla="*/ 0 h 813"/>
              <a:gd name="T2" fmla="*/ 575 w 1125"/>
              <a:gd name="T3" fmla="*/ 0 h 813"/>
              <a:gd name="T4" fmla="*/ 0 w 1125"/>
              <a:gd name="T5" fmla="*/ 813 h 813"/>
              <a:gd name="T6" fmla="*/ 384 w 1125"/>
              <a:gd name="T7" fmla="*/ 813 h 813"/>
              <a:gd name="T8" fmla="*/ 1125 w 1125"/>
              <a:gd name="T9" fmla="*/ 0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5" h="813">
                <a:moveTo>
                  <a:pt x="1125" y="0"/>
                </a:moveTo>
                <a:lnTo>
                  <a:pt x="575" y="0"/>
                </a:lnTo>
                <a:lnTo>
                  <a:pt x="0" y="813"/>
                </a:lnTo>
                <a:lnTo>
                  <a:pt x="384" y="813"/>
                </a:lnTo>
                <a:lnTo>
                  <a:pt x="1125" y="0"/>
                </a:lnTo>
                <a:close/>
              </a:path>
            </a:pathLst>
          </a:custGeom>
          <a:solidFill>
            <a:srgbClr val="EB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íṩḷiḓè">
            <a:extLst>
              <a:ext uri="{FF2B5EF4-FFF2-40B4-BE49-F238E27FC236}">
                <a16:creationId xmlns:a16="http://schemas.microsoft.com/office/drawing/2014/main" id="{A03BAA88-8170-47E6-8851-D1711FD44406}"/>
              </a:ext>
            </a:extLst>
          </p:cNvPr>
          <p:cNvSpPr/>
          <p:nvPr/>
        </p:nvSpPr>
        <p:spPr bwMode="auto">
          <a:xfrm>
            <a:off x="5568657" y="3988538"/>
            <a:ext cx="857311" cy="619548"/>
          </a:xfrm>
          <a:custGeom>
            <a:avLst/>
            <a:gdLst>
              <a:gd name="T0" fmla="*/ 1125 w 1125"/>
              <a:gd name="T1" fmla="*/ 0 h 813"/>
              <a:gd name="T2" fmla="*/ 575 w 1125"/>
              <a:gd name="T3" fmla="*/ 0 h 813"/>
              <a:gd name="T4" fmla="*/ 0 w 1125"/>
              <a:gd name="T5" fmla="*/ 813 h 813"/>
              <a:gd name="T6" fmla="*/ 384 w 1125"/>
              <a:gd name="T7" fmla="*/ 813 h 813"/>
              <a:gd name="T8" fmla="*/ 1125 w 1125"/>
              <a:gd name="T9" fmla="*/ 0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5" h="813">
                <a:moveTo>
                  <a:pt x="1125" y="0"/>
                </a:moveTo>
                <a:lnTo>
                  <a:pt x="575" y="0"/>
                </a:lnTo>
                <a:lnTo>
                  <a:pt x="0" y="813"/>
                </a:lnTo>
                <a:lnTo>
                  <a:pt x="384" y="813"/>
                </a:lnTo>
                <a:lnTo>
                  <a:pt x="112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šļîḓé">
            <a:extLst>
              <a:ext uri="{FF2B5EF4-FFF2-40B4-BE49-F238E27FC236}">
                <a16:creationId xmlns:a16="http://schemas.microsoft.com/office/drawing/2014/main" id="{41D78F34-FD20-41F4-AFC4-13DB9FF8ED22}"/>
              </a:ext>
            </a:extLst>
          </p:cNvPr>
          <p:cNvSpPr/>
          <p:nvPr/>
        </p:nvSpPr>
        <p:spPr bwMode="auto">
          <a:xfrm>
            <a:off x="6634008" y="3987776"/>
            <a:ext cx="200420" cy="0"/>
          </a:xfrm>
          <a:custGeom>
            <a:avLst/>
            <a:gdLst>
              <a:gd name="T0" fmla="*/ 263 w 263"/>
              <a:gd name="T1" fmla="*/ 0 w 263"/>
              <a:gd name="T2" fmla="*/ 263 w 263"/>
              <a:gd name="T3" fmla="*/ 263 w 26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63">
                <a:moveTo>
                  <a:pt x="263" y="0"/>
                </a:moveTo>
                <a:lnTo>
                  <a:pt x="0" y="0"/>
                </a:lnTo>
                <a:lnTo>
                  <a:pt x="263" y="0"/>
                </a:lnTo>
                <a:lnTo>
                  <a:pt x="263" y="0"/>
                </a:lnTo>
                <a:close/>
              </a:path>
            </a:pathLst>
          </a:custGeom>
          <a:solidFill>
            <a:srgbClr val="9AA4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ŝľíḍè">
            <a:extLst>
              <a:ext uri="{FF2B5EF4-FFF2-40B4-BE49-F238E27FC236}">
                <a16:creationId xmlns:a16="http://schemas.microsoft.com/office/drawing/2014/main" id="{26961594-E81C-4C25-BE65-10D5EC52BB0B}"/>
              </a:ext>
            </a:extLst>
          </p:cNvPr>
          <p:cNvSpPr/>
          <p:nvPr/>
        </p:nvSpPr>
        <p:spPr bwMode="auto">
          <a:xfrm>
            <a:off x="6634008" y="3987776"/>
            <a:ext cx="200420" cy="0"/>
          </a:xfrm>
          <a:custGeom>
            <a:avLst/>
            <a:gdLst>
              <a:gd name="T0" fmla="*/ 263 w 263"/>
              <a:gd name="T1" fmla="*/ 0 w 263"/>
              <a:gd name="T2" fmla="*/ 263 w 263"/>
              <a:gd name="T3" fmla="*/ 263 w 26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63">
                <a:moveTo>
                  <a:pt x="263" y="0"/>
                </a:moveTo>
                <a:lnTo>
                  <a:pt x="0" y="0"/>
                </a:lnTo>
                <a:lnTo>
                  <a:pt x="263" y="0"/>
                </a:lnTo>
                <a:lnTo>
                  <a:pt x="26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Slïḋè">
            <a:extLst>
              <a:ext uri="{FF2B5EF4-FFF2-40B4-BE49-F238E27FC236}">
                <a16:creationId xmlns:a16="http://schemas.microsoft.com/office/drawing/2014/main" id="{0F877D49-9F8A-42C5-A9BF-F064FD920CA6}"/>
              </a:ext>
            </a:extLst>
          </p:cNvPr>
          <p:cNvSpPr/>
          <p:nvPr/>
        </p:nvSpPr>
        <p:spPr bwMode="auto">
          <a:xfrm>
            <a:off x="6087615" y="3987776"/>
            <a:ext cx="746813" cy="620310"/>
          </a:xfrm>
          <a:custGeom>
            <a:avLst/>
            <a:gdLst>
              <a:gd name="T0" fmla="*/ 980 w 980"/>
              <a:gd name="T1" fmla="*/ 0 h 814"/>
              <a:gd name="T2" fmla="*/ 717 w 980"/>
              <a:gd name="T3" fmla="*/ 0 h 814"/>
              <a:gd name="T4" fmla="*/ 0 w 980"/>
              <a:gd name="T5" fmla="*/ 814 h 814"/>
              <a:gd name="T6" fmla="*/ 77 w 980"/>
              <a:gd name="T7" fmla="*/ 814 h 814"/>
              <a:gd name="T8" fmla="*/ 980 w 980"/>
              <a:gd name="T9" fmla="*/ 0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0" h="814">
                <a:moveTo>
                  <a:pt x="980" y="0"/>
                </a:moveTo>
                <a:lnTo>
                  <a:pt x="717" y="0"/>
                </a:lnTo>
                <a:lnTo>
                  <a:pt x="0" y="814"/>
                </a:lnTo>
                <a:lnTo>
                  <a:pt x="77" y="814"/>
                </a:lnTo>
                <a:lnTo>
                  <a:pt x="980" y="0"/>
                </a:lnTo>
                <a:close/>
              </a:path>
            </a:pathLst>
          </a:custGeom>
          <a:solidFill>
            <a:srgbClr val="EB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ṩľîḋè">
            <a:extLst>
              <a:ext uri="{FF2B5EF4-FFF2-40B4-BE49-F238E27FC236}">
                <a16:creationId xmlns:a16="http://schemas.microsoft.com/office/drawing/2014/main" id="{F44DE841-E1A8-48A4-A133-02A088D86430}"/>
              </a:ext>
            </a:extLst>
          </p:cNvPr>
          <p:cNvSpPr/>
          <p:nvPr/>
        </p:nvSpPr>
        <p:spPr bwMode="auto">
          <a:xfrm>
            <a:off x="6087615" y="3987776"/>
            <a:ext cx="746813" cy="620310"/>
          </a:xfrm>
          <a:custGeom>
            <a:avLst/>
            <a:gdLst>
              <a:gd name="T0" fmla="*/ 980 w 980"/>
              <a:gd name="T1" fmla="*/ 0 h 814"/>
              <a:gd name="T2" fmla="*/ 717 w 980"/>
              <a:gd name="T3" fmla="*/ 0 h 814"/>
              <a:gd name="T4" fmla="*/ 0 w 980"/>
              <a:gd name="T5" fmla="*/ 814 h 814"/>
              <a:gd name="T6" fmla="*/ 77 w 980"/>
              <a:gd name="T7" fmla="*/ 814 h 814"/>
              <a:gd name="T8" fmla="*/ 980 w 980"/>
              <a:gd name="T9" fmla="*/ 0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0" h="814">
                <a:moveTo>
                  <a:pt x="980" y="0"/>
                </a:moveTo>
                <a:lnTo>
                  <a:pt x="717" y="0"/>
                </a:lnTo>
                <a:lnTo>
                  <a:pt x="0" y="814"/>
                </a:lnTo>
                <a:lnTo>
                  <a:pt x="77" y="814"/>
                </a:lnTo>
                <a:lnTo>
                  <a:pt x="98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ṧlídè">
            <a:extLst>
              <a:ext uri="{FF2B5EF4-FFF2-40B4-BE49-F238E27FC236}">
                <a16:creationId xmlns:a16="http://schemas.microsoft.com/office/drawing/2014/main" id="{5033219F-C48A-4350-84F5-69713D2B3E22}"/>
              </a:ext>
            </a:extLst>
          </p:cNvPr>
          <p:cNvSpPr/>
          <p:nvPr/>
        </p:nvSpPr>
        <p:spPr bwMode="auto">
          <a:xfrm>
            <a:off x="5378905" y="4796313"/>
            <a:ext cx="96781" cy="106687"/>
          </a:xfrm>
          <a:custGeom>
            <a:avLst/>
            <a:gdLst>
              <a:gd name="T0" fmla="*/ 14 w 156"/>
              <a:gd name="T1" fmla="*/ 0 h 173"/>
              <a:gd name="T2" fmla="*/ 143 w 156"/>
              <a:gd name="T3" fmla="*/ 0 h 173"/>
              <a:gd name="T4" fmla="*/ 156 w 156"/>
              <a:gd name="T5" fmla="*/ 17 h 173"/>
              <a:gd name="T6" fmla="*/ 156 w 156"/>
              <a:gd name="T7" fmla="*/ 156 h 173"/>
              <a:gd name="T8" fmla="*/ 143 w 156"/>
              <a:gd name="T9" fmla="*/ 173 h 173"/>
              <a:gd name="T10" fmla="*/ 14 w 156"/>
              <a:gd name="T11" fmla="*/ 173 h 173"/>
              <a:gd name="T12" fmla="*/ 0 w 156"/>
              <a:gd name="T13" fmla="*/ 156 h 173"/>
              <a:gd name="T14" fmla="*/ 0 w 156"/>
              <a:gd name="T15" fmla="*/ 17 h 173"/>
              <a:gd name="T16" fmla="*/ 14 w 156"/>
              <a:gd name="T1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73">
                <a:moveTo>
                  <a:pt x="14" y="0"/>
                </a:moveTo>
                <a:cubicBezTo>
                  <a:pt x="143" y="0"/>
                  <a:pt x="143" y="0"/>
                  <a:pt x="143" y="0"/>
                </a:cubicBezTo>
                <a:cubicBezTo>
                  <a:pt x="150" y="0"/>
                  <a:pt x="156" y="8"/>
                  <a:pt x="156" y="17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65"/>
                  <a:pt x="150" y="173"/>
                  <a:pt x="143" y="173"/>
                </a:cubicBezTo>
                <a:cubicBezTo>
                  <a:pt x="14" y="173"/>
                  <a:pt x="14" y="173"/>
                  <a:pt x="14" y="173"/>
                </a:cubicBezTo>
                <a:cubicBezTo>
                  <a:pt x="7" y="173"/>
                  <a:pt x="0" y="165"/>
                  <a:pt x="0" y="15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7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sľïḑe">
            <a:extLst>
              <a:ext uri="{FF2B5EF4-FFF2-40B4-BE49-F238E27FC236}">
                <a16:creationId xmlns:a16="http://schemas.microsoft.com/office/drawing/2014/main" id="{02914205-B338-4787-B556-E59884C93A56}"/>
              </a:ext>
            </a:extLst>
          </p:cNvPr>
          <p:cNvSpPr/>
          <p:nvPr/>
        </p:nvSpPr>
        <p:spPr bwMode="auto">
          <a:xfrm>
            <a:off x="5507692" y="4796313"/>
            <a:ext cx="96781" cy="106687"/>
          </a:xfrm>
          <a:custGeom>
            <a:avLst/>
            <a:gdLst>
              <a:gd name="T0" fmla="*/ 14 w 156"/>
              <a:gd name="T1" fmla="*/ 0 h 173"/>
              <a:gd name="T2" fmla="*/ 143 w 156"/>
              <a:gd name="T3" fmla="*/ 0 h 173"/>
              <a:gd name="T4" fmla="*/ 156 w 156"/>
              <a:gd name="T5" fmla="*/ 17 h 173"/>
              <a:gd name="T6" fmla="*/ 156 w 156"/>
              <a:gd name="T7" fmla="*/ 156 h 173"/>
              <a:gd name="T8" fmla="*/ 143 w 156"/>
              <a:gd name="T9" fmla="*/ 173 h 173"/>
              <a:gd name="T10" fmla="*/ 14 w 156"/>
              <a:gd name="T11" fmla="*/ 173 h 173"/>
              <a:gd name="T12" fmla="*/ 0 w 156"/>
              <a:gd name="T13" fmla="*/ 156 h 173"/>
              <a:gd name="T14" fmla="*/ 0 w 156"/>
              <a:gd name="T15" fmla="*/ 17 h 173"/>
              <a:gd name="T16" fmla="*/ 14 w 156"/>
              <a:gd name="T1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73">
                <a:moveTo>
                  <a:pt x="14" y="0"/>
                </a:moveTo>
                <a:cubicBezTo>
                  <a:pt x="143" y="0"/>
                  <a:pt x="143" y="0"/>
                  <a:pt x="143" y="0"/>
                </a:cubicBezTo>
                <a:cubicBezTo>
                  <a:pt x="150" y="0"/>
                  <a:pt x="156" y="8"/>
                  <a:pt x="156" y="17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65"/>
                  <a:pt x="150" y="173"/>
                  <a:pt x="143" y="173"/>
                </a:cubicBezTo>
                <a:cubicBezTo>
                  <a:pt x="14" y="173"/>
                  <a:pt x="14" y="173"/>
                  <a:pt x="14" y="173"/>
                </a:cubicBezTo>
                <a:cubicBezTo>
                  <a:pt x="7" y="173"/>
                  <a:pt x="0" y="165"/>
                  <a:pt x="0" y="15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7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îṩ1ïḍê">
            <a:extLst>
              <a:ext uri="{FF2B5EF4-FFF2-40B4-BE49-F238E27FC236}">
                <a16:creationId xmlns:a16="http://schemas.microsoft.com/office/drawing/2014/main" id="{33B7EFF6-FF8F-4C65-B4B1-4675330372B0}"/>
              </a:ext>
            </a:extLst>
          </p:cNvPr>
          <p:cNvSpPr/>
          <p:nvPr/>
        </p:nvSpPr>
        <p:spPr bwMode="auto">
          <a:xfrm>
            <a:off x="5637241" y="4796313"/>
            <a:ext cx="96781" cy="106687"/>
          </a:xfrm>
          <a:custGeom>
            <a:avLst/>
            <a:gdLst>
              <a:gd name="T0" fmla="*/ 14 w 156"/>
              <a:gd name="T1" fmla="*/ 0 h 173"/>
              <a:gd name="T2" fmla="*/ 142 w 156"/>
              <a:gd name="T3" fmla="*/ 0 h 173"/>
              <a:gd name="T4" fmla="*/ 156 w 156"/>
              <a:gd name="T5" fmla="*/ 17 h 173"/>
              <a:gd name="T6" fmla="*/ 156 w 156"/>
              <a:gd name="T7" fmla="*/ 156 h 173"/>
              <a:gd name="T8" fmla="*/ 142 w 156"/>
              <a:gd name="T9" fmla="*/ 173 h 173"/>
              <a:gd name="T10" fmla="*/ 14 w 156"/>
              <a:gd name="T11" fmla="*/ 173 h 173"/>
              <a:gd name="T12" fmla="*/ 0 w 156"/>
              <a:gd name="T13" fmla="*/ 156 h 173"/>
              <a:gd name="T14" fmla="*/ 0 w 156"/>
              <a:gd name="T15" fmla="*/ 17 h 173"/>
              <a:gd name="T16" fmla="*/ 14 w 156"/>
              <a:gd name="T1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73">
                <a:moveTo>
                  <a:pt x="14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49" y="0"/>
                  <a:pt x="156" y="8"/>
                  <a:pt x="156" y="17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65"/>
                  <a:pt x="149" y="173"/>
                  <a:pt x="142" y="173"/>
                </a:cubicBezTo>
                <a:cubicBezTo>
                  <a:pt x="14" y="173"/>
                  <a:pt x="14" y="173"/>
                  <a:pt x="14" y="173"/>
                </a:cubicBezTo>
                <a:cubicBezTo>
                  <a:pt x="6" y="173"/>
                  <a:pt x="0" y="165"/>
                  <a:pt x="0" y="15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6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ş1iḓé">
            <a:extLst>
              <a:ext uri="{FF2B5EF4-FFF2-40B4-BE49-F238E27FC236}">
                <a16:creationId xmlns:a16="http://schemas.microsoft.com/office/drawing/2014/main" id="{81A6D151-550C-43A8-85B4-6F227D27517E}"/>
              </a:ext>
            </a:extLst>
          </p:cNvPr>
          <p:cNvSpPr/>
          <p:nvPr/>
        </p:nvSpPr>
        <p:spPr bwMode="auto">
          <a:xfrm>
            <a:off x="5766029" y="4796313"/>
            <a:ext cx="96781" cy="106687"/>
          </a:xfrm>
          <a:custGeom>
            <a:avLst/>
            <a:gdLst>
              <a:gd name="T0" fmla="*/ 14 w 156"/>
              <a:gd name="T1" fmla="*/ 0 h 173"/>
              <a:gd name="T2" fmla="*/ 142 w 156"/>
              <a:gd name="T3" fmla="*/ 0 h 173"/>
              <a:gd name="T4" fmla="*/ 156 w 156"/>
              <a:gd name="T5" fmla="*/ 17 h 173"/>
              <a:gd name="T6" fmla="*/ 156 w 156"/>
              <a:gd name="T7" fmla="*/ 156 h 173"/>
              <a:gd name="T8" fmla="*/ 142 w 156"/>
              <a:gd name="T9" fmla="*/ 173 h 173"/>
              <a:gd name="T10" fmla="*/ 14 w 156"/>
              <a:gd name="T11" fmla="*/ 173 h 173"/>
              <a:gd name="T12" fmla="*/ 0 w 156"/>
              <a:gd name="T13" fmla="*/ 156 h 173"/>
              <a:gd name="T14" fmla="*/ 0 w 156"/>
              <a:gd name="T15" fmla="*/ 17 h 173"/>
              <a:gd name="T16" fmla="*/ 14 w 156"/>
              <a:gd name="T1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73">
                <a:moveTo>
                  <a:pt x="14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50" y="0"/>
                  <a:pt x="156" y="8"/>
                  <a:pt x="156" y="17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65"/>
                  <a:pt x="150" y="173"/>
                  <a:pt x="142" y="173"/>
                </a:cubicBezTo>
                <a:cubicBezTo>
                  <a:pt x="14" y="173"/>
                  <a:pt x="14" y="173"/>
                  <a:pt x="14" y="173"/>
                </a:cubicBezTo>
                <a:cubicBezTo>
                  <a:pt x="6" y="173"/>
                  <a:pt x="0" y="165"/>
                  <a:pt x="0" y="15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6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iŝ1íḓe">
            <a:extLst>
              <a:ext uri="{FF2B5EF4-FFF2-40B4-BE49-F238E27FC236}">
                <a16:creationId xmlns:a16="http://schemas.microsoft.com/office/drawing/2014/main" id="{7CCCD82D-0179-430B-AD0D-234CC80204C5}"/>
              </a:ext>
            </a:extLst>
          </p:cNvPr>
          <p:cNvSpPr/>
          <p:nvPr/>
        </p:nvSpPr>
        <p:spPr bwMode="auto">
          <a:xfrm>
            <a:off x="5894816" y="4796313"/>
            <a:ext cx="96781" cy="106687"/>
          </a:xfrm>
          <a:custGeom>
            <a:avLst/>
            <a:gdLst>
              <a:gd name="T0" fmla="*/ 14 w 156"/>
              <a:gd name="T1" fmla="*/ 0 h 173"/>
              <a:gd name="T2" fmla="*/ 142 w 156"/>
              <a:gd name="T3" fmla="*/ 0 h 173"/>
              <a:gd name="T4" fmla="*/ 156 w 156"/>
              <a:gd name="T5" fmla="*/ 17 h 173"/>
              <a:gd name="T6" fmla="*/ 156 w 156"/>
              <a:gd name="T7" fmla="*/ 156 h 173"/>
              <a:gd name="T8" fmla="*/ 142 w 156"/>
              <a:gd name="T9" fmla="*/ 173 h 173"/>
              <a:gd name="T10" fmla="*/ 14 w 156"/>
              <a:gd name="T11" fmla="*/ 173 h 173"/>
              <a:gd name="T12" fmla="*/ 0 w 156"/>
              <a:gd name="T13" fmla="*/ 156 h 173"/>
              <a:gd name="T14" fmla="*/ 0 w 156"/>
              <a:gd name="T15" fmla="*/ 17 h 173"/>
              <a:gd name="T16" fmla="*/ 14 w 156"/>
              <a:gd name="T1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73">
                <a:moveTo>
                  <a:pt x="14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50" y="0"/>
                  <a:pt x="156" y="8"/>
                  <a:pt x="156" y="17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65"/>
                  <a:pt x="150" y="173"/>
                  <a:pt x="142" y="173"/>
                </a:cubicBezTo>
                <a:cubicBezTo>
                  <a:pt x="14" y="173"/>
                  <a:pt x="14" y="173"/>
                  <a:pt x="14" y="173"/>
                </a:cubicBezTo>
                <a:cubicBezTo>
                  <a:pt x="6" y="173"/>
                  <a:pt x="0" y="165"/>
                  <a:pt x="0" y="15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6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ïşļiḓê">
            <a:extLst>
              <a:ext uri="{FF2B5EF4-FFF2-40B4-BE49-F238E27FC236}">
                <a16:creationId xmlns:a16="http://schemas.microsoft.com/office/drawing/2014/main" id="{9A689FA3-29CC-4B8E-AE3A-DE6DF18AFB47}"/>
              </a:ext>
            </a:extLst>
          </p:cNvPr>
          <p:cNvSpPr/>
          <p:nvPr/>
        </p:nvSpPr>
        <p:spPr bwMode="auto">
          <a:xfrm>
            <a:off x="6024365" y="4796313"/>
            <a:ext cx="96019" cy="106687"/>
          </a:xfrm>
          <a:custGeom>
            <a:avLst/>
            <a:gdLst>
              <a:gd name="T0" fmla="*/ 14 w 156"/>
              <a:gd name="T1" fmla="*/ 0 h 173"/>
              <a:gd name="T2" fmla="*/ 142 w 156"/>
              <a:gd name="T3" fmla="*/ 0 h 173"/>
              <a:gd name="T4" fmla="*/ 156 w 156"/>
              <a:gd name="T5" fmla="*/ 17 h 173"/>
              <a:gd name="T6" fmla="*/ 156 w 156"/>
              <a:gd name="T7" fmla="*/ 156 h 173"/>
              <a:gd name="T8" fmla="*/ 142 w 156"/>
              <a:gd name="T9" fmla="*/ 173 h 173"/>
              <a:gd name="T10" fmla="*/ 14 w 156"/>
              <a:gd name="T11" fmla="*/ 173 h 173"/>
              <a:gd name="T12" fmla="*/ 0 w 156"/>
              <a:gd name="T13" fmla="*/ 156 h 173"/>
              <a:gd name="T14" fmla="*/ 0 w 156"/>
              <a:gd name="T15" fmla="*/ 17 h 173"/>
              <a:gd name="T16" fmla="*/ 14 w 156"/>
              <a:gd name="T1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73">
                <a:moveTo>
                  <a:pt x="14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50" y="0"/>
                  <a:pt x="156" y="8"/>
                  <a:pt x="156" y="17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65"/>
                  <a:pt x="150" y="173"/>
                  <a:pt x="142" y="173"/>
                </a:cubicBezTo>
                <a:cubicBezTo>
                  <a:pt x="14" y="173"/>
                  <a:pt x="14" y="173"/>
                  <a:pt x="14" y="173"/>
                </a:cubicBezTo>
                <a:cubicBezTo>
                  <a:pt x="7" y="173"/>
                  <a:pt x="0" y="165"/>
                  <a:pt x="0" y="15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7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íṥļiḍè">
            <a:extLst>
              <a:ext uri="{FF2B5EF4-FFF2-40B4-BE49-F238E27FC236}">
                <a16:creationId xmlns:a16="http://schemas.microsoft.com/office/drawing/2014/main" id="{F6C7D09D-BEAB-43BB-A7A4-CB0D08551212}"/>
              </a:ext>
            </a:extLst>
          </p:cNvPr>
          <p:cNvSpPr/>
          <p:nvPr/>
        </p:nvSpPr>
        <p:spPr bwMode="auto">
          <a:xfrm>
            <a:off x="6153152" y="4796313"/>
            <a:ext cx="96781" cy="106687"/>
          </a:xfrm>
          <a:custGeom>
            <a:avLst/>
            <a:gdLst>
              <a:gd name="T0" fmla="*/ 14 w 156"/>
              <a:gd name="T1" fmla="*/ 0 h 173"/>
              <a:gd name="T2" fmla="*/ 142 w 156"/>
              <a:gd name="T3" fmla="*/ 0 h 173"/>
              <a:gd name="T4" fmla="*/ 156 w 156"/>
              <a:gd name="T5" fmla="*/ 17 h 173"/>
              <a:gd name="T6" fmla="*/ 156 w 156"/>
              <a:gd name="T7" fmla="*/ 156 h 173"/>
              <a:gd name="T8" fmla="*/ 142 w 156"/>
              <a:gd name="T9" fmla="*/ 173 h 173"/>
              <a:gd name="T10" fmla="*/ 14 w 156"/>
              <a:gd name="T11" fmla="*/ 173 h 173"/>
              <a:gd name="T12" fmla="*/ 0 w 156"/>
              <a:gd name="T13" fmla="*/ 156 h 173"/>
              <a:gd name="T14" fmla="*/ 0 w 156"/>
              <a:gd name="T15" fmla="*/ 17 h 173"/>
              <a:gd name="T16" fmla="*/ 14 w 156"/>
              <a:gd name="T1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73">
                <a:moveTo>
                  <a:pt x="14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50" y="0"/>
                  <a:pt x="156" y="8"/>
                  <a:pt x="156" y="17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65"/>
                  <a:pt x="150" y="173"/>
                  <a:pt x="142" y="173"/>
                </a:cubicBezTo>
                <a:cubicBezTo>
                  <a:pt x="14" y="173"/>
                  <a:pt x="14" y="173"/>
                  <a:pt x="14" y="173"/>
                </a:cubicBezTo>
                <a:cubicBezTo>
                  <a:pt x="7" y="173"/>
                  <a:pt x="0" y="165"/>
                  <a:pt x="0" y="15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7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ïṥľïdê">
            <a:extLst>
              <a:ext uri="{FF2B5EF4-FFF2-40B4-BE49-F238E27FC236}">
                <a16:creationId xmlns:a16="http://schemas.microsoft.com/office/drawing/2014/main" id="{95C7A271-74D8-4267-9A7C-EF363158C4EC}"/>
              </a:ext>
            </a:extLst>
          </p:cNvPr>
          <p:cNvSpPr/>
          <p:nvPr/>
        </p:nvSpPr>
        <p:spPr bwMode="auto">
          <a:xfrm>
            <a:off x="6281939" y="4796313"/>
            <a:ext cx="96781" cy="106687"/>
          </a:xfrm>
          <a:custGeom>
            <a:avLst/>
            <a:gdLst>
              <a:gd name="T0" fmla="*/ 14 w 156"/>
              <a:gd name="T1" fmla="*/ 0 h 173"/>
              <a:gd name="T2" fmla="*/ 142 w 156"/>
              <a:gd name="T3" fmla="*/ 0 h 173"/>
              <a:gd name="T4" fmla="*/ 156 w 156"/>
              <a:gd name="T5" fmla="*/ 17 h 173"/>
              <a:gd name="T6" fmla="*/ 156 w 156"/>
              <a:gd name="T7" fmla="*/ 156 h 173"/>
              <a:gd name="T8" fmla="*/ 142 w 156"/>
              <a:gd name="T9" fmla="*/ 173 h 173"/>
              <a:gd name="T10" fmla="*/ 14 w 156"/>
              <a:gd name="T11" fmla="*/ 173 h 173"/>
              <a:gd name="T12" fmla="*/ 0 w 156"/>
              <a:gd name="T13" fmla="*/ 156 h 173"/>
              <a:gd name="T14" fmla="*/ 0 w 156"/>
              <a:gd name="T15" fmla="*/ 17 h 173"/>
              <a:gd name="T16" fmla="*/ 14 w 156"/>
              <a:gd name="T1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73">
                <a:moveTo>
                  <a:pt x="14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50" y="0"/>
                  <a:pt x="156" y="8"/>
                  <a:pt x="156" y="17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65"/>
                  <a:pt x="150" y="173"/>
                  <a:pt x="142" y="173"/>
                </a:cubicBezTo>
                <a:cubicBezTo>
                  <a:pt x="14" y="173"/>
                  <a:pt x="14" y="173"/>
                  <a:pt x="14" y="173"/>
                </a:cubicBezTo>
                <a:cubicBezTo>
                  <a:pt x="7" y="173"/>
                  <a:pt x="0" y="165"/>
                  <a:pt x="0" y="15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7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íṡ1íḋè">
            <a:extLst>
              <a:ext uri="{FF2B5EF4-FFF2-40B4-BE49-F238E27FC236}">
                <a16:creationId xmlns:a16="http://schemas.microsoft.com/office/drawing/2014/main" id="{9B35BBA2-B951-4E96-9FDB-4B2944C07CC5}"/>
              </a:ext>
            </a:extLst>
          </p:cNvPr>
          <p:cNvSpPr/>
          <p:nvPr/>
        </p:nvSpPr>
        <p:spPr bwMode="auto">
          <a:xfrm>
            <a:off x="6411488" y="4796313"/>
            <a:ext cx="96019" cy="106687"/>
          </a:xfrm>
          <a:custGeom>
            <a:avLst/>
            <a:gdLst>
              <a:gd name="T0" fmla="*/ 14 w 155"/>
              <a:gd name="T1" fmla="*/ 0 h 173"/>
              <a:gd name="T2" fmla="*/ 142 w 155"/>
              <a:gd name="T3" fmla="*/ 0 h 173"/>
              <a:gd name="T4" fmla="*/ 155 w 155"/>
              <a:gd name="T5" fmla="*/ 17 h 173"/>
              <a:gd name="T6" fmla="*/ 155 w 155"/>
              <a:gd name="T7" fmla="*/ 156 h 173"/>
              <a:gd name="T8" fmla="*/ 142 w 155"/>
              <a:gd name="T9" fmla="*/ 173 h 173"/>
              <a:gd name="T10" fmla="*/ 14 w 155"/>
              <a:gd name="T11" fmla="*/ 173 h 173"/>
              <a:gd name="T12" fmla="*/ 0 w 155"/>
              <a:gd name="T13" fmla="*/ 156 h 173"/>
              <a:gd name="T14" fmla="*/ 0 w 155"/>
              <a:gd name="T15" fmla="*/ 17 h 173"/>
              <a:gd name="T16" fmla="*/ 14 w 155"/>
              <a:gd name="T1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" h="173">
                <a:moveTo>
                  <a:pt x="14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49" y="0"/>
                  <a:pt x="155" y="8"/>
                  <a:pt x="155" y="17"/>
                </a:cubicBezTo>
                <a:cubicBezTo>
                  <a:pt x="155" y="156"/>
                  <a:pt x="155" y="156"/>
                  <a:pt x="155" y="156"/>
                </a:cubicBezTo>
                <a:cubicBezTo>
                  <a:pt x="155" y="165"/>
                  <a:pt x="149" y="173"/>
                  <a:pt x="142" y="173"/>
                </a:cubicBezTo>
                <a:cubicBezTo>
                  <a:pt x="14" y="173"/>
                  <a:pt x="14" y="173"/>
                  <a:pt x="14" y="173"/>
                </a:cubicBezTo>
                <a:cubicBezTo>
                  <a:pt x="6" y="173"/>
                  <a:pt x="0" y="165"/>
                  <a:pt x="0" y="15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6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íŝḻîḋè">
            <a:extLst>
              <a:ext uri="{FF2B5EF4-FFF2-40B4-BE49-F238E27FC236}">
                <a16:creationId xmlns:a16="http://schemas.microsoft.com/office/drawing/2014/main" id="{2F7D24AC-798F-41E4-A3AD-6DD93422AD7C}"/>
              </a:ext>
            </a:extLst>
          </p:cNvPr>
          <p:cNvSpPr/>
          <p:nvPr/>
        </p:nvSpPr>
        <p:spPr bwMode="auto">
          <a:xfrm>
            <a:off x="6540275" y="4796313"/>
            <a:ext cx="96781" cy="106687"/>
          </a:xfrm>
          <a:custGeom>
            <a:avLst/>
            <a:gdLst>
              <a:gd name="T0" fmla="*/ 14 w 156"/>
              <a:gd name="T1" fmla="*/ 0 h 173"/>
              <a:gd name="T2" fmla="*/ 142 w 156"/>
              <a:gd name="T3" fmla="*/ 0 h 173"/>
              <a:gd name="T4" fmla="*/ 156 w 156"/>
              <a:gd name="T5" fmla="*/ 17 h 173"/>
              <a:gd name="T6" fmla="*/ 156 w 156"/>
              <a:gd name="T7" fmla="*/ 156 h 173"/>
              <a:gd name="T8" fmla="*/ 142 w 156"/>
              <a:gd name="T9" fmla="*/ 173 h 173"/>
              <a:gd name="T10" fmla="*/ 14 w 156"/>
              <a:gd name="T11" fmla="*/ 173 h 173"/>
              <a:gd name="T12" fmla="*/ 0 w 156"/>
              <a:gd name="T13" fmla="*/ 156 h 173"/>
              <a:gd name="T14" fmla="*/ 0 w 156"/>
              <a:gd name="T15" fmla="*/ 17 h 173"/>
              <a:gd name="T16" fmla="*/ 14 w 156"/>
              <a:gd name="T1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73">
                <a:moveTo>
                  <a:pt x="14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49" y="0"/>
                  <a:pt x="156" y="8"/>
                  <a:pt x="156" y="17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65"/>
                  <a:pt x="149" y="173"/>
                  <a:pt x="142" y="173"/>
                </a:cubicBezTo>
                <a:cubicBezTo>
                  <a:pt x="14" y="173"/>
                  <a:pt x="14" y="173"/>
                  <a:pt x="14" y="173"/>
                </a:cubicBezTo>
                <a:cubicBezTo>
                  <a:pt x="6" y="173"/>
                  <a:pt x="0" y="165"/>
                  <a:pt x="0" y="15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6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iŝľidé">
            <a:extLst>
              <a:ext uri="{FF2B5EF4-FFF2-40B4-BE49-F238E27FC236}">
                <a16:creationId xmlns:a16="http://schemas.microsoft.com/office/drawing/2014/main" id="{E677EA7F-A1D7-49B4-BBC5-7193726745DA}"/>
              </a:ext>
            </a:extLst>
          </p:cNvPr>
          <p:cNvSpPr/>
          <p:nvPr/>
        </p:nvSpPr>
        <p:spPr bwMode="auto">
          <a:xfrm>
            <a:off x="6669062" y="4796313"/>
            <a:ext cx="96781" cy="106687"/>
          </a:xfrm>
          <a:custGeom>
            <a:avLst/>
            <a:gdLst>
              <a:gd name="T0" fmla="*/ 14 w 156"/>
              <a:gd name="T1" fmla="*/ 0 h 173"/>
              <a:gd name="T2" fmla="*/ 142 w 156"/>
              <a:gd name="T3" fmla="*/ 0 h 173"/>
              <a:gd name="T4" fmla="*/ 156 w 156"/>
              <a:gd name="T5" fmla="*/ 17 h 173"/>
              <a:gd name="T6" fmla="*/ 156 w 156"/>
              <a:gd name="T7" fmla="*/ 156 h 173"/>
              <a:gd name="T8" fmla="*/ 142 w 156"/>
              <a:gd name="T9" fmla="*/ 173 h 173"/>
              <a:gd name="T10" fmla="*/ 14 w 156"/>
              <a:gd name="T11" fmla="*/ 173 h 173"/>
              <a:gd name="T12" fmla="*/ 0 w 156"/>
              <a:gd name="T13" fmla="*/ 156 h 173"/>
              <a:gd name="T14" fmla="*/ 0 w 156"/>
              <a:gd name="T15" fmla="*/ 17 h 173"/>
              <a:gd name="T16" fmla="*/ 14 w 156"/>
              <a:gd name="T1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73">
                <a:moveTo>
                  <a:pt x="14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50" y="0"/>
                  <a:pt x="156" y="8"/>
                  <a:pt x="156" y="17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65"/>
                  <a:pt x="150" y="173"/>
                  <a:pt x="142" y="173"/>
                </a:cubicBezTo>
                <a:cubicBezTo>
                  <a:pt x="14" y="173"/>
                  <a:pt x="14" y="173"/>
                  <a:pt x="14" y="173"/>
                </a:cubicBezTo>
                <a:cubicBezTo>
                  <a:pt x="6" y="173"/>
                  <a:pt x="0" y="165"/>
                  <a:pt x="0" y="15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6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îṥļiḍê">
            <a:extLst>
              <a:ext uri="{FF2B5EF4-FFF2-40B4-BE49-F238E27FC236}">
                <a16:creationId xmlns:a16="http://schemas.microsoft.com/office/drawing/2014/main" id="{501B1F59-4105-4D9B-9B15-85D0D28DDC5E}"/>
              </a:ext>
            </a:extLst>
          </p:cNvPr>
          <p:cNvSpPr/>
          <p:nvPr/>
        </p:nvSpPr>
        <p:spPr bwMode="auto">
          <a:xfrm>
            <a:off x="5572467" y="4945676"/>
            <a:ext cx="96781" cy="107450"/>
          </a:xfrm>
          <a:custGeom>
            <a:avLst/>
            <a:gdLst>
              <a:gd name="T0" fmla="*/ 14 w 156"/>
              <a:gd name="T1" fmla="*/ 0 h 174"/>
              <a:gd name="T2" fmla="*/ 142 w 156"/>
              <a:gd name="T3" fmla="*/ 0 h 174"/>
              <a:gd name="T4" fmla="*/ 156 w 156"/>
              <a:gd name="T5" fmla="*/ 18 h 174"/>
              <a:gd name="T6" fmla="*/ 156 w 156"/>
              <a:gd name="T7" fmla="*/ 156 h 174"/>
              <a:gd name="T8" fmla="*/ 142 w 156"/>
              <a:gd name="T9" fmla="*/ 174 h 174"/>
              <a:gd name="T10" fmla="*/ 14 w 156"/>
              <a:gd name="T11" fmla="*/ 174 h 174"/>
              <a:gd name="T12" fmla="*/ 0 w 156"/>
              <a:gd name="T13" fmla="*/ 156 h 174"/>
              <a:gd name="T14" fmla="*/ 0 w 156"/>
              <a:gd name="T15" fmla="*/ 18 h 174"/>
              <a:gd name="T16" fmla="*/ 14 w 156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74">
                <a:moveTo>
                  <a:pt x="14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49" y="0"/>
                  <a:pt x="156" y="8"/>
                  <a:pt x="156" y="18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66"/>
                  <a:pt x="149" y="174"/>
                  <a:pt x="142" y="174"/>
                </a:cubicBezTo>
                <a:cubicBezTo>
                  <a:pt x="14" y="174"/>
                  <a:pt x="14" y="174"/>
                  <a:pt x="14" y="174"/>
                </a:cubicBezTo>
                <a:cubicBezTo>
                  <a:pt x="6" y="174"/>
                  <a:pt x="0" y="166"/>
                  <a:pt x="0" y="15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6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í$ļïḋè">
            <a:extLst>
              <a:ext uri="{FF2B5EF4-FFF2-40B4-BE49-F238E27FC236}">
                <a16:creationId xmlns:a16="http://schemas.microsoft.com/office/drawing/2014/main" id="{B8B37F5B-5D72-4EB9-9CE2-6D91241B03CE}"/>
              </a:ext>
            </a:extLst>
          </p:cNvPr>
          <p:cNvSpPr/>
          <p:nvPr/>
        </p:nvSpPr>
        <p:spPr bwMode="auto">
          <a:xfrm>
            <a:off x="5701254" y="4945676"/>
            <a:ext cx="96781" cy="107450"/>
          </a:xfrm>
          <a:custGeom>
            <a:avLst/>
            <a:gdLst>
              <a:gd name="T0" fmla="*/ 14 w 156"/>
              <a:gd name="T1" fmla="*/ 0 h 174"/>
              <a:gd name="T2" fmla="*/ 142 w 156"/>
              <a:gd name="T3" fmla="*/ 0 h 174"/>
              <a:gd name="T4" fmla="*/ 156 w 156"/>
              <a:gd name="T5" fmla="*/ 18 h 174"/>
              <a:gd name="T6" fmla="*/ 156 w 156"/>
              <a:gd name="T7" fmla="*/ 156 h 174"/>
              <a:gd name="T8" fmla="*/ 142 w 156"/>
              <a:gd name="T9" fmla="*/ 174 h 174"/>
              <a:gd name="T10" fmla="*/ 14 w 156"/>
              <a:gd name="T11" fmla="*/ 174 h 174"/>
              <a:gd name="T12" fmla="*/ 0 w 156"/>
              <a:gd name="T13" fmla="*/ 156 h 174"/>
              <a:gd name="T14" fmla="*/ 0 w 156"/>
              <a:gd name="T15" fmla="*/ 18 h 174"/>
              <a:gd name="T16" fmla="*/ 14 w 156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74">
                <a:moveTo>
                  <a:pt x="14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50" y="0"/>
                  <a:pt x="156" y="8"/>
                  <a:pt x="156" y="18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66"/>
                  <a:pt x="150" y="174"/>
                  <a:pt x="142" y="174"/>
                </a:cubicBezTo>
                <a:cubicBezTo>
                  <a:pt x="14" y="174"/>
                  <a:pt x="14" y="174"/>
                  <a:pt x="14" y="174"/>
                </a:cubicBezTo>
                <a:cubicBezTo>
                  <a:pt x="6" y="174"/>
                  <a:pt x="0" y="166"/>
                  <a:pt x="0" y="15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6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í$ļíďè">
            <a:extLst>
              <a:ext uri="{FF2B5EF4-FFF2-40B4-BE49-F238E27FC236}">
                <a16:creationId xmlns:a16="http://schemas.microsoft.com/office/drawing/2014/main" id="{5D6BD01E-3F78-43FB-820A-6D0BE703017A}"/>
              </a:ext>
            </a:extLst>
          </p:cNvPr>
          <p:cNvSpPr/>
          <p:nvPr/>
        </p:nvSpPr>
        <p:spPr bwMode="auto">
          <a:xfrm>
            <a:off x="5830803" y="4945676"/>
            <a:ext cx="96781" cy="107450"/>
          </a:xfrm>
          <a:custGeom>
            <a:avLst/>
            <a:gdLst>
              <a:gd name="T0" fmla="*/ 14 w 156"/>
              <a:gd name="T1" fmla="*/ 0 h 174"/>
              <a:gd name="T2" fmla="*/ 142 w 156"/>
              <a:gd name="T3" fmla="*/ 0 h 174"/>
              <a:gd name="T4" fmla="*/ 156 w 156"/>
              <a:gd name="T5" fmla="*/ 18 h 174"/>
              <a:gd name="T6" fmla="*/ 156 w 156"/>
              <a:gd name="T7" fmla="*/ 156 h 174"/>
              <a:gd name="T8" fmla="*/ 142 w 156"/>
              <a:gd name="T9" fmla="*/ 174 h 174"/>
              <a:gd name="T10" fmla="*/ 14 w 156"/>
              <a:gd name="T11" fmla="*/ 174 h 174"/>
              <a:gd name="T12" fmla="*/ 0 w 156"/>
              <a:gd name="T13" fmla="*/ 156 h 174"/>
              <a:gd name="T14" fmla="*/ 0 w 156"/>
              <a:gd name="T15" fmla="*/ 18 h 174"/>
              <a:gd name="T16" fmla="*/ 14 w 156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74">
                <a:moveTo>
                  <a:pt x="14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50" y="0"/>
                  <a:pt x="156" y="8"/>
                  <a:pt x="156" y="18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66"/>
                  <a:pt x="150" y="174"/>
                  <a:pt x="142" y="174"/>
                </a:cubicBezTo>
                <a:cubicBezTo>
                  <a:pt x="14" y="174"/>
                  <a:pt x="14" y="174"/>
                  <a:pt x="14" y="174"/>
                </a:cubicBezTo>
                <a:cubicBezTo>
                  <a:pt x="6" y="174"/>
                  <a:pt x="0" y="166"/>
                  <a:pt x="0" y="15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6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iṥḷíďe">
            <a:extLst>
              <a:ext uri="{FF2B5EF4-FFF2-40B4-BE49-F238E27FC236}">
                <a16:creationId xmlns:a16="http://schemas.microsoft.com/office/drawing/2014/main" id="{900786FE-959F-4AF3-A693-5DF7BAD2A35D}"/>
              </a:ext>
            </a:extLst>
          </p:cNvPr>
          <p:cNvSpPr/>
          <p:nvPr/>
        </p:nvSpPr>
        <p:spPr bwMode="auto">
          <a:xfrm>
            <a:off x="5959590" y="4945676"/>
            <a:ext cx="96781" cy="107450"/>
          </a:xfrm>
          <a:custGeom>
            <a:avLst/>
            <a:gdLst>
              <a:gd name="T0" fmla="*/ 14 w 156"/>
              <a:gd name="T1" fmla="*/ 0 h 174"/>
              <a:gd name="T2" fmla="*/ 142 w 156"/>
              <a:gd name="T3" fmla="*/ 0 h 174"/>
              <a:gd name="T4" fmla="*/ 156 w 156"/>
              <a:gd name="T5" fmla="*/ 18 h 174"/>
              <a:gd name="T6" fmla="*/ 156 w 156"/>
              <a:gd name="T7" fmla="*/ 156 h 174"/>
              <a:gd name="T8" fmla="*/ 142 w 156"/>
              <a:gd name="T9" fmla="*/ 174 h 174"/>
              <a:gd name="T10" fmla="*/ 14 w 156"/>
              <a:gd name="T11" fmla="*/ 174 h 174"/>
              <a:gd name="T12" fmla="*/ 0 w 156"/>
              <a:gd name="T13" fmla="*/ 156 h 174"/>
              <a:gd name="T14" fmla="*/ 0 w 156"/>
              <a:gd name="T15" fmla="*/ 18 h 174"/>
              <a:gd name="T16" fmla="*/ 14 w 156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74">
                <a:moveTo>
                  <a:pt x="14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50" y="0"/>
                  <a:pt x="156" y="8"/>
                  <a:pt x="156" y="18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66"/>
                  <a:pt x="150" y="174"/>
                  <a:pt x="142" y="174"/>
                </a:cubicBezTo>
                <a:cubicBezTo>
                  <a:pt x="14" y="174"/>
                  <a:pt x="14" y="174"/>
                  <a:pt x="14" y="174"/>
                </a:cubicBezTo>
                <a:cubicBezTo>
                  <a:pt x="7" y="174"/>
                  <a:pt x="0" y="166"/>
                  <a:pt x="0" y="15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7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išliďé">
            <a:extLst>
              <a:ext uri="{FF2B5EF4-FFF2-40B4-BE49-F238E27FC236}">
                <a16:creationId xmlns:a16="http://schemas.microsoft.com/office/drawing/2014/main" id="{D54452B5-FDC0-470D-8642-2FC18AEFC78A}"/>
              </a:ext>
            </a:extLst>
          </p:cNvPr>
          <p:cNvSpPr/>
          <p:nvPr/>
        </p:nvSpPr>
        <p:spPr bwMode="auto">
          <a:xfrm>
            <a:off x="6088377" y="4945676"/>
            <a:ext cx="96781" cy="107450"/>
          </a:xfrm>
          <a:custGeom>
            <a:avLst/>
            <a:gdLst>
              <a:gd name="T0" fmla="*/ 14 w 156"/>
              <a:gd name="T1" fmla="*/ 0 h 174"/>
              <a:gd name="T2" fmla="*/ 143 w 156"/>
              <a:gd name="T3" fmla="*/ 0 h 174"/>
              <a:gd name="T4" fmla="*/ 156 w 156"/>
              <a:gd name="T5" fmla="*/ 18 h 174"/>
              <a:gd name="T6" fmla="*/ 156 w 156"/>
              <a:gd name="T7" fmla="*/ 156 h 174"/>
              <a:gd name="T8" fmla="*/ 143 w 156"/>
              <a:gd name="T9" fmla="*/ 174 h 174"/>
              <a:gd name="T10" fmla="*/ 14 w 156"/>
              <a:gd name="T11" fmla="*/ 174 h 174"/>
              <a:gd name="T12" fmla="*/ 0 w 156"/>
              <a:gd name="T13" fmla="*/ 156 h 174"/>
              <a:gd name="T14" fmla="*/ 0 w 156"/>
              <a:gd name="T15" fmla="*/ 18 h 174"/>
              <a:gd name="T16" fmla="*/ 14 w 156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74">
                <a:moveTo>
                  <a:pt x="14" y="0"/>
                </a:moveTo>
                <a:cubicBezTo>
                  <a:pt x="143" y="0"/>
                  <a:pt x="143" y="0"/>
                  <a:pt x="143" y="0"/>
                </a:cubicBezTo>
                <a:cubicBezTo>
                  <a:pt x="150" y="0"/>
                  <a:pt x="156" y="8"/>
                  <a:pt x="156" y="18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66"/>
                  <a:pt x="150" y="174"/>
                  <a:pt x="143" y="174"/>
                </a:cubicBezTo>
                <a:cubicBezTo>
                  <a:pt x="14" y="174"/>
                  <a:pt x="14" y="174"/>
                  <a:pt x="14" y="174"/>
                </a:cubicBezTo>
                <a:cubicBezTo>
                  <a:pt x="7" y="174"/>
                  <a:pt x="0" y="166"/>
                  <a:pt x="0" y="15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7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ïṣļîḍé">
            <a:extLst>
              <a:ext uri="{FF2B5EF4-FFF2-40B4-BE49-F238E27FC236}">
                <a16:creationId xmlns:a16="http://schemas.microsoft.com/office/drawing/2014/main" id="{8BDC2AA1-92E4-4E72-B661-BCC96961CF45}"/>
              </a:ext>
            </a:extLst>
          </p:cNvPr>
          <p:cNvSpPr/>
          <p:nvPr/>
        </p:nvSpPr>
        <p:spPr bwMode="auto">
          <a:xfrm>
            <a:off x="6217165" y="4945676"/>
            <a:ext cx="96781" cy="107450"/>
          </a:xfrm>
          <a:custGeom>
            <a:avLst/>
            <a:gdLst>
              <a:gd name="T0" fmla="*/ 14 w 156"/>
              <a:gd name="T1" fmla="*/ 0 h 174"/>
              <a:gd name="T2" fmla="*/ 143 w 156"/>
              <a:gd name="T3" fmla="*/ 0 h 174"/>
              <a:gd name="T4" fmla="*/ 156 w 156"/>
              <a:gd name="T5" fmla="*/ 18 h 174"/>
              <a:gd name="T6" fmla="*/ 156 w 156"/>
              <a:gd name="T7" fmla="*/ 156 h 174"/>
              <a:gd name="T8" fmla="*/ 143 w 156"/>
              <a:gd name="T9" fmla="*/ 174 h 174"/>
              <a:gd name="T10" fmla="*/ 14 w 156"/>
              <a:gd name="T11" fmla="*/ 174 h 174"/>
              <a:gd name="T12" fmla="*/ 0 w 156"/>
              <a:gd name="T13" fmla="*/ 156 h 174"/>
              <a:gd name="T14" fmla="*/ 0 w 156"/>
              <a:gd name="T15" fmla="*/ 18 h 174"/>
              <a:gd name="T16" fmla="*/ 14 w 156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74">
                <a:moveTo>
                  <a:pt x="14" y="0"/>
                </a:moveTo>
                <a:cubicBezTo>
                  <a:pt x="143" y="0"/>
                  <a:pt x="143" y="0"/>
                  <a:pt x="143" y="0"/>
                </a:cubicBezTo>
                <a:cubicBezTo>
                  <a:pt x="150" y="0"/>
                  <a:pt x="156" y="8"/>
                  <a:pt x="156" y="18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66"/>
                  <a:pt x="150" y="174"/>
                  <a:pt x="143" y="174"/>
                </a:cubicBezTo>
                <a:cubicBezTo>
                  <a:pt x="14" y="174"/>
                  <a:pt x="14" y="174"/>
                  <a:pt x="14" y="174"/>
                </a:cubicBezTo>
                <a:cubicBezTo>
                  <a:pt x="7" y="174"/>
                  <a:pt x="0" y="166"/>
                  <a:pt x="0" y="15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7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iś1íde">
            <a:extLst>
              <a:ext uri="{FF2B5EF4-FFF2-40B4-BE49-F238E27FC236}">
                <a16:creationId xmlns:a16="http://schemas.microsoft.com/office/drawing/2014/main" id="{71417A07-AC41-4343-8062-8008103C62F2}"/>
              </a:ext>
            </a:extLst>
          </p:cNvPr>
          <p:cNvSpPr/>
          <p:nvPr/>
        </p:nvSpPr>
        <p:spPr bwMode="auto">
          <a:xfrm>
            <a:off x="6346714" y="4945676"/>
            <a:ext cx="96781" cy="107450"/>
          </a:xfrm>
          <a:custGeom>
            <a:avLst/>
            <a:gdLst>
              <a:gd name="T0" fmla="*/ 14 w 156"/>
              <a:gd name="T1" fmla="*/ 0 h 174"/>
              <a:gd name="T2" fmla="*/ 142 w 156"/>
              <a:gd name="T3" fmla="*/ 0 h 174"/>
              <a:gd name="T4" fmla="*/ 156 w 156"/>
              <a:gd name="T5" fmla="*/ 18 h 174"/>
              <a:gd name="T6" fmla="*/ 156 w 156"/>
              <a:gd name="T7" fmla="*/ 156 h 174"/>
              <a:gd name="T8" fmla="*/ 142 w 156"/>
              <a:gd name="T9" fmla="*/ 174 h 174"/>
              <a:gd name="T10" fmla="*/ 14 w 156"/>
              <a:gd name="T11" fmla="*/ 174 h 174"/>
              <a:gd name="T12" fmla="*/ 0 w 156"/>
              <a:gd name="T13" fmla="*/ 156 h 174"/>
              <a:gd name="T14" fmla="*/ 0 w 156"/>
              <a:gd name="T15" fmla="*/ 18 h 174"/>
              <a:gd name="T16" fmla="*/ 14 w 156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74">
                <a:moveTo>
                  <a:pt x="14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49" y="0"/>
                  <a:pt x="156" y="8"/>
                  <a:pt x="156" y="18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66"/>
                  <a:pt x="149" y="174"/>
                  <a:pt x="142" y="174"/>
                </a:cubicBezTo>
                <a:cubicBezTo>
                  <a:pt x="14" y="174"/>
                  <a:pt x="14" y="174"/>
                  <a:pt x="14" y="174"/>
                </a:cubicBezTo>
                <a:cubicBezTo>
                  <a:pt x="6" y="174"/>
                  <a:pt x="0" y="166"/>
                  <a:pt x="0" y="15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6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ïṡľîḋe">
            <a:extLst>
              <a:ext uri="{FF2B5EF4-FFF2-40B4-BE49-F238E27FC236}">
                <a16:creationId xmlns:a16="http://schemas.microsoft.com/office/drawing/2014/main" id="{03FCB40E-8A54-47D0-A7E4-40CD712A5B38}"/>
              </a:ext>
            </a:extLst>
          </p:cNvPr>
          <p:cNvSpPr/>
          <p:nvPr/>
        </p:nvSpPr>
        <p:spPr bwMode="auto">
          <a:xfrm>
            <a:off x="6476263" y="4945676"/>
            <a:ext cx="96781" cy="107450"/>
          </a:xfrm>
          <a:custGeom>
            <a:avLst/>
            <a:gdLst>
              <a:gd name="T0" fmla="*/ 14 w 156"/>
              <a:gd name="T1" fmla="*/ 0 h 174"/>
              <a:gd name="T2" fmla="*/ 142 w 156"/>
              <a:gd name="T3" fmla="*/ 0 h 174"/>
              <a:gd name="T4" fmla="*/ 156 w 156"/>
              <a:gd name="T5" fmla="*/ 18 h 174"/>
              <a:gd name="T6" fmla="*/ 156 w 156"/>
              <a:gd name="T7" fmla="*/ 156 h 174"/>
              <a:gd name="T8" fmla="*/ 142 w 156"/>
              <a:gd name="T9" fmla="*/ 174 h 174"/>
              <a:gd name="T10" fmla="*/ 14 w 156"/>
              <a:gd name="T11" fmla="*/ 174 h 174"/>
              <a:gd name="T12" fmla="*/ 0 w 156"/>
              <a:gd name="T13" fmla="*/ 156 h 174"/>
              <a:gd name="T14" fmla="*/ 0 w 156"/>
              <a:gd name="T15" fmla="*/ 18 h 174"/>
              <a:gd name="T16" fmla="*/ 14 w 156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74">
                <a:moveTo>
                  <a:pt x="14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50" y="0"/>
                  <a:pt x="156" y="8"/>
                  <a:pt x="156" y="18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66"/>
                  <a:pt x="150" y="174"/>
                  <a:pt x="142" y="174"/>
                </a:cubicBezTo>
                <a:cubicBezTo>
                  <a:pt x="14" y="174"/>
                  <a:pt x="14" y="174"/>
                  <a:pt x="14" y="174"/>
                </a:cubicBezTo>
                <a:cubicBezTo>
                  <a:pt x="6" y="174"/>
                  <a:pt x="0" y="166"/>
                  <a:pt x="0" y="15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6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şḷïdè">
            <a:extLst>
              <a:ext uri="{FF2B5EF4-FFF2-40B4-BE49-F238E27FC236}">
                <a16:creationId xmlns:a16="http://schemas.microsoft.com/office/drawing/2014/main" id="{6CFC5607-12AD-4567-AC1A-CA5D2E7C5DC2}"/>
              </a:ext>
            </a:extLst>
          </p:cNvPr>
          <p:cNvSpPr/>
          <p:nvPr/>
        </p:nvSpPr>
        <p:spPr bwMode="auto">
          <a:xfrm>
            <a:off x="6605050" y="4945676"/>
            <a:ext cx="96781" cy="107450"/>
          </a:xfrm>
          <a:custGeom>
            <a:avLst/>
            <a:gdLst>
              <a:gd name="T0" fmla="*/ 14 w 156"/>
              <a:gd name="T1" fmla="*/ 0 h 174"/>
              <a:gd name="T2" fmla="*/ 142 w 156"/>
              <a:gd name="T3" fmla="*/ 0 h 174"/>
              <a:gd name="T4" fmla="*/ 156 w 156"/>
              <a:gd name="T5" fmla="*/ 18 h 174"/>
              <a:gd name="T6" fmla="*/ 156 w 156"/>
              <a:gd name="T7" fmla="*/ 156 h 174"/>
              <a:gd name="T8" fmla="*/ 142 w 156"/>
              <a:gd name="T9" fmla="*/ 174 h 174"/>
              <a:gd name="T10" fmla="*/ 14 w 156"/>
              <a:gd name="T11" fmla="*/ 174 h 174"/>
              <a:gd name="T12" fmla="*/ 0 w 156"/>
              <a:gd name="T13" fmla="*/ 156 h 174"/>
              <a:gd name="T14" fmla="*/ 0 w 156"/>
              <a:gd name="T15" fmla="*/ 18 h 174"/>
              <a:gd name="T16" fmla="*/ 14 w 156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74">
                <a:moveTo>
                  <a:pt x="14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50" y="0"/>
                  <a:pt x="156" y="8"/>
                  <a:pt x="156" y="18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66"/>
                  <a:pt x="150" y="174"/>
                  <a:pt x="142" y="174"/>
                </a:cubicBezTo>
                <a:cubicBezTo>
                  <a:pt x="14" y="174"/>
                  <a:pt x="14" y="174"/>
                  <a:pt x="14" y="174"/>
                </a:cubicBezTo>
                <a:cubicBezTo>
                  <a:pt x="6" y="174"/>
                  <a:pt x="0" y="166"/>
                  <a:pt x="0" y="15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6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ïṡļîdè">
            <a:extLst>
              <a:ext uri="{FF2B5EF4-FFF2-40B4-BE49-F238E27FC236}">
                <a16:creationId xmlns:a16="http://schemas.microsoft.com/office/drawing/2014/main" id="{763F0840-D5F1-43F4-AA48-43E3764D389E}"/>
              </a:ext>
            </a:extLst>
          </p:cNvPr>
          <p:cNvSpPr/>
          <p:nvPr/>
        </p:nvSpPr>
        <p:spPr bwMode="auto">
          <a:xfrm>
            <a:off x="6733837" y="4945676"/>
            <a:ext cx="96781" cy="107450"/>
          </a:xfrm>
          <a:custGeom>
            <a:avLst/>
            <a:gdLst>
              <a:gd name="T0" fmla="*/ 14 w 156"/>
              <a:gd name="T1" fmla="*/ 0 h 174"/>
              <a:gd name="T2" fmla="*/ 142 w 156"/>
              <a:gd name="T3" fmla="*/ 0 h 174"/>
              <a:gd name="T4" fmla="*/ 156 w 156"/>
              <a:gd name="T5" fmla="*/ 18 h 174"/>
              <a:gd name="T6" fmla="*/ 156 w 156"/>
              <a:gd name="T7" fmla="*/ 156 h 174"/>
              <a:gd name="T8" fmla="*/ 142 w 156"/>
              <a:gd name="T9" fmla="*/ 174 h 174"/>
              <a:gd name="T10" fmla="*/ 14 w 156"/>
              <a:gd name="T11" fmla="*/ 174 h 174"/>
              <a:gd name="T12" fmla="*/ 0 w 156"/>
              <a:gd name="T13" fmla="*/ 156 h 174"/>
              <a:gd name="T14" fmla="*/ 0 w 156"/>
              <a:gd name="T15" fmla="*/ 18 h 174"/>
              <a:gd name="T16" fmla="*/ 14 w 156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74">
                <a:moveTo>
                  <a:pt x="14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50" y="0"/>
                  <a:pt x="156" y="8"/>
                  <a:pt x="156" y="18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66"/>
                  <a:pt x="150" y="174"/>
                  <a:pt x="142" y="174"/>
                </a:cubicBezTo>
                <a:cubicBezTo>
                  <a:pt x="14" y="174"/>
                  <a:pt x="14" y="174"/>
                  <a:pt x="14" y="174"/>
                </a:cubicBezTo>
                <a:cubicBezTo>
                  <a:pt x="7" y="174"/>
                  <a:pt x="0" y="166"/>
                  <a:pt x="0" y="15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7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îślïďé">
            <a:extLst>
              <a:ext uri="{FF2B5EF4-FFF2-40B4-BE49-F238E27FC236}">
                <a16:creationId xmlns:a16="http://schemas.microsoft.com/office/drawing/2014/main" id="{0382EA8F-FF30-4D86-A055-744DD86961AB}"/>
              </a:ext>
            </a:extLst>
          </p:cNvPr>
          <p:cNvSpPr/>
          <p:nvPr/>
        </p:nvSpPr>
        <p:spPr bwMode="auto">
          <a:xfrm>
            <a:off x="6798611" y="4796313"/>
            <a:ext cx="96781" cy="106687"/>
          </a:xfrm>
          <a:custGeom>
            <a:avLst/>
            <a:gdLst>
              <a:gd name="T0" fmla="*/ 14 w 156"/>
              <a:gd name="T1" fmla="*/ 0 h 173"/>
              <a:gd name="T2" fmla="*/ 142 w 156"/>
              <a:gd name="T3" fmla="*/ 0 h 173"/>
              <a:gd name="T4" fmla="*/ 156 w 156"/>
              <a:gd name="T5" fmla="*/ 17 h 173"/>
              <a:gd name="T6" fmla="*/ 156 w 156"/>
              <a:gd name="T7" fmla="*/ 156 h 173"/>
              <a:gd name="T8" fmla="*/ 142 w 156"/>
              <a:gd name="T9" fmla="*/ 173 h 173"/>
              <a:gd name="T10" fmla="*/ 14 w 156"/>
              <a:gd name="T11" fmla="*/ 173 h 173"/>
              <a:gd name="T12" fmla="*/ 0 w 156"/>
              <a:gd name="T13" fmla="*/ 156 h 173"/>
              <a:gd name="T14" fmla="*/ 0 w 156"/>
              <a:gd name="T15" fmla="*/ 17 h 173"/>
              <a:gd name="T16" fmla="*/ 14 w 156"/>
              <a:gd name="T1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73">
                <a:moveTo>
                  <a:pt x="14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50" y="0"/>
                  <a:pt x="156" y="8"/>
                  <a:pt x="156" y="17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65"/>
                  <a:pt x="150" y="173"/>
                  <a:pt x="142" y="173"/>
                </a:cubicBezTo>
                <a:cubicBezTo>
                  <a:pt x="14" y="173"/>
                  <a:pt x="14" y="173"/>
                  <a:pt x="14" y="173"/>
                </a:cubicBezTo>
                <a:cubicBezTo>
                  <a:pt x="6" y="173"/>
                  <a:pt x="0" y="165"/>
                  <a:pt x="0" y="15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6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ïṥḻidé">
            <a:extLst>
              <a:ext uri="{FF2B5EF4-FFF2-40B4-BE49-F238E27FC236}">
                <a16:creationId xmlns:a16="http://schemas.microsoft.com/office/drawing/2014/main" id="{E4821F2A-2DEF-48F0-BCE7-79F6A2201A23}"/>
              </a:ext>
            </a:extLst>
          </p:cNvPr>
          <p:cNvSpPr/>
          <p:nvPr/>
        </p:nvSpPr>
        <p:spPr bwMode="auto">
          <a:xfrm>
            <a:off x="6927399" y="4796313"/>
            <a:ext cx="96781" cy="106687"/>
          </a:xfrm>
          <a:custGeom>
            <a:avLst/>
            <a:gdLst>
              <a:gd name="T0" fmla="*/ 14 w 156"/>
              <a:gd name="T1" fmla="*/ 0 h 173"/>
              <a:gd name="T2" fmla="*/ 142 w 156"/>
              <a:gd name="T3" fmla="*/ 0 h 173"/>
              <a:gd name="T4" fmla="*/ 156 w 156"/>
              <a:gd name="T5" fmla="*/ 17 h 173"/>
              <a:gd name="T6" fmla="*/ 156 w 156"/>
              <a:gd name="T7" fmla="*/ 156 h 173"/>
              <a:gd name="T8" fmla="*/ 142 w 156"/>
              <a:gd name="T9" fmla="*/ 173 h 173"/>
              <a:gd name="T10" fmla="*/ 14 w 156"/>
              <a:gd name="T11" fmla="*/ 173 h 173"/>
              <a:gd name="T12" fmla="*/ 0 w 156"/>
              <a:gd name="T13" fmla="*/ 156 h 173"/>
              <a:gd name="T14" fmla="*/ 0 w 156"/>
              <a:gd name="T15" fmla="*/ 17 h 173"/>
              <a:gd name="T16" fmla="*/ 14 w 156"/>
              <a:gd name="T1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73">
                <a:moveTo>
                  <a:pt x="14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50" y="0"/>
                  <a:pt x="156" y="8"/>
                  <a:pt x="156" y="17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65"/>
                  <a:pt x="150" y="173"/>
                  <a:pt x="142" y="173"/>
                </a:cubicBezTo>
                <a:cubicBezTo>
                  <a:pt x="14" y="173"/>
                  <a:pt x="14" y="173"/>
                  <a:pt x="14" y="173"/>
                </a:cubicBezTo>
                <a:cubicBezTo>
                  <a:pt x="6" y="173"/>
                  <a:pt x="0" y="165"/>
                  <a:pt x="0" y="15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6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íṧľîḍè">
            <a:extLst>
              <a:ext uri="{FF2B5EF4-FFF2-40B4-BE49-F238E27FC236}">
                <a16:creationId xmlns:a16="http://schemas.microsoft.com/office/drawing/2014/main" id="{714E390E-744D-482B-9A65-E380A1052428}"/>
              </a:ext>
            </a:extLst>
          </p:cNvPr>
          <p:cNvSpPr/>
          <p:nvPr/>
        </p:nvSpPr>
        <p:spPr bwMode="auto">
          <a:xfrm>
            <a:off x="6865672" y="4945676"/>
            <a:ext cx="158507" cy="107450"/>
          </a:xfrm>
          <a:custGeom>
            <a:avLst/>
            <a:gdLst>
              <a:gd name="T0" fmla="*/ 14 w 256"/>
              <a:gd name="T1" fmla="*/ 0 h 174"/>
              <a:gd name="T2" fmla="*/ 242 w 256"/>
              <a:gd name="T3" fmla="*/ 0 h 174"/>
              <a:gd name="T4" fmla="*/ 256 w 256"/>
              <a:gd name="T5" fmla="*/ 18 h 174"/>
              <a:gd name="T6" fmla="*/ 256 w 256"/>
              <a:gd name="T7" fmla="*/ 156 h 174"/>
              <a:gd name="T8" fmla="*/ 242 w 256"/>
              <a:gd name="T9" fmla="*/ 174 h 174"/>
              <a:gd name="T10" fmla="*/ 14 w 256"/>
              <a:gd name="T11" fmla="*/ 174 h 174"/>
              <a:gd name="T12" fmla="*/ 0 w 256"/>
              <a:gd name="T13" fmla="*/ 156 h 174"/>
              <a:gd name="T14" fmla="*/ 0 w 256"/>
              <a:gd name="T15" fmla="*/ 18 h 174"/>
              <a:gd name="T16" fmla="*/ 14 w 256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" h="174">
                <a:moveTo>
                  <a:pt x="14" y="0"/>
                </a:moveTo>
                <a:cubicBezTo>
                  <a:pt x="242" y="0"/>
                  <a:pt x="242" y="0"/>
                  <a:pt x="242" y="0"/>
                </a:cubicBezTo>
                <a:cubicBezTo>
                  <a:pt x="250" y="0"/>
                  <a:pt x="256" y="8"/>
                  <a:pt x="256" y="18"/>
                </a:cubicBezTo>
                <a:cubicBezTo>
                  <a:pt x="256" y="156"/>
                  <a:pt x="256" y="156"/>
                  <a:pt x="256" y="156"/>
                </a:cubicBezTo>
                <a:cubicBezTo>
                  <a:pt x="256" y="166"/>
                  <a:pt x="250" y="174"/>
                  <a:pt x="242" y="174"/>
                </a:cubicBezTo>
                <a:cubicBezTo>
                  <a:pt x="14" y="174"/>
                  <a:pt x="14" y="174"/>
                  <a:pt x="14" y="174"/>
                </a:cubicBezTo>
                <a:cubicBezTo>
                  <a:pt x="6" y="174"/>
                  <a:pt x="0" y="166"/>
                  <a:pt x="0" y="15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6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îṡļiḍê">
            <a:extLst>
              <a:ext uri="{FF2B5EF4-FFF2-40B4-BE49-F238E27FC236}">
                <a16:creationId xmlns:a16="http://schemas.microsoft.com/office/drawing/2014/main" id="{E5B424D2-B368-4DCF-888A-AED83A9162CA}"/>
              </a:ext>
            </a:extLst>
          </p:cNvPr>
          <p:cNvSpPr/>
          <p:nvPr/>
        </p:nvSpPr>
        <p:spPr bwMode="auto">
          <a:xfrm>
            <a:off x="5379667" y="4945676"/>
            <a:ext cx="164604" cy="107450"/>
          </a:xfrm>
          <a:custGeom>
            <a:avLst/>
            <a:gdLst>
              <a:gd name="T0" fmla="*/ 14 w 265"/>
              <a:gd name="T1" fmla="*/ 0 h 174"/>
              <a:gd name="T2" fmla="*/ 251 w 265"/>
              <a:gd name="T3" fmla="*/ 0 h 174"/>
              <a:gd name="T4" fmla="*/ 265 w 265"/>
              <a:gd name="T5" fmla="*/ 18 h 174"/>
              <a:gd name="T6" fmla="*/ 265 w 265"/>
              <a:gd name="T7" fmla="*/ 156 h 174"/>
              <a:gd name="T8" fmla="*/ 251 w 265"/>
              <a:gd name="T9" fmla="*/ 174 h 174"/>
              <a:gd name="T10" fmla="*/ 14 w 265"/>
              <a:gd name="T11" fmla="*/ 174 h 174"/>
              <a:gd name="T12" fmla="*/ 0 w 265"/>
              <a:gd name="T13" fmla="*/ 156 h 174"/>
              <a:gd name="T14" fmla="*/ 0 w 265"/>
              <a:gd name="T15" fmla="*/ 18 h 174"/>
              <a:gd name="T16" fmla="*/ 14 w 265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5" h="174">
                <a:moveTo>
                  <a:pt x="14" y="0"/>
                </a:moveTo>
                <a:cubicBezTo>
                  <a:pt x="251" y="0"/>
                  <a:pt x="251" y="0"/>
                  <a:pt x="251" y="0"/>
                </a:cubicBezTo>
                <a:cubicBezTo>
                  <a:pt x="259" y="0"/>
                  <a:pt x="265" y="8"/>
                  <a:pt x="265" y="18"/>
                </a:cubicBezTo>
                <a:cubicBezTo>
                  <a:pt x="265" y="156"/>
                  <a:pt x="265" y="156"/>
                  <a:pt x="265" y="156"/>
                </a:cubicBezTo>
                <a:cubicBezTo>
                  <a:pt x="265" y="166"/>
                  <a:pt x="259" y="174"/>
                  <a:pt x="251" y="174"/>
                </a:cubicBezTo>
                <a:cubicBezTo>
                  <a:pt x="14" y="174"/>
                  <a:pt x="14" y="174"/>
                  <a:pt x="14" y="174"/>
                </a:cubicBezTo>
                <a:cubicBezTo>
                  <a:pt x="7" y="174"/>
                  <a:pt x="0" y="166"/>
                  <a:pt x="0" y="15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7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ïSļiďe">
            <a:extLst>
              <a:ext uri="{FF2B5EF4-FFF2-40B4-BE49-F238E27FC236}">
                <a16:creationId xmlns:a16="http://schemas.microsoft.com/office/drawing/2014/main" id="{F6254A97-0B66-4D9A-9FF8-1B5D01C77CB1}"/>
              </a:ext>
            </a:extLst>
          </p:cNvPr>
          <p:cNvSpPr/>
          <p:nvPr/>
        </p:nvSpPr>
        <p:spPr bwMode="auto">
          <a:xfrm>
            <a:off x="5379667" y="5095038"/>
            <a:ext cx="192800" cy="107450"/>
          </a:xfrm>
          <a:custGeom>
            <a:avLst/>
            <a:gdLst>
              <a:gd name="T0" fmla="*/ 14 w 311"/>
              <a:gd name="T1" fmla="*/ 0 h 174"/>
              <a:gd name="T2" fmla="*/ 298 w 311"/>
              <a:gd name="T3" fmla="*/ 0 h 174"/>
              <a:gd name="T4" fmla="*/ 311 w 311"/>
              <a:gd name="T5" fmla="*/ 18 h 174"/>
              <a:gd name="T6" fmla="*/ 311 w 311"/>
              <a:gd name="T7" fmla="*/ 156 h 174"/>
              <a:gd name="T8" fmla="*/ 298 w 311"/>
              <a:gd name="T9" fmla="*/ 174 h 174"/>
              <a:gd name="T10" fmla="*/ 14 w 311"/>
              <a:gd name="T11" fmla="*/ 174 h 174"/>
              <a:gd name="T12" fmla="*/ 0 w 311"/>
              <a:gd name="T13" fmla="*/ 156 h 174"/>
              <a:gd name="T14" fmla="*/ 0 w 311"/>
              <a:gd name="T15" fmla="*/ 18 h 174"/>
              <a:gd name="T16" fmla="*/ 14 w 311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1" h="174">
                <a:moveTo>
                  <a:pt x="14" y="0"/>
                </a:moveTo>
                <a:cubicBezTo>
                  <a:pt x="298" y="0"/>
                  <a:pt x="298" y="0"/>
                  <a:pt x="298" y="0"/>
                </a:cubicBezTo>
                <a:cubicBezTo>
                  <a:pt x="305" y="0"/>
                  <a:pt x="311" y="8"/>
                  <a:pt x="311" y="18"/>
                </a:cubicBezTo>
                <a:cubicBezTo>
                  <a:pt x="311" y="156"/>
                  <a:pt x="311" y="156"/>
                  <a:pt x="311" y="156"/>
                </a:cubicBezTo>
                <a:cubicBezTo>
                  <a:pt x="311" y="166"/>
                  <a:pt x="305" y="174"/>
                  <a:pt x="298" y="174"/>
                </a:cubicBezTo>
                <a:cubicBezTo>
                  <a:pt x="14" y="174"/>
                  <a:pt x="14" y="174"/>
                  <a:pt x="14" y="174"/>
                </a:cubicBezTo>
                <a:cubicBezTo>
                  <a:pt x="7" y="174"/>
                  <a:pt x="0" y="166"/>
                  <a:pt x="0" y="15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7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ïŝlîḓê">
            <a:extLst>
              <a:ext uri="{FF2B5EF4-FFF2-40B4-BE49-F238E27FC236}">
                <a16:creationId xmlns:a16="http://schemas.microsoft.com/office/drawing/2014/main" id="{52757E4C-9276-4454-83B2-5232FEBEE635}"/>
              </a:ext>
            </a:extLst>
          </p:cNvPr>
          <p:cNvSpPr/>
          <p:nvPr/>
        </p:nvSpPr>
        <p:spPr bwMode="auto">
          <a:xfrm>
            <a:off x="5379667" y="5244400"/>
            <a:ext cx="96781" cy="107450"/>
          </a:xfrm>
          <a:custGeom>
            <a:avLst/>
            <a:gdLst>
              <a:gd name="T0" fmla="*/ 14 w 156"/>
              <a:gd name="T1" fmla="*/ 0 h 174"/>
              <a:gd name="T2" fmla="*/ 142 w 156"/>
              <a:gd name="T3" fmla="*/ 0 h 174"/>
              <a:gd name="T4" fmla="*/ 156 w 156"/>
              <a:gd name="T5" fmla="*/ 18 h 174"/>
              <a:gd name="T6" fmla="*/ 156 w 156"/>
              <a:gd name="T7" fmla="*/ 156 h 174"/>
              <a:gd name="T8" fmla="*/ 142 w 156"/>
              <a:gd name="T9" fmla="*/ 174 h 174"/>
              <a:gd name="T10" fmla="*/ 14 w 156"/>
              <a:gd name="T11" fmla="*/ 174 h 174"/>
              <a:gd name="T12" fmla="*/ 0 w 156"/>
              <a:gd name="T13" fmla="*/ 156 h 174"/>
              <a:gd name="T14" fmla="*/ 0 w 156"/>
              <a:gd name="T15" fmla="*/ 18 h 174"/>
              <a:gd name="T16" fmla="*/ 14 w 156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74">
                <a:moveTo>
                  <a:pt x="14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50" y="0"/>
                  <a:pt x="156" y="8"/>
                  <a:pt x="156" y="18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66"/>
                  <a:pt x="150" y="174"/>
                  <a:pt x="142" y="174"/>
                </a:cubicBezTo>
                <a:cubicBezTo>
                  <a:pt x="14" y="174"/>
                  <a:pt x="14" y="174"/>
                  <a:pt x="14" y="174"/>
                </a:cubicBezTo>
                <a:cubicBezTo>
                  <a:pt x="7" y="174"/>
                  <a:pt x="0" y="166"/>
                  <a:pt x="0" y="15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7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ïšľïďê">
            <a:extLst>
              <a:ext uri="{FF2B5EF4-FFF2-40B4-BE49-F238E27FC236}">
                <a16:creationId xmlns:a16="http://schemas.microsoft.com/office/drawing/2014/main" id="{8F09062B-4804-4456-BBA7-31AE0AD6050A}"/>
              </a:ext>
            </a:extLst>
          </p:cNvPr>
          <p:cNvSpPr/>
          <p:nvPr/>
        </p:nvSpPr>
        <p:spPr bwMode="auto">
          <a:xfrm>
            <a:off x="5508455" y="5244400"/>
            <a:ext cx="96781" cy="107450"/>
          </a:xfrm>
          <a:custGeom>
            <a:avLst/>
            <a:gdLst>
              <a:gd name="T0" fmla="*/ 14 w 156"/>
              <a:gd name="T1" fmla="*/ 0 h 174"/>
              <a:gd name="T2" fmla="*/ 142 w 156"/>
              <a:gd name="T3" fmla="*/ 0 h 174"/>
              <a:gd name="T4" fmla="*/ 156 w 156"/>
              <a:gd name="T5" fmla="*/ 18 h 174"/>
              <a:gd name="T6" fmla="*/ 156 w 156"/>
              <a:gd name="T7" fmla="*/ 156 h 174"/>
              <a:gd name="T8" fmla="*/ 142 w 156"/>
              <a:gd name="T9" fmla="*/ 174 h 174"/>
              <a:gd name="T10" fmla="*/ 14 w 156"/>
              <a:gd name="T11" fmla="*/ 174 h 174"/>
              <a:gd name="T12" fmla="*/ 0 w 156"/>
              <a:gd name="T13" fmla="*/ 156 h 174"/>
              <a:gd name="T14" fmla="*/ 0 w 156"/>
              <a:gd name="T15" fmla="*/ 18 h 174"/>
              <a:gd name="T16" fmla="*/ 14 w 156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74">
                <a:moveTo>
                  <a:pt x="14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49" y="0"/>
                  <a:pt x="156" y="8"/>
                  <a:pt x="156" y="18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66"/>
                  <a:pt x="149" y="174"/>
                  <a:pt x="142" y="174"/>
                </a:cubicBezTo>
                <a:cubicBezTo>
                  <a:pt x="14" y="174"/>
                  <a:pt x="14" y="174"/>
                  <a:pt x="14" y="174"/>
                </a:cubicBezTo>
                <a:cubicBezTo>
                  <a:pt x="7" y="174"/>
                  <a:pt x="0" y="166"/>
                  <a:pt x="0" y="15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7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iṣḻiḑè">
            <a:extLst>
              <a:ext uri="{FF2B5EF4-FFF2-40B4-BE49-F238E27FC236}">
                <a16:creationId xmlns:a16="http://schemas.microsoft.com/office/drawing/2014/main" id="{5F6658F4-E254-4947-B1FF-48E52E46838D}"/>
              </a:ext>
            </a:extLst>
          </p:cNvPr>
          <p:cNvSpPr/>
          <p:nvPr/>
        </p:nvSpPr>
        <p:spPr bwMode="auto">
          <a:xfrm>
            <a:off x="5638004" y="5244400"/>
            <a:ext cx="96781" cy="107450"/>
          </a:xfrm>
          <a:custGeom>
            <a:avLst/>
            <a:gdLst>
              <a:gd name="T0" fmla="*/ 14 w 156"/>
              <a:gd name="T1" fmla="*/ 0 h 174"/>
              <a:gd name="T2" fmla="*/ 142 w 156"/>
              <a:gd name="T3" fmla="*/ 0 h 174"/>
              <a:gd name="T4" fmla="*/ 156 w 156"/>
              <a:gd name="T5" fmla="*/ 18 h 174"/>
              <a:gd name="T6" fmla="*/ 156 w 156"/>
              <a:gd name="T7" fmla="*/ 156 h 174"/>
              <a:gd name="T8" fmla="*/ 142 w 156"/>
              <a:gd name="T9" fmla="*/ 174 h 174"/>
              <a:gd name="T10" fmla="*/ 14 w 156"/>
              <a:gd name="T11" fmla="*/ 174 h 174"/>
              <a:gd name="T12" fmla="*/ 0 w 156"/>
              <a:gd name="T13" fmla="*/ 156 h 174"/>
              <a:gd name="T14" fmla="*/ 0 w 156"/>
              <a:gd name="T15" fmla="*/ 18 h 174"/>
              <a:gd name="T16" fmla="*/ 14 w 156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74">
                <a:moveTo>
                  <a:pt x="14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50" y="0"/>
                  <a:pt x="156" y="8"/>
                  <a:pt x="156" y="18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66"/>
                  <a:pt x="150" y="174"/>
                  <a:pt x="142" y="174"/>
                </a:cubicBezTo>
                <a:cubicBezTo>
                  <a:pt x="14" y="174"/>
                  <a:pt x="14" y="174"/>
                  <a:pt x="14" y="174"/>
                </a:cubicBezTo>
                <a:cubicBezTo>
                  <a:pt x="6" y="174"/>
                  <a:pt x="0" y="166"/>
                  <a:pt x="0" y="15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6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i$ḻiḓé">
            <a:extLst>
              <a:ext uri="{FF2B5EF4-FFF2-40B4-BE49-F238E27FC236}">
                <a16:creationId xmlns:a16="http://schemas.microsoft.com/office/drawing/2014/main" id="{AA769A1C-5A5B-4DC7-8E6F-8F9CC99268E4}"/>
              </a:ext>
            </a:extLst>
          </p:cNvPr>
          <p:cNvSpPr/>
          <p:nvPr/>
        </p:nvSpPr>
        <p:spPr bwMode="auto">
          <a:xfrm>
            <a:off x="5766791" y="5244400"/>
            <a:ext cx="842070" cy="107450"/>
          </a:xfrm>
          <a:custGeom>
            <a:avLst/>
            <a:gdLst>
              <a:gd name="T0" fmla="*/ 14 w 1358"/>
              <a:gd name="T1" fmla="*/ 0 h 174"/>
              <a:gd name="T2" fmla="*/ 1345 w 1358"/>
              <a:gd name="T3" fmla="*/ 0 h 174"/>
              <a:gd name="T4" fmla="*/ 1358 w 1358"/>
              <a:gd name="T5" fmla="*/ 18 h 174"/>
              <a:gd name="T6" fmla="*/ 1358 w 1358"/>
              <a:gd name="T7" fmla="*/ 156 h 174"/>
              <a:gd name="T8" fmla="*/ 1345 w 1358"/>
              <a:gd name="T9" fmla="*/ 174 h 174"/>
              <a:gd name="T10" fmla="*/ 14 w 1358"/>
              <a:gd name="T11" fmla="*/ 174 h 174"/>
              <a:gd name="T12" fmla="*/ 0 w 1358"/>
              <a:gd name="T13" fmla="*/ 156 h 174"/>
              <a:gd name="T14" fmla="*/ 0 w 1358"/>
              <a:gd name="T15" fmla="*/ 18 h 174"/>
              <a:gd name="T16" fmla="*/ 14 w 1358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8" h="174">
                <a:moveTo>
                  <a:pt x="14" y="0"/>
                </a:moveTo>
                <a:cubicBezTo>
                  <a:pt x="1345" y="0"/>
                  <a:pt x="1345" y="0"/>
                  <a:pt x="1345" y="0"/>
                </a:cubicBezTo>
                <a:cubicBezTo>
                  <a:pt x="1352" y="0"/>
                  <a:pt x="1358" y="8"/>
                  <a:pt x="1358" y="18"/>
                </a:cubicBezTo>
                <a:cubicBezTo>
                  <a:pt x="1358" y="156"/>
                  <a:pt x="1358" y="156"/>
                  <a:pt x="1358" y="156"/>
                </a:cubicBezTo>
                <a:cubicBezTo>
                  <a:pt x="1358" y="166"/>
                  <a:pt x="1352" y="174"/>
                  <a:pt x="1345" y="174"/>
                </a:cubicBezTo>
                <a:cubicBezTo>
                  <a:pt x="14" y="174"/>
                  <a:pt x="14" y="174"/>
                  <a:pt x="14" y="174"/>
                </a:cubicBezTo>
                <a:cubicBezTo>
                  <a:pt x="6" y="174"/>
                  <a:pt x="0" y="166"/>
                  <a:pt x="0" y="15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6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ïśḻíďê">
            <a:extLst>
              <a:ext uri="{FF2B5EF4-FFF2-40B4-BE49-F238E27FC236}">
                <a16:creationId xmlns:a16="http://schemas.microsoft.com/office/drawing/2014/main" id="{1D179E44-D341-4658-BCAF-004C596F865F}"/>
              </a:ext>
            </a:extLst>
          </p:cNvPr>
          <p:cNvSpPr/>
          <p:nvPr/>
        </p:nvSpPr>
        <p:spPr bwMode="auto">
          <a:xfrm>
            <a:off x="5603711" y="5095799"/>
            <a:ext cx="96019" cy="108211"/>
          </a:xfrm>
          <a:custGeom>
            <a:avLst/>
            <a:gdLst>
              <a:gd name="T0" fmla="*/ 13 w 155"/>
              <a:gd name="T1" fmla="*/ 0 h 174"/>
              <a:gd name="T2" fmla="*/ 141 w 155"/>
              <a:gd name="T3" fmla="*/ 0 h 174"/>
              <a:gd name="T4" fmla="*/ 155 w 155"/>
              <a:gd name="T5" fmla="*/ 18 h 174"/>
              <a:gd name="T6" fmla="*/ 155 w 155"/>
              <a:gd name="T7" fmla="*/ 156 h 174"/>
              <a:gd name="T8" fmla="*/ 141 w 155"/>
              <a:gd name="T9" fmla="*/ 174 h 174"/>
              <a:gd name="T10" fmla="*/ 13 w 155"/>
              <a:gd name="T11" fmla="*/ 174 h 174"/>
              <a:gd name="T12" fmla="*/ 0 w 155"/>
              <a:gd name="T13" fmla="*/ 156 h 174"/>
              <a:gd name="T14" fmla="*/ 0 w 155"/>
              <a:gd name="T15" fmla="*/ 18 h 174"/>
              <a:gd name="T16" fmla="*/ 13 w 155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" h="174">
                <a:moveTo>
                  <a:pt x="13" y="0"/>
                </a:moveTo>
                <a:cubicBezTo>
                  <a:pt x="141" y="0"/>
                  <a:pt x="141" y="0"/>
                  <a:pt x="141" y="0"/>
                </a:cubicBezTo>
                <a:cubicBezTo>
                  <a:pt x="149" y="0"/>
                  <a:pt x="155" y="8"/>
                  <a:pt x="155" y="18"/>
                </a:cubicBezTo>
                <a:cubicBezTo>
                  <a:pt x="155" y="156"/>
                  <a:pt x="155" y="156"/>
                  <a:pt x="155" y="156"/>
                </a:cubicBezTo>
                <a:cubicBezTo>
                  <a:pt x="155" y="166"/>
                  <a:pt x="149" y="174"/>
                  <a:pt x="141" y="174"/>
                </a:cubicBezTo>
                <a:cubicBezTo>
                  <a:pt x="13" y="174"/>
                  <a:pt x="13" y="174"/>
                  <a:pt x="13" y="174"/>
                </a:cubicBezTo>
                <a:cubicBezTo>
                  <a:pt x="6" y="174"/>
                  <a:pt x="0" y="166"/>
                  <a:pt x="0" y="15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6" y="0"/>
                  <a:pt x="13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iŝḷïḋè">
            <a:extLst>
              <a:ext uri="{FF2B5EF4-FFF2-40B4-BE49-F238E27FC236}">
                <a16:creationId xmlns:a16="http://schemas.microsoft.com/office/drawing/2014/main" id="{91A958C1-6F3F-46B9-952F-AFA0BDAE0CA4}"/>
              </a:ext>
            </a:extLst>
          </p:cNvPr>
          <p:cNvSpPr/>
          <p:nvPr/>
        </p:nvSpPr>
        <p:spPr bwMode="auto">
          <a:xfrm>
            <a:off x="5732498" y="5095799"/>
            <a:ext cx="96781" cy="108211"/>
          </a:xfrm>
          <a:custGeom>
            <a:avLst/>
            <a:gdLst>
              <a:gd name="T0" fmla="*/ 14 w 156"/>
              <a:gd name="T1" fmla="*/ 0 h 174"/>
              <a:gd name="T2" fmla="*/ 142 w 156"/>
              <a:gd name="T3" fmla="*/ 0 h 174"/>
              <a:gd name="T4" fmla="*/ 156 w 156"/>
              <a:gd name="T5" fmla="*/ 18 h 174"/>
              <a:gd name="T6" fmla="*/ 156 w 156"/>
              <a:gd name="T7" fmla="*/ 156 h 174"/>
              <a:gd name="T8" fmla="*/ 142 w 156"/>
              <a:gd name="T9" fmla="*/ 174 h 174"/>
              <a:gd name="T10" fmla="*/ 14 w 156"/>
              <a:gd name="T11" fmla="*/ 174 h 174"/>
              <a:gd name="T12" fmla="*/ 0 w 156"/>
              <a:gd name="T13" fmla="*/ 156 h 174"/>
              <a:gd name="T14" fmla="*/ 0 w 156"/>
              <a:gd name="T15" fmla="*/ 18 h 174"/>
              <a:gd name="T16" fmla="*/ 14 w 156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74">
                <a:moveTo>
                  <a:pt x="14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49" y="0"/>
                  <a:pt x="156" y="8"/>
                  <a:pt x="156" y="18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66"/>
                  <a:pt x="149" y="174"/>
                  <a:pt x="142" y="174"/>
                </a:cubicBezTo>
                <a:cubicBezTo>
                  <a:pt x="14" y="174"/>
                  <a:pt x="14" y="174"/>
                  <a:pt x="14" y="174"/>
                </a:cubicBezTo>
                <a:cubicBezTo>
                  <a:pt x="6" y="174"/>
                  <a:pt x="0" y="166"/>
                  <a:pt x="0" y="15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6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íṧ1îďé">
            <a:extLst>
              <a:ext uri="{FF2B5EF4-FFF2-40B4-BE49-F238E27FC236}">
                <a16:creationId xmlns:a16="http://schemas.microsoft.com/office/drawing/2014/main" id="{6D0C8E33-9A90-4823-91D1-7D0EC1A7EDAE}"/>
              </a:ext>
            </a:extLst>
          </p:cNvPr>
          <p:cNvSpPr/>
          <p:nvPr/>
        </p:nvSpPr>
        <p:spPr bwMode="auto">
          <a:xfrm>
            <a:off x="5861285" y="5095799"/>
            <a:ext cx="96781" cy="108211"/>
          </a:xfrm>
          <a:custGeom>
            <a:avLst/>
            <a:gdLst>
              <a:gd name="T0" fmla="*/ 14 w 156"/>
              <a:gd name="T1" fmla="*/ 0 h 174"/>
              <a:gd name="T2" fmla="*/ 142 w 156"/>
              <a:gd name="T3" fmla="*/ 0 h 174"/>
              <a:gd name="T4" fmla="*/ 156 w 156"/>
              <a:gd name="T5" fmla="*/ 18 h 174"/>
              <a:gd name="T6" fmla="*/ 156 w 156"/>
              <a:gd name="T7" fmla="*/ 156 h 174"/>
              <a:gd name="T8" fmla="*/ 142 w 156"/>
              <a:gd name="T9" fmla="*/ 174 h 174"/>
              <a:gd name="T10" fmla="*/ 14 w 156"/>
              <a:gd name="T11" fmla="*/ 174 h 174"/>
              <a:gd name="T12" fmla="*/ 0 w 156"/>
              <a:gd name="T13" fmla="*/ 156 h 174"/>
              <a:gd name="T14" fmla="*/ 0 w 156"/>
              <a:gd name="T15" fmla="*/ 18 h 174"/>
              <a:gd name="T16" fmla="*/ 14 w 156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74">
                <a:moveTo>
                  <a:pt x="14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49" y="0"/>
                  <a:pt x="156" y="8"/>
                  <a:pt x="156" y="18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66"/>
                  <a:pt x="149" y="174"/>
                  <a:pt x="142" y="174"/>
                </a:cubicBezTo>
                <a:cubicBezTo>
                  <a:pt x="14" y="174"/>
                  <a:pt x="14" y="174"/>
                  <a:pt x="14" y="174"/>
                </a:cubicBezTo>
                <a:cubicBezTo>
                  <a:pt x="6" y="174"/>
                  <a:pt x="0" y="166"/>
                  <a:pt x="0" y="15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6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ïšľïdé">
            <a:extLst>
              <a:ext uri="{FF2B5EF4-FFF2-40B4-BE49-F238E27FC236}">
                <a16:creationId xmlns:a16="http://schemas.microsoft.com/office/drawing/2014/main" id="{148AD640-8829-42C5-901A-DC2834113563}"/>
              </a:ext>
            </a:extLst>
          </p:cNvPr>
          <p:cNvSpPr/>
          <p:nvPr/>
        </p:nvSpPr>
        <p:spPr bwMode="auto">
          <a:xfrm>
            <a:off x="5990834" y="5095799"/>
            <a:ext cx="96781" cy="108211"/>
          </a:xfrm>
          <a:custGeom>
            <a:avLst/>
            <a:gdLst>
              <a:gd name="T0" fmla="*/ 14 w 156"/>
              <a:gd name="T1" fmla="*/ 0 h 174"/>
              <a:gd name="T2" fmla="*/ 142 w 156"/>
              <a:gd name="T3" fmla="*/ 0 h 174"/>
              <a:gd name="T4" fmla="*/ 156 w 156"/>
              <a:gd name="T5" fmla="*/ 18 h 174"/>
              <a:gd name="T6" fmla="*/ 156 w 156"/>
              <a:gd name="T7" fmla="*/ 156 h 174"/>
              <a:gd name="T8" fmla="*/ 142 w 156"/>
              <a:gd name="T9" fmla="*/ 174 h 174"/>
              <a:gd name="T10" fmla="*/ 14 w 156"/>
              <a:gd name="T11" fmla="*/ 174 h 174"/>
              <a:gd name="T12" fmla="*/ 0 w 156"/>
              <a:gd name="T13" fmla="*/ 156 h 174"/>
              <a:gd name="T14" fmla="*/ 0 w 156"/>
              <a:gd name="T15" fmla="*/ 18 h 174"/>
              <a:gd name="T16" fmla="*/ 14 w 156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74">
                <a:moveTo>
                  <a:pt x="14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50" y="0"/>
                  <a:pt x="156" y="8"/>
                  <a:pt x="156" y="18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66"/>
                  <a:pt x="150" y="174"/>
                  <a:pt x="142" y="174"/>
                </a:cubicBezTo>
                <a:cubicBezTo>
                  <a:pt x="14" y="174"/>
                  <a:pt x="14" y="174"/>
                  <a:pt x="14" y="174"/>
                </a:cubicBezTo>
                <a:cubicBezTo>
                  <a:pt x="6" y="174"/>
                  <a:pt x="0" y="166"/>
                  <a:pt x="0" y="15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6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iṧľidé">
            <a:extLst>
              <a:ext uri="{FF2B5EF4-FFF2-40B4-BE49-F238E27FC236}">
                <a16:creationId xmlns:a16="http://schemas.microsoft.com/office/drawing/2014/main" id="{3935BD2C-3A09-4830-B6BD-58776573A4F9}"/>
              </a:ext>
            </a:extLst>
          </p:cNvPr>
          <p:cNvSpPr/>
          <p:nvPr/>
        </p:nvSpPr>
        <p:spPr bwMode="auto">
          <a:xfrm>
            <a:off x="6119622" y="5095799"/>
            <a:ext cx="96781" cy="108211"/>
          </a:xfrm>
          <a:custGeom>
            <a:avLst/>
            <a:gdLst>
              <a:gd name="T0" fmla="*/ 14 w 156"/>
              <a:gd name="T1" fmla="*/ 0 h 174"/>
              <a:gd name="T2" fmla="*/ 142 w 156"/>
              <a:gd name="T3" fmla="*/ 0 h 174"/>
              <a:gd name="T4" fmla="*/ 156 w 156"/>
              <a:gd name="T5" fmla="*/ 18 h 174"/>
              <a:gd name="T6" fmla="*/ 156 w 156"/>
              <a:gd name="T7" fmla="*/ 156 h 174"/>
              <a:gd name="T8" fmla="*/ 142 w 156"/>
              <a:gd name="T9" fmla="*/ 174 h 174"/>
              <a:gd name="T10" fmla="*/ 14 w 156"/>
              <a:gd name="T11" fmla="*/ 174 h 174"/>
              <a:gd name="T12" fmla="*/ 0 w 156"/>
              <a:gd name="T13" fmla="*/ 156 h 174"/>
              <a:gd name="T14" fmla="*/ 0 w 156"/>
              <a:gd name="T15" fmla="*/ 18 h 174"/>
              <a:gd name="T16" fmla="*/ 14 w 156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74">
                <a:moveTo>
                  <a:pt x="14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50" y="0"/>
                  <a:pt x="156" y="8"/>
                  <a:pt x="156" y="18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66"/>
                  <a:pt x="150" y="174"/>
                  <a:pt x="142" y="174"/>
                </a:cubicBezTo>
                <a:cubicBezTo>
                  <a:pt x="14" y="174"/>
                  <a:pt x="14" y="174"/>
                  <a:pt x="14" y="174"/>
                </a:cubicBezTo>
                <a:cubicBezTo>
                  <a:pt x="6" y="174"/>
                  <a:pt x="0" y="166"/>
                  <a:pt x="0" y="15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6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iŝḻîḓé">
            <a:extLst>
              <a:ext uri="{FF2B5EF4-FFF2-40B4-BE49-F238E27FC236}">
                <a16:creationId xmlns:a16="http://schemas.microsoft.com/office/drawing/2014/main" id="{821400A8-DAFD-4DA8-BC56-5A6F26C23299}"/>
              </a:ext>
            </a:extLst>
          </p:cNvPr>
          <p:cNvSpPr/>
          <p:nvPr/>
        </p:nvSpPr>
        <p:spPr bwMode="auto">
          <a:xfrm>
            <a:off x="6248409" y="5095799"/>
            <a:ext cx="96781" cy="108211"/>
          </a:xfrm>
          <a:custGeom>
            <a:avLst/>
            <a:gdLst>
              <a:gd name="T0" fmla="*/ 14 w 156"/>
              <a:gd name="T1" fmla="*/ 0 h 174"/>
              <a:gd name="T2" fmla="*/ 142 w 156"/>
              <a:gd name="T3" fmla="*/ 0 h 174"/>
              <a:gd name="T4" fmla="*/ 156 w 156"/>
              <a:gd name="T5" fmla="*/ 18 h 174"/>
              <a:gd name="T6" fmla="*/ 156 w 156"/>
              <a:gd name="T7" fmla="*/ 156 h 174"/>
              <a:gd name="T8" fmla="*/ 142 w 156"/>
              <a:gd name="T9" fmla="*/ 174 h 174"/>
              <a:gd name="T10" fmla="*/ 14 w 156"/>
              <a:gd name="T11" fmla="*/ 174 h 174"/>
              <a:gd name="T12" fmla="*/ 0 w 156"/>
              <a:gd name="T13" fmla="*/ 156 h 174"/>
              <a:gd name="T14" fmla="*/ 0 w 156"/>
              <a:gd name="T15" fmla="*/ 18 h 174"/>
              <a:gd name="T16" fmla="*/ 14 w 156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74">
                <a:moveTo>
                  <a:pt x="14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50" y="0"/>
                  <a:pt x="156" y="8"/>
                  <a:pt x="156" y="18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66"/>
                  <a:pt x="150" y="174"/>
                  <a:pt x="142" y="174"/>
                </a:cubicBezTo>
                <a:cubicBezTo>
                  <a:pt x="14" y="174"/>
                  <a:pt x="14" y="174"/>
                  <a:pt x="14" y="174"/>
                </a:cubicBezTo>
                <a:cubicBezTo>
                  <a:pt x="6" y="174"/>
                  <a:pt x="0" y="166"/>
                  <a:pt x="0" y="15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6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ïṥḻîḓe">
            <a:extLst>
              <a:ext uri="{FF2B5EF4-FFF2-40B4-BE49-F238E27FC236}">
                <a16:creationId xmlns:a16="http://schemas.microsoft.com/office/drawing/2014/main" id="{EEFF99E2-FB45-4F9B-B332-5773F6ED2AB0}"/>
              </a:ext>
            </a:extLst>
          </p:cNvPr>
          <p:cNvSpPr/>
          <p:nvPr/>
        </p:nvSpPr>
        <p:spPr bwMode="auto">
          <a:xfrm>
            <a:off x="6377958" y="5095799"/>
            <a:ext cx="96019" cy="108211"/>
          </a:xfrm>
          <a:custGeom>
            <a:avLst/>
            <a:gdLst>
              <a:gd name="T0" fmla="*/ 13 w 155"/>
              <a:gd name="T1" fmla="*/ 0 h 174"/>
              <a:gd name="T2" fmla="*/ 141 w 155"/>
              <a:gd name="T3" fmla="*/ 0 h 174"/>
              <a:gd name="T4" fmla="*/ 155 w 155"/>
              <a:gd name="T5" fmla="*/ 18 h 174"/>
              <a:gd name="T6" fmla="*/ 155 w 155"/>
              <a:gd name="T7" fmla="*/ 156 h 174"/>
              <a:gd name="T8" fmla="*/ 141 w 155"/>
              <a:gd name="T9" fmla="*/ 174 h 174"/>
              <a:gd name="T10" fmla="*/ 13 w 155"/>
              <a:gd name="T11" fmla="*/ 174 h 174"/>
              <a:gd name="T12" fmla="*/ 0 w 155"/>
              <a:gd name="T13" fmla="*/ 156 h 174"/>
              <a:gd name="T14" fmla="*/ 0 w 155"/>
              <a:gd name="T15" fmla="*/ 18 h 174"/>
              <a:gd name="T16" fmla="*/ 13 w 155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" h="174">
                <a:moveTo>
                  <a:pt x="13" y="0"/>
                </a:moveTo>
                <a:cubicBezTo>
                  <a:pt x="141" y="0"/>
                  <a:pt x="141" y="0"/>
                  <a:pt x="141" y="0"/>
                </a:cubicBezTo>
                <a:cubicBezTo>
                  <a:pt x="149" y="0"/>
                  <a:pt x="155" y="8"/>
                  <a:pt x="155" y="18"/>
                </a:cubicBezTo>
                <a:cubicBezTo>
                  <a:pt x="155" y="156"/>
                  <a:pt x="155" y="156"/>
                  <a:pt x="155" y="156"/>
                </a:cubicBezTo>
                <a:cubicBezTo>
                  <a:pt x="155" y="166"/>
                  <a:pt x="149" y="174"/>
                  <a:pt x="141" y="174"/>
                </a:cubicBezTo>
                <a:cubicBezTo>
                  <a:pt x="13" y="174"/>
                  <a:pt x="13" y="174"/>
                  <a:pt x="13" y="174"/>
                </a:cubicBezTo>
                <a:cubicBezTo>
                  <a:pt x="6" y="174"/>
                  <a:pt x="0" y="166"/>
                  <a:pt x="0" y="15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6" y="0"/>
                  <a:pt x="13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i$ľîḓé">
            <a:extLst>
              <a:ext uri="{FF2B5EF4-FFF2-40B4-BE49-F238E27FC236}">
                <a16:creationId xmlns:a16="http://schemas.microsoft.com/office/drawing/2014/main" id="{8E1ECF7D-29BA-459E-A7AD-307F7D3A0903}"/>
              </a:ext>
            </a:extLst>
          </p:cNvPr>
          <p:cNvSpPr/>
          <p:nvPr/>
        </p:nvSpPr>
        <p:spPr bwMode="auto">
          <a:xfrm>
            <a:off x="6506745" y="5095799"/>
            <a:ext cx="96019" cy="108211"/>
          </a:xfrm>
          <a:custGeom>
            <a:avLst/>
            <a:gdLst>
              <a:gd name="T0" fmla="*/ 13 w 155"/>
              <a:gd name="T1" fmla="*/ 0 h 174"/>
              <a:gd name="T2" fmla="*/ 142 w 155"/>
              <a:gd name="T3" fmla="*/ 0 h 174"/>
              <a:gd name="T4" fmla="*/ 155 w 155"/>
              <a:gd name="T5" fmla="*/ 18 h 174"/>
              <a:gd name="T6" fmla="*/ 155 w 155"/>
              <a:gd name="T7" fmla="*/ 156 h 174"/>
              <a:gd name="T8" fmla="*/ 142 w 155"/>
              <a:gd name="T9" fmla="*/ 174 h 174"/>
              <a:gd name="T10" fmla="*/ 13 w 155"/>
              <a:gd name="T11" fmla="*/ 174 h 174"/>
              <a:gd name="T12" fmla="*/ 0 w 155"/>
              <a:gd name="T13" fmla="*/ 156 h 174"/>
              <a:gd name="T14" fmla="*/ 0 w 155"/>
              <a:gd name="T15" fmla="*/ 18 h 174"/>
              <a:gd name="T16" fmla="*/ 13 w 155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" h="174">
                <a:moveTo>
                  <a:pt x="13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49" y="0"/>
                  <a:pt x="155" y="8"/>
                  <a:pt x="155" y="18"/>
                </a:cubicBezTo>
                <a:cubicBezTo>
                  <a:pt x="155" y="156"/>
                  <a:pt x="155" y="156"/>
                  <a:pt x="155" y="156"/>
                </a:cubicBezTo>
                <a:cubicBezTo>
                  <a:pt x="155" y="166"/>
                  <a:pt x="149" y="174"/>
                  <a:pt x="142" y="174"/>
                </a:cubicBezTo>
                <a:cubicBezTo>
                  <a:pt x="13" y="174"/>
                  <a:pt x="13" y="174"/>
                  <a:pt x="13" y="174"/>
                </a:cubicBezTo>
                <a:cubicBezTo>
                  <a:pt x="6" y="174"/>
                  <a:pt x="0" y="166"/>
                  <a:pt x="0" y="15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6" y="0"/>
                  <a:pt x="13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íślíḋê">
            <a:extLst>
              <a:ext uri="{FF2B5EF4-FFF2-40B4-BE49-F238E27FC236}">
                <a16:creationId xmlns:a16="http://schemas.microsoft.com/office/drawing/2014/main" id="{6931983F-B4A3-4BF7-9A20-53FD0E4BDECB}"/>
              </a:ext>
            </a:extLst>
          </p:cNvPr>
          <p:cNvSpPr/>
          <p:nvPr/>
        </p:nvSpPr>
        <p:spPr bwMode="auto">
          <a:xfrm>
            <a:off x="6636294" y="5095799"/>
            <a:ext cx="164604" cy="108211"/>
          </a:xfrm>
          <a:custGeom>
            <a:avLst/>
            <a:gdLst>
              <a:gd name="T0" fmla="*/ 14 w 266"/>
              <a:gd name="T1" fmla="*/ 0 h 174"/>
              <a:gd name="T2" fmla="*/ 252 w 266"/>
              <a:gd name="T3" fmla="*/ 0 h 174"/>
              <a:gd name="T4" fmla="*/ 266 w 266"/>
              <a:gd name="T5" fmla="*/ 18 h 174"/>
              <a:gd name="T6" fmla="*/ 266 w 266"/>
              <a:gd name="T7" fmla="*/ 156 h 174"/>
              <a:gd name="T8" fmla="*/ 252 w 266"/>
              <a:gd name="T9" fmla="*/ 174 h 174"/>
              <a:gd name="T10" fmla="*/ 14 w 266"/>
              <a:gd name="T11" fmla="*/ 174 h 174"/>
              <a:gd name="T12" fmla="*/ 0 w 266"/>
              <a:gd name="T13" fmla="*/ 156 h 174"/>
              <a:gd name="T14" fmla="*/ 0 w 266"/>
              <a:gd name="T15" fmla="*/ 18 h 174"/>
              <a:gd name="T16" fmla="*/ 14 w 266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6" h="174">
                <a:moveTo>
                  <a:pt x="14" y="0"/>
                </a:moveTo>
                <a:cubicBezTo>
                  <a:pt x="252" y="0"/>
                  <a:pt x="252" y="0"/>
                  <a:pt x="252" y="0"/>
                </a:cubicBezTo>
                <a:cubicBezTo>
                  <a:pt x="260" y="0"/>
                  <a:pt x="266" y="8"/>
                  <a:pt x="266" y="18"/>
                </a:cubicBezTo>
                <a:cubicBezTo>
                  <a:pt x="266" y="156"/>
                  <a:pt x="266" y="156"/>
                  <a:pt x="266" y="156"/>
                </a:cubicBezTo>
                <a:cubicBezTo>
                  <a:pt x="266" y="166"/>
                  <a:pt x="260" y="174"/>
                  <a:pt x="252" y="174"/>
                </a:cubicBezTo>
                <a:cubicBezTo>
                  <a:pt x="14" y="174"/>
                  <a:pt x="14" y="174"/>
                  <a:pt x="14" y="174"/>
                </a:cubicBezTo>
                <a:cubicBezTo>
                  <a:pt x="6" y="174"/>
                  <a:pt x="0" y="166"/>
                  <a:pt x="0" y="15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6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íSliḋe">
            <a:extLst>
              <a:ext uri="{FF2B5EF4-FFF2-40B4-BE49-F238E27FC236}">
                <a16:creationId xmlns:a16="http://schemas.microsoft.com/office/drawing/2014/main" id="{745D07CD-4CE4-40B4-AA42-239366BD5CB6}"/>
              </a:ext>
            </a:extLst>
          </p:cNvPr>
          <p:cNvSpPr/>
          <p:nvPr/>
        </p:nvSpPr>
        <p:spPr bwMode="auto">
          <a:xfrm>
            <a:off x="6829856" y="5095038"/>
            <a:ext cx="193562" cy="107450"/>
          </a:xfrm>
          <a:custGeom>
            <a:avLst/>
            <a:gdLst>
              <a:gd name="T0" fmla="*/ 14 w 312"/>
              <a:gd name="T1" fmla="*/ 0 h 174"/>
              <a:gd name="T2" fmla="*/ 298 w 312"/>
              <a:gd name="T3" fmla="*/ 0 h 174"/>
              <a:gd name="T4" fmla="*/ 312 w 312"/>
              <a:gd name="T5" fmla="*/ 18 h 174"/>
              <a:gd name="T6" fmla="*/ 312 w 312"/>
              <a:gd name="T7" fmla="*/ 156 h 174"/>
              <a:gd name="T8" fmla="*/ 298 w 312"/>
              <a:gd name="T9" fmla="*/ 174 h 174"/>
              <a:gd name="T10" fmla="*/ 14 w 312"/>
              <a:gd name="T11" fmla="*/ 174 h 174"/>
              <a:gd name="T12" fmla="*/ 0 w 312"/>
              <a:gd name="T13" fmla="*/ 156 h 174"/>
              <a:gd name="T14" fmla="*/ 0 w 312"/>
              <a:gd name="T15" fmla="*/ 18 h 174"/>
              <a:gd name="T16" fmla="*/ 14 w 312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2" h="174">
                <a:moveTo>
                  <a:pt x="14" y="0"/>
                </a:moveTo>
                <a:cubicBezTo>
                  <a:pt x="298" y="0"/>
                  <a:pt x="298" y="0"/>
                  <a:pt x="298" y="0"/>
                </a:cubicBezTo>
                <a:cubicBezTo>
                  <a:pt x="305" y="0"/>
                  <a:pt x="312" y="8"/>
                  <a:pt x="312" y="18"/>
                </a:cubicBezTo>
                <a:cubicBezTo>
                  <a:pt x="312" y="156"/>
                  <a:pt x="312" y="156"/>
                  <a:pt x="312" y="156"/>
                </a:cubicBezTo>
                <a:cubicBezTo>
                  <a:pt x="312" y="166"/>
                  <a:pt x="305" y="174"/>
                  <a:pt x="298" y="174"/>
                </a:cubicBezTo>
                <a:cubicBezTo>
                  <a:pt x="14" y="174"/>
                  <a:pt x="14" y="174"/>
                  <a:pt x="14" y="174"/>
                </a:cubicBezTo>
                <a:cubicBezTo>
                  <a:pt x="7" y="174"/>
                  <a:pt x="0" y="166"/>
                  <a:pt x="0" y="15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7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íṧḷiḓé">
            <a:extLst>
              <a:ext uri="{FF2B5EF4-FFF2-40B4-BE49-F238E27FC236}">
                <a16:creationId xmlns:a16="http://schemas.microsoft.com/office/drawing/2014/main" id="{9E9E010B-AF77-40AD-A596-19F60CC73F5C}"/>
              </a:ext>
            </a:extLst>
          </p:cNvPr>
          <p:cNvSpPr/>
          <p:nvPr/>
        </p:nvSpPr>
        <p:spPr bwMode="auto">
          <a:xfrm>
            <a:off x="6851955" y="5244400"/>
            <a:ext cx="71633" cy="36578"/>
          </a:xfrm>
          <a:custGeom>
            <a:avLst/>
            <a:gdLst>
              <a:gd name="T0" fmla="*/ 5 w 116"/>
              <a:gd name="T1" fmla="*/ 0 h 60"/>
              <a:gd name="T2" fmla="*/ 112 w 116"/>
              <a:gd name="T3" fmla="*/ 0 h 60"/>
              <a:gd name="T4" fmla="*/ 116 w 116"/>
              <a:gd name="T5" fmla="*/ 6 h 60"/>
              <a:gd name="T6" fmla="*/ 116 w 116"/>
              <a:gd name="T7" fmla="*/ 54 h 60"/>
              <a:gd name="T8" fmla="*/ 112 w 116"/>
              <a:gd name="T9" fmla="*/ 60 h 60"/>
              <a:gd name="T10" fmla="*/ 5 w 116"/>
              <a:gd name="T11" fmla="*/ 60 h 60"/>
              <a:gd name="T12" fmla="*/ 0 w 116"/>
              <a:gd name="T13" fmla="*/ 54 h 60"/>
              <a:gd name="T14" fmla="*/ 0 w 116"/>
              <a:gd name="T15" fmla="*/ 6 h 60"/>
              <a:gd name="T16" fmla="*/ 5 w 116"/>
              <a:gd name="T1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60">
                <a:moveTo>
                  <a:pt x="5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4" y="0"/>
                  <a:pt x="116" y="3"/>
                  <a:pt x="116" y="6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16" y="58"/>
                  <a:pt x="114" y="60"/>
                  <a:pt x="112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2" y="60"/>
                  <a:pt x="0" y="58"/>
                  <a:pt x="0" y="54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5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íŝ1íḓè">
            <a:extLst>
              <a:ext uri="{FF2B5EF4-FFF2-40B4-BE49-F238E27FC236}">
                <a16:creationId xmlns:a16="http://schemas.microsoft.com/office/drawing/2014/main" id="{EC0342C0-E885-4745-9035-7513907D1F83}"/>
              </a:ext>
            </a:extLst>
          </p:cNvPr>
          <p:cNvSpPr/>
          <p:nvPr/>
        </p:nvSpPr>
        <p:spPr bwMode="auto">
          <a:xfrm>
            <a:off x="6851955" y="5308412"/>
            <a:ext cx="71633" cy="37341"/>
          </a:xfrm>
          <a:custGeom>
            <a:avLst/>
            <a:gdLst>
              <a:gd name="T0" fmla="*/ 5 w 116"/>
              <a:gd name="T1" fmla="*/ 0 h 60"/>
              <a:gd name="T2" fmla="*/ 112 w 116"/>
              <a:gd name="T3" fmla="*/ 0 h 60"/>
              <a:gd name="T4" fmla="*/ 116 w 116"/>
              <a:gd name="T5" fmla="*/ 6 h 60"/>
              <a:gd name="T6" fmla="*/ 116 w 116"/>
              <a:gd name="T7" fmla="*/ 54 h 60"/>
              <a:gd name="T8" fmla="*/ 112 w 116"/>
              <a:gd name="T9" fmla="*/ 60 h 60"/>
              <a:gd name="T10" fmla="*/ 5 w 116"/>
              <a:gd name="T11" fmla="*/ 60 h 60"/>
              <a:gd name="T12" fmla="*/ 0 w 116"/>
              <a:gd name="T13" fmla="*/ 54 h 60"/>
              <a:gd name="T14" fmla="*/ 0 w 116"/>
              <a:gd name="T15" fmla="*/ 6 h 60"/>
              <a:gd name="T16" fmla="*/ 5 w 116"/>
              <a:gd name="T1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60">
                <a:moveTo>
                  <a:pt x="5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4" y="0"/>
                  <a:pt x="116" y="3"/>
                  <a:pt x="116" y="6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16" y="57"/>
                  <a:pt x="114" y="60"/>
                  <a:pt x="112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2" y="60"/>
                  <a:pt x="0" y="57"/>
                  <a:pt x="0" y="54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5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îṡ1iḓê">
            <a:extLst>
              <a:ext uri="{FF2B5EF4-FFF2-40B4-BE49-F238E27FC236}">
                <a16:creationId xmlns:a16="http://schemas.microsoft.com/office/drawing/2014/main" id="{87CB65B3-401F-4920-8789-6F51D67B2A70}"/>
              </a:ext>
            </a:extLst>
          </p:cNvPr>
          <p:cNvSpPr/>
          <p:nvPr/>
        </p:nvSpPr>
        <p:spPr bwMode="auto">
          <a:xfrm>
            <a:off x="6753650" y="5308412"/>
            <a:ext cx="71633" cy="37341"/>
          </a:xfrm>
          <a:custGeom>
            <a:avLst/>
            <a:gdLst>
              <a:gd name="T0" fmla="*/ 4 w 116"/>
              <a:gd name="T1" fmla="*/ 0 h 60"/>
              <a:gd name="T2" fmla="*/ 111 w 116"/>
              <a:gd name="T3" fmla="*/ 0 h 60"/>
              <a:gd name="T4" fmla="*/ 116 w 116"/>
              <a:gd name="T5" fmla="*/ 6 h 60"/>
              <a:gd name="T6" fmla="*/ 116 w 116"/>
              <a:gd name="T7" fmla="*/ 54 h 60"/>
              <a:gd name="T8" fmla="*/ 111 w 116"/>
              <a:gd name="T9" fmla="*/ 60 h 60"/>
              <a:gd name="T10" fmla="*/ 4 w 116"/>
              <a:gd name="T11" fmla="*/ 60 h 60"/>
              <a:gd name="T12" fmla="*/ 0 w 116"/>
              <a:gd name="T13" fmla="*/ 54 h 60"/>
              <a:gd name="T14" fmla="*/ 0 w 116"/>
              <a:gd name="T15" fmla="*/ 6 h 60"/>
              <a:gd name="T16" fmla="*/ 4 w 116"/>
              <a:gd name="T1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60">
                <a:moveTo>
                  <a:pt x="4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14" y="0"/>
                  <a:pt x="116" y="3"/>
                  <a:pt x="116" y="6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16" y="57"/>
                  <a:pt x="114" y="60"/>
                  <a:pt x="111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2" y="60"/>
                  <a:pt x="0" y="57"/>
                  <a:pt x="0" y="54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íṡ1îďé">
            <a:extLst>
              <a:ext uri="{FF2B5EF4-FFF2-40B4-BE49-F238E27FC236}">
                <a16:creationId xmlns:a16="http://schemas.microsoft.com/office/drawing/2014/main" id="{77F9AA37-EED5-4BD7-9C4F-CD3C616DF4C3}"/>
              </a:ext>
            </a:extLst>
          </p:cNvPr>
          <p:cNvSpPr/>
          <p:nvPr/>
        </p:nvSpPr>
        <p:spPr bwMode="auto">
          <a:xfrm>
            <a:off x="6949498" y="5308412"/>
            <a:ext cx="72395" cy="37341"/>
          </a:xfrm>
          <a:custGeom>
            <a:avLst/>
            <a:gdLst>
              <a:gd name="T0" fmla="*/ 5 w 116"/>
              <a:gd name="T1" fmla="*/ 0 h 60"/>
              <a:gd name="T2" fmla="*/ 112 w 116"/>
              <a:gd name="T3" fmla="*/ 0 h 60"/>
              <a:gd name="T4" fmla="*/ 116 w 116"/>
              <a:gd name="T5" fmla="*/ 6 h 60"/>
              <a:gd name="T6" fmla="*/ 116 w 116"/>
              <a:gd name="T7" fmla="*/ 54 h 60"/>
              <a:gd name="T8" fmla="*/ 112 w 116"/>
              <a:gd name="T9" fmla="*/ 60 h 60"/>
              <a:gd name="T10" fmla="*/ 5 w 116"/>
              <a:gd name="T11" fmla="*/ 60 h 60"/>
              <a:gd name="T12" fmla="*/ 0 w 116"/>
              <a:gd name="T13" fmla="*/ 54 h 60"/>
              <a:gd name="T14" fmla="*/ 0 w 116"/>
              <a:gd name="T15" fmla="*/ 6 h 60"/>
              <a:gd name="T16" fmla="*/ 5 w 116"/>
              <a:gd name="T1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60">
                <a:moveTo>
                  <a:pt x="5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4" y="0"/>
                  <a:pt x="116" y="3"/>
                  <a:pt x="116" y="6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16" y="57"/>
                  <a:pt x="114" y="60"/>
                  <a:pt x="112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2" y="60"/>
                  <a:pt x="0" y="57"/>
                  <a:pt x="0" y="54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5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íšļïḍé">
            <a:extLst>
              <a:ext uri="{FF2B5EF4-FFF2-40B4-BE49-F238E27FC236}">
                <a16:creationId xmlns:a16="http://schemas.microsoft.com/office/drawing/2014/main" id="{DEE31F3D-FF28-4D7D-937E-E3564697752E}"/>
              </a:ext>
            </a:extLst>
          </p:cNvPr>
          <p:cNvSpPr/>
          <p:nvPr/>
        </p:nvSpPr>
        <p:spPr bwMode="auto">
          <a:xfrm>
            <a:off x="6632484" y="5244400"/>
            <a:ext cx="96781" cy="107450"/>
          </a:xfrm>
          <a:custGeom>
            <a:avLst/>
            <a:gdLst>
              <a:gd name="T0" fmla="*/ 14 w 156"/>
              <a:gd name="T1" fmla="*/ 0 h 174"/>
              <a:gd name="T2" fmla="*/ 142 w 156"/>
              <a:gd name="T3" fmla="*/ 0 h 174"/>
              <a:gd name="T4" fmla="*/ 156 w 156"/>
              <a:gd name="T5" fmla="*/ 18 h 174"/>
              <a:gd name="T6" fmla="*/ 156 w 156"/>
              <a:gd name="T7" fmla="*/ 156 h 174"/>
              <a:gd name="T8" fmla="*/ 142 w 156"/>
              <a:gd name="T9" fmla="*/ 174 h 174"/>
              <a:gd name="T10" fmla="*/ 14 w 156"/>
              <a:gd name="T11" fmla="*/ 174 h 174"/>
              <a:gd name="T12" fmla="*/ 0 w 156"/>
              <a:gd name="T13" fmla="*/ 156 h 174"/>
              <a:gd name="T14" fmla="*/ 0 w 156"/>
              <a:gd name="T15" fmla="*/ 18 h 174"/>
              <a:gd name="T16" fmla="*/ 14 w 156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74">
                <a:moveTo>
                  <a:pt x="14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49" y="0"/>
                  <a:pt x="156" y="8"/>
                  <a:pt x="156" y="18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66"/>
                  <a:pt x="149" y="174"/>
                  <a:pt x="142" y="174"/>
                </a:cubicBezTo>
                <a:cubicBezTo>
                  <a:pt x="14" y="174"/>
                  <a:pt x="14" y="174"/>
                  <a:pt x="14" y="174"/>
                </a:cubicBezTo>
                <a:cubicBezTo>
                  <a:pt x="6" y="174"/>
                  <a:pt x="0" y="166"/>
                  <a:pt x="0" y="15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6" y="0"/>
                  <a:pt x="1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íṧľïdê">
            <a:extLst>
              <a:ext uri="{FF2B5EF4-FFF2-40B4-BE49-F238E27FC236}">
                <a16:creationId xmlns:a16="http://schemas.microsoft.com/office/drawing/2014/main" id="{6CB7CFE6-631E-4D59-B123-018F5C04E68A}"/>
              </a:ext>
            </a:extLst>
          </p:cNvPr>
          <p:cNvSpPr/>
          <p:nvPr/>
        </p:nvSpPr>
        <p:spPr bwMode="auto">
          <a:xfrm>
            <a:off x="5750025" y="5213155"/>
            <a:ext cx="399316" cy="930466"/>
          </a:xfrm>
          <a:custGeom>
            <a:avLst/>
            <a:gdLst>
              <a:gd name="T0" fmla="*/ 567 w 644"/>
              <a:gd name="T1" fmla="*/ 666 h 1502"/>
              <a:gd name="T2" fmla="*/ 568 w 644"/>
              <a:gd name="T3" fmla="*/ 707 h 1502"/>
              <a:gd name="T4" fmla="*/ 529 w 644"/>
              <a:gd name="T5" fmla="*/ 732 h 1502"/>
              <a:gd name="T6" fmla="*/ 528 w 644"/>
              <a:gd name="T7" fmla="*/ 714 h 1502"/>
              <a:gd name="T8" fmla="*/ 528 w 644"/>
              <a:gd name="T9" fmla="*/ 692 h 1502"/>
              <a:gd name="T10" fmla="*/ 528 w 644"/>
              <a:gd name="T11" fmla="*/ 196 h 1502"/>
              <a:gd name="T12" fmla="*/ 476 w 644"/>
              <a:gd name="T13" fmla="*/ 143 h 1502"/>
              <a:gd name="T14" fmla="*/ 473 w 644"/>
              <a:gd name="T15" fmla="*/ 143 h 1502"/>
              <a:gd name="T16" fmla="*/ 420 w 644"/>
              <a:gd name="T17" fmla="*/ 196 h 1502"/>
              <a:gd name="T18" fmla="*/ 420 w 644"/>
              <a:gd name="T19" fmla="*/ 467 h 1502"/>
              <a:gd name="T20" fmla="*/ 386 w 644"/>
              <a:gd name="T21" fmla="*/ 465 h 1502"/>
              <a:gd name="T22" fmla="*/ 386 w 644"/>
              <a:gd name="T23" fmla="*/ 52 h 1502"/>
              <a:gd name="T24" fmla="*/ 334 w 644"/>
              <a:gd name="T25" fmla="*/ 0 h 1502"/>
              <a:gd name="T26" fmla="*/ 331 w 644"/>
              <a:gd name="T27" fmla="*/ 0 h 1502"/>
              <a:gd name="T28" fmla="*/ 278 w 644"/>
              <a:gd name="T29" fmla="*/ 52 h 1502"/>
              <a:gd name="T30" fmla="*/ 278 w 644"/>
              <a:gd name="T31" fmla="*/ 467 h 1502"/>
              <a:gd name="T32" fmla="*/ 249 w 644"/>
              <a:gd name="T33" fmla="*/ 467 h 1502"/>
              <a:gd name="T34" fmla="*/ 249 w 644"/>
              <a:gd name="T35" fmla="*/ 164 h 1502"/>
              <a:gd name="T36" fmla="*/ 196 w 644"/>
              <a:gd name="T37" fmla="*/ 111 h 1502"/>
              <a:gd name="T38" fmla="*/ 193 w 644"/>
              <a:gd name="T39" fmla="*/ 111 h 1502"/>
              <a:gd name="T40" fmla="*/ 140 w 644"/>
              <a:gd name="T41" fmla="*/ 164 h 1502"/>
              <a:gd name="T42" fmla="*/ 140 w 644"/>
              <a:gd name="T43" fmla="*/ 480 h 1502"/>
              <a:gd name="T44" fmla="*/ 108 w 644"/>
              <a:gd name="T45" fmla="*/ 479 h 1502"/>
              <a:gd name="T46" fmla="*/ 108 w 644"/>
              <a:gd name="T47" fmla="*/ 313 h 1502"/>
              <a:gd name="T48" fmla="*/ 56 w 644"/>
              <a:gd name="T49" fmla="*/ 260 h 1502"/>
              <a:gd name="T50" fmla="*/ 53 w 644"/>
              <a:gd name="T51" fmla="*/ 260 h 1502"/>
              <a:gd name="T52" fmla="*/ 0 w 644"/>
              <a:gd name="T53" fmla="*/ 313 h 1502"/>
              <a:gd name="T54" fmla="*/ 0 w 644"/>
              <a:gd name="T55" fmla="*/ 669 h 1502"/>
              <a:gd name="T56" fmla="*/ 0 w 644"/>
              <a:gd name="T57" fmla="*/ 831 h 1502"/>
              <a:gd name="T58" fmla="*/ 0 w 644"/>
              <a:gd name="T59" fmla="*/ 902 h 1502"/>
              <a:gd name="T60" fmla="*/ 57 w 644"/>
              <a:gd name="T61" fmla="*/ 987 h 1502"/>
              <a:gd name="T62" fmla="*/ 56 w 644"/>
              <a:gd name="T63" fmla="*/ 1391 h 1502"/>
              <a:gd name="T64" fmla="*/ 441 w 644"/>
              <a:gd name="T65" fmla="*/ 1502 h 1502"/>
              <a:gd name="T66" fmla="*/ 444 w 644"/>
              <a:gd name="T67" fmla="*/ 1000 h 1502"/>
              <a:gd name="T68" fmla="*/ 528 w 644"/>
              <a:gd name="T69" fmla="*/ 902 h 1502"/>
              <a:gd name="T70" fmla="*/ 528 w 644"/>
              <a:gd name="T71" fmla="*/ 850 h 1502"/>
              <a:gd name="T72" fmla="*/ 644 w 644"/>
              <a:gd name="T73" fmla="*/ 751 h 1502"/>
              <a:gd name="T74" fmla="*/ 639 w 644"/>
              <a:gd name="T75" fmla="*/ 600 h 1502"/>
              <a:gd name="T76" fmla="*/ 567 w 644"/>
              <a:gd name="T77" fmla="*/ 666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44" h="1502">
                <a:moveTo>
                  <a:pt x="567" y="666"/>
                </a:moveTo>
                <a:cubicBezTo>
                  <a:pt x="568" y="707"/>
                  <a:pt x="568" y="707"/>
                  <a:pt x="568" y="707"/>
                </a:cubicBezTo>
                <a:cubicBezTo>
                  <a:pt x="568" y="707"/>
                  <a:pt x="532" y="732"/>
                  <a:pt x="529" y="732"/>
                </a:cubicBezTo>
                <a:cubicBezTo>
                  <a:pt x="528" y="714"/>
                  <a:pt x="528" y="714"/>
                  <a:pt x="528" y="714"/>
                </a:cubicBezTo>
                <a:cubicBezTo>
                  <a:pt x="528" y="692"/>
                  <a:pt x="528" y="692"/>
                  <a:pt x="528" y="692"/>
                </a:cubicBezTo>
                <a:cubicBezTo>
                  <a:pt x="528" y="196"/>
                  <a:pt x="528" y="196"/>
                  <a:pt x="528" y="196"/>
                </a:cubicBezTo>
                <a:cubicBezTo>
                  <a:pt x="528" y="167"/>
                  <a:pt x="505" y="143"/>
                  <a:pt x="476" y="143"/>
                </a:cubicBezTo>
                <a:cubicBezTo>
                  <a:pt x="473" y="143"/>
                  <a:pt x="473" y="143"/>
                  <a:pt x="473" y="143"/>
                </a:cubicBezTo>
                <a:cubicBezTo>
                  <a:pt x="444" y="143"/>
                  <a:pt x="420" y="167"/>
                  <a:pt x="420" y="196"/>
                </a:cubicBezTo>
                <a:cubicBezTo>
                  <a:pt x="420" y="467"/>
                  <a:pt x="420" y="467"/>
                  <a:pt x="420" y="467"/>
                </a:cubicBezTo>
                <a:cubicBezTo>
                  <a:pt x="409" y="474"/>
                  <a:pt x="394" y="474"/>
                  <a:pt x="386" y="465"/>
                </a:cubicBezTo>
                <a:cubicBezTo>
                  <a:pt x="386" y="52"/>
                  <a:pt x="386" y="52"/>
                  <a:pt x="386" y="52"/>
                </a:cubicBezTo>
                <a:cubicBezTo>
                  <a:pt x="386" y="23"/>
                  <a:pt x="363" y="0"/>
                  <a:pt x="334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02" y="0"/>
                  <a:pt x="278" y="23"/>
                  <a:pt x="278" y="52"/>
                </a:cubicBezTo>
                <a:cubicBezTo>
                  <a:pt x="278" y="467"/>
                  <a:pt x="278" y="467"/>
                  <a:pt x="278" y="467"/>
                </a:cubicBezTo>
                <a:cubicBezTo>
                  <a:pt x="270" y="472"/>
                  <a:pt x="258" y="471"/>
                  <a:pt x="249" y="467"/>
                </a:cubicBezTo>
                <a:cubicBezTo>
                  <a:pt x="249" y="164"/>
                  <a:pt x="249" y="164"/>
                  <a:pt x="249" y="164"/>
                </a:cubicBezTo>
                <a:cubicBezTo>
                  <a:pt x="249" y="135"/>
                  <a:pt x="225" y="111"/>
                  <a:pt x="196" y="111"/>
                </a:cubicBezTo>
                <a:cubicBezTo>
                  <a:pt x="193" y="111"/>
                  <a:pt x="193" y="111"/>
                  <a:pt x="193" y="111"/>
                </a:cubicBezTo>
                <a:cubicBezTo>
                  <a:pt x="164" y="111"/>
                  <a:pt x="140" y="135"/>
                  <a:pt x="140" y="164"/>
                </a:cubicBezTo>
                <a:cubicBezTo>
                  <a:pt x="140" y="480"/>
                  <a:pt x="140" y="480"/>
                  <a:pt x="140" y="480"/>
                </a:cubicBezTo>
                <a:cubicBezTo>
                  <a:pt x="130" y="486"/>
                  <a:pt x="117" y="486"/>
                  <a:pt x="108" y="479"/>
                </a:cubicBezTo>
                <a:cubicBezTo>
                  <a:pt x="108" y="313"/>
                  <a:pt x="108" y="313"/>
                  <a:pt x="108" y="313"/>
                </a:cubicBezTo>
                <a:cubicBezTo>
                  <a:pt x="108" y="284"/>
                  <a:pt x="85" y="260"/>
                  <a:pt x="56" y="260"/>
                </a:cubicBezTo>
                <a:cubicBezTo>
                  <a:pt x="53" y="260"/>
                  <a:pt x="53" y="260"/>
                  <a:pt x="53" y="260"/>
                </a:cubicBezTo>
                <a:cubicBezTo>
                  <a:pt x="23" y="260"/>
                  <a:pt x="0" y="284"/>
                  <a:pt x="0" y="313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831"/>
                  <a:pt x="0" y="831"/>
                  <a:pt x="0" y="831"/>
                </a:cubicBezTo>
                <a:cubicBezTo>
                  <a:pt x="0" y="902"/>
                  <a:pt x="0" y="902"/>
                  <a:pt x="0" y="902"/>
                </a:cubicBezTo>
                <a:cubicBezTo>
                  <a:pt x="57" y="987"/>
                  <a:pt x="57" y="987"/>
                  <a:pt x="57" y="987"/>
                </a:cubicBezTo>
                <a:cubicBezTo>
                  <a:pt x="56" y="1391"/>
                  <a:pt x="56" y="1391"/>
                  <a:pt x="56" y="1391"/>
                </a:cubicBezTo>
                <a:cubicBezTo>
                  <a:pt x="178" y="1443"/>
                  <a:pt x="307" y="1481"/>
                  <a:pt x="441" y="1502"/>
                </a:cubicBezTo>
                <a:cubicBezTo>
                  <a:pt x="444" y="1000"/>
                  <a:pt x="444" y="1000"/>
                  <a:pt x="444" y="1000"/>
                </a:cubicBezTo>
                <a:cubicBezTo>
                  <a:pt x="528" y="902"/>
                  <a:pt x="528" y="902"/>
                  <a:pt x="528" y="902"/>
                </a:cubicBezTo>
                <a:cubicBezTo>
                  <a:pt x="528" y="850"/>
                  <a:pt x="528" y="850"/>
                  <a:pt x="528" y="850"/>
                </a:cubicBezTo>
                <a:cubicBezTo>
                  <a:pt x="566" y="833"/>
                  <a:pt x="607" y="795"/>
                  <a:pt x="644" y="751"/>
                </a:cubicBezTo>
                <a:cubicBezTo>
                  <a:pt x="639" y="600"/>
                  <a:pt x="639" y="600"/>
                  <a:pt x="639" y="600"/>
                </a:cubicBezTo>
                <a:cubicBezTo>
                  <a:pt x="603" y="580"/>
                  <a:pt x="566" y="625"/>
                  <a:pt x="567" y="666"/>
                </a:cubicBezTo>
                <a:close/>
              </a:path>
            </a:pathLst>
          </a:custGeom>
          <a:solidFill>
            <a:srgbClr val="EFC7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îSľïḋe">
            <a:extLst>
              <a:ext uri="{FF2B5EF4-FFF2-40B4-BE49-F238E27FC236}">
                <a16:creationId xmlns:a16="http://schemas.microsoft.com/office/drawing/2014/main" id="{03BCF0FA-9EEF-4CC4-A8F4-4654A92D83EA}"/>
              </a:ext>
            </a:extLst>
          </p:cNvPr>
          <p:cNvSpPr/>
          <p:nvPr/>
        </p:nvSpPr>
        <p:spPr bwMode="auto">
          <a:xfrm>
            <a:off x="6264412" y="5375473"/>
            <a:ext cx="399316" cy="760528"/>
          </a:xfrm>
          <a:custGeom>
            <a:avLst/>
            <a:gdLst>
              <a:gd name="T0" fmla="*/ 591 w 644"/>
              <a:gd name="T1" fmla="*/ 261 h 1228"/>
              <a:gd name="T2" fmla="*/ 588 w 644"/>
              <a:gd name="T3" fmla="*/ 261 h 1228"/>
              <a:gd name="T4" fmla="*/ 535 w 644"/>
              <a:gd name="T5" fmla="*/ 313 h 1228"/>
              <a:gd name="T6" fmla="*/ 535 w 644"/>
              <a:gd name="T7" fmla="*/ 479 h 1228"/>
              <a:gd name="T8" fmla="*/ 503 w 644"/>
              <a:gd name="T9" fmla="*/ 480 h 1228"/>
              <a:gd name="T10" fmla="*/ 503 w 644"/>
              <a:gd name="T11" fmla="*/ 164 h 1228"/>
              <a:gd name="T12" fmla="*/ 450 w 644"/>
              <a:gd name="T13" fmla="*/ 111 h 1228"/>
              <a:gd name="T14" fmla="*/ 447 w 644"/>
              <a:gd name="T15" fmla="*/ 111 h 1228"/>
              <a:gd name="T16" fmla="*/ 395 w 644"/>
              <a:gd name="T17" fmla="*/ 164 h 1228"/>
              <a:gd name="T18" fmla="*/ 395 w 644"/>
              <a:gd name="T19" fmla="*/ 467 h 1228"/>
              <a:gd name="T20" fmla="*/ 366 w 644"/>
              <a:gd name="T21" fmla="*/ 467 h 1228"/>
              <a:gd name="T22" fmla="*/ 366 w 644"/>
              <a:gd name="T23" fmla="*/ 53 h 1228"/>
              <a:gd name="T24" fmla="*/ 313 w 644"/>
              <a:gd name="T25" fmla="*/ 0 h 1228"/>
              <a:gd name="T26" fmla="*/ 310 w 644"/>
              <a:gd name="T27" fmla="*/ 0 h 1228"/>
              <a:gd name="T28" fmla="*/ 257 w 644"/>
              <a:gd name="T29" fmla="*/ 53 h 1228"/>
              <a:gd name="T30" fmla="*/ 257 w 644"/>
              <a:gd name="T31" fmla="*/ 465 h 1228"/>
              <a:gd name="T32" fmla="*/ 224 w 644"/>
              <a:gd name="T33" fmla="*/ 467 h 1228"/>
              <a:gd name="T34" fmla="*/ 224 w 644"/>
              <a:gd name="T35" fmla="*/ 196 h 1228"/>
              <a:gd name="T36" fmla="*/ 171 w 644"/>
              <a:gd name="T37" fmla="*/ 144 h 1228"/>
              <a:gd name="T38" fmla="*/ 168 w 644"/>
              <a:gd name="T39" fmla="*/ 144 h 1228"/>
              <a:gd name="T40" fmla="*/ 115 w 644"/>
              <a:gd name="T41" fmla="*/ 196 h 1228"/>
              <a:gd name="T42" fmla="*/ 115 w 644"/>
              <a:gd name="T43" fmla="*/ 693 h 1228"/>
              <a:gd name="T44" fmla="*/ 115 w 644"/>
              <a:gd name="T45" fmla="*/ 715 h 1228"/>
              <a:gd name="T46" fmla="*/ 115 w 644"/>
              <a:gd name="T47" fmla="*/ 732 h 1228"/>
              <a:gd name="T48" fmla="*/ 76 w 644"/>
              <a:gd name="T49" fmla="*/ 708 h 1228"/>
              <a:gd name="T50" fmla="*/ 76 w 644"/>
              <a:gd name="T51" fmla="*/ 666 h 1228"/>
              <a:gd name="T52" fmla="*/ 5 w 644"/>
              <a:gd name="T53" fmla="*/ 601 h 1228"/>
              <a:gd name="T54" fmla="*/ 0 w 644"/>
              <a:gd name="T55" fmla="*/ 751 h 1228"/>
              <a:gd name="T56" fmla="*/ 115 w 644"/>
              <a:gd name="T57" fmla="*/ 850 h 1228"/>
              <a:gd name="T58" fmla="*/ 115 w 644"/>
              <a:gd name="T59" fmla="*/ 902 h 1228"/>
              <a:gd name="T60" fmla="*/ 200 w 644"/>
              <a:gd name="T61" fmla="*/ 1000 h 1228"/>
              <a:gd name="T62" fmla="*/ 201 w 644"/>
              <a:gd name="T63" fmla="*/ 1228 h 1228"/>
              <a:gd name="T64" fmla="*/ 587 w 644"/>
              <a:gd name="T65" fmla="*/ 1097 h 1228"/>
              <a:gd name="T66" fmla="*/ 587 w 644"/>
              <a:gd name="T67" fmla="*/ 987 h 1228"/>
              <a:gd name="T68" fmla="*/ 644 w 644"/>
              <a:gd name="T69" fmla="*/ 902 h 1228"/>
              <a:gd name="T70" fmla="*/ 644 w 644"/>
              <a:gd name="T71" fmla="*/ 832 h 1228"/>
              <a:gd name="T72" fmla="*/ 644 w 644"/>
              <a:gd name="T73" fmla="*/ 669 h 1228"/>
              <a:gd name="T74" fmla="*/ 644 w 644"/>
              <a:gd name="T75" fmla="*/ 313 h 1228"/>
              <a:gd name="T76" fmla="*/ 591 w 644"/>
              <a:gd name="T77" fmla="*/ 261 h 1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44" h="1228">
                <a:moveTo>
                  <a:pt x="591" y="261"/>
                </a:moveTo>
                <a:cubicBezTo>
                  <a:pt x="588" y="261"/>
                  <a:pt x="588" y="261"/>
                  <a:pt x="588" y="261"/>
                </a:cubicBezTo>
                <a:cubicBezTo>
                  <a:pt x="559" y="261"/>
                  <a:pt x="535" y="284"/>
                  <a:pt x="535" y="313"/>
                </a:cubicBezTo>
                <a:cubicBezTo>
                  <a:pt x="535" y="479"/>
                  <a:pt x="535" y="479"/>
                  <a:pt x="535" y="479"/>
                </a:cubicBezTo>
                <a:cubicBezTo>
                  <a:pt x="527" y="486"/>
                  <a:pt x="513" y="487"/>
                  <a:pt x="503" y="480"/>
                </a:cubicBezTo>
                <a:cubicBezTo>
                  <a:pt x="503" y="164"/>
                  <a:pt x="503" y="164"/>
                  <a:pt x="503" y="164"/>
                </a:cubicBezTo>
                <a:cubicBezTo>
                  <a:pt x="503" y="135"/>
                  <a:pt x="480" y="111"/>
                  <a:pt x="450" y="111"/>
                </a:cubicBezTo>
                <a:cubicBezTo>
                  <a:pt x="447" y="111"/>
                  <a:pt x="447" y="111"/>
                  <a:pt x="447" y="111"/>
                </a:cubicBezTo>
                <a:cubicBezTo>
                  <a:pt x="418" y="111"/>
                  <a:pt x="395" y="135"/>
                  <a:pt x="395" y="164"/>
                </a:cubicBezTo>
                <a:cubicBezTo>
                  <a:pt x="395" y="467"/>
                  <a:pt x="395" y="467"/>
                  <a:pt x="395" y="467"/>
                </a:cubicBezTo>
                <a:cubicBezTo>
                  <a:pt x="386" y="472"/>
                  <a:pt x="373" y="473"/>
                  <a:pt x="366" y="467"/>
                </a:cubicBezTo>
                <a:cubicBezTo>
                  <a:pt x="366" y="53"/>
                  <a:pt x="366" y="53"/>
                  <a:pt x="366" y="53"/>
                </a:cubicBezTo>
                <a:cubicBezTo>
                  <a:pt x="366" y="24"/>
                  <a:pt x="342" y="0"/>
                  <a:pt x="313" y="0"/>
                </a:cubicBezTo>
                <a:cubicBezTo>
                  <a:pt x="310" y="0"/>
                  <a:pt x="310" y="0"/>
                  <a:pt x="310" y="0"/>
                </a:cubicBezTo>
                <a:cubicBezTo>
                  <a:pt x="281" y="0"/>
                  <a:pt x="257" y="24"/>
                  <a:pt x="257" y="53"/>
                </a:cubicBezTo>
                <a:cubicBezTo>
                  <a:pt x="257" y="465"/>
                  <a:pt x="257" y="465"/>
                  <a:pt x="257" y="465"/>
                </a:cubicBezTo>
                <a:cubicBezTo>
                  <a:pt x="249" y="474"/>
                  <a:pt x="235" y="474"/>
                  <a:pt x="224" y="467"/>
                </a:cubicBezTo>
                <a:cubicBezTo>
                  <a:pt x="224" y="196"/>
                  <a:pt x="224" y="196"/>
                  <a:pt x="224" y="196"/>
                </a:cubicBezTo>
                <a:cubicBezTo>
                  <a:pt x="224" y="167"/>
                  <a:pt x="200" y="144"/>
                  <a:pt x="171" y="144"/>
                </a:cubicBezTo>
                <a:cubicBezTo>
                  <a:pt x="168" y="144"/>
                  <a:pt x="168" y="144"/>
                  <a:pt x="168" y="144"/>
                </a:cubicBezTo>
                <a:cubicBezTo>
                  <a:pt x="139" y="144"/>
                  <a:pt x="115" y="167"/>
                  <a:pt x="115" y="196"/>
                </a:cubicBezTo>
                <a:cubicBezTo>
                  <a:pt x="115" y="693"/>
                  <a:pt x="115" y="693"/>
                  <a:pt x="115" y="693"/>
                </a:cubicBezTo>
                <a:cubicBezTo>
                  <a:pt x="115" y="715"/>
                  <a:pt x="115" y="715"/>
                  <a:pt x="115" y="715"/>
                </a:cubicBezTo>
                <a:cubicBezTo>
                  <a:pt x="115" y="732"/>
                  <a:pt x="115" y="732"/>
                  <a:pt x="115" y="732"/>
                </a:cubicBezTo>
                <a:cubicBezTo>
                  <a:pt x="112" y="732"/>
                  <a:pt x="76" y="708"/>
                  <a:pt x="76" y="708"/>
                </a:cubicBezTo>
                <a:cubicBezTo>
                  <a:pt x="76" y="666"/>
                  <a:pt x="76" y="666"/>
                  <a:pt x="76" y="666"/>
                </a:cubicBezTo>
                <a:cubicBezTo>
                  <a:pt x="77" y="626"/>
                  <a:pt x="41" y="581"/>
                  <a:pt x="5" y="601"/>
                </a:cubicBezTo>
                <a:cubicBezTo>
                  <a:pt x="0" y="751"/>
                  <a:pt x="0" y="751"/>
                  <a:pt x="0" y="751"/>
                </a:cubicBezTo>
                <a:cubicBezTo>
                  <a:pt x="37" y="795"/>
                  <a:pt x="78" y="833"/>
                  <a:pt x="115" y="850"/>
                </a:cubicBezTo>
                <a:cubicBezTo>
                  <a:pt x="115" y="902"/>
                  <a:pt x="115" y="902"/>
                  <a:pt x="115" y="902"/>
                </a:cubicBezTo>
                <a:cubicBezTo>
                  <a:pt x="200" y="1000"/>
                  <a:pt x="200" y="1000"/>
                  <a:pt x="200" y="1000"/>
                </a:cubicBezTo>
                <a:cubicBezTo>
                  <a:pt x="201" y="1228"/>
                  <a:pt x="201" y="1228"/>
                  <a:pt x="201" y="1228"/>
                </a:cubicBezTo>
                <a:cubicBezTo>
                  <a:pt x="337" y="1200"/>
                  <a:pt x="466" y="1156"/>
                  <a:pt x="587" y="1097"/>
                </a:cubicBezTo>
                <a:cubicBezTo>
                  <a:pt x="587" y="987"/>
                  <a:pt x="587" y="987"/>
                  <a:pt x="587" y="987"/>
                </a:cubicBezTo>
                <a:cubicBezTo>
                  <a:pt x="644" y="902"/>
                  <a:pt x="644" y="902"/>
                  <a:pt x="644" y="902"/>
                </a:cubicBezTo>
                <a:cubicBezTo>
                  <a:pt x="644" y="832"/>
                  <a:pt x="644" y="832"/>
                  <a:pt x="644" y="832"/>
                </a:cubicBezTo>
                <a:cubicBezTo>
                  <a:pt x="644" y="669"/>
                  <a:pt x="644" y="669"/>
                  <a:pt x="644" y="669"/>
                </a:cubicBezTo>
                <a:cubicBezTo>
                  <a:pt x="644" y="313"/>
                  <a:pt x="644" y="313"/>
                  <a:pt x="644" y="313"/>
                </a:cubicBezTo>
                <a:cubicBezTo>
                  <a:pt x="644" y="284"/>
                  <a:pt x="620" y="261"/>
                  <a:pt x="591" y="261"/>
                </a:cubicBezTo>
                <a:close/>
              </a:path>
            </a:pathLst>
          </a:custGeom>
          <a:solidFill>
            <a:srgbClr val="EFC7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îṧļïḑê">
            <a:extLst>
              <a:ext uri="{FF2B5EF4-FFF2-40B4-BE49-F238E27FC236}">
                <a16:creationId xmlns:a16="http://schemas.microsoft.com/office/drawing/2014/main" id="{51029273-97F9-4168-9B29-9A8622DFD962}"/>
              </a:ext>
            </a:extLst>
          </p:cNvPr>
          <p:cNvSpPr/>
          <p:nvPr/>
        </p:nvSpPr>
        <p:spPr bwMode="auto">
          <a:xfrm>
            <a:off x="5761456" y="5385379"/>
            <a:ext cx="43437" cy="58678"/>
          </a:xfrm>
          <a:custGeom>
            <a:avLst/>
            <a:gdLst>
              <a:gd name="T0" fmla="*/ 70 w 70"/>
              <a:gd name="T1" fmla="*/ 60 h 95"/>
              <a:gd name="T2" fmla="*/ 35 w 70"/>
              <a:gd name="T3" fmla="*/ 95 h 95"/>
              <a:gd name="T4" fmla="*/ 0 w 70"/>
              <a:gd name="T5" fmla="*/ 60 h 95"/>
              <a:gd name="T6" fmla="*/ 0 w 70"/>
              <a:gd name="T7" fmla="*/ 35 h 95"/>
              <a:gd name="T8" fmla="*/ 35 w 70"/>
              <a:gd name="T9" fmla="*/ 0 h 95"/>
              <a:gd name="T10" fmla="*/ 70 w 70"/>
              <a:gd name="T11" fmla="*/ 35 h 95"/>
              <a:gd name="T12" fmla="*/ 70 w 70"/>
              <a:gd name="T13" fmla="*/ 6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95">
                <a:moveTo>
                  <a:pt x="70" y="60"/>
                </a:moveTo>
                <a:cubicBezTo>
                  <a:pt x="70" y="79"/>
                  <a:pt x="54" y="95"/>
                  <a:pt x="35" y="95"/>
                </a:cubicBezTo>
                <a:cubicBezTo>
                  <a:pt x="16" y="95"/>
                  <a:pt x="0" y="79"/>
                  <a:pt x="0" y="60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6"/>
                  <a:pt x="16" y="0"/>
                  <a:pt x="35" y="0"/>
                </a:cubicBezTo>
                <a:cubicBezTo>
                  <a:pt x="54" y="0"/>
                  <a:pt x="70" y="16"/>
                  <a:pt x="70" y="35"/>
                </a:cubicBezTo>
                <a:lnTo>
                  <a:pt x="70" y="6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ïSlíḓê">
            <a:extLst>
              <a:ext uri="{FF2B5EF4-FFF2-40B4-BE49-F238E27FC236}">
                <a16:creationId xmlns:a16="http://schemas.microsoft.com/office/drawing/2014/main" id="{E777D484-B692-4E1C-B395-E10232D3F495}"/>
              </a:ext>
            </a:extLst>
          </p:cNvPr>
          <p:cNvSpPr/>
          <p:nvPr/>
        </p:nvSpPr>
        <p:spPr bwMode="auto">
          <a:xfrm>
            <a:off x="5846806" y="5293171"/>
            <a:ext cx="42675" cy="58678"/>
          </a:xfrm>
          <a:custGeom>
            <a:avLst/>
            <a:gdLst>
              <a:gd name="T0" fmla="*/ 69 w 69"/>
              <a:gd name="T1" fmla="*/ 60 h 95"/>
              <a:gd name="T2" fmla="*/ 34 w 69"/>
              <a:gd name="T3" fmla="*/ 95 h 95"/>
              <a:gd name="T4" fmla="*/ 0 w 69"/>
              <a:gd name="T5" fmla="*/ 60 h 95"/>
              <a:gd name="T6" fmla="*/ 0 w 69"/>
              <a:gd name="T7" fmla="*/ 34 h 95"/>
              <a:gd name="T8" fmla="*/ 34 w 69"/>
              <a:gd name="T9" fmla="*/ 0 h 95"/>
              <a:gd name="T10" fmla="*/ 69 w 69"/>
              <a:gd name="T11" fmla="*/ 34 h 95"/>
              <a:gd name="T12" fmla="*/ 69 w 69"/>
              <a:gd name="T13" fmla="*/ 6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95">
                <a:moveTo>
                  <a:pt x="69" y="60"/>
                </a:moveTo>
                <a:cubicBezTo>
                  <a:pt x="69" y="79"/>
                  <a:pt x="54" y="95"/>
                  <a:pt x="34" y="95"/>
                </a:cubicBezTo>
                <a:cubicBezTo>
                  <a:pt x="15" y="95"/>
                  <a:pt x="0" y="79"/>
                  <a:pt x="0" y="6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4" y="0"/>
                  <a:pt x="69" y="15"/>
                  <a:pt x="69" y="34"/>
                </a:cubicBezTo>
                <a:lnTo>
                  <a:pt x="69" y="6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iŝḻïḓê">
            <a:extLst>
              <a:ext uri="{FF2B5EF4-FFF2-40B4-BE49-F238E27FC236}">
                <a16:creationId xmlns:a16="http://schemas.microsoft.com/office/drawing/2014/main" id="{93036486-BEF5-4C71-98C5-0BABDCB73C46}"/>
              </a:ext>
            </a:extLst>
          </p:cNvPr>
          <p:cNvSpPr/>
          <p:nvPr/>
        </p:nvSpPr>
        <p:spPr bwMode="auto">
          <a:xfrm>
            <a:off x="5935205" y="5227635"/>
            <a:ext cx="42675" cy="58678"/>
          </a:xfrm>
          <a:custGeom>
            <a:avLst/>
            <a:gdLst>
              <a:gd name="T0" fmla="*/ 69 w 69"/>
              <a:gd name="T1" fmla="*/ 60 h 95"/>
              <a:gd name="T2" fmla="*/ 34 w 69"/>
              <a:gd name="T3" fmla="*/ 95 h 95"/>
              <a:gd name="T4" fmla="*/ 0 w 69"/>
              <a:gd name="T5" fmla="*/ 60 h 95"/>
              <a:gd name="T6" fmla="*/ 0 w 69"/>
              <a:gd name="T7" fmla="*/ 35 h 95"/>
              <a:gd name="T8" fmla="*/ 34 w 69"/>
              <a:gd name="T9" fmla="*/ 0 h 95"/>
              <a:gd name="T10" fmla="*/ 69 w 69"/>
              <a:gd name="T11" fmla="*/ 35 h 95"/>
              <a:gd name="T12" fmla="*/ 69 w 69"/>
              <a:gd name="T13" fmla="*/ 6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95">
                <a:moveTo>
                  <a:pt x="69" y="60"/>
                </a:moveTo>
                <a:cubicBezTo>
                  <a:pt x="69" y="80"/>
                  <a:pt x="54" y="95"/>
                  <a:pt x="34" y="95"/>
                </a:cubicBezTo>
                <a:cubicBezTo>
                  <a:pt x="15" y="95"/>
                  <a:pt x="0" y="80"/>
                  <a:pt x="0" y="60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6"/>
                  <a:pt x="15" y="0"/>
                  <a:pt x="34" y="0"/>
                </a:cubicBezTo>
                <a:cubicBezTo>
                  <a:pt x="54" y="0"/>
                  <a:pt x="69" y="16"/>
                  <a:pt x="69" y="35"/>
                </a:cubicBezTo>
                <a:lnTo>
                  <a:pt x="69" y="6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iṡľíde">
            <a:extLst>
              <a:ext uri="{FF2B5EF4-FFF2-40B4-BE49-F238E27FC236}">
                <a16:creationId xmlns:a16="http://schemas.microsoft.com/office/drawing/2014/main" id="{290C199F-CB3B-4911-820C-B21106D68AED}"/>
              </a:ext>
            </a:extLst>
          </p:cNvPr>
          <p:cNvSpPr/>
          <p:nvPr/>
        </p:nvSpPr>
        <p:spPr bwMode="auto">
          <a:xfrm>
            <a:off x="6021316" y="5316795"/>
            <a:ext cx="43437" cy="58678"/>
          </a:xfrm>
          <a:custGeom>
            <a:avLst/>
            <a:gdLst>
              <a:gd name="T0" fmla="*/ 70 w 70"/>
              <a:gd name="T1" fmla="*/ 61 h 95"/>
              <a:gd name="T2" fmla="*/ 35 w 70"/>
              <a:gd name="T3" fmla="*/ 95 h 95"/>
              <a:gd name="T4" fmla="*/ 0 w 70"/>
              <a:gd name="T5" fmla="*/ 61 h 95"/>
              <a:gd name="T6" fmla="*/ 0 w 70"/>
              <a:gd name="T7" fmla="*/ 35 h 95"/>
              <a:gd name="T8" fmla="*/ 35 w 70"/>
              <a:gd name="T9" fmla="*/ 0 h 95"/>
              <a:gd name="T10" fmla="*/ 70 w 70"/>
              <a:gd name="T11" fmla="*/ 35 h 95"/>
              <a:gd name="T12" fmla="*/ 70 w 70"/>
              <a:gd name="T13" fmla="*/ 61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95">
                <a:moveTo>
                  <a:pt x="70" y="61"/>
                </a:moveTo>
                <a:cubicBezTo>
                  <a:pt x="70" y="80"/>
                  <a:pt x="54" y="95"/>
                  <a:pt x="35" y="95"/>
                </a:cubicBezTo>
                <a:cubicBezTo>
                  <a:pt x="16" y="95"/>
                  <a:pt x="0" y="80"/>
                  <a:pt x="0" y="61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6"/>
                  <a:pt x="16" y="0"/>
                  <a:pt x="35" y="0"/>
                </a:cubicBezTo>
                <a:cubicBezTo>
                  <a:pt x="54" y="0"/>
                  <a:pt x="70" y="16"/>
                  <a:pt x="70" y="35"/>
                </a:cubicBezTo>
                <a:lnTo>
                  <a:pt x="70" y="6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ïšliḓé">
            <a:extLst>
              <a:ext uri="{FF2B5EF4-FFF2-40B4-BE49-F238E27FC236}">
                <a16:creationId xmlns:a16="http://schemas.microsoft.com/office/drawing/2014/main" id="{E3CB9802-42DC-4B20-96AF-7429D5B84895}"/>
              </a:ext>
            </a:extLst>
          </p:cNvPr>
          <p:cNvSpPr/>
          <p:nvPr/>
        </p:nvSpPr>
        <p:spPr bwMode="auto">
          <a:xfrm>
            <a:off x="6127242" y="5583513"/>
            <a:ext cx="20576" cy="57916"/>
          </a:xfrm>
          <a:custGeom>
            <a:avLst/>
            <a:gdLst>
              <a:gd name="T0" fmla="*/ 0 w 33"/>
              <a:gd name="T1" fmla="*/ 33 h 93"/>
              <a:gd name="T2" fmla="*/ 0 w 33"/>
              <a:gd name="T3" fmla="*/ 59 h 93"/>
              <a:gd name="T4" fmla="*/ 33 w 33"/>
              <a:gd name="T5" fmla="*/ 93 h 93"/>
              <a:gd name="T6" fmla="*/ 30 w 33"/>
              <a:gd name="T7" fmla="*/ 2 h 93"/>
              <a:gd name="T8" fmla="*/ 25 w 33"/>
              <a:gd name="T9" fmla="*/ 0 h 93"/>
              <a:gd name="T10" fmla="*/ 0 w 33"/>
              <a:gd name="T11" fmla="*/ 3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93">
                <a:moveTo>
                  <a:pt x="0" y="33"/>
                </a:moveTo>
                <a:cubicBezTo>
                  <a:pt x="0" y="59"/>
                  <a:pt x="0" y="59"/>
                  <a:pt x="0" y="59"/>
                </a:cubicBezTo>
                <a:cubicBezTo>
                  <a:pt x="0" y="77"/>
                  <a:pt x="15" y="92"/>
                  <a:pt x="33" y="93"/>
                </a:cubicBezTo>
                <a:cubicBezTo>
                  <a:pt x="30" y="2"/>
                  <a:pt x="30" y="2"/>
                  <a:pt x="30" y="2"/>
                </a:cubicBezTo>
                <a:cubicBezTo>
                  <a:pt x="28" y="1"/>
                  <a:pt x="27" y="1"/>
                  <a:pt x="25" y="0"/>
                </a:cubicBezTo>
                <a:cubicBezTo>
                  <a:pt x="11" y="4"/>
                  <a:pt x="0" y="17"/>
                  <a:pt x="0" y="33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íṥ1ide">
            <a:extLst>
              <a:ext uri="{FF2B5EF4-FFF2-40B4-BE49-F238E27FC236}">
                <a16:creationId xmlns:a16="http://schemas.microsoft.com/office/drawing/2014/main" id="{89A3FEE2-5CA3-454C-B732-4C2936410603}"/>
              </a:ext>
            </a:extLst>
          </p:cNvPr>
          <p:cNvSpPr/>
          <p:nvPr/>
        </p:nvSpPr>
        <p:spPr bwMode="auto">
          <a:xfrm>
            <a:off x="6265936" y="5746592"/>
            <a:ext cx="20576" cy="57154"/>
          </a:xfrm>
          <a:custGeom>
            <a:avLst/>
            <a:gdLst>
              <a:gd name="T0" fmla="*/ 33 w 33"/>
              <a:gd name="T1" fmla="*/ 33 h 93"/>
              <a:gd name="T2" fmla="*/ 33 w 33"/>
              <a:gd name="T3" fmla="*/ 58 h 93"/>
              <a:gd name="T4" fmla="*/ 0 w 33"/>
              <a:gd name="T5" fmla="*/ 93 h 93"/>
              <a:gd name="T6" fmla="*/ 3 w 33"/>
              <a:gd name="T7" fmla="*/ 2 h 93"/>
              <a:gd name="T8" fmla="*/ 7 w 33"/>
              <a:gd name="T9" fmla="*/ 0 h 93"/>
              <a:gd name="T10" fmla="*/ 33 w 33"/>
              <a:gd name="T11" fmla="*/ 3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93">
                <a:moveTo>
                  <a:pt x="33" y="33"/>
                </a:moveTo>
                <a:cubicBezTo>
                  <a:pt x="33" y="58"/>
                  <a:pt x="33" y="58"/>
                  <a:pt x="33" y="58"/>
                </a:cubicBezTo>
                <a:cubicBezTo>
                  <a:pt x="33" y="77"/>
                  <a:pt x="18" y="92"/>
                  <a:pt x="0" y="93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6" y="0"/>
                  <a:pt x="7" y="0"/>
                </a:cubicBezTo>
                <a:cubicBezTo>
                  <a:pt x="22" y="4"/>
                  <a:pt x="33" y="17"/>
                  <a:pt x="33" y="33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iṡlîdè">
            <a:extLst>
              <a:ext uri="{FF2B5EF4-FFF2-40B4-BE49-F238E27FC236}">
                <a16:creationId xmlns:a16="http://schemas.microsoft.com/office/drawing/2014/main" id="{437AB2B9-CFF1-4262-A092-2CBCA3B075CE}"/>
              </a:ext>
            </a:extLst>
          </p:cNvPr>
          <p:cNvSpPr/>
          <p:nvPr/>
        </p:nvSpPr>
        <p:spPr bwMode="auto">
          <a:xfrm>
            <a:off x="6346714" y="5482160"/>
            <a:ext cx="43437" cy="58678"/>
          </a:xfrm>
          <a:custGeom>
            <a:avLst/>
            <a:gdLst>
              <a:gd name="T0" fmla="*/ 70 w 70"/>
              <a:gd name="T1" fmla="*/ 60 h 95"/>
              <a:gd name="T2" fmla="*/ 35 w 70"/>
              <a:gd name="T3" fmla="*/ 95 h 95"/>
              <a:gd name="T4" fmla="*/ 0 w 70"/>
              <a:gd name="T5" fmla="*/ 60 h 95"/>
              <a:gd name="T6" fmla="*/ 0 w 70"/>
              <a:gd name="T7" fmla="*/ 35 h 95"/>
              <a:gd name="T8" fmla="*/ 35 w 70"/>
              <a:gd name="T9" fmla="*/ 0 h 95"/>
              <a:gd name="T10" fmla="*/ 70 w 70"/>
              <a:gd name="T11" fmla="*/ 35 h 95"/>
              <a:gd name="T12" fmla="*/ 70 w 70"/>
              <a:gd name="T13" fmla="*/ 6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95">
                <a:moveTo>
                  <a:pt x="70" y="60"/>
                </a:moveTo>
                <a:cubicBezTo>
                  <a:pt x="70" y="79"/>
                  <a:pt x="54" y="95"/>
                  <a:pt x="35" y="95"/>
                </a:cubicBezTo>
                <a:cubicBezTo>
                  <a:pt x="16" y="95"/>
                  <a:pt x="0" y="79"/>
                  <a:pt x="0" y="60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5"/>
                  <a:pt x="16" y="0"/>
                  <a:pt x="35" y="0"/>
                </a:cubicBezTo>
                <a:cubicBezTo>
                  <a:pt x="54" y="0"/>
                  <a:pt x="70" y="15"/>
                  <a:pt x="70" y="35"/>
                </a:cubicBezTo>
                <a:lnTo>
                  <a:pt x="70" y="6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íSḻîḑè">
            <a:extLst>
              <a:ext uri="{FF2B5EF4-FFF2-40B4-BE49-F238E27FC236}">
                <a16:creationId xmlns:a16="http://schemas.microsoft.com/office/drawing/2014/main" id="{AADB08C6-AAF8-428F-BBA6-8543544A8FEE}"/>
              </a:ext>
            </a:extLst>
          </p:cNvPr>
          <p:cNvSpPr/>
          <p:nvPr/>
        </p:nvSpPr>
        <p:spPr bwMode="auto">
          <a:xfrm>
            <a:off x="6436636" y="5390714"/>
            <a:ext cx="43437" cy="58678"/>
          </a:xfrm>
          <a:custGeom>
            <a:avLst/>
            <a:gdLst>
              <a:gd name="T0" fmla="*/ 70 w 70"/>
              <a:gd name="T1" fmla="*/ 60 h 95"/>
              <a:gd name="T2" fmla="*/ 35 w 70"/>
              <a:gd name="T3" fmla="*/ 95 h 95"/>
              <a:gd name="T4" fmla="*/ 0 w 70"/>
              <a:gd name="T5" fmla="*/ 60 h 95"/>
              <a:gd name="T6" fmla="*/ 0 w 70"/>
              <a:gd name="T7" fmla="*/ 34 h 95"/>
              <a:gd name="T8" fmla="*/ 35 w 70"/>
              <a:gd name="T9" fmla="*/ 0 h 95"/>
              <a:gd name="T10" fmla="*/ 70 w 70"/>
              <a:gd name="T11" fmla="*/ 34 h 95"/>
              <a:gd name="T12" fmla="*/ 70 w 70"/>
              <a:gd name="T13" fmla="*/ 6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95">
                <a:moveTo>
                  <a:pt x="70" y="60"/>
                </a:moveTo>
                <a:cubicBezTo>
                  <a:pt x="70" y="79"/>
                  <a:pt x="54" y="95"/>
                  <a:pt x="35" y="95"/>
                </a:cubicBezTo>
                <a:cubicBezTo>
                  <a:pt x="16" y="95"/>
                  <a:pt x="0" y="79"/>
                  <a:pt x="0" y="6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5"/>
                  <a:pt x="16" y="0"/>
                  <a:pt x="35" y="0"/>
                </a:cubicBezTo>
                <a:cubicBezTo>
                  <a:pt x="54" y="0"/>
                  <a:pt x="70" y="15"/>
                  <a:pt x="70" y="34"/>
                </a:cubicBezTo>
                <a:lnTo>
                  <a:pt x="70" y="6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iṥľîḓê">
            <a:extLst>
              <a:ext uri="{FF2B5EF4-FFF2-40B4-BE49-F238E27FC236}">
                <a16:creationId xmlns:a16="http://schemas.microsoft.com/office/drawing/2014/main" id="{A09D5D26-6964-4925-9DAE-0610C9042D43}"/>
              </a:ext>
            </a:extLst>
          </p:cNvPr>
          <p:cNvSpPr/>
          <p:nvPr/>
        </p:nvSpPr>
        <p:spPr bwMode="auto">
          <a:xfrm>
            <a:off x="6521986" y="5458536"/>
            <a:ext cx="42675" cy="57916"/>
          </a:xfrm>
          <a:custGeom>
            <a:avLst/>
            <a:gdLst>
              <a:gd name="T0" fmla="*/ 69 w 69"/>
              <a:gd name="T1" fmla="*/ 60 h 94"/>
              <a:gd name="T2" fmla="*/ 35 w 69"/>
              <a:gd name="T3" fmla="*/ 94 h 94"/>
              <a:gd name="T4" fmla="*/ 0 w 69"/>
              <a:gd name="T5" fmla="*/ 60 h 94"/>
              <a:gd name="T6" fmla="*/ 0 w 69"/>
              <a:gd name="T7" fmla="*/ 34 h 94"/>
              <a:gd name="T8" fmla="*/ 35 w 69"/>
              <a:gd name="T9" fmla="*/ 0 h 94"/>
              <a:gd name="T10" fmla="*/ 69 w 69"/>
              <a:gd name="T11" fmla="*/ 34 h 94"/>
              <a:gd name="T12" fmla="*/ 69 w 69"/>
              <a:gd name="T13" fmla="*/ 6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94">
                <a:moveTo>
                  <a:pt x="69" y="60"/>
                </a:moveTo>
                <a:cubicBezTo>
                  <a:pt x="69" y="79"/>
                  <a:pt x="54" y="94"/>
                  <a:pt x="35" y="94"/>
                </a:cubicBezTo>
                <a:cubicBezTo>
                  <a:pt x="15" y="94"/>
                  <a:pt x="0" y="79"/>
                  <a:pt x="0" y="6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5"/>
                  <a:pt x="15" y="0"/>
                  <a:pt x="35" y="0"/>
                </a:cubicBezTo>
                <a:cubicBezTo>
                  <a:pt x="54" y="0"/>
                  <a:pt x="69" y="15"/>
                  <a:pt x="69" y="34"/>
                </a:cubicBezTo>
                <a:lnTo>
                  <a:pt x="69" y="6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îsļîďé">
            <a:extLst>
              <a:ext uri="{FF2B5EF4-FFF2-40B4-BE49-F238E27FC236}">
                <a16:creationId xmlns:a16="http://schemas.microsoft.com/office/drawing/2014/main" id="{4EE88540-9BA8-4146-99AD-B874455CD352}"/>
              </a:ext>
            </a:extLst>
          </p:cNvPr>
          <p:cNvSpPr/>
          <p:nvPr/>
        </p:nvSpPr>
        <p:spPr bwMode="auto">
          <a:xfrm>
            <a:off x="6609622" y="5553031"/>
            <a:ext cx="42675" cy="58678"/>
          </a:xfrm>
          <a:custGeom>
            <a:avLst/>
            <a:gdLst>
              <a:gd name="T0" fmla="*/ 69 w 69"/>
              <a:gd name="T1" fmla="*/ 60 h 95"/>
              <a:gd name="T2" fmla="*/ 34 w 69"/>
              <a:gd name="T3" fmla="*/ 95 h 95"/>
              <a:gd name="T4" fmla="*/ 0 w 69"/>
              <a:gd name="T5" fmla="*/ 60 h 95"/>
              <a:gd name="T6" fmla="*/ 0 w 69"/>
              <a:gd name="T7" fmla="*/ 35 h 95"/>
              <a:gd name="T8" fmla="*/ 34 w 69"/>
              <a:gd name="T9" fmla="*/ 0 h 95"/>
              <a:gd name="T10" fmla="*/ 69 w 69"/>
              <a:gd name="T11" fmla="*/ 35 h 95"/>
              <a:gd name="T12" fmla="*/ 69 w 69"/>
              <a:gd name="T13" fmla="*/ 6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95">
                <a:moveTo>
                  <a:pt x="69" y="60"/>
                </a:moveTo>
                <a:cubicBezTo>
                  <a:pt x="69" y="80"/>
                  <a:pt x="53" y="95"/>
                  <a:pt x="34" y="95"/>
                </a:cubicBezTo>
                <a:cubicBezTo>
                  <a:pt x="15" y="95"/>
                  <a:pt x="0" y="80"/>
                  <a:pt x="0" y="60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6"/>
                  <a:pt x="15" y="0"/>
                  <a:pt x="34" y="0"/>
                </a:cubicBezTo>
                <a:cubicBezTo>
                  <a:pt x="53" y="0"/>
                  <a:pt x="69" y="16"/>
                  <a:pt x="69" y="35"/>
                </a:cubicBezTo>
                <a:lnTo>
                  <a:pt x="69" y="6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îṧľîďè">
            <a:extLst>
              <a:ext uri="{FF2B5EF4-FFF2-40B4-BE49-F238E27FC236}">
                <a16:creationId xmlns:a16="http://schemas.microsoft.com/office/drawing/2014/main" id="{67AADEB5-BC3D-480B-9C76-B79F546EF18C}"/>
              </a:ext>
            </a:extLst>
          </p:cNvPr>
          <p:cNvSpPr/>
          <p:nvPr/>
        </p:nvSpPr>
        <p:spPr bwMode="auto">
          <a:xfrm>
            <a:off x="4471299" y="4967013"/>
            <a:ext cx="275102" cy="76967"/>
          </a:xfrm>
          <a:custGeom>
            <a:avLst/>
            <a:gdLst>
              <a:gd name="T0" fmla="*/ 5 w 361"/>
              <a:gd name="T1" fmla="*/ 101 h 101"/>
              <a:gd name="T2" fmla="*/ 0 w 361"/>
              <a:gd name="T3" fmla="*/ 75 h 101"/>
              <a:gd name="T4" fmla="*/ 354 w 361"/>
              <a:gd name="T5" fmla="*/ 0 h 101"/>
              <a:gd name="T6" fmla="*/ 361 w 361"/>
              <a:gd name="T7" fmla="*/ 26 h 101"/>
              <a:gd name="T8" fmla="*/ 5 w 361"/>
              <a:gd name="T9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1" h="101">
                <a:moveTo>
                  <a:pt x="5" y="101"/>
                </a:moveTo>
                <a:lnTo>
                  <a:pt x="0" y="75"/>
                </a:lnTo>
                <a:lnTo>
                  <a:pt x="354" y="0"/>
                </a:lnTo>
                <a:lnTo>
                  <a:pt x="361" y="26"/>
                </a:lnTo>
                <a:lnTo>
                  <a:pt x="5" y="101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îsļîḓè">
            <a:extLst>
              <a:ext uri="{FF2B5EF4-FFF2-40B4-BE49-F238E27FC236}">
                <a16:creationId xmlns:a16="http://schemas.microsoft.com/office/drawing/2014/main" id="{7FC48FB5-DC16-4427-BA15-3AD52D387634}"/>
              </a:ext>
            </a:extLst>
          </p:cNvPr>
          <p:cNvSpPr/>
          <p:nvPr/>
        </p:nvSpPr>
        <p:spPr bwMode="auto">
          <a:xfrm>
            <a:off x="4561221" y="4742207"/>
            <a:ext cx="210327" cy="217947"/>
          </a:xfrm>
          <a:custGeom>
            <a:avLst/>
            <a:gdLst>
              <a:gd name="T0" fmla="*/ 0 w 276"/>
              <a:gd name="T1" fmla="*/ 18 h 286"/>
              <a:gd name="T2" fmla="*/ 18 w 276"/>
              <a:gd name="T3" fmla="*/ 0 h 286"/>
              <a:gd name="T4" fmla="*/ 276 w 276"/>
              <a:gd name="T5" fmla="*/ 268 h 286"/>
              <a:gd name="T6" fmla="*/ 257 w 276"/>
              <a:gd name="T7" fmla="*/ 286 h 286"/>
              <a:gd name="T8" fmla="*/ 0 w 276"/>
              <a:gd name="T9" fmla="*/ 18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6" h="286">
                <a:moveTo>
                  <a:pt x="0" y="18"/>
                </a:moveTo>
                <a:lnTo>
                  <a:pt x="18" y="0"/>
                </a:lnTo>
                <a:lnTo>
                  <a:pt x="276" y="268"/>
                </a:lnTo>
                <a:lnTo>
                  <a:pt x="257" y="286"/>
                </a:lnTo>
                <a:lnTo>
                  <a:pt x="0" y="18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îṡľiḋe">
            <a:extLst>
              <a:ext uri="{FF2B5EF4-FFF2-40B4-BE49-F238E27FC236}">
                <a16:creationId xmlns:a16="http://schemas.microsoft.com/office/drawing/2014/main" id="{D8B96794-5D7B-4A83-8953-D93605ED93D4}"/>
              </a:ext>
            </a:extLst>
          </p:cNvPr>
          <p:cNvSpPr/>
          <p:nvPr/>
        </p:nvSpPr>
        <p:spPr bwMode="auto">
          <a:xfrm>
            <a:off x="4410335" y="4772690"/>
            <a:ext cx="148601" cy="253764"/>
          </a:xfrm>
          <a:custGeom>
            <a:avLst/>
            <a:gdLst>
              <a:gd name="T0" fmla="*/ 172 w 195"/>
              <a:gd name="T1" fmla="*/ 0 h 333"/>
              <a:gd name="T2" fmla="*/ 195 w 195"/>
              <a:gd name="T3" fmla="*/ 13 h 333"/>
              <a:gd name="T4" fmla="*/ 23 w 195"/>
              <a:gd name="T5" fmla="*/ 333 h 333"/>
              <a:gd name="T6" fmla="*/ 0 w 195"/>
              <a:gd name="T7" fmla="*/ 319 h 333"/>
              <a:gd name="T8" fmla="*/ 172 w 195"/>
              <a:gd name="T9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" h="333">
                <a:moveTo>
                  <a:pt x="172" y="0"/>
                </a:moveTo>
                <a:lnTo>
                  <a:pt x="195" y="13"/>
                </a:lnTo>
                <a:lnTo>
                  <a:pt x="23" y="333"/>
                </a:lnTo>
                <a:lnTo>
                  <a:pt x="0" y="319"/>
                </a:lnTo>
                <a:lnTo>
                  <a:pt x="172" y="0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iṩlïde">
            <a:extLst>
              <a:ext uri="{FF2B5EF4-FFF2-40B4-BE49-F238E27FC236}">
                <a16:creationId xmlns:a16="http://schemas.microsoft.com/office/drawing/2014/main" id="{35B7B822-E7A0-444A-8DCB-D06FECEA27A6}"/>
              </a:ext>
            </a:extLst>
          </p:cNvPr>
          <p:cNvSpPr/>
          <p:nvPr/>
        </p:nvSpPr>
        <p:spPr bwMode="auto">
          <a:xfrm>
            <a:off x="4328033" y="4955582"/>
            <a:ext cx="166128" cy="167651"/>
          </a:xfrm>
          <a:custGeom>
            <a:avLst/>
            <a:gdLst>
              <a:gd name="T0" fmla="*/ 228 w 268"/>
              <a:gd name="T1" fmla="*/ 66 h 271"/>
              <a:gd name="T2" fmla="*/ 205 w 268"/>
              <a:gd name="T3" fmla="*/ 233 h 271"/>
              <a:gd name="T4" fmla="*/ 39 w 268"/>
              <a:gd name="T5" fmla="*/ 205 h 271"/>
              <a:gd name="T6" fmla="*/ 62 w 268"/>
              <a:gd name="T7" fmla="*/ 38 h 271"/>
              <a:gd name="T8" fmla="*/ 228 w 268"/>
              <a:gd name="T9" fmla="*/ 66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271">
                <a:moveTo>
                  <a:pt x="228" y="66"/>
                </a:moveTo>
                <a:cubicBezTo>
                  <a:pt x="268" y="119"/>
                  <a:pt x="258" y="194"/>
                  <a:pt x="205" y="233"/>
                </a:cubicBezTo>
                <a:cubicBezTo>
                  <a:pt x="153" y="271"/>
                  <a:pt x="79" y="259"/>
                  <a:pt x="39" y="205"/>
                </a:cubicBezTo>
                <a:cubicBezTo>
                  <a:pt x="0" y="151"/>
                  <a:pt x="10" y="76"/>
                  <a:pt x="62" y="38"/>
                </a:cubicBezTo>
                <a:cubicBezTo>
                  <a:pt x="114" y="0"/>
                  <a:pt x="189" y="12"/>
                  <a:pt x="228" y="66"/>
                </a:cubicBezTo>
                <a:close/>
              </a:path>
            </a:pathLst>
          </a:custGeom>
          <a:solidFill>
            <a:srgbClr val="F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íŝḷiḍê">
            <a:extLst>
              <a:ext uri="{FF2B5EF4-FFF2-40B4-BE49-F238E27FC236}">
                <a16:creationId xmlns:a16="http://schemas.microsoft.com/office/drawing/2014/main" id="{278F52D5-83CB-47CE-9254-2DCA853D8209}"/>
              </a:ext>
            </a:extLst>
          </p:cNvPr>
          <p:cNvSpPr/>
          <p:nvPr/>
        </p:nvSpPr>
        <p:spPr bwMode="auto">
          <a:xfrm>
            <a:off x="4498733" y="4683530"/>
            <a:ext cx="138694" cy="139456"/>
          </a:xfrm>
          <a:custGeom>
            <a:avLst/>
            <a:gdLst>
              <a:gd name="T0" fmla="*/ 190 w 223"/>
              <a:gd name="T1" fmla="*/ 55 h 225"/>
              <a:gd name="T2" fmla="*/ 171 w 223"/>
              <a:gd name="T3" fmla="*/ 193 h 225"/>
              <a:gd name="T4" fmla="*/ 33 w 223"/>
              <a:gd name="T5" fmla="*/ 170 h 225"/>
              <a:gd name="T6" fmla="*/ 52 w 223"/>
              <a:gd name="T7" fmla="*/ 32 h 225"/>
              <a:gd name="T8" fmla="*/ 190 w 223"/>
              <a:gd name="T9" fmla="*/ 5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3" h="225">
                <a:moveTo>
                  <a:pt x="190" y="55"/>
                </a:moveTo>
                <a:cubicBezTo>
                  <a:pt x="223" y="99"/>
                  <a:pt x="214" y="161"/>
                  <a:pt x="171" y="193"/>
                </a:cubicBezTo>
                <a:cubicBezTo>
                  <a:pt x="128" y="225"/>
                  <a:pt x="66" y="215"/>
                  <a:pt x="33" y="170"/>
                </a:cubicBezTo>
                <a:cubicBezTo>
                  <a:pt x="0" y="126"/>
                  <a:pt x="9" y="64"/>
                  <a:pt x="52" y="32"/>
                </a:cubicBezTo>
                <a:cubicBezTo>
                  <a:pt x="95" y="0"/>
                  <a:pt x="157" y="10"/>
                  <a:pt x="190" y="55"/>
                </a:cubicBezTo>
                <a:close/>
              </a:path>
            </a:pathLst>
          </a:custGeom>
          <a:solidFill>
            <a:srgbClr val="F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íŝľîḋè">
            <a:extLst>
              <a:ext uri="{FF2B5EF4-FFF2-40B4-BE49-F238E27FC236}">
                <a16:creationId xmlns:a16="http://schemas.microsoft.com/office/drawing/2014/main" id="{C7C728F2-EE3B-4D4D-BE6C-FD36ABF875D5}"/>
              </a:ext>
            </a:extLst>
          </p:cNvPr>
          <p:cNvSpPr/>
          <p:nvPr/>
        </p:nvSpPr>
        <p:spPr bwMode="auto">
          <a:xfrm>
            <a:off x="4693819" y="4858039"/>
            <a:ext cx="209565" cy="211850"/>
          </a:xfrm>
          <a:custGeom>
            <a:avLst/>
            <a:gdLst>
              <a:gd name="T0" fmla="*/ 288 w 338"/>
              <a:gd name="T1" fmla="*/ 83 h 342"/>
              <a:gd name="T2" fmla="*/ 260 w 338"/>
              <a:gd name="T3" fmla="*/ 294 h 342"/>
              <a:gd name="T4" fmla="*/ 50 w 338"/>
              <a:gd name="T5" fmla="*/ 259 h 342"/>
              <a:gd name="T6" fmla="*/ 79 w 338"/>
              <a:gd name="T7" fmla="*/ 48 h 342"/>
              <a:gd name="T8" fmla="*/ 288 w 338"/>
              <a:gd name="T9" fmla="*/ 83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" h="342">
                <a:moveTo>
                  <a:pt x="288" y="83"/>
                </a:moveTo>
                <a:cubicBezTo>
                  <a:pt x="338" y="151"/>
                  <a:pt x="325" y="245"/>
                  <a:pt x="260" y="294"/>
                </a:cubicBezTo>
                <a:cubicBezTo>
                  <a:pt x="194" y="342"/>
                  <a:pt x="100" y="326"/>
                  <a:pt x="50" y="259"/>
                </a:cubicBezTo>
                <a:cubicBezTo>
                  <a:pt x="0" y="191"/>
                  <a:pt x="13" y="97"/>
                  <a:pt x="79" y="48"/>
                </a:cubicBezTo>
                <a:cubicBezTo>
                  <a:pt x="145" y="0"/>
                  <a:pt x="238" y="15"/>
                  <a:pt x="288" y="83"/>
                </a:cubicBezTo>
                <a:close/>
              </a:path>
            </a:pathLst>
          </a:custGeom>
          <a:solidFill>
            <a:srgbClr val="F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ïṣ1îďé">
            <a:extLst>
              <a:ext uri="{FF2B5EF4-FFF2-40B4-BE49-F238E27FC236}">
                <a16:creationId xmlns:a16="http://schemas.microsoft.com/office/drawing/2014/main" id="{77A8E4D1-9D23-4DB9-BC30-D04D27D7D522}"/>
              </a:ext>
            </a:extLst>
          </p:cNvPr>
          <p:cNvSpPr/>
          <p:nvPr/>
        </p:nvSpPr>
        <p:spPr bwMode="auto">
          <a:xfrm>
            <a:off x="5068749" y="4922814"/>
            <a:ext cx="83064" cy="58678"/>
          </a:xfrm>
          <a:custGeom>
            <a:avLst/>
            <a:gdLst>
              <a:gd name="T0" fmla="*/ 0 w 109"/>
              <a:gd name="T1" fmla="*/ 9 h 77"/>
              <a:gd name="T2" fmla="*/ 5 w 109"/>
              <a:gd name="T3" fmla="*/ 0 h 77"/>
              <a:gd name="T4" fmla="*/ 109 w 109"/>
              <a:gd name="T5" fmla="*/ 70 h 77"/>
              <a:gd name="T6" fmla="*/ 104 w 109"/>
              <a:gd name="T7" fmla="*/ 77 h 77"/>
              <a:gd name="T8" fmla="*/ 0 w 109"/>
              <a:gd name="T9" fmla="*/ 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77">
                <a:moveTo>
                  <a:pt x="0" y="9"/>
                </a:moveTo>
                <a:lnTo>
                  <a:pt x="5" y="0"/>
                </a:lnTo>
                <a:lnTo>
                  <a:pt x="109" y="70"/>
                </a:lnTo>
                <a:lnTo>
                  <a:pt x="104" y="77"/>
                </a:lnTo>
                <a:lnTo>
                  <a:pt x="0" y="9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îṡḷidè">
            <a:extLst>
              <a:ext uri="{FF2B5EF4-FFF2-40B4-BE49-F238E27FC236}">
                <a16:creationId xmlns:a16="http://schemas.microsoft.com/office/drawing/2014/main" id="{5139A8F5-77D4-4C0B-B619-ED02500537C1}"/>
              </a:ext>
            </a:extLst>
          </p:cNvPr>
          <p:cNvSpPr/>
          <p:nvPr/>
        </p:nvSpPr>
        <p:spPr bwMode="auto">
          <a:xfrm>
            <a:off x="5136572" y="4866422"/>
            <a:ext cx="22100" cy="95257"/>
          </a:xfrm>
          <a:custGeom>
            <a:avLst/>
            <a:gdLst>
              <a:gd name="T0" fmla="*/ 29 w 29"/>
              <a:gd name="T1" fmla="*/ 123 h 125"/>
              <a:gd name="T2" fmla="*/ 20 w 29"/>
              <a:gd name="T3" fmla="*/ 125 h 125"/>
              <a:gd name="T4" fmla="*/ 0 w 29"/>
              <a:gd name="T5" fmla="*/ 2 h 125"/>
              <a:gd name="T6" fmla="*/ 8 w 29"/>
              <a:gd name="T7" fmla="*/ 0 h 125"/>
              <a:gd name="T8" fmla="*/ 29 w 29"/>
              <a:gd name="T9" fmla="*/ 12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25">
                <a:moveTo>
                  <a:pt x="29" y="123"/>
                </a:moveTo>
                <a:lnTo>
                  <a:pt x="20" y="125"/>
                </a:lnTo>
                <a:lnTo>
                  <a:pt x="0" y="2"/>
                </a:lnTo>
                <a:lnTo>
                  <a:pt x="8" y="0"/>
                </a:lnTo>
                <a:lnTo>
                  <a:pt x="29" y="123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îṥḻîḍé">
            <a:extLst>
              <a:ext uri="{FF2B5EF4-FFF2-40B4-BE49-F238E27FC236}">
                <a16:creationId xmlns:a16="http://schemas.microsoft.com/office/drawing/2014/main" id="{FA1C857D-EECC-4370-8902-3459AF00B791}"/>
              </a:ext>
            </a:extLst>
          </p:cNvPr>
          <p:cNvSpPr/>
          <p:nvPr/>
        </p:nvSpPr>
        <p:spPr bwMode="auto">
          <a:xfrm>
            <a:off x="5059605" y="4856515"/>
            <a:ext cx="74681" cy="65536"/>
          </a:xfrm>
          <a:custGeom>
            <a:avLst/>
            <a:gdLst>
              <a:gd name="T0" fmla="*/ 5 w 98"/>
              <a:gd name="T1" fmla="*/ 86 h 86"/>
              <a:gd name="T2" fmla="*/ 0 w 98"/>
              <a:gd name="T3" fmla="*/ 78 h 86"/>
              <a:gd name="T4" fmla="*/ 92 w 98"/>
              <a:gd name="T5" fmla="*/ 0 h 86"/>
              <a:gd name="T6" fmla="*/ 98 w 98"/>
              <a:gd name="T7" fmla="*/ 8 h 86"/>
              <a:gd name="T8" fmla="*/ 5 w 98"/>
              <a:gd name="T9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86">
                <a:moveTo>
                  <a:pt x="5" y="86"/>
                </a:moveTo>
                <a:lnTo>
                  <a:pt x="0" y="78"/>
                </a:lnTo>
                <a:lnTo>
                  <a:pt x="92" y="0"/>
                </a:lnTo>
                <a:lnTo>
                  <a:pt x="98" y="8"/>
                </a:lnTo>
                <a:lnTo>
                  <a:pt x="5" y="86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íṣḷiḍe">
            <a:extLst>
              <a:ext uri="{FF2B5EF4-FFF2-40B4-BE49-F238E27FC236}">
                <a16:creationId xmlns:a16="http://schemas.microsoft.com/office/drawing/2014/main" id="{354D790F-C924-44FD-A5E1-14E80A4B0FB4}"/>
              </a:ext>
            </a:extLst>
          </p:cNvPr>
          <p:cNvSpPr/>
          <p:nvPr/>
        </p:nvSpPr>
        <p:spPr bwMode="auto">
          <a:xfrm>
            <a:off x="5127428" y="4953296"/>
            <a:ext cx="56392" cy="57154"/>
          </a:xfrm>
          <a:custGeom>
            <a:avLst/>
            <a:gdLst>
              <a:gd name="T0" fmla="*/ 24 w 91"/>
              <a:gd name="T1" fmla="*/ 12 h 92"/>
              <a:gd name="T2" fmla="*/ 79 w 91"/>
              <a:gd name="T3" fmla="*/ 25 h 92"/>
              <a:gd name="T4" fmla="*/ 67 w 91"/>
              <a:gd name="T5" fmla="*/ 81 h 92"/>
              <a:gd name="T6" fmla="*/ 12 w 91"/>
              <a:gd name="T7" fmla="*/ 67 h 92"/>
              <a:gd name="T8" fmla="*/ 24 w 91"/>
              <a:gd name="T9" fmla="*/ 1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2">
                <a:moveTo>
                  <a:pt x="24" y="12"/>
                </a:moveTo>
                <a:cubicBezTo>
                  <a:pt x="42" y="0"/>
                  <a:pt x="67" y="6"/>
                  <a:pt x="79" y="25"/>
                </a:cubicBezTo>
                <a:cubicBezTo>
                  <a:pt x="91" y="44"/>
                  <a:pt x="85" y="69"/>
                  <a:pt x="67" y="81"/>
                </a:cubicBezTo>
                <a:cubicBezTo>
                  <a:pt x="49" y="92"/>
                  <a:pt x="24" y="86"/>
                  <a:pt x="12" y="67"/>
                </a:cubicBezTo>
                <a:cubicBezTo>
                  <a:pt x="0" y="48"/>
                  <a:pt x="5" y="24"/>
                  <a:pt x="24" y="12"/>
                </a:cubicBezTo>
                <a:close/>
              </a:path>
            </a:pathLst>
          </a:custGeom>
          <a:solidFill>
            <a:srgbClr val="F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íṩḷîḋe">
            <a:extLst>
              <a:ext uri="{FF2B5EF4-FFF2-40B4-BE49-F238E27FC236}">
                <a16:creationId xmlns:a16="http://schemas.microsoft.com/office/drawing/2014/main" id="{901ED0EC-23CB-415E-A52E-C8293367EB16}"/>
              </a:ext>
            </a:extLst>
          </p:cNvPr>
          <p:cNvSpPr/>
          <p:nvPr/>
        </p:nvSpPr>
        <p:spPr bwMode="auto">
          <a:xfrm>
            <a:off x="5039791" y="4896142"/>
            <a:ext cx="46486" cy="46485"/>
          </a:xfrm>
          <a:custGeom>
            <a:avLst/>
            <a:gdLst>
              <a:gd name="T0" fmla="*/ 20 w 75"/>
              <a:gd name="T1" fmla="*/ 9 h 76"/>
              <a:gd name="T2" fmla="*/ 65 w 75"/>
              <a:gd name="T3" fmla="*/ 20 h 76"/>
              <a:gd name="T4" fmla="*/ 56 w 75"/>
              <a:gd name="T5" fmla="*/ 66 h 76"/>
              <a:gd name="T6" fmla="*/ 10 w 75"/>
              <a:gd name="T7" fmla="*/ 55 h 76"/>
              <a:gd name="T8" fmla="*/ 20 w 75"/>
              <a:gd name="T9" fmla="*/ 9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76">
                <a:moveTo>
                  <a:pt x="20" y="9"/>
                </a:moveTo>
                <a:cubicBezTo>
                  <a:pt x="35" y="0"/>
                  <a:pt x="55" y="5"/>
                  <a:pt x="65" y="20"/>
                </a:cubicBezTo>
                <a:cubicBezTo>
                  <a:pt x="75" y="36"/>
                  <a:pt x="71" y="57"/>
                  <a:pt x="56" y="66"/>
                </a:cubicBezTo>
                <a:cubicBezTo>
                  <a:pt x="40" y="76"/>
                  <a:pt x="20" y="71"/>
                  <a:pt x="10" y="55"/>
                </a:cubicBezTo>
                <a:cubicBezTo>
                  <a:pt x="0" y="40"/>
                  <a:pt x="4" y="19"/>
                  <a:pt x="20" y="9"/>
                </a:cubicBezTo>
                <a:close/>
              </a:path>
            </a:pathLst>
          </a:custGeom>
          <a:solidFill>
            <a:srgbClr val="F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ïşlidé">
            <a:extLst>
              <a:ext uri="{FF2B5EF4-FFF2-40B4-BE49-F238E27FC236}">
                <a16:creationId xmlns:a16="http://schemas.microsoft.com/office/drawing/2014/main" id="{F031CDEF-976C-4845-881E-D524F545805E}"/>
              </a:ext>
            </a:extLst>
          </p:cNvPr>
          <p:cNvSpPr/>
          <p:nvPr/>
        </p:nvSpPr>
        <p:spPr bwMode="auto">
          <a:xfrm>
            <a:off x="5100756" y="4813078"/>
            <a:ext cx="70871" cy="70871"/>
          </a:xfrm>
          <a:custGeom>
            <a:avLst/>
            <a:gdLst>
              <a:gd name="T0" fmla="*/ 30 w 114"/>
              <a:gd name="T1" fmla="*/ 14 h 115"/>
              <a:gd name="T2" fmla="*/ 99 w 114"/>
              <a:gd name="T3" fmla="*/ 31 h 115"/>
              <a:gd name="T4" fmla="*/ 85 w 114"/>
              <a:gd name="T5" fmla="*/ 101 h 115"/>
              <a:gd name="T6" fmla="*/ 15 w 114"/>
              <a:gd name="T7" fmla="*/ 84 h 115"/>
              <a:gd name="T8" fmla="*/ 30 w 114"/>
              <a:gd name="T9" fmla="*/ 14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115">
                <a:moveTo>
                  <a:pt x="30" y="14"/>
                </a:moveTo>
                <a:cubicBezTo>
                  <a:pt x="53" y="0"/>
                  <a:pt x="84" y="7"/>
                  <a:pt x="99" y="31"/>
                </a:cubicBezTo>
                <a:cubicBezTo>
                  <a:pt x="114" y="55"/>
                  <a:pt x="108" y="86"/>
                  <a:pt x="85" y="101"/>
                </a:cubicBezTo>
                <a:cubicBezTo>
                  <a:pt x="61" y="115"/>
                  <a:pt x="30" y="108"/>
                  <a:pt x="15" y="84"/>
                </a:cubicBezTo>
                <a:cubicBezTo>
                  <a:pt x="0" y="60"/>
                  <a:pt x="6" y="29"/>
                  <a:pt x="30" y="14"/>
                </a:cubicBezTo>
                <a:close/>
              </a:path>
            </a:pathLst>
          </a:custGeom>
          <a:solidFill>
            <a:srgbClr val="F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iśļîdé">
            <a:extLst>
              <a:ext uri="{FF2B5EF4-FFF2-40B4-BE49-F238E27FC236}">
                <a16:creationId xmlns:a16="http://schemas.microsoft.com/office/drawing/2014/main" id="{C250D422-AF1F-4F0A-A1B6-114329C0CBD0}"/>
              </a:ext>
            </a:extLst>
          </p:cNvPr>
          <p:cNvSpPr/>
          <p:nvPr/>
        </p:nvSpPr>
        <p:spPr bwMode="auto">
          <a:xfrm>
            <a:off x="4887380" y="4451104"/>
            <a:ext cx="38865" cy="168414"/>
          </a:xfrm>
          <a:custGeom>
            <a:avLst/>
            <a:gdLst>
              <a:gd name="T0" fmla="*/ 51 w 51"/>
              <a:gd name="T1" fmla="*/ 219 h 221"/>
              <a:gd name="T2" fmla="*/ 35 w 51"/>
              <a:gd name="T3" fmla="*/ 221 h 221"/>
              <a:gd name="T4" fmla="*/ 0 w 51"/>
              <a:gd name="T5" fmla="*/ 2 h 221"/>
              <a:gd name="T6" fmla="*/ 16 w 51"/>
              <a:gd name="T7" fmla="*/ 0 h 221"/>
              <a:gd name="T8" fmla="*/ 51 w 51"/>
              <a:gd name="T9" fmla="*/ 219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221">
                <a:moveTo>
                  <a:pt x="51" y="219"/>
                </a:moveTo>
                <a:lnTo>
                  <a:pt x="35" y="221"/>
                </a:lnTo>
                <a:lnTo>
                  <a:pt x="0" y="2"/>
                </a:lnTo>
                <a:lnTo>
                  <a:pt x="16" y="0"/>
                </a:lnTo>
                <a:lnTo>
                  <a:pt x="51" y="219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íśļíḓê">
            <a:extLst>
              <a:ext uri="{FF2B5EF4-FFF2-40B4-BE49-F238E27FC236}">
                <a16:creationId xmlns:a16="http://schemas.microsoft.com/office/drawing/2014/main" id="{53927142-9D1C-4345-8415-98E49E6961C3}"/>
              </a:ext>
            </a:extLst>
          </p:cNvPr>
          <p:cNvSpPr/>
          <p:nvPr/>
        </p:nvSpPr>
        <p:spPr bwMode="auto">
          <a:xfrm>
            <a:off x="4749449" y="4433577"/>
            <a:ext cx="134121" cy="115070"/>
          </a:xfrm>
          <a:custGeom>
            <a:avLst/>
            <a:gdLst>
              <a:gd name="T0" fmla="*/ 10 w 176"/>
              <a:gd name="T1" fmla="*/ 151 h 151"/>
              <a:gd name="T2" fmla="*/ 0 w 176"/>
              <a:gd name="T3" fmla="*/ 139 h 151"/>
              <a:gd name="T4" fmla="*/ 166 w 176"/>
              <a:gd name="T5" fmla="*/ 0 h 151"/>
              <a:gd name="T6" fmla="*/ 176 w 176"/>
              <a:gd name="T7" fmla="*/ 12 h 151"/>
              <a:gd name="T8" fmla="*/ 10 w 176"/>
              <a:gd name="T9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" h="151">
                <a:moveTo>
                  <a:pt x="10" y="151"/>
                </a:moveTo>
                <a:lnTo>
                  <a:pt x="0" y="139"/>
                </a:lnTo>
                <a:lnTo>
                  <a:pt x="166" y="0"/>
                </a:lnTo>
                <a:lnTo>
                  <a:pt x="176" y="12"/>
                </a:lnTo>
                <a:lnTo>
                  <a:pt x="10" y="151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işlïdé">
            <a:extLst>
              <a:ext uri="{FF2B5EF4-FFF2-40B4-BE49-F238E27FC236}">
                <a16:creationId xmlns:a16="http://schemas.microsoft.com/office/drawing/2014/main" id="{43DACCD5-5FB8-4E0D-A068-61C35A9767AE}"/>
              </a:ext>
            </a:extLst>
          </p:cNvPr>
          <p:cNvSpPr/>
          <p:nvPr/>
        </p:nvSpPr>
        <p:spPr bwMode="auto">
          <a:xfrm>
            <a:off x="4766976" y="4551694"/>
            <a:ext cx="147077" cy="103639"/>
          </a:xfrm>
          <a:custGeom>
            <a:avLst/>
            <a:gdLst>
              <a:gd name="T0" fmla="*/ 0 w 193"/>
              <a:gd name="T1" fmla="*/ 13 h 136"/>
              <a:gd name="T2" fmla="*/ 8 w 193"/>
              <a:gd name="T3" fmla="*/ 0 h 136"/>
              <a:gd name="T4" fmla="*/ 193 w 193"/>
              <a:gd name="T5" fmla="*/ 123 h 136"/>
              <a:gd name="T6" fmla="*/ 185 w 193"/>
              <a:gd name="T7" fmla="*/ 136 h 136"/>
              <a:gd name="T8" fmla="*/ 0 w 193"/>
              <a:gd name="T9" fmla="*/ 13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136">
                <a:moveTo>
                  <a:pt x="0" y="13"/>
                </a:moveTo>
                <a:lnTo>
                  <a:pt x="8" y="0"/>
                </a:lnTo>
                <a:lnTo>
                  <a:pt x="193" y="123"/>
                </a:lnTo>
                <a:lnTo>
                  <a:pt x="185" y="136"/>
                </a:lnTo>
                <a:lnTo>
                  <a:pt x="0" y="13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îṧlïḋè">
            <a:extLst>
              <a:ext uri="{FF2B5EF4-FFF2-40B4-BE49-F238E27FC236}">
                <a16:creationId xmlns:a16="http://schemas.microsoft.com/office/drawing/2014/main" id="{6DDC58C0-20AE-416E-86D0-3AD427D973CC}"/>
              </a:ext>
            </a:extLst>
          </p:cNvPr>
          <p:cNvSpPr/>
          <p:nvPr/>
        </p:nvSpPr>
        <p:spPr bwMode="auto">
          <a:xfrm>
            <a:off x="4871378" y="4605800"/>
            <a:ext cx="100591" cy="102115"/>
          </a:xfrm>
          <a:custGeom>
            <a:avLst/>
            <a:gdLst>
              <a:gd name="T0" fmla="*/ 42 w 162"/>
              <a:gd name="T1" fmla="*/ 21 h 164"/>
              <a:gd name="T2" fmla="*/ 140 w 162"/>
              <a:gd name="T3" fmla="*/ 45 h 164"/>
              <a:gd name="T4" fmla="*/ 120 w 162"/>
              <a:gd name="T5" fmla="*/ 143 h 164"/>
              <a:gd name="T6" fmla="*/ 21 w 162"/>
              <a:gd name="T7" fmla="*/ 120 h 164"/>
              <a:gd name="T8" fmla="*/ 42 w 162"/>
              <a:gd name="T9" fmla="*/ 21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164">
                <a:moveTo>
                  <a:pt x="42" y="21"/>
                </a:moveTo>
                <a:cubicBezTo>
                  <a:pt x="75" y="0"/>
                  <a:pt x="119" y="11"/>
                  <a:pt x="140" y="45"/>
                </a:cubicBezTo>
                <a:cubicBezTo>
                  <a:pt x="162" y="79"/>
                  <a:pt x="152" y="123"/>
                  <a:pt x="120" y="143"/>
                </a:cubicBezTo>
                <a:cubicBezTo>
                  <a:pt x="87" y="164"/>
                  <a:pt x="43" y="153"/>
                  <a:pt x="21" y="120"/>
                </a:cubicBezTo>
                <a:cubicBezTo>
                  <a:pt x="0" y="86"/>
                  <a:pt x="9" y="42"/>
                  <a:pt x="42" y="21"/>
                </a:cubicBezTo>
                <a:close/>
              </a:path>
            </a:pathLst>
          </a:custGeom>
          <a:solidFill>
            <a:srgbClr val="F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ïS1îde">
            <a:extLst>
              <a:ext uri="{FF2B5EF4-FFF2-40B4-BE49-F238E27FC236}">
                <a16:creationId xmlns:a16="http://schemas.microsoft.com/office/drawing/2014/main" id="{1C40CFF9-CE9B-4368-B98A-FF536E320878}"/>
              </a:ext>
            </a:extLst>
          </p:cNvPr>
          <p:cNvSpPr/>
          <p:nvPr/>
        </p:nvSpPr>
        <p:spPr bwMode="auto">
          <a:xfrm>
            <a:off x="4713632" y="4502161"/>
            <a:ext cx="83826" cy="84588"/>
          </a:xfrm>
          <a:custGeom>
            <a:avLst/>
            <a:gdLst>
              <a:gd name="T0" fmla="*/ 35 w 135"/>
              <a:gd name="T1" fmla="*/ 17 h 136"/>
              <a:gd name="T2" fmla="*/ 117 w 135"/>
              <a:gd name="T3" fmla="*/ 37 h 136"/>
              <a:gd name="T4" fmla="*/ 100 w 135"/>
              <a:gd name="T5" fmla="*/ 119 h 136"/>
              <a:gd name="T6" fmla="*/ 18 w 135"/>
              <a:gd name="T7" fmla="*/ 99 h 136"/>
              <a:gd name="T8" fmla="*/ 35 w 135"/>
              <a:gd name="T9" fmla="*/ 17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136">
                <a:moveTo>
                  <a:pt x="35" y="17"/>
                </a:moveTo>
                <a:cubicBezTo>
                  <a:pt x="62" y="0"/>
                  <a:pt x="99" y="9"/>
                  <a:pt x="117" y="37"/>
                </a:cubicBezTo>
                <a:cubicBezTo>
                  <a:pt x="135" y="65"/>
                  <a:pt x="127" y="102"/>
                  <a:pt x="100" y="119"/>
                </a:cubicBezTo>
                <a:cubicBezTo>
                  <a:pt x="72" y="136"/>
                  <a:pt x="36" y="127"/>
                  <a:pt x="18" y="99"/>
                </a:cubicBezTo>
                <a:cubicBezTo>
                  <a:pt x="0" y="71"/>
                  <a:pt x="8" y="34"/>
                  <a:pt x="35" y="17"/>
                </a:cubicBezTo>
                <a:close/>
              </a:path>
            </a:pathLst>
          </a:custGeom>
          <a:solidFill>
            <a:srgbClr val="F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iṩľíḍe">
            <a:extLst>
              <a:ext uri="{FF2B5EF4-FFF2-40B4-BE49-F238E27FC236}">
                <a16:creationId xmlns:a16="http://schemas.microsoft.com/office/drawing/2014/main" id="{D55E9887-89A3-4D6F-8DA9-82ADC52B47A0}"/>
              </a:ext>
            </a:extLst>
          </p:cNvPr>
          <p:cNvSpPr/>
          <p:nvPr/>
        </p:nvSpPr>
        <p:spPr bwMode="auto">
          <a:xfrm>
            <a:off x="4823368" y="4354323"/>
            <a:ext cx="126501" cy="128025"/>
          </a:xfrm>
          <a:custGeom>
            <a:avLst/>
            <a:gdLst>
              <a:gd name="T0" fmla="*/ 53 w 204"/>
              <a:gd name="T1" fmla="*/ 26 h 206"/>
              <a:gd name="T2" fmla="*/ 177 w 204"/>
              <a:gd name="T3" fmla="*/ 56 h 206"/>
              <a:gd name="T4" fmla="*/ 151 w 204"/>
              <a:gd name="T5" fmla="*/ 180 h 206"/>
              <a:gd name="T6" fmla="*/ 27 w 204"/>
              <a:gd name="T7" fmla="*/ 150 h 206"/>
              <a:gd name="T8" fmla="*/ 53 w 204"/>
              <a:gd name="T9" fmla="*/ 2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206">
                <a:moveTo>
                  <a:pt x="53" y="26"/>
                </a:moveTo>
                <a:cubicBezTo>
                  <a:pt x="95" y="0"/>
                  <a:pt x="150" y="13"/>
                  <a:pt x="177" y="56"/>
                </a:cubicBezTo>
                <a:cubicBezTo>
                  <a:pt x="204" y="98"/>
                  <a:pt x="193" y="154"/>
                  <a:pt x="151" y="180"/>
                </a:cubicBezTo>
                <a:cubicBezTo>
                  <a:pt x="109" y="206"/>
                  <a:pt x="54" y="193"/>
                  <a:pt x="27" y="150"/>
                </a:cubicBezTo>
                <a:cubicBezTo>
                  <a:pt x="0" y="108"/>
                  <a:pt x="12" y="52"/>
                  <a:pt x="53" y="26"/>
                </a:cubicBezTo>
                <a:close/>
              </a:path>
            </a:pathLst>
          </a:custGeom>
          <a:solidFill>
            <a:srgbClr val="F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ïŝļiḓe">
            <a:extLst>
              <a:ext uri="{FF2B5EF4-FFF2-40B4-BE49-F238E27FC236}">
                <a16:creationId xmlns:a16="http://schemas.microsoft.com/office/drawing/2014/main" id="{E63A8F0A-4FCF-47EC-A5EC-C77019E5268B}"/>
              </a:ext>
            </a:extLst>
          </p:cNvPr>
          <p:cNvSpPr/>
          <p:nvPr/>
        </p:nvSpPr>
        <p:spPr bwMode="auto">
          <a:xfrm>
            <a:off x="7399110" y="4182861"/>
            <a:ext cx="294153" cy="363499"/>
          </a:xfrm>
          <a:custGeom>
            <a:avLst/>
            <a:gdLst>
              <a:gd name="T0" fmla="*/ 0 w 474"/>
              <a:gd name="T1" fmla="*/ 84 h 587"/>
              <a:gd name="T2" fmla="*/ 20 w 474"/>
              <a:gd name="T3" fmla="*/ 0 h 587"/>
              <a:gd name="T4" fmla="*/ 108 w 474"/>
              <a:gd name="T5" fmla="*/ 20 h 587"/>
              <a:gd name="T6" fmla="*/ 232 w 474"/>
              <a:gd name="T7" fmla="*/ 52 h 587"/>
              <a:gd name="T8" fmla="*/ 263 w 474"/>
              <a:gd name="T9" fmla="*/ 42 h 587"/>
              <a:gd name="T10" fmla="*/ 300 w 474"/>
              <a:gd name="T11" fmla="*/ 34 h 587"/>
              <a:gd name="T12" fmla="*/ 385 w 474"/>
              <a:gd name="T13" fmla="*/ 58 h 587"/>
              <a:gd name="T14" fmla="*/ 401 w 474"/>
              <a:gd name="T15" fmla="*/ 75 h 587"/>
              <a:gd name="T16" fmla="*/ 401 w 474"/>
              <a:gd name="T17" fmla="*/ 96 h 587"/>
              <a:gd name="T18" fmla="*/ 453 w 474"/>
              <a:gd name="T19" fmla="*/ 109 h 587"/>
              <a:gd name="T20" fmla="*/ 464 w 474"/>
              <a:gd name="T21" fmla="*/ 148 h 587"/>
              <a:gd name="T22" fmla="*/ 338 w 474"/>
              <a:gd name="T23" fmla="*/ 587 h 587"/>
              <a:gd name="T24" fmla="*/ 0 w 474"/>
              <a:gd name="T25" fmla="*/ 84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4" h="587">
                <a:moveTo>
                  <a:pt x="0" y="84"/>
                </a:moveTo>
                <a:cubicBezTo>
                  <a:pt x="0" y="84"/>
                  <a:pt x="16" y="0"/>
                  <a:pt x="20" y="0"/>
                </a:cubicBezTo>
                <a:cubicBezTo>
                  <a:pt x="25" y="0"/>
                  <a:pt x="41" y="3"/>
                  <a:pt x="108" y="20"/>
                </a:cubicBezTo>
                <a:cubicBezTo>
                  <a:pt x="175" y="37"/>
                  <a:pt x="232" y="52"/>
                  <a:pt x="232" y="52"/>
                </a:cubicBezTo>
                <a:cubicBezTo>
                  <a:pt x="232" y="52"/>
                  <a:pt x="257" y="59"/>
                  <a:pt x="263" y="42"/>
                </a:cubicBezTo>
                <a:cubicBezTo>
                  <a:pt x="269" y="25"/>
                  <a:pt x="266" y="25"/>
                  <a:pt x="300" y="34"/>
                </a:cubicBezTo>
                <a:cubicBezTo>
                  <a:pt x="333" y="43"/>
                  <a:pt x="385" y="58"/>
                  <a:pt x="385" y="58"/>
                </a:cubicBezTo>
                <a:cubicBezTo>
                  <a:pt x="385" y="58"/>
                  <a:pt x="401" y="63"/>
                  <a:pt x="401" y="75"/>
                </a:cubicBezTo>
                <a:cubicBezTo>
                  <a:pt x="401" y="87"/>
                  <a:pt x="401" y="96"/>
                  <a:pt x="401" y="96"/>
                </a:cubicBezTo>
                <a:cubicBezTo>
                  <a:pt x="453" y="109"/>
                  <a:pt x="453" y="109"/>
                  <a:pt x="453" y="109"/>
                </a:cubicBezTo>
                <a:cubicBezTo>
                  <a:pt x="453" y="109"/>
                  <a:pt x="474" y="113"/>
                  <a:pt x="464" y="148"/>
                </a:cubicBezTo>
                <a:cubicBezTo>
                  <a:pt x="453" y="183"/>
                  <a:pt x="338" y="587"/>
                  <a:pt x="338" y="587"/>
                </a:cubicBezTo>
                <a:lnTo>
                  <a:pt x="0" y="84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îsḷïḓè">
            <a:extLst>
              <a:ext uri="{FF2B5EF4-FFF2-40B4-BE49-F238E27FC236}">
                <a16:creationId xmlns:a16="http://schemas.microsoft.com/office/drawing/2014/main" id="{39B1D18C-B890-4203-A927-346CA5AE5D3F}"/>
              </a:ext>
            </a:extLst>
          </p:cNvPr>
          <p:cNvSpPr/>
          <p:nvPr/>
        </p:nvSpPr>
        <p:spPr bwMode="auto">
          <a:xfrm>
            <a:off x="7393776" y="4177527"/>
            <a:ext cx="293391" cy="364261"/>
          </a:xfrm>
          <a:custGeom>
            <a:avLst/>
            <a:gdLst>
              <a:gd name="T0" fmla="*/ 0 w 474"/>
              <a:gd name="T1" fmla="*/ 83 h 587"/>
              <a:gd name="T2" fmla="*/ 20 w 474"/>
              <a:gd name="T3" fmla="*/ 0 h 587"/>
              <a:gd name="T4" fmla="*/ 108 w 474"/>
              <a:gd name="T5" fmla="*/ 19 h 587"/>
              <a:gd name="T6" fmla="*/ 233 w 474"/>
              <a:gd name="T7" fmla="*/ 51 h 587"/>
              <a:gd name="T8" fmla="*/ 263 w 474"/>
              <a:gd name="T9" fmla="*/ 41 h 587"/>
              <a:gd name="T10" fmla="*/ 300 w 474"/>
              <a:gd name="T11" fmla="*/ 33 h 587"/>
              <a:gd name="T12" fmla="*/ 385 w 474"/>
              <a:gd name="T13" fmla="*/ 57 h 587"/>
              <a:gd name="T14" fmla="*/ 401 w 474"/>
              <a:gd name="T15" fmla="*/ 74 h 587"/>
              <a:gd name="T16" fmla="*/ 401 w 474"/>
              <a:gd name="T17" fmla="*/ 95 h 587"/>
              <a:gd name="T18" fmla="*/ 454 w 474"/>
              <a:gd name="T19" fmla="*/ 108 h 587"/>
              <a:gd name="T20" fmla="*/ 464 w 474"/>
              <a:gd name="T21" fmla="*/ 147 h 587"/>
              <a:gd name="T22" fmla="*/ 338 w 474"/>
              <a:gd name="T23" fmla="*/ 587 h 587"/>
              <a:gd name="T24" fmla="*/ 0 w 474"/>
              <a:gd name="T25" fmla="*/ 83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4" h="587">
                <a:moveTo>
                  <a:pt x="0" y="83"/>
                </a:moveTo>
                <a:cubicBezTo>
                  <a:pt x="0" y="83"/>
                  <a:pt x="16" y="0"/>
                  <a:pt x="20" y="0"/>
                </a:cubicBezTo>
                <a:cubicBezTo>
                  <a:pt x="25" y="0"/>
                  <a:pt x="41" y="2"/>
                  <a:pt x="108" y="19"/>
                </a:cubicBezTo>
                <a:cubicBezTo>
                  <a:pt x="176" y="36"/>
                  <a:pt x="233" y="51"/>
                  <a:pt x="233" y="51"/>
                </a:cubicBezTo>
                <a:cubicBezTo>
                  <a:pt x="233" y="51"/>
                  <a:pt x="258" y="58"/>
                  <a:pt x="263" y="41"/>
                </a:cubicBezTo>
                <a:cubicBezTo>
                  <a:pt x="269" y="25"/>
                  <a:pt x="266" y="25"/>
                  <a:pt x="300" y="33"/>
                </a:cubicBezTo>
                <a:cubicBezTo>
                  <a:pt x="334" y="42"/>
                  <a:pt x="385" y="57"/>
                  <a:pt x="385" y="57"/>
                </a:cubicBezTo>
                <a:cubicBezTo>
                  <a:pt x="385" y="57"/>
                  <a:pt x="401" y="63"/>
                  <a:pt x="401" y="74"/>
                </a:cubicBezTo>
                <a:cubicBezTo>
                  <a:pt x="401" y="86"/>
                  <a:pt x="401" y="95"/>
                  <a:pt x="401" y="95"/>
                </a:cubicBezTo>
                <a:cubicBezTo>
                  <a:pt x="454" y="108"/>
                  <a:pt x="454" y="108"/>
                  <a:pt x="454" y="108"/>
                </a:cubicBezTo>
                <a:cubicBezTo>
                  <a:pt x="454" y="108"/>
                  <a:pt x="474" y="112"/>
                  <a:pt x="464" y="147"/>
                </a:cubicBezTo>
                <a:cubicBezTo>
                  <a:pt x="454" y="183"/>
                  <a:pt x="338" y="587"/>
                  <a:pt x="338" y="587"/>
                </a:cubicBezTo>
                <a:lnTo>
                  <a:pt x="0" y="83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ïSḻîḑè">
            <a:extLst>
              <a:ext uri="{FF2B5EF4-FFF2-40B4-BE49-F238E27FC236}">
                <a16:creationId xmlns:a16="http://schemas.microsoft.com/office/drawing/2014/main" id="{C369A2C2-8F8C-4094-8071-F7085F424A5E}"/>
              </a:ext>
            </a:extLst>
          </p:cNvPr>
          <p:cNvSpPr/>
          <p:nvPr/>
        </p:nvSpPr>
        <p:spPr bwMode="auto">
          <a:xfrm>
            <a:off x="7304615" y="4191244"/>
            <a:ext cx="308632" cy="355116"/>
          </a:xfrm>
          <a:custGeom>
            <a:avLst/>
            <a:gdLst>
              <a:gd name="T0" fmla="*/ 499 w 499"/>
              <a:gd name="T1" fmla="*/ 543 h 573"/>
              <a:gd name="T2" fmla="*/ 416 w 499"/>
              <a:gd name="T3" fmla="*/ 149 h 573"/>
              <a:gd name="T4" fmla="*/ 393 w 499"/>
              <a:gd name="T5" fmla="*/ 121 h 573"/>
              <a:gd name="T6" fmla="*/ 349 w 499"/>
              <a:gd name="T7" fmla="*/ 109 h 573"/>
              <a:gd name="T8" fmla="*/ 323 w 499"/>
              <a:gd name="T9" fmla="*/ 71 h 573"/>
              <a:gd name="T10" fmla="*/ 204 w 499"/>
              <a:gd name="T11" fmla="*/ 35 h 573"/>
              <a:gd name="T12" fmla="*/ 191 w 499"/>
              <a:gd name="T13" fmla="*/ 44 h 573"/>
              <a:gd name="T14" fmla="*/ 191 w 499"/>
              <a:gd name="T15" fmla="*/ 54 h 573"/>
              <a:gd name="T16" fmla="*/ 17 w 499"/>
              <a:gd name="T17" fmla="*/ 0 h 573"/>
              <a:gd name="T18" fmla="*/ 0 w 499"/>
              <a:gd name="T19" fmla="*/ 6 h 573"/>
              <a:gd name="T20" fmla="*/ 102 w 499"/>
              <a:gd name="T21" fmla="*/ 379 h 573"/>
              <a:gd name="T22" fmla="*/ 491 w 499"/>
              <a:gd name="T23" fmla="*/ 573 h 573"/>
              <a:gd name="T24" fmla="*/ 499 w 499"/>
              <a:gd name="T25" fmla="*/ 543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9" h="573">
                <a:moveTo>
                  <a:pt x="499" y="543"/>
                </a:moveTo>
                <a:cubicBezTo>
                  <a:pt x="416" y="149"/>
                  <a:pt x="416" y="149"/>
                  <a:pt x="416" y="149"/>
                </a:cubicBezTo>
                <a:cubicBezTo>
                  <a:pt x="416" y="149"/>
                  <a:pt x="421" y="131"/>
                  <a:pt x="393" y="121"/>
                </a:cubicBezTo>
                <a:cubicBezTo>
                  <a:pt x="365" y="111"/>
                  <a:pt x="349" y="109"/>
                  <a:pt x="349" y="109"/>
                </a:cubicBezTo>
                <a:cubicBezTo>
                  <a:pt x="349" y="109"/>
                  <a:pt x="354" y="80"/>
                  <a:pt x="323" y="71"/>
                </a:cubicBezTo>
                <a:cubicBezTo>
                  <a:pt x="293" y="63"/>
                  <a:pt x="204" y="35"/>
                  <a:pt x="204" y="35"/>
                </a:cubicBezTo>
                <a:cubicBezTo>
                  <a:pt x="191" y="44"/>
                  <a:pt x="191" y="44"/>
                  <a:pt x="191" y="4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6"/>
                  <a:pt x="0" y="6"/>
                  <a:pt x="0" y="6"/>
                </a:cubicBezTo>
                <a:cubicBezTo>
                  <a:pt x="102" y="379"/>
                  <a:pt x="102" y="379"/>
                  <a:pt x="102" y="379"/>
                </a:cubicBezTo>
                <a:cubicBezTo>
                  <a:pt x="491" y="573"/>
                  <a:pt x="491" y="573"/>
                  <a:pt x="491" y="573"/>
                </a:cubicBezTo>
                <a:lnTo>
                  <a:pt x="499" y="543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i$1iďe">
            <a:extLst>
              <a:ext uri="{FF2B5EF4-FFF2-40B4-BE49-F238E27FC236}">
                <a16:creationId xmlns:a16="http://schemas.microsoft.com/office/drawing/2014/main" id="{B8D5092B-A57B-4481-8E23-007437351C84}"/>
              </a:ext>
            </a:extLst>
          </p:cNvPr>
          <p:cNvSpPr/>
          <p:nvPr/>
        </p:nvSpPr>
        <p:spPr bwMode="auto">
          <a:xfrm>
            <a:off x="7300805" y="4187434"/>
            <a:ext cx="307870" cy="358927"/>
          </a:xfrm>
          <a:custGeom>
            <a:avLst/>
            <a:gdLst>
              <a:gd name="T0" fmla="*/ 496 w 496"/>
              <a:gd name="T1" fmla="*/ 579 h 579"/>
              <a:gd name="T2" fmla="*/ 408 w 496"/>
              <a:gd name="T3" fmla="*/ 164 h 579"/>
              <a:gd name="T4" fmla="*/ 385 w 496"/>
              <a:gd name="T5" fmla="*/ 136 h 579"/>
              <a:gd name="T6" fmla="*/ 341 w 496"/>
              <a:gd name="T7" fmla="*/ 124 h 579"/>
              <a:gd name="T8" fmla="*/ 315 w 496"/>
              <a:gd name="T9" fmla="*/ 86 h 579"/>
              <a:gd name="T10" fmla="*/ 196 w 496"/>
              <a:gd name="T11" fmla="*/ 50 h 579"/>
              <a:gd name="T12" fmla="*/ 183 w 496"/>
              <a:gd name="T13" fmla="*/ 69 h 579"/>
              <a:gd name="T14" fmla="*/ 8 w 496"/>
              <a:gd name="T15" fmla="*/ 14 h 579"/>
              <a:gd name="T16" fmla="*/ 8 w 496"/>
              <a:gd name="T17" fmla="*/ 42 h 579"/>
              <a:gd name="T18" fmla="*/ 93 w 496"/>
              <a:gd name="T19" fmla="*/ 393 h 579"/>
              <a:gd name="T20" fmla="*/ 496 w 496"/>
              <a:gd name="T21" fmla="*/ 579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6" h="579">
                <a:moveTo>
                  <a:pt x="496" y="579"/>
                </a:moveTo>
                <a:cubicBezTo>
                  <a:pt x="408" y="164"/>
                  <a:pt x="408" y="164"/>
                  <a:pt x="408" y="164"/>
                </a:cubicBezTo>
                <a:cubicBezTo>
                  <a:pt x="408" y="164"/>
                  <a:pt x="412" y="146"/>
                  <a:pt x="385" y="136"/>
                </a:cubicBezTo>
                <a:cubicBezTo>
                  <a:pt x="357" y="126"/>
                  <a:pt x="341" y="124"/>
                  <a:pt x="341" y="124"/>
                </a:cubicBezTo>
                <a:cubicBezTo>
                  <a:pt x="341" y="124"/>
                  <a:pt x="346" y="95"/>
                  <a:pt x="315" y="86"/>
                </a:cubicBezTo>
                <a:cubicBezTo>
                  <a:pt x="285" y="77"/>
                  <a:pt x="196" y="50"/>
                  <a:pt x="196" y="50"/>
                </a:cubicBezTo>
                <a:cubicBezTo>
                  <a:pt x="183" y="69"/>
                  <a:pt x="183" y="69"/>
                  <a:pt x="183" y="69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0" y="0"/>
                  <a:pt x="8" y="42"/>
                </a:cubicBezTo>
                <a:cubicBezTo>
                  <a:pt x="17" y="85"/>
                  <a:pt x="93" y="393"/>
                  <a:pt x="93" y="393"/>
                </a:cubicBezTo>
                <a:lnTo>
                  <a:pt x="496" y="579"/>
                </a:lnTo>
                <a:close/>
              </a:path>
            </a:pathLst>
          </a:custGeom>
          <a:solidFill>
            <a:srgbClr val="E67E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íṧ1îde">
            <a:extLst>
              <a:ext uri="{FF2B5EF4-FFF2-40B4-BE49-F238E27FC236}">
                <a16:creationId xmlns:a16="http://schemas.microsoft.com/office/drawing/2014/main" id="{63DDEF74-ADE4-45C9-BAB6-3EFF19E57E3E}"/>
              </a:ext>
            </a:extLst>
          </p:cNvPr>
          <p:cNvSpPr/>
          <p:nvPr/>
        </p:nvSpPr>
        <p:spPr bwMode="auto">
          <a:xfrm>
            <a:off x="7211644" y="4784121"/>
            <a:ext cx="652318" cy="833685"/>
          </a:xfrm>
          <a:custGeom>
            <a:avLst/>
            <a:gdLst>
              <a:gd name="T0" fmla="*/ 64 w 1052"/>
              <a:gd name="T1" fmla="*/ 0 h 1345"/>
              <a:gd name="T2" fmla="*/ 989 w 1052"/>
              <a:gd name="T3" fmla="*/ 0 h 1345"/>
              <a:gd name="T4" fmla="*/ 1052 w 1052"/>
              <a:gd name="T5" fmla="*/ 68 h 1345"/>
              <a:gd name="T6" fmla="*/ 1052 w 1052"/>
              <a:gd name="T7" fmla="*/ 1276 h 1345"/>
              <a:gd name="T8" fmla="*/ 989 w 1052"/>
              <a:gd name="T9" fmla="*/ 1345 h 1345"/>
              <a:gd name="T10" fmla="*/ 64 w 1052"/>
              <a:gd name="T11" fmla="*/ 1345 h 1345"/>
              <a:gd name="T12" fmla="*/ 0 w 1052"/>
              <a:gd name="T13" fmla="*/ 1276 h 1345"/>
              <a:gd name="T14" fmla="*/ 0 w 1052"/>
              <a:gd name="T15" fmla="*/ 68 h 1345"/>
              <a:gd name="T16" fmla="*/ 64 w 1052"/>
              <a:gd name="T17" fmla="*/ 0 h 1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2" h="1345">
                <a:moveTo>
                  <a:pt x="64" y="0"/>
                </a:moveTo>
                <a:cubicBezTo>
                  <a:pt x="989" y="0"/>
                  <a:pt x="989" y="0"/>
                  <a:pt x="989" y="0"/>
                </a:cubicBezTo>
                <a:cubicBezTo>
                  <a:pt x="1024" y="0"/>
                  <a:pt x="1052" y="30"/>
                  <a:pt x="1052" y="68"/>
                </a:cubicBezTo>
                <a:cubicBezTo>
                  <a:pt x="1052" y="1276"/>
                  <a:pt x="1052" y="1276"/>
                  <a:pt x="1052" y="1276"/>
                </a:cubicBezTo>
                <a:cubicBezTo>
                  <a:pt x="1052" y="1314"/>
                  <a:pt x="1024" y="1345"/>
                  <a:pt x="989" y="1345"/>
                </a:cubicBezTo>
                <a:cubicBezTo>
                  <a:pt x="64" y="1345"/>
                  <a:pt x="64" y="1345"/>
                  <a:pt x="64" y="1345"/>
                </a:cubicBezTo>
                <a:cubicBezTo>
                  <a:pt x="29" y="1345"/>
                  <a:pt x="0" y="1314"/>
                  <a:pt x="0" y="127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30"/>
                  <a:pt x="29" y="0"/>
                  <a:pt x="64" y="0"/>
                </a:cubicBezTo>
              </a:path>
            </a:pathLst>
          </a:custGeom>
          <a:solidFill>
            <a:srgbClr val="F39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íṣľiďè">
            <a:extLst>
              <a:ext uri="{FF2B5EF4-FFF2-40B4-BE49-F238E27FC236}">
                <a16:creationId xmlns:a16="http://schemas.microsoft.com/office/drawing/2014/main" id="{9247901B-F5E3-4E20-A171-DC6DEF4E75E8}"/>
              </a:ext>
            </a:extLst>
          </p:cNvPr>
          <p:cNvSpPr/>
          <p:nvPr/>
        </p:nvSpPr>
        <p:spPr bwMode="auto">
          <a:xfrm>
            <a:off x="7243651" y="4820699"/>
            <a:ext cx="589068" cy="759766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ïṩ1iḋe">
            <a:extLst>
              <a:ext uri="{FF2B5EF4-FFF2-40B4-BE49-F238E27FC236}">
                <a16:creationId xmlns:a16="http://schemas.microsoft.com/office/drawing/2014/main" id="{156C62F8-9EB9-4E48-B476-C553953E6673}"/>
              </a:ext>
            </a:extLst>
          </p:cNvPr>
          <p:cNvSpPr/>
          <p:nvPr/>
        </p:nvSpPr>
        <p:spPr bwMode="auto">
          <a:xfrm>
            <a:off x="7243651" y="4820699"/>
            <a:ext cx="589068" cy="75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îSľïḓe">
            <a:extLst>
              <a:ext uri="{FF2B5EF4-FFF2-40B4-BE49-F238E27FC236}">
                <a16:creationId xmlns:a16="http://schemas.microsoft.com/office/drawing/2014/main" id="{788F0C7F-A376-42EB-A648-C3F1355BF6EA}"/>
              </a:ext>
            </a:extLst>
          </p:cNvPr>
          <p:cNvSpPr/>
          <p:nvPr/>
        </p:nvSpPr>
        <p:spPr bwMode="auto">
          <a:xfrm>
            <a:off x="7415875" y="4701057"/>
            <a:ext cx="244620" cy="119642"/>
          </a:xfrm>
          <a:custGeom>
            <a:avLst/>
            <a:gdLst>
              <a:gd name="T0" fmla="*/ 0 w 321"/>
              <a:gd name="T1" fmla="*/ 0 h 157"/>
              <a:gd name="T2" fmla="*/ 321 w 321"/>
              <a:gd name="T3" fmla="*/ 0 h 157"/>
              <a:gd name="T4" fmla="*/ 321 w 321"/>
              <a:gd name="T5" fmla="*/ 157 h 157"/>
              <a:gd name="T6" fmla="*/ 303 w 321"/>
              <a:gd name="T7" fmla="*/ 157 h 157"/>
              <a:gd name="T8" fmla="*/ 303 w 321"/>
              <a:gd name="T9" fmla="*/ 20 h 157"/>
              <a:gd name="T10" fmla="*/ 17 w 321"/>
              <a:gd name="T11" fmla="*/ 20 h 157"/>
              <a:gd name="T12" fmla="*/ 17 w 321"/>
              <a:gd name="T13" fmla="*/ 157 h 157"/>
              <a:gd name="T14" fmla="*/ 0 w 321"/>
              <a:gd name="T15" fmla="*/ 157 h 157"/>
              <a:gd name="T16" fmla="*/ 0 w 321"/>
              <a:gd name="T17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1" h="157">
                <a:moveTo>
                  <a:pt x="0" y="0"/>
                </a:moveTo>
                <a:lnTo>
                  <a:pt x="321" y="0"/>
                </a:lnTo>
                <a:lnTo>
                  <a:pt x="321" y="157"/>
                </a:lnTo>
                <a:lnTo>
                  <a:pt x="303" y="157"/>
                </a:lnTo>
                <a:lnTo>
                  <a:pt x="303" y="20"/>
                </a:lnTo>
                <a:lnTo>
                  <a:pt x="17" y="20"/>
                </a:lnTo>
                <a:lnTo>
                  <a:pt x="17" y="157"/>
                </a:lnTo>
                <a:lnTo>
                  <a:pt x="0" y="157"/>
                </a:lnTo>
                <a:lnTo>
                  <a:pt x="0" y="0"/>
                </a:lnTo>
                <a:close/>
              </a:path>
            </a:pathLst>
          </a:custGeom>
          <a:solidFill>
            <a:srgbClr val="474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íṥḻidè">
            <a:extLst>
              <a:ext uri="{FF2B5EF4-FFF2-40B4-BE49-F238E27FC236}">
                <a16:creationId xmlns:a16="http://schemas.microsoft.com/office/drawing/2014/main" id="{7ADBFD79-8018-46C5-A087-7D82ECC9A468}"/>
              </a:ext>
            </a:extLst>
          </p:cNvPr>
          <p:cNvSpPr/>
          <p:nvPr/>
        </p:nvSpPr>
        <p:spPr bwMode="auto">
          <a:xfrm>
            <a:off x="7415875" y="4701057"/>
            <a:ext cx="244620" cy="119642"/>
          </a:xfrm>
          <a:custGeom>
            <a:avLst/>
            <a:gdLst>
              <a:gd name="T0" fmla="*/ 0 w 321"/>
              <a:gd name="T1" fmla="*/ 0 h 157"/>
              <a:gd name="T2" fmla="*/ 321 w 321"/>
              <a:gd name="T3" fmla="*/ 0 h 157"/>
              <a:gd name="T4" fmla="*/ 321 w 321"/>
              <a:gd name="T5" fmla="*/ 157 h 157"/>
              <a:gd name="T6" fmla="*/ 303 w 321"/>
              <a:gd name="T7" fmla="*/ 157 h 157"/>
              <a:gd name="T8" fmla="*/ 303 w 321"/>
              <a:gd name="T9" fmla="*/ 20 h 157"/>
              <a:gd name="T10" fmla="*/ 17 w 321"/>
              <a:gd name="T11" fmla="*/ 20 h 157"/>
              <a:gd name="T12" fmla="*/ 17 w 321"/>
              <a:gd name="T13" fmla="*/ 157 h 157"/>
              <a:gd name="T14" fmla="*/ 0 w 321"/>
              <a:gd name="T15" fmla="*/ 157 h 157"/>
              <a:gd name="T16" fmla="*/ 0 w 321"/>
              <a:gd name="T17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1" h="157">
                <a:moveTo>
                  <a:pt x="0" y="0"/>
                </a:moveTo>
                <a:lnTo>
                  <a:pt x="321" y="0"/>
                </a:lnTo>
                <a:lnTo>
                  <a:pt x="321" y="157"/>
                </a:lnTo>
                <a:lnTo>
                  <a:pt x="303" y="157"/>
                </a:lnTo>
                <a:lnTo>
                  <a:pt x="303" y="20"/>
                </a:lnTo>
                <a:lnTo>
                  <a:pt x="17" y="20"/>
                </a:lnTo>
                <a:lnTo>
                  <a:pt x="17" y="157"/>
                </a:lnTo>
                <a:lnTo>
                  <a:pt x="0" y="15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iṣḷíḑê">
            <a:extLst>
              <a:ext uri="{FF2B5EF4-FFF2-40B4-BE49-F238E27FC236}">
                <a16:creationId xmlns:a16="http://schemas.microsoft.com/office/drawing/2014/main" id="{2BDFCABE-BD8F-424F-B106-34B8F0DECAD0}"/>
              </a:ext>
            </a:extLst>
          </p:cNvPr>
          <p:cNvSpPr/>
          <p:nvPr/>
        </p:nvSpPr>
        <p:spPr bwMode="auto">
          <a:xfrm>
            <a:off x="7386155" y="4772690"/>
            <a:ext cx="304060" cy="76967"/>
          </a:xfrm>
          <a:custGeom>
            <a:avLst/>
            <a:gdLst>
              <a:gd name="T0" fmla="*/ 17 w 491"/>
              <a:gd name="T1" fmla="*/ 0 h 124"/>
              <a:gd name="T2" fmla="*/ 474 w 491"/>
              <a:gd name="T3" fmla="*/ 0 h 124"/>
              <a:gd name="T4" fmla="*/ 491 w 491"/>
              <a:gd name="T5" fmla="*/ 19 h 124"/>
              <a:gd name="T6" fmla="*/ 491 w 491"/>
              <a:gd name="T7" fmla="*/ 106 h 124"/>
              <a:gd name="T8" fmla="*/ 474 w 491"/>
              <a:gd name="T9" fmla="*/ 124 h 124"/>
              <a:gd name="T10" fmla="*/ 17 w 491"/>
              <a:gd name="T11" fmla="*/ 124 h 124"/>
              <a:gd name="T12" fmla="*/ 0 w 491"/>
              <a:gd name="T13" fmla="*/ 106 h 124"/>
              <a:gd name="T14" fmla="*/ 0 w 491"/>
              <a:gd name="T15" fmla="*/ 19 h 124"/>
              <a:gd name="T16" fmla="*/ 17 w 491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1" h="124">
                <a:moveTo>
                  <a:pt x="17" y="0"/>
                </a:moveTo>
                <a:cubicBezTo>
                  <a:pt x="474" y="0"/>
                  <a:pt x="474" y="0"/>
                  <a:pt x="474" y="0"/>
                </a:cubicBezTo>
                <a:cubicBezTo>
                  <a:pt x="483" y="0"/>
                  <a:pt x="491" y="8"/>
                  <a:pt x="491" y="19"/>
                </a:cubicBezTo>
                <a:cubicBezTo>
                  <a:pt x="491" y="106"/>
                  <a:pt x="491" y="106"/>
                  <a:pt x="491" y="106"/>
                </a:cubicBezTo>
                <a:cubicBezTo>
                  <a:pt x="491" y="116"/>
                  <a:pt x="483" y="124"/>
                  <a:pt x="474" y="124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7" y="124"/>
                  <a:pt x="0" y="116"/>
                  <a:pt x="0" y="106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7" y="0"/>
                  <a:pt x="17" y="0"/>
                </a:cubicBezTo>
              </a:path>
            </a:pathLst>
          </a:custGeom>
          <a:solidFill>
            <a:srgbClr val="D848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ïş1îḍe">
            <a:extLst>
              <a:ext uri="{FF2B5EF4-FFF2-40B4-BE49-F238E27FC236}">
                <a16:creationId xmlns:a16="http://schemas.microsoft.com/office/drawing/2014/main" id="{281F9A3A-8764-4C7D-841F-BDDC5A5C551A}"/>
              </a:ext>
            </a:extLst>
          </p:cNvPr>
          <p:cNvSpPr/>
          <p:nvPr/>
        </p:nvSpPr>
        <p:spPr bwMode="auto">
          <a:xfrm>
            <a:off x="7530945" y="4772690"/>
            <a:ext cx="159269" cy="76967"/>
          </a:xfrm>
          <a:prstGeom prst="rect">
            <a:avLst/>
          </a:prstGeom>
          <a:solidFill>
            <a:srgbClr val="B4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ïṧ1íḓe">
            <a:extLst>
              <a:ext uri="{FF2B5EF4-FFF2-40B4-BE49-F238E27FC236}">
                <a16:creationId xmlns:a16="http://schemas.microsoft.com/office/drawing/2014/main" id="{CAA776F6-1269-4BB1-B639-369B4322F8C9}"/>
              </a:ext>
            </a:extLst>
          </p:cNvPr>
          <p:cNvSpPr/>
          <p:nvPr/>
        </p:nvSpPr>
        <p:spPr bwMode="auto">
          <a:xfrm>
            <a:off x="7530945" y="4784121"/>
            <a:ext cx="333018" cy="833685"/>
          </a:xfrm>
          <a:custGeom>
            <a:avLst/>
            <a:gdLst>
              <a:gd name="T0" fmla="*/ 474 w 537"/>
              <a:gd name="T1" fmla="*/ 0 h 1345"/>
              <a:gd name="T2" fmla="*/ 257 w 537"/>
              <a:gd name="T3" fmla="*/ 0 h 1345"/>
              <a:gd name="T4" fmla="*/ 257 w 537"/>
              <a:gd name="T5" fmla="*/ 59 h 1345"/>
              <a:gd name="T6" fmla="*/ 486 w 537"/>
              <a:gd name="T7" fmla="*/ 59 h 1345"/>
              <a:gd name="T8" fmla="*/ 486 w 537"/>
              <a:gd name="T9" fmla="*/ 1285 h 1345"/>
              <a:gd name="T10" fmla="*/ 0 w 537"/>
              <a:gd name="T11" fmla="*/ 1285 h 1345"/>
              <a:gd name="T12" fmla="*/ 0 w 537"/>
              <a:gd name="T13" fmla="*/ 1345 h 1345"/>
              <a:gd name="T14" fmla="*/ 474 w 537"/>
              <a:gd name="T15" fmla="*/ 1345 h 1345"/>
              <a:gd name="T16" fmla="*/ 537 w 537"/>
              <a:gd name="T17" fmla="*/ 1276 h 1345"/>
              <a:gd name="T18" fmla="*/ 537 w 537"/>
              <a:gd name="T19" fmla="*/ 68 h 1345"/>
              <a:gd name="T20" fmla="*/ 474 w 537"/>
              <a:gd name="T21" fmla="*/ 0 h 1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7" h="1345">
                <a:moveTo>
                  <a:pt x="474" y="0"/>
                </a:moveTo>
                <a:cubicBezTo>
                  <a:pt x="257" y="0"/>
                  <a:pt x="257" y="0"/>
                  <a:pt x="257" y="0"/>
                </a:cubicBezTo>
                <a:cubicBezTo>
                  <a:pt x="257" y="59"/>
                  <a:pt x="257" y="59"/>
                  <a:pt x="257" y="59"/>
                </a:cubicBezTo>
                <a:cubicBezTo>
                  <a:pt x="486" y="59"/>
                  <a:pt x="486" y="59"/>
                  <a:pt x="486" y="59"/>
                </a:cubicBezTo>
                <a:cubicBezTo>
                  <a:pt x="486" y="1285"/>
                  <a:pt x="486" y="1285"/>
                  <a:pt x="486" y="1285"/>
                </a:cubicBezTo>
                <a:cubicBezTo>
                  <a:pt x="0" y="1285"/>
                  <a:pt x="0" y="1285"/>
                  <a:pt x="0" y="1285"/>
                </a:cubicBezTo>
                <a:cubicBezTo>
                  <a:pt x="0" y="1345"/>
                  <a:pt x="0" y="1345"/>
                  <a:pt x="0" y="1345"/>
                </a:cubicBezTo>
                <a:cubicBezTo>
                  <a:pt x="474" y="1345"/>
                  <a:pt x="474" y="1345"/>
                  <a:pt x="474" y="1345"/>
                </a:cubicBezTo>
                <a:cubicBezTo>
                  <a:pt x="509" y="1345"/>
                  <a:pt x="537" y="1314"/>
                  <a:pt x="537" y="1276"/>
                </a:cubicBezTo>
                <a:cubicBezTo>
                  <a:pt x="537" y="68"/>
                  <a:pt x="537" y="68"/>
                  <a:pt x="537" y="68"/>
                </a:cubicBezTo>
                <a:cubicBezTo>
                  <a:pt x="537" y="30"/>
                  <a:pt x="509" y="0"/>
                  <a:pt x="474" y="0"/>
                </a:cubicBezTo>
              </a:path>
            </a:pathLst>
          </a:custGeom>
          <a:solidFill>
            <a:srgbClr val="DE8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işḻïḓê">
            <a:extLst>
              <a:ext uri="{FF2B5EF4-FFF2-40B4-BE49-F238E27FC236}">
                <a16:creationId xmlns:a16="http://schemas.microsoft.com/office/drawing/2014/main" id="{8C70831F-9666-4850-96EA-721B34232919}"/>
              </a:ext>
            </a:extLst>
          </p:cNvPr>
          <p:cNvSpPr/>
          <p:nvPr/>
        </p:nvSpPr>
        <p:spPr bwMode="auto">
          <a:xfrm>
            <a:off x="7530945" y="4820699"/>
            <a:ext cx="301773" cy="759766"/>
          </a:xfrm>
          <a:custGeom>
            <a:avLst/>
            <a:gdLst>
              <a:gd name="T0" fmla="*/ 486 w 486"/>
              <a:gd name="T1" fmla="*/ 0 h 1226"/>
              <a:gd name="T2" fmla="*/ 257 w 486"/>
              <a:gd name="T3" fmla="*/ 0 h 1226"/>
              <a:gd name="T4" fmla="*/ 257 w 486"/>
              <a:gd name="T5" fmla="*/ 28 h 1226"/>
              <a:gd name="T6" fmla="*/ 257 w 486"/>
              <a:gd name="T7" fmla="*/ 28 h 1226"/>
              <a:gd name="T8" fmla="*/ 240 w 486"/>
              <a:gd name="T9" fmla="*/ 46 h 1226"/>
              <a:gd name="T10" fmla="*/ 0 w 486"/>
              <a:gd name="T11" fmla="*/ 46 h 1226"/>
              <a:gd name="T12" fmla="*/ 0 w 486"/>
              <a:gd name="T13" fmla="*/ 1226 h 1226"/>
              <a:gd name="T14" fmla="*/ 486 w 486"/>
              <a:gd name="T15" fmla="*/ 1226 h 1226"/>
              <a:gd name="T16" fmla="*/ 486 w 486"/>
              <a:gd name="T17" fmla="*/ 0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6" h="1226">
                <a:moveTo>
                  <a:pt x="486" y="0"/>
                </a:moveTo>
                <a:cubicBezTo>
                  <a:pt x="257" y="0"/>
                  <a:pt x="257" y="0"/>
                  <a:pt x="257" y="0"/>
                </a:cubicBezTo>
                <a:cubicBezTo>
                  <a:pt x="257" y="28"/>
                  <a:pt x="257" y="28"/>
                  <a:pt x="257" y="28"/>
                </a:cubicBezTo>
                <a:cubicBezTo>
                  <a:pt x="257" y="28"/>
                  <a:pt x="257" y="28"/>
                  <a:pt x="257" y="28"/>
                </a:cubicBezTo>
                <a:cubicBezTo>
                  <a:pt x="257" y="38"/>
                  <a:pt x="249" y="46"/>
                  <a:pt x="24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1226"/>
                  <a:pt x="0" y="1226"/>
                  <a:pt x="0" y="1226"/>
                </a:cubicBezTo>
                <a:cubicBezTo>
                  <a:pt x="486" y="1226"/>
                  <a:pt x="486" y="1226"/>
                  <a:pt x="486" y="1226"/>
                </a:cubicBezTo>
                <a:cubicBezTo>
                  <a:pt x="486" y="0"/>
                  <a:pt x="486" y="0"/>
                  <a:pt x="486" y="0"/>
                </a:cubicBezTo>
              </a:path>
            </a:pathLst>
          </a:custGeom>
          <a:solidFill>
            <a:srgbClr val="D2D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îṣḻïḋé">
            <a:extLst>
              <a:ext uri="{FF2B5EF4-FFF2-40B4-BE49-F238E27FC236}">
                <a16:creationId xmlns:a16="http://schemas.microsoft.com/office/drawing/2014/main" id="{5ACAEC78-2B54-4C85-8DE4-D47DCD0BA134}"/>
              </a:ext>
            </a:extLst>
          </p:cNvPr>
          <p:cNvSpPr/>
          <p:nvPr/>
        </p:nvSpPr>
        <p:spPr bwMode="auto">
          <a:xfrm>
            <a:off x="7530945" y="4784121"/>
            <a:ext cx="159269" cy="65536"/>
          </a:xfrm>
          <a:custGeom>
            <a:avLst/>
            <a:gdLst>
              <a:gd name="T0" fmla="*/ 257 w 257"/>
              <a:gd name="T1" fmla="*/ 0 h 105"/>
              <a:gd name="T2" fmla="*/ 0 w 257"/>
              <a:gd name="T3" fmla="*/ 0 h 105"/>
              <a:gd name="T4" fmla="*/ 0 w 257"/>
              <a:gd name="T5" fmla="*/ 105 h 105"/>
              <a:gd name="T6" fmla="*/ 240 w 257"/>
              <a:gd name="T7" fmla="*/ 105 h 105"/>
              <a:gd name="T8" fmla="*/ 257 w 257"/>
              <a:gd name="T9" fmla="*/ 87 h 105"/>
              <a:gd name="T10" fmla="*/ 257 w 257"/>
              <a:gd name="T11" fmla="*/ 59 h 105"/>
              <a:gd name="T12" fmla="*/ 257 w 257"/>
              <a:gd name="T13" fmla="*/ 0 h 105"/>
              <a:gd name="T14" fmla="*/ 257 w 257"/>
              <a:gd name="T15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7" h="105">
                <a:moveTo>
                  <a:pt x="25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05"/>
                  <a:pt x="0" y="105"/>
                  <a:pt x="0" y="105"/>
                </a:cubicBezTo>
                <a:cubicBezTo>
                  <a:pt x="240" y="105"/>
                  <a:pt x="240" y="105"/>
                  <a:pt x="240" y="105"/>
                </a:cubicBezTo>
                <a:cubicBezTo>
                  <a:pt x="249" y="105"/>
                  <a:pt x="257" y="97"/>
                  <a:pt x="257" y="87"/>
                </a:cubicBezTo>
                <a:cubicBezTo>
                  <a:pt x="257" y="59"/>
                  <a:pt x="257" y="59"/>
                  <a:pt x="257" y="59"/>
                </a:cubicBezTo>
                <a:cubicBezTo>
                  <a:pt x="257" y="0"/>
                  <a:pt x="257" y="0"/>
                  <a:pt x="257" y="0"/>
                </a:cubicBezTo>
                <a:cubicBezTo>
                  <a:pt x="257" y="0"/>
                  <a:pt x="257" y="0"/>
                  <a:pt x="257" y="0"/>
                </a:cubicBezTo>
              </a:path>
            </a:pathLst>
          </a:custGeom>
          <a:solidFill>
            <a:srgbClr val="A53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iśľiďè">
            <a:extLst>
              <a:ext uri="{FF2B5EF4-FFF2-40B4-BE49-F238E27FC236}">
                <a16:creationId xmlns:a16="http://schemas.microsoft.com/office/drawing/2014/main" id="{40AC0121-C31A-407E-9BFD-34AAA45FFB28}"/>
              </a:ext>
            </a:extLst>
          </p:cNvPr>
          <p:cNvSpPr/>
          <p:nvPr/>
        </p:nvSpPr>
        <p:spPr bwMode="auto">
          <a:xfrm>
            <a:off x="7316808" y="4962441"/>
            <a:ext cx="429037" cy="14479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îṥḻiḋè">
            <a:extLst>
              <a:ext uri="{FF2B5EF4-FFF2-40B4-BE49-F238E27FC236}">
                <a16:creationId xmlns:a16="http://schemas.microsoft.com/office/drawing/2014/main" id="{61A278F7-52C6-417D-B01B-FDFD8A584B32}"/>
              </a:ext>
            </a:extLst>
          </p:cNvPr>
          <p:cNvSpPr/>
          <p:nvPr/>
        </p:nvSpPr>
        <p:spPr bwMode="auto">
          <a:xfrm>
            <a:off x="7316808" y="4995971"/>
            <a:ext cx="429037" cy="13717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işļídê">
            <a:extLst>
              <a:ext uri="{FF2B5EF4-FFF2-40B4-BE49-F238E27FC236}">
                <a16:creationId xmlns:a16="http://schemas.microsoft.com/office/drawing/2014/main" id="{A34FC794-F8DF-46A3-AAA2-7C85DB92B700}"/>
              </a:ext>
            </a:extLst>
          </p:cNvPr>
          <p:cNvSpPr/>
          <p:nvPr/>
        </p:nvSpPr>
        <p:spPr bwMode="auto">
          <a:xfrm>
            <a:off x="7316808" y="5027215"/>
            <a:ext cx="429037" cy="13717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išḻïďe">
            <a:extLst>
              <a:ext uri="{FF2B5EF4-FFF2-40B4-BE49-F238E27FC236}">
                <a16:creationId xmlns:a16="http://schemas.microsoft.com/office/drawing/2014/main" id="{7A15D6E2-0EB2-41A7-8FB8-E9E3A6891C28}"/>
              </a:ext>
            </a:extLst>
          </p:cNvPr>
          <p:cNvSpPr/>
          <p:nvPr/>
        </p:nvSpPr>
        <p:spPr bwMode="auto">
          <a:xfrm>
            <a:off x="7316808" y="5059983"/>
            <a:ext cx="429037" cy="14479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í$ḻïḓe">
            <a:extLst>
              <a:ext uri="{FF2B5EF4-FFF2-40B4-BE49-F238E27FC236}">
                <a16:creationId xmlns:a16="http://schemas.microsoft.com/office/drawing/2014/main" id="{E46ED210-A897-4843-9CDF-F9CFA767E5C0}"/>
              </a:ext>
            </a:extLst>
          </p:cNvPr>
          <p:cNvSpPr/>
          <p:nvPr/>
        </p:nvSpPr>
        <p:spPr bwMode="auto">
          <a:xfrm>
            <a:off x="7316808" y="5092751"/>
            <a:ext cx="429037" cy="13717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işḷíḍe">
            <a:extLst>
              <a:ext uri="{FF2B5EF4-FFF2-40B4-BE49-F238E27FC236}">
                <a16:creationId xmlns:a16="http://schemas.microsoft.com/office/drawing/2014/main" id="{0F3FA158-2BDB-4C3F-B75C-45BCE6BE7584}"/>
              </a:ext>
            </a:extLst>
          </p:cNvPr>
          <p:cNvSpPr/>
          <p:nvPr/>
        </p:nvSpPr>
        <p:spPr bwMode="auto">
          <a:xfrm>
            <a:off x="7316808" y="5123233"/>
            <a:ext cx="429037" cy="14479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îṣḻîḓe">
            <a:extLst>
              <a:ext uri="{FF2B5EF4-FFF2-40B4-BE49-F238E27FC236}">
                <a16:creationId xmlns:a16="http://schemas.microsoft.com/office/drawing/2014/main" id="{E159A016-1E26-4B95-B3A2-EB33C46FC061}"/>
              </a:ext>
            </a:extLst>
          </p:cNvPr>
          <p:cNvSpPr/>
          <p:nvPr/>
        </p:nvSpPr>
        <p:spPr bwMode="auto">
          <a:xfrm>
            <a:off x="7316808" y="5156764"/>
            <a:ext cx="429037" cy="13717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isḷíďé">
            <a:extLst>
              <a:ext uri="{FF2B5EF4-FFF2-40B4-BE49-F238E27FC236}">
                <a16:creationId xmlns:a16="http://schemas.microsoft.com/office/drawing/2014/main" id="{28939DE4-AB0E-47C8-95C7-EDEA2806BC1D}"/>
              </a:ext>
            </a:extLst>
          </p:cNvPr>
          <p:cNvSpPr/>
          <p:nvPr/>
        </p:nvSpPr>
        <p:spPr bwMode="auto">
          <a:xfrm>
            <a:off x="7307663" y="5520263"/>
            <a:ext cx="429037" cy="11431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iṡľïďè">
            <a:extLst>
              <a:ext uri="{FF2B5EF4-FFF2-40B4-BE49-F238E27FC236}">
                <a16:creationId xmlns:a16="http://schemas.microsoft.com/office/drawing/2014/main" id="{1D4A8040-9B58-4D88-AC32-821412F5C697}"/>
              </a:ext>
            </a:extLst>
          </p:cNvPr>
          <p:cNvSpPr/>
          <p:nvPr/>
        </p:nvSpPr>
        <p:spPr bwMode="auto">
          <a:xfrm>
            <a:off x="7334335" y="5402907"/>
            <a:ext cx="22862" cy="114308"/>
          </a:xfrm>
          <a:custGeom>
            <a:avLst/>
            <a:gdLst>
              <a:gd name="T0" fmla="*/ 18 w 37"/>
              <a:gd name="T1" fmla="*/ 0 h 184"/>
              <a:gd name="T2" fmla="*/ 18 w 37"/>
              <a:gd name="T3" fmla="*/ 0 h 184"/>
              <a:gd name="T4" fmla="*/ 37 w 37"/>
              <a:gd name="T5" fmla="*/ 16 h 184"/>
              <a:gd name="T6" fmla="*/ 37 w 37"/>
              <a:gd name="T7" fmla="*/ 184 h 184"/>
              <a:gd name="T8" fmla="*/ 0 w 37"/>
              <a:gd name="T9" fmla="*/ 184 h 184"/>
              <a:gd name="T10" fmla="*/ 0 w 37"/>
              <a:gd name="T11" fmla="*/ 16 h 184"/>
              <a:gd name="T12" fmla="*/ 18 w 37"/>
              <a:gd name="T13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184"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28" y="0"/>
                  <a:pt x="37" y="7"/>
                  <a:pt x="37" y="16"/>
                </a:cubicBezTo>
                <a:cubicBezTo>
                  <a:pt x="37" y="184"/>
                  <a:pt x="37" y="184"/>
                  <a:pt x="37" y="184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8" y="0"/>
                  <a:pt x="18" y="0"/>
                </a:cubicBez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îślíḓé">
            <a:extLst>
              <a:ext uri="{FF2B5EF4-FFF2-40B4-BE49-F238E27FC236}">
                <a16:creationId xmlns:a16="http://schemas.microsoft.com/office/drawing/2014/main" id="{4CC55E6C-EEE9-4865-B347-724E25BD04C1}"/>
              </a:ext>
            </a:extLst>
          </p:cNvPr>
          <p:cNvSpPr/>
          <p:nvPr/>
        </p:nvSpPr>
        <p:spPr bwMode="auto">
          <a:xfrm>
            <a:off x="7378535" y="5390714"/>
            <a:ext cx="22100" cy="126501"/>
          </a:xfrm>
          <a:custGeom>
            <a:avLst/>
            <a:gdLst>
              <a:gd name="T0" fmla="*/ 18 w 36"/>
              <a:gd name="T1" fmla="*/ 0 h 204"/>
              <a:gd name="T2" fmla="*/ 18 w 36"/>
              <a:gd name="T3" fmla="*/ 0 h 204"/>
              <a:gd name="T4" fmla="*/ 36 w 36"/>
              <a:gd name="T5" fmla="*/ 18 h 204"/>
              <a:gd name="T6" fmla="*/ 36 w 36"/>
              <a:gd name="T7" fmla="*/ 204 h 204"/>
              <a:gd name="T8" fmla="*/ 0 w 36"/>
              <a:gd name="T9" fmla="*/ 204 h 204"/>
              <a:gd name="T10" fmla="*/ 0 w 36"/>
              <a:gd name="T11" fmla="*/ 18 h 204"/>
              <a:gd name="T12" fmla="*/ 18 w 36"/>
              <a:gd name="T13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204"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28" y="0"/>
                  <a:pt x="36" y="8"/>
                  <a:pt x="36" y="18"/>
                </a:cubicBezTo>
                <a:cubicBezTo>
                  <a:pt x="36" y="204"/>
                  <a:pt x="36" y="204"/>
                  <a:pt x="36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8" y="0"/>
                  <a:pt x="18" y="0"/>
                </a:cubicBezTo>
                <a:close/>
              </a:path>
            </a:pathLst>
          </a:cu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íṣḻïdè">
            <a:extLst>
              <a:ext uri="{FF2B5EF4-FFF2-40B4-BE49-F238E27FC236}">
                <a16:creationId xmlns:a16="http://schemas.microsoft.com/office/drawing/2014/main" id="{35CA7D02-0AFA-4929-8A11-830B8E201029}"/>
              </a:ext>
            </a:extLst>
          </p:cNvPr>
          <p:cNvSpPr/>
          <p:nvPr/>
        </p:nvSpPr>
        <p:spPr bwMode="auto">
          <a:xfrm>
            <a:off x="7421971" y="5403668"/>
            <a:ext cx="22100" cy="114308"/>
          </a:xfrm>
          <a:custGeom>
            <a:avLst/>
            <a:gdLst>
              <a:gd name="T0" fmla="*/ 18 w 36"/>
              <a:gd name="T1" fmla="*/ 0 h 184"/>
              <a:gd name="T2" fmla="*/ 18 w 36"/>
              <a:gd name="T3" fmla="*/ 0 h 184"/>
              <a:gd name="T4" fmla="*/ 36 w 36"/>
              <a:gd name="T5" fmla="*/ 16 h 184"/>
              <a:gd name="T6" fmla="*/ 36 w 36"/>
              <a:gd name="T7" fmla="*/ 184 h 184"/>
              <a:gd name="T8" fmla="*/ 0 w 36"/>
              <a:gd name="T9" fmla="*/ 184 h 184"/>
              <a:gd name="T10" fmla="*/ 0 w 36"/>
              <a:gd name="T11" fmla="*/ 16 h 184"/>
              <a:gd name="T12" fmla="*/ 18 w 36"/>
              <a:gd name="T13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84"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28" y="0"/>
                  <a:pt x="36" y="7"/>
                  <a:pt x="36" y="16"/>
                </a:cubicBezTo>
                <a:cubicBezTo>
                  <a:pt x="36" y="184"/>
                  <a:pt x="36" y="184"/>
                  <a:pt x="36" y="184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8" y="0"/>
                  <a:pt x="18" y="0"/>
                </a:cubicBez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îṥļîḓè">
            <a:extLst>
              <a:ext uri="{FF2B5EF4-FFF2-40B4-BE49-F238E27FC236}">
                <a16:creationId xmlns:a16="http://schemas.microsoft.com/office/drawing/2014/main" id="{F3967F75-CBCE-4316-9039-FB10008FBCD2}"/>
              </a:ext>
            </a:extLst>
          </p:cNvPr>
          <p:cNvSpPr/>
          <p:nvPr/>
        </p:nvSpPr>
        <p:spPr bwMode="auto">
          <a:xfrm>
            <a:off x="7469219" y="5344228"/>
            <a:ext cx="22862" cy="173748"/>
          </a:xfrm>
          <a:custGeom>
            <a:avLst/>
            <a:gdLst>
              <a:gd name="T0" fmla="*/ 18 w 37"/>
              <a:gd name="T1" fmla="*/ 0 h 280"/>
              <a:gd name="T2" fmla="*/ 18 w 37"/>
              <a:gd name="T3" fmla="*/ 0 h 280"/>
              <a:gd name="T4" fmla="*/ 37 w 37"/>
              <a:gd name="T5" fmla="*/ 25 h 280"/>
              <a:gd name="T6" fmla="*/ 37 w 37"/>
              <a:gd name="T7" fmla="*/ 280 h 280"/>
              <a:gd name="T8" fmla="*/ 0 w 37"/>
              <a:gd name="T9" fmla="*/ 280 h 280"/>
              <a:gd name="T10" fmla="*/ 0 w 37"/>
              <a:gd name="T11" fmla="*/ 25 h 280"/>
              <a:gd name="T12" fmla="*/ 18 w 37"/>
              <a:gd name="T13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80"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28" y="0"/>
                  <a:pt x="37" y="11"/>
                  <a:pt x="37" y="25"/>
                </a:cubicBezTo>
                <a:cubicBezTo>
                  <a:pt x="37" y="280"/>
                  <a:pt x="37" y="280"/>
                  <a:pt x="37" y="28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1"/>
                  <a:pt x="8" y="0"/>
                  <a:pt x="18" y="0"/>
                </a:cubicBezTo>
                <a:close/>
              </a:path>
            </a:pathLst>
          </a:cu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iś1îḓê">
            <a:extLst>
              <a:ext uri="{FF2B5EF4-FFF2-40B4-BE49-F238E27FC236}">
                <a16:creationId xmlns:a16="http://schemas.microsoft.com/office/drawing/2014/main" id="{8704D51C-A958-486B-8107-C4097DC363ED}"/>
              </a:ext>
            </a:extLst>
          </p:cNvPr>
          <p:cNvSpPr/>
          <p:nvPr/>
        </p:nvSpPr>
        <p:spPr bwMode="auto">
          <a:xfrm>
            <a:off x="7514942" y="5409003"/>
            <a:ext cx="22100" cy="108974"/>
          </a:xfrm>
          <a:custGeom>
            <a:avLst/>
            <a:gdLst>
              <a:gd name="T0" fmla="*/ 18 w 36"/>
              <a:gd name="T1" fmla="*/ 0 h 176"/>
              <a:gd name="T2" fmla="*/ 18 w 36"/>
              <a:gd name="T3" fmla="*/ 0 h 176"/>
              <a:gd name="T4" fmla="*/ 36 w 36"/>
              <a:gd name="T5" fmla="*/ 15 h 176"/>
              <a:gd name="T6" fmla="*/ 36 w 36"/>
              <a:gd name="T7" fmla="*/ 176 h 176"/>
              <a:gd name="T8" fmla="*/ 0 w 36"/>
              <a:gd name="T9" fmla="*/ 176 h 176"/>
              <a:gd name="T10" fmla="*/ 0 w 36"/>
              <a:gd name="T11" fmla="*/ 15 h 176"/>
              <a:gd name="T12" fmla="*/ 18 w 36"/>
              <a:gd name="T13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76"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28" y="0"/>
                  <a:pt x="36" y="7"/>
                  <a:pt x="36" y="15"/>
                </a:cubicBezTo>
                <a:cubicBezTo>
                  <a:pt x="36" y="176"/>
                  <a:pt x="36" y="176"/>
                  <a:pt x="36" y="176"/>
                </a:cubicBezTo>
                <a:cubicBezTo>
                  <a:pt x="0" y="176"/>
                  <a:pt x="0" y="176"/>
                  <a:pt x="0" y="176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8" y="0"/>
                  <a:pt x="18" y="0"/>
                </a:cubicBez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íşlíḓè">
            <a:extLst>
              <a:ext uri="{FF2B5EF4-FFF2-40B4-BE49-F238E27FC236}">
                <a16:creationId xmlns:a16="http://schemas.microsoft.com/office/drawing/2014/main" id="{D7AD1066-84B2-4E00-B4FA-3F64BC3A2ED5}"/>
              </a:ext>
            </a:extLst>
          </p:cNvPr>
          <p:cNvSpPr/>
          <p:nvPr/>
        </p:nvSpPr>
        <p:spPr bwMode="auto">
          <a:xfrm>
            <a:off x="7561427" y="5452440"/>
            <a:ext cx="22100" cy="65536"/>
          </a:xfrm>
          <a:custGeom>
            <a:avLst/>
            <a:gdLst>
              <a:gd name="T0" fmla="*/ 18 w 36"/>
              <a:gd name="T1" fmla="*/ 0 h 105"/>
              <a:gd name="T2" fmla="*/ 18 w 36"/>
              <a:gd name="T3" fmla="*/ 0 h 105"/>
              <a:gd name="T4" fmla="*/ 36 w 36"/>
              <a:gd name="T5" fmla="*/ 9 h 105"/>
              <a:gd name="T6" fmla="*/ 36 w 36"/>
              <a:gd name="T7" fmla="*/ 105 h 105"/>
              <a:gd name="T8" fmla="*/ 0 w 36"/>
              <a:gd name="T9" fmla="*/ 105 h 105"/>
              <a:gd name="T10" fmla="*/ 0 w 36"/>
              <a:gd name="T11" fmla="*/ 9 h 105"/>
              <a:gd name="T12" fmla="*/ 18 w 36"/>
              <a:gd name="T13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105"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28" y="0"/>
                  <a:pt x="36" y="4"/>
                  <a:pt x="36" y="9"/>
                </a:cubicBezTo>
                <a:cubicBezTo>
                  <a:pt x="36" y="105"/>
                  <a:pt x="36" y="105"/>
                  <a:pt x="36" y="105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8" y="0"/>
                  <a:pt x="18" y="0"/>
                </a:cubicBezTo>
                <a:close/>
              </a:path>
            </a:pathLst>
          </a:cu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îS1iḓe">
            <a:extLst>
              <a:ext uri="{FF2B5EF4-FFF2-40B4-BE49-F238E27FC236}">
                <a16:creationId xmlns:a16="http://schemas.microsoft.com/office/drawing/2014/main" id="{7DE51701-4C05-4F44-997B-1C0A0F978B56}"/>
              </a:ext>
            </a:extLst>
          </p:cNvPr>
          <p:cNvSpPr/>
          <p:nvPr/>
        </p:nvSpPr>
        <p:spPr bwMode="auto">
          <a:xfrm>
            <a:off x="7609437" y="5344991"/>
            <a:ext cx="22862" cy="172986"/>
          </a:xfrm>
          <a:custGeom>
            <a:avLst/>
            <a:gdLst>
              <a:gd name="T0" fmla="*/ 18 w 37"/>
              <a:gd name="T1" fmla="*/ 0 h 279"/>
              <a:gd name="T2" fmla="*/ 18 w 37"/>
              <a:gd name="T3" fmla="*/ 0 h 279"/>
              <a:gd name="T4" fmla="*/ 37 w 37"/>
              <a:gd name="T5" fmla="*/ 25 h 279"/>
              <a:gd name="T6" fmla="*/ 37 w 37"/>
              <a:gd name="T7" fmla="*/ 279 h 279"/>
              <a:gd name="T8" fmla="*/ 0 w 37"/>
              <a:gd name="T9" fmla="*/ 279 h 279"/>
              <a:gd name="T10" fmla="*/ 0 w 37"/>
              <a:gd name="T11" fmla="*/ 25 h 279"/>
              <a:gd name="T12" fmla="*/ 18 w 37"/>
              <a:gd name="T13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79"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28" y="0"/>
                  <a:pt x="37" y="11"/>
                  <a:pt x="37" y="25"/>
                </a:cubicBezTo>
                <a:cubicBezTo>
                  <a:pt x="37" y="279"/>
                  <a:pt x="37" y="279"/>
                  <a:pt x="37" y="279"/>
                </a:cubicBezTo>
                <a:cubicBezTo>
                  <a:pt x="0" y="279"/>
                  <a:pt x="0" y="279"/>
                  <a:pt x="0" y="27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1"/>
                  <a:pt x="8" y="0"/>
                  <a:pt x="18" y="0"/>
                </a:cubicBezTo>
                <a:close/>
              </a:path>
            </a:pathLst>
          </a:cu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ïśḻiḍe">
            <a:extLst>
              <a:ext uri="{FF2B5EF4-FFF2-40B4-BE49-F238E27FC236}">
                <a16:creationId xmlns:a16="http://schemas.microsoft.com/office/drawing/2014/main" id="{2351A013-4B18-4EB1-BAAE-F131FA66B9D8}"/>
              </a:ext>
            </a:extLst>
          </p:cNvPr>
          <p:cNvSpPr/>
          <p:nvPr/>
        </p:nvSpPr>
        <p:spPr bwMode="auto">
          <a:xfrm>
            <a:off x="7650587" y="5356421"/>
            <a:ext cx="22862" cy="161555"/>
          </a:xfrm>
          <a:custGeom>
            <a:avLst/>
            <a:gdLst>
              <a:gd name="T0" fmla="*/ 18 w 37"/>
              <a:gd name="T1" fmla="*/ 0 h 261"/>
              <a:gd name="T2" fmla="*/ 18 w 37"/>
              <a:gd name="T3" fmla="*/ 0 h 261"/>
              <a:gd name="T4" fmla="*/ 37 w 37"/>
              <a:gd name="T5" fmla="*/ 23 h 261"/>
              <a:gd name="T6" fmla="*/ 37 w 37"/>
              <a:gd name="T7" fmla="*/ 261 h 261"/>
              <a:gd name="T8" fmla="*/ 0 w 37"/>
              <a:gd name="T9" fmla="*/ 261 h 261"/>
              <a:gd name="T10" fmla="*/ 0 w 37"/>
              <a:gd name="T11" fmla="*/ 23 h 261"/>
              <a:gd name="T12" fmla="*/ 18 w 37"/>
              <a:gd name="T13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61"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28" y="0"/>
                  <a:pt x="37" y="11"/>
                  <a:pt x="37" y="23"/>
                </a:cubicBezTo>
                <a:cubicBezTo>
                  <a:pt x="37" y="261"/>
                  <a:pt x="37" y="261"/>
                  <a:pt x="37" y="261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1"/>
                  <a:pt x="8" y="0"/>
                  <a:pt x="18" y="0"/>
                </a:cubicBezTo>
                <a:close/>
              </a:path>
            </a:pathLst>
          </a:custGeom>
          <a:solidFill>
            <a:srgbClr val="33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íś1íḓè">
            <a:extLst>
              <a:ext uri="{FF2B5EF4-FFF2-40B4-BE49-F238E27FC236}">
                <a16:creationId xmlns:a16="http://schemas.microsoft.com/office/drawing/2014/main" id="{B73987CB-3DC6-4704-9D21-4AF644F2A313}"/>
              </a:ext>
            </a:extLst>
          </p:cNvPr>
          <p:cNvSpPr/>
          <p:nvPr/>
        </p:nvSpPr>
        <p:spPr bwMode="auto">
          <a:xfrm>
            <a:off x="7688690" y="5316795"/>
            <a:ext cx="22862" cy="201182"/>
          </a:xfrm>
          <a:custGeom>
            <a:avLst/>
            <a:gdLst>
              <a:gd name="T0" fmla="*/ 18 w 37"/>
              <a:gd name="T1" fmla="*/ 0 h 325"/>
              <a:gd name="T2" fmla="*/ 18 w 37"/>
              <a:gd name="T3" fmla="*/ 0 h 325"/>
              <a:gd name="T4" fmla="*/ 37 w 37"/>
              <a:gd name="T5" fmla="*/ 28 h 325"/>
              <a:gd name="T6" fmla="*/ 37 w 37"/>
              <a:gd name="T7" fmla="*/ 325 h 325"/>
              <a:gd name="T8" fmla="*/ 0 w 37"/>
              <a:gd name="T9" fmla="*/ 325 h 325"/>
              <a:gd name="T10" fmla="*/ 0 w 37"/>
              <a:gd name="T11" fmla="*/ 28 h 325"/>
              <a:gd name="T12" fmla="*/ 18 w 37"/>
              <a:gd name="T13" fmla="*/ 0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325"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29" y="0"/>
                  <a:pt x="37" y="13"/>
                  <a:pt x="37" y="28"/>
                </a:cubicBezTo>
                <a:cubicBezTo>
                  <a:pt x="37" y="325"/>
                  <a:pt x="37" y="325"/>
                  <a:pt x="37" y="325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3"/>
                  <a:pt x="9" y="0"/>
                  <a:pt x="18" y="0"/>
                </a:cubicBez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iṣļiďé">
            <a:extLst>
              <a:ext uri="{FF2B5EF4-FFF2-40B4-BE49-F238E27FC236}">
                <a16:creationId xmlns:a16="http://schemas.microsoft.com/office/drawing/2014/main" id="{D853FB89-39CF-46D9-A535-47A77EAE3D4A}"/>
              </a:ext>
            </a:extLst>
          </p:cNvPr>
          <p:cNvSpPr/>
          <p:nvPr/>
        </p:nvSpPr>
        <p:spPr bwMode="auto">
          <a:xfrm>
            <a:off x="7763371" y="5353373"/>
            <a:ext cx="40389" cy="35817"/>
          </a:xfrm>
          <a:prstGeom prst="rect">
            <a:avLst/>
          </a:pr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íSļíďé">
            <a:extLst>
              <a:ext uri="{FF2B5EF4-FFF2-40B4-BE49-F238E27FC236}">
                <a16:creationId xmlns:a16="http://schemas.microsoft.com/office/drawing/2014/main" id="{5696DA48-FBEC-4190-8281-B8533AC3DEF8}"/>
              </a:ext>
            </a:extLst>
          </p:cNvPr>
          <p:cNvSpPr/>
          <p:nvPr/>
        </p:nvSpPr>
        <p:spPr bwMode="auto">
          <a:xfrm>
            <a:off x="7763371" y="5412813"/>
            <a:ext cx="40389" cy="35817"/>
          </a:xfrm>
          <a:prstGeom prst="rect">
            <a:avLst/>
          </a:prstGeom>
          <a:solidFill>
            <a:srgbClr val="33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íSḷîḋe">
            <a:extLst>
              <a:ext uri="{FF2B5EF4-FFF2-40B4-BE49-F238E27FC236}">
                <a16:creationId xmlns:a16="http://schemas.microsoft.com/office/drawing/2014/main" id="{DF070F3F-75E9-46B0-803C-4100F125B11D}"/>
              </a:ext>
            </a:extLst>
          </p:cNvPr>
          <p:cNvSpPr/>
          <p:nvPr/>
        </p:nvSpPr>
        <p:spPr bwMode="auto">
          <a:xfrm>
            <a:off x="7763371" y="5473015"/>
            <a:ext cx="40389" cy="35817"/>
          </a:xfrm>
          <a:prstGeom prst="rect">
            <a:avLst/>
          </a:pr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iṩḷîḓé">
            <a:extLst>
              <a:ext uri="{FF2B5EF4-FFF2-40B4-BE49-F238E27FC236}">
                <a16:creationId xmlns:a16="http://schemas.microsoft.com/office/drawing/2014/main" id="{E2789637-0EAA-4EF6-AB9C-967DFD9377EA}"/>
              </a:ext>
            </a:extLst>
          </p:cNvPr>
          <p:cNvSpPr/>
          <p:nvPr/>
        </p:nvSpPr>
        <p:spPr bwMode="auto">
          <a:xfrm>
            <a:off x="4769262" y="5066842"/>
            <a:ext cx="480094" cy="464090"/>
          </a:xfrm>
          <a:custGeom>
            <a:avLst/>
            <a:gdLst>
              <a:gd name="T0" fmla="*/ 608 w 774"/>
              <a:gd name="T1" fmla="*/ 642 h 749"/>
              <a:gd name="T2" fmla="*/ 656 w 774"/>
              <a:gd name="T3" fmla="*/ 166 h 749"/>
              <a:gd name="T4" fmla="*/ 181 w 774"/>
              <a:gd name="T5" fmla="*/ 118 h 749"/>
              <a:gd name="T6" fmla="*/ 107 w 774"/>
              <a:gd name="T7" fmla="*/ 557 h 749"/>
              <a:gd name="T8" fmla="*/ 100 w 774"/>
              <a:gd name="T9" fmla="*/ 562 h 749"/>
              <a:gd name="T10" fmla="*/ 23 w 774"/>
              <a:gd name="T11" fmla="*/ 625 h 749"/>
              <a:gd name="T12" fmla="*/ 16 w 774"/>
              <a:gd name="T13" fmla="*/ 691 h 749"/>
              <a:gd name="T14" fmla="*/ 83 w 774"/>
              <a:gd name="T15" fmla="*/ 698 h 749"/>
              <a:gd name="T16" fmla="*/ 160 w 774"/>
              <a:gd name="T17" fmla="*/ 635 h 749"/>
              <a:gd name="T18" fmla="*/ 166 w 774"/>
              <a:gd name="T19" fmla="*/ 629 h 749"/>
              <a:gd name="T20" fmla="*/ 608 w 774"/>
              <a:gd name="T21" fmla="*/ 642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4" h="749">
                <a:moveTo>
                  <a:pt x="608" y="642"/>
                </a:moveTo>
                <a:cubicBezTo>
                  <a:pt x="753" y="524"/>
                  <a:pt x="774" y="311"/>
                  <a:pt x="656" y="166"/>
                </a:cubicBezTo>
                <a:cubicBezTo>
                  <a:pt x="538" y="22"/>
                  <a:pt x="325" y="0"/>
                  <a:pt x="181" y="118"/>
                </a:cubicBezTo>
                <a:cubicBezTo>
                  <a:pt x="48" y="227"/>
                  <a:pt x="19" y="415"/>
                  <a:pt x="107" y="557"/>
                </a:cubicBezTo>
                <a:cubicBezTo>
                  <a:pt x="105" y="558"/>
                  <a:pt x="102" y="560"/>
                  <a:pt x="100" y="562"/>
                </a:cubicBezTo>
                <a:cubicBezTo>
                  <a:pt x="23" y="625"/>
                  <a:pt x="23" y="625"/>
                  <a:pt x="23" y="625"/>
                </a:cubicBezTo>
                <a:cubicBezTo>
                  <a:pt x="3" y="641"/>
                  <a:pt x="0" y="671"/>
                  <a:pt x="16" y="691"/>
                </a:cubicBezTo>
                <a:cubicBezTo>
                  <a:pt x="33" y="711"/>
                  <a:pt x="63" y="714"/>
                  <a:pt x="83" y="698"/>
                </a:cubicBezTo>
                <a:cubicBezTo>
                  <a:pt x="160" y="635"/>
                  <a:pt x="160" y="635"/>
                  <a:pt x="160" y="635"/>
                </a:cubicBezTo>
                <a:cubicBezTo>
                  <a:pt x="162" y="633"/>
                  <a:pt x="164" y="631"/>
                  <a:pt x="166" y="629"/>
                </a:cubicBezTo>
                <a:cubicBezTo>
                  <a:pt x="288" y="741"/>
                  <a:pt x="476" y="749"/>
                  <a:pt x="608" y="642"/>
                </a:cubicBezTo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îşḻïḋè">
            <a:extLst>
              <a:ext uri="{FF2B5EF4-FFF2-40B4-BE49-F238E27FC236}">
                <a16:creationId xmlns:a16="http://schemas.microsoft.com/office/drawing/2014/main" id="{65DE8410-7A0B-4970-A42D-21F2269F8D8E}"/>
              </a:ext>
            </a:extLst>
          </p:cNvPr>
          <p:cNvSpPr/>
          <p:nvPr/>
        </p:nvSpPr>
        <p:spPr bwMode="auto">
          <a:xfrm>
            <a:off x="4819558" y="5107992"/>
            <a:ext cx="388647" cy="388646"/>
          </a:xfrm>
          <a:custGeom>
            <a:avLst/>
            <a:gdLst>
              <a:gd name="T0" fmla="*/ 490 w 627"/>
              <a:gd name="T1" fmla="*/ 530 h 628"/>
              <a:gd name="T2" fmla="*/ 97 w 627"/>
              <a:gd name="T3" fmla="*/ 491 h 628"/>
              <a:gd name="T4" fmla="*/ 137 w 627"/>
              <a:gd name="T5" fmla="*/ 98 h 628"/>
              <a:gd name="T6" fmla="*/ 530 w 627"/>
              <a:gd name="T7" fmla="*/ 137 h 628"/>
              <a:gd name="T8" fmla="*/ 490 w 627"/>
              <a:gd name="T9" fmla="*/ 530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7" h="628">
                <a:moveTo>
                  <a:pt x="490" y="530"/>
                </a:moveTo>
                <a:cubicBezTo>
                  <a:pt x="371" y="628"/>
                  <a:pt x="195" y="610"/>
                  <a:pt x="97" y="491"/>
                </a:cubicBezTo>
                <a:cubicBezTo>
                  <a:pt x="0" y="371"/>
                  <a:pt x="18" y="195"/>
                  <a:pt x="137" y="98"/>
                </a:cubicBezTo>
                <a:cubicBezTo>
                  <a:pt x="256" y="0"/>
                  <a:pt x="432" y="18"/>
                  <a:pt x="530" y="137"/>
                </a:cubicBezTo>
                <a:cubicBezTo>
                  <a:pt x="627" y="257"/>
                  <a:pt x="609" y="433"/>
                  <a:pt x="490" y="530"/>
                </a:cubicBezTo>
              </a:path>
            </a:pathLst>
          </a:custGeom>
          <a:solidFill>
            <a:srgbClr val="8860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ïş1ïḋe">
            <a:extLst>
              <a:ext uri="{FF2B5EF4-FFF2-40B4-BE49-F238E27FC236}">
                <a16:creationId xmlns:a16="http://schemas.microsoft.com/office/drawing/2014/main" id="{761F0F65-BA1C-46C2-B766-15D54A914451}"/>
              </a:ext>
            </a:extLst>
          </p:cNvPr>
          <p:cNvSpPr/>
          <p:nvPr/>
        </p:nvSpPr>
        <p:spPr bwMode="auto">
          <a:xfrm>
            <a:off x="4904146" y="5193342"/>
            <a:ext cx="218710" cy="217947"/>
          </a:xfrm>
          <a:custGeom>
            <a:avLst/>
            <a:gdLst>
              <a:gd name="T0" fmla="*/ 276 w 353"/>
              <a:gd name="T1" fmla="*/ 297 h 352"/>
              <a:gd name="T2" fmla="*/ 55 w 353"/>
              <a:gd name="T3" fmla="*/ 275 h 352"/>
              <a:gd name="T4" fmla="*/ 77 w 353"/>
              <a:gd name="T5" fmla="*/ 55 h 352"/>
              <a:gd name="T6" fmla="*/ 298 w 353"/>
              <a:gd name="T7" fmla="*/ 77 h 352"/>
              <a:gd name="T8" fmla="*/ 276 w 353"/>
              <a:gd name="T9" fmla="*/ 29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352">
                <a:moveTo>
                  <a:pt x="276" y="297"/>
                </a:moveTo>
                <a:cubicBezTo>
                  <a:pt x="209" y="352"/>
                  <a:pt x="110" y="342"/>
                  <a:pt x="55" y="275"/>
                </a:cubicBezTo>
                <a:cubicBezTo>
                  <a:pt x="0" y="208"/>
                  <a:pt x="10" y="109"/>
                  <a:pt x="77" y="55"/>
                </a:cubicBezTo>
                <a:cubicBezTo>
                  <a:pt x="144" y="0"/>
                  <a:pt x="243" y="10"/>
                  <a:pt x="298" y="77"/>
                </a:cubicBezTo>
                <a:cubicBezTo>
                  <a:pt x="353" y="144"/>
                  <a:pt x="343" y="243"/>
                  <a:pt x="276" y="297"/>
                </a:cubicBezTo>
                <a:close/>
              </a:path>
            </a:pathLst>
          </a:custGeom>
          <a:solidFill>
            <a:srgbClr val="785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îṩlíḓé">
            <a:extLst>
              <a:ext uri="{FF2B5EF4-FFF2-40B4-BE49-F238E27FC236}">
                <a16:creationId xmlns:a16="http://schemas.microsoft.com/office/drawing/2014/main" id="{B7137030-530B-4A65-8487-DC87832100F7}"/>
              </a:ext>
            </a:extLst>
          </p:cNvPr>
          <p:cNvSpPr/>
          <p:nvPr/>
        </p:nvSpPr>
        <p:spPr bwMode="auto">
          <a:xfrm>
            <a:off x="4904146" y="5129330"/>
            <a:ext cx="245381" cy="65536"/>
          </a:xfrm>
          <a:custGeom>
            <a:avLst/>
            <a:gdLst>
              <a:gd name="T0" fmla="*/ 391 w 395"/>
              <a:gd name="T1" fmla="*/ 101 h 106"/>
              <a:gd name="T2" fmla="*/ 393 w 395"/>
              <a:gd name="T3" fmla="*/ 102 h 106"/>
              <a:gd name="T4" fmla="*/ 395 w 395"/>
              <a:gd name="T5" fmla="*/ 106 h 106"/>
              <a:gd name="T6" fmla="*/ 393 w 395"/>
              <a:gd name="T7" fmla="*/ 102 h 106"/>
              <a:gd name="T8" fmla="*/ 391 w 395"/>
              <a:gd name="T9" fmla="*/ 101 h 106"/>
              <a:gd name="T10" fmla="*/ 1 w 395"/>
              <a:gd name="T11" fmla="*/ 62 h 106"/>
              <a:gd name="T12" fmla="*/ 0 w 395"/>
              <a:gd name="T13" fmla="*/ 63 h 106"/>
              <a:gd name="T14" fmla="*/ 0 w 395"/>
              <a:gd name="T15" fmla="*/ 63 h 106"/>
              <a:gd name="T16" fmla="*/ 0 w 395"/>
              <a:gd name="T17" fmla="*/ 63 h 106"/>
              <a:gd name="T18" fmla="*/ 1 w 395"/>
              <a:gd name="T19" fmla="*/ 62 h 106"/>
              <a:gd name="T20" fmla="*/ 176 w 395"/>
              <a:gd name="T21" fmla="*/ 0 h 106"/>
              <a:gd name="T22" fmla="*/ 3 w 395"/>
              <a:gd name="T23" fmla="*/ 60 h 106"/>
              <a:gd name="T24" fmla="*/ 176 w 395"/>
              <a:gd name="T25" fmla="*/ 0 h 106"/>
              <a:gd name="T26" fmla="*/ 176 w 395"/>
              <a:gd name="T27" fmla="*/ 0 h 106"/>
              <a:gd name="T28" fmla="*/ 176 w 395"/>
              <a:gd name="T29" fmla="*/ 0 h 106"/>
              <a:gd name="T30" fmla="*/ 176 w 395"/>
              <a:gd name="T31" fmla="*/ 0 h 106"/>
              <a:gd name="T32" fmla="*/ 176 w 395"/>
              <a:gd name="T33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5" h="106">
                <a:moveTo>
                  <a:pt x="391" y="101"/>
                </a:moveTo>
                <a:cubicBezTo>
                  <a:pt x="392" y="101"/>
                  <a:pt x="392" y="102"/>
                  <a:pt x="393" y="102"/>
                </a:cubicBezTo>
                <a:cubicBezTo>
                  <a:pt x="393" y="104"/>
                  <a:pt x="394" y="105"/>
                  <a:pt x="395" y="106"/>
                </a:cubicBezTo>
                <a:cubicBezTo>
                  <a:pt x="394" y="105"/>
                  <a:pt x="393" y="104"/>
                  <a:pt x="393" y="102"/>
                </a:cubicBezTo>
                <a:cubicBezTo>
                  <a:pt x="392" y="102"/>
                  <a:pt x="392" y="101"/>
                  <a:pt x="391" y="101"/>
                </a:cubicBezTo>
                <a:moveTo>
                  <a:pt x="1" y="62"/>
                </a:moveTo>
                <a:cubicBezTo>
                  <a:pt x="0" y="62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2"/>
                  <a:pt x="1" y="62"/>
                </a:cubicBezTo>
                <a:moveTo>
                  <a:pt x="176" y="0"/>
                </a:moveTo>
                <a:cubicBezTo>
                  <a:pt x="115" y="0"/>
                  <a:pt x="54" y="20"/>
                  <a:pt x="3" y="60"/>
                </a:cubicBezTo>
                <a:cubicBezTo>
                  <a:pt x="54" y="20"/>
                  <a:pt x="115" y="0"/>
                  <a:pt x="176" y="0"/>
                </a:cubicBezTo>
                <a:moveTo>
                  <a:pt x="176" y="0"/>
                </a:moveTo>
                <a:cubicBezTo>
                  <a:pt x="176" y="0"/>
                  <a:pt x="176" y="0"/>
                  <a:pt x="176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6" y="0"/>
                  <a:pt x="176" y="0"/>
                  <a:pt x="176" y="0"/>
                </a:cubicBezTo>
              </a:path>
            </a:pathLst>
          </a:custGeom>
          <a:solidFill>
            <a:srgbClr val="BEB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îṡľiḓè">
            <a:extLst>
              <a:ext uri="{FF2B5EF4-FFF2-40B4-BE49-F238E27FC236}">
                <a16:creationId xmlns:a16="http://schemas.microsoft.com/office/drawing/2014/main" id="{5C058D63-08F1-4E12-96B7-CC15B6E2164F}"/>
              </a:ext>
            </a:extLst>
          </p:cNvPr>
          <p:cNvSpPr/>
          <p:nvPr/>
        </p:nvSpPr>
        <p:spPr bwMode="auto">
          <a:xfrm>
            <a:off x="4873664" y="5129330"/>
            <a:ext cx="292629" cy="92209"/>
          </a:xfrm>
          <a:custGeom>
            <a:avLst/>
            <a:gdLst>
              <a:gd name="T0" fmla="*/ 225 w 472"/>
              <a:gd name="T1" fmla="*/ 0 h 149"/>
              <a:gd name="T2" fmla="*/ 225 w 472"/>
              <a:gd name="T3" fmla="*/ 0 h 149"/>
              <a:gd name="T4" fmla="*/ 52 w 472"/>
              <a:gd name="T5" fmla="*/ 60 h 149"/>
              <a:gd name="T6" fmla="*/ 50 w 472"/>
              <a:gd name="T7" fmla="*/ 62 h 149"/>
              <a:gd name="T8" fmla="*/ 49 w 472"/>
              <a:gd name="T9" fmla="*/ 63 h 149"/>
              <a:gd name="T10" fmla="*/ 49 w 472"/>
              <a:gd name="T11" fmla="*/ 63 h 149"/>
              <a:gd name="T12" fmla="*/ 0 w 472"/>
              <a:gd name="T13" fmla="*/ 115 h 149"/>
              <a:gd name="T14" fmla="*/ 178 w 472"/>
              <a:gd name="T15" fmla="*/ 99 h 149"/>
              <a:gd name="T16" fmla="*/ 472 w 472"/>
              <a:gd name="T17" fmla="*/ 149 h 149"/>
              <a:gd name="T18" fmla="*/ 444 w 472"/>
              <a:gd name="T19" fmla="*/ 106 h 149"/>
              <a:gd name="T20" fmla="*/ 442 w 472"/>
              <a:gd name="T21" fmla="*/ 102 h 149"/>
              <a:gd name="T22" fmla="*/ 440 w 472"/>
              <a:gd name="T23" fmla="*/ 101 h 149"/>
              <a:gd name="T24" fmla="*/ 225 w 472"/>
              <a:gd name="T25" fmla="*/ 0 h 149"/>
              <a:gd name="T26" fmla="*/ 225 w 472"/>
              <a:gd name="T27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2" h="149">
                <a:moveTo>
                  <a:pt x="225" y="0"/>
                </a:moveTo>
                <a:cubicBezTo>
                  <a:pt x="225" y="0"/>
                  <a:pt x="225" y="0"/>
                  <a:pt x="225" y="0"/>
                </a:cubicBezTo>
                <a:cubicBezTo>
                  <a:pt x="164" y="0"/>
                  <a:pt x="103" y="20"/>
                  <a:pt x="52" y="60"/>
                </a:cubicBezTo>
                <a:cubicBezTo>
                  <a:pt x="51" y="61"/>
                  <a:pt x="51" y="62"/>
                  <a:pt x="50" y="62"/>
                </a:cubicBezTo>
                <a:cubicBezTo>
                  <a:pt x="49" y="62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30" y="79"/>
                  <a:pt x="14" y="96"/>
                  <a:pt x="0" y="115"/>
                </a:cubicBezTo>
                <a:cubicBezTo>
                  <a:pt x="46" y="107"/>
                  <a:pt x="107" y="99"/>
                  <a:pt x="178" y="99"/>
                </a:cubicBezTo>
                <a:cubicBezTo>
                  <a:pt x="266" y="99"/>
                  <a:pt x="367" y="111"/>
                  <a:pt x="472" y="149"/>
                </a:cubicBezTo>
                <a:cubicBezTo>
                  <a:pt x="464" y="134"/>
                  <a:pt x="455" y="120"/>
                  <a:pt x="444" y="106"/>
                </a:cubicBezTo>
                <a:cubicBezTo>
                  <a:pt x="443" y="105"/>
                  <a:pt x="442" y="104"/>
                  <a:pt x="442" y="102"/>
                </a:cubicBezTo>
                <a:cubicBezTo>
                  <a:pt x="441" y="102"/>
                  <a:pt x="441" y="101"/>
                  <a:pt x="440" y="101"/>
                </a:cubicBezTo>
                <a:cubicBezTo>
                  <a:pt x="385" y="34"/>
                  <a:pt x="306" y="0"/>
                  <a:pt x="225" y="0"/>
                </a:cubicBezTo>
                <a:cubicBezTo>
                  <a:pt x="225" y="0"/>
                  <a:pt x="225" y="0"/>
                  <a:pt x="225" y="0"/>
                </a:cubicBezTo>
              </a:path>
            </a:pathLst>
          </a:custGeom>
          <a:solidFill>
            <a:srgbClr val="6D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íṧ1ïḋè">
            <a:extLst>
              <a:ext uri="{FF2B5EF4-FFF2-40B4-BE49-F238E27FC236}">
                <a16:creationId xmlns:a16="http://schemas.microsoft.com/office/drawing/2014/main" id="{5D0ADA08-B2BC-4396-9A1A-C2A6179E89D7}"/>
              </a:ext>
            </a:extLst>
          </p:cNvPr>
          <p:cNvSpPr/>
          <p:nvPr/>
        </p:nvSpPr>
        <p:spPr bwMode="auto">
          <a:xfrm>
            <a:off x="760979" y="2990043"/>
            <a:ext cx="1104398" cy="36348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 fontScale="92500" lnSpcReduction="20000"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Text 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îṥḻiḑê">
            <a:extLst>
              <a:ext uri="{FF2B5EF4-FFF2-40B4-BE49-F238E27FC236}">
                <a16:creationId xmlns:a16="http://schemas.microsoft.com/office/drawing/2014/main" id="{BA57C339-1F2E-4B1A-A444-4BD39C51E827}"/>
              </a:ext>
            </a:extLst>
          </p:cNvPr>
          <p:cNvSpPr/>
          <p:nvPr/>
        </p:nvSpPr>
        <p:spPr>
          <a:xfrm>
            <a:off x="760977" y="3392795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15" name="îṩḷiḑê">
            <a:extLst>
              <a:ext uri="{FF2B5EF4-FFF2-40B4-BE49-F238E27FC236}">
                <a16:creationId xmlns:a16="http://schemas.microsoft.com/office/drawing/2014/main" id="{6E416952-41B2-4C4C-9ED1-C549480C2F49}"/>
              </a:ext>
            </a:extLst>
          </p:cNvPr>
          <p:cNvSpPr/>
          <p:nvPr/>
        </p:nvSpPr>
        <p:spPr bwMode="auto">
          <a:xfrm>
            <a:off x="760978" y="4480914"/>
            <a:ext cx="1105200" cy="36348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 fontScale="92500" lnSpcReduction="20000"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Text 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îṩḷîďê">
            <a:extLst>
              <a:ext uri="{FF2B5EF4-FFF2-40B4-BE49-F238E27FC236}">
                <a16:creationId xmlns:a16="http://schemas.microsoft.com/office/drawing/2014/main" id="{5D849473-6A11-425F-9427-2E7B03E2CB14}"/>
              </a:ext>
            </a:extLst>
          </p:cNvPr>
          <p:cNvSpPr/>
          <p:nvPr/>
        </p:nvSpPr>
        <p:spPr>
          <a:xfrm>
            <a:off x="760977" y="4883666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9" name="ïṧļidè">
            <a:extLst>
              <a:ext uri="{FF2B5EF4-FFF2-40B4-BE49-F238E27FC236}">
                <a16:creationId xmlns:a16="http://schemas.microsoft.com/office/drawing/2014/main" id="{B3AB21EB-0687-4B06-9A2C-761575EB2F4A}"/>
              </a:ext>
            </a:extLst>
          </p:cNvPr>
          <p:cNvSpPr/>
          <p:nvPr/>
        </p:nvSpPr>
        <p:spPr bwMode="auto">
          <a:xfrm>
            <a:off x="8205695" y="2990043"/>
            <a:ext cx="1105200" cy="36348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 fontScale="92500" lnSpcReduction="20000"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Text 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iślîḑé">
            <a:extLst>
              <a:ext uri="{FF2B5EF4-FFF2-40B4-BE49-F238E27FC236}">
                <a16:creationId xmlns:a16="http://schemas.microsoft.com/office/drawing/2014/main" id="{422DB95D-E4B3-4EF7-92CF-2E901C06791F}"/>
              </a:ext>
            </a:extLst>
          </p:cNvPr>
          <p:cNvSpPr/>
          <p:nvPr/>
        </p:nvSpPr>
        <p:spPr>
          <a:xfrm>
            <a:off x="8205694" y="3392795"/>
            <a:ext cx="3225329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 fontScale="92500"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11" name="íšḷïḍé">
            <a:extLst>
              <a:ext uri="{FF2B5EF4-FFF2-40B4-BE49-F238E27FC236}">
                <a16:creationId xmlns:a16="http://schemas.microsoft.com/office/drawing/2014/main" id="{653C52AC-E010-4DAB-90D3-64A1AC627C1F}"/>
              </a:ext>
            </a:extLst>
          </p:cNvPr>
          <p:cNvSpPr/>
          <p:nvPr/>
        </p:nvSpPr>
        <p:spPr bwMode="auto">
          <a:xfrm>
            <a:off x="8205695" y="4480914"/>
            <a:ext cx="1105200" cy="36348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 fontScale="92500" lnSpcReduction="20000"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Text 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iṥḻíḓè">
            <a:extLst>
              <a:ext uri="{FF2B5EF4-FFF2-40B4-BE49-F238E27FC236}">
                <a16:creationId xmlns:a16="http://schemas.microsoft.com/office/drawing/2014/main" id="{466ECD9C-4C60-40B9-896A-7A137FDE2772}"/>
              </a:ext>
            </a:extLst>
          </p:cNvPr>
          <p:cNvSpPr/>
          <p:nvPr/>
        </p:nvSpPr>
        <p:spPr>
          <a:xfrm>
            <a:off x="8205694" y="4883666"/>
            <a:ext cx="3225329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 fontScale="92500"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13" name="ïṩḷíḑe">
            <a:extLst>
              <a:ext uri="{FF2B5EF4-FFF2-40B4-BE49-F238E27FC236}">
                <a16:creationId xmlns:a16="http://schemas.microsoft.com/office/drawing/2014/main" id="{68F040A6-B109-4813-9E4A-80FAD2108261}"/>
              </a:ext>
            </a:extLst>
          </p:cNvPr>
          <p:cNvSpPr txBox="1"/>
          <p:nvPr/>
        </p:nvSpPr>
        <p:spPr>
          <a:xfrm>
            <a:off x="668033" y="1147465"/>
            <a:ext cx="10855935" cy="124897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F4B01C1-1DAB-4042-86AB-02C4C884E520}"/>
              </a:ext>
            </a:extLst>
          </p:cNvPr>
          <p:cNvCxnSpPr/>
          <p:nvPr/>
        </p:nvCxnSpPr>
        <p:spPr>
          <a:xfrm>
            <a:off x="677558" y="2396440"/>
            <a:ext cx="1085245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325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C892B0-C89E-48C4-BC69-6E1C44DA9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A04969-F7F8-42B4-BD08-69139B0C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7FF43E-5825-4FFE-8F17-1FCCC3657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C7F17E4-B472-413B-87BD-34074CE56375}"/>
              </a:ext>
            </a:extLst>
          </p:cNvPr>
          <p:cNvCxnSpPr>
            <a:cxnSpLocks/>
          </p:cNvCxnSpPr>
          <p:nvPr/>
        </p:nvCxnSpPr>
        <p:spPr>
          <a:xfrm>
            <a:off x="0" y="3330087"/>
            <a:ext cx="855878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ísļîďè">
            <a:extLst>
              <a:ext uri="{FF2B5EF4-FFF2-40B4-BE49-F238E27FC236}">
                <a16:creationId xmlns:a16="http://schemas.microsoft.com/office/drawing/2014/main" id="{CAA12B35-266D-494F-9F7F-36E73F066BFA}"/>
              </a:ext>
            </a:extLst>
          </p:cNvPr>
          <p:cNvSpPr/>
          <p:nvPr/>
        </p:nvSpPr>
        <p:spPr>
          <a:xfrm rot="10800000">
            <a:off x="635977" y="3339600"/>
            <a:ext cx="1850048" cy="7239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îś1iḍê">
            <a:extLst>
              <a:ext uri="{FF2B5EF4-FFF2-40B4-BE49-F238E27FC236}">
                <a16:creationId xmlns:a16="http://schemas.microsoft.com/office/drawing/2014/main" id="{E23B0018-9038-4E6E-8FF1-8547D55CE741}"/>
              </a:ext>
            </a:extLst>
          </p:cNvPr>
          <p:cNvSpPr/>
          <p:nvPr/>
        </p:nvSpPr>
        <p:spPr>
          <a:xfrm>
            <a:off x="1175240" y="3539626"/>
            <a:ext cx="771525" cy="7715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îṩľïḋe">
            <a:extLst>
              <a:ext uri="{FF2B5EF4-FFF2-40B4-BE49-F238E27FC236}">
                <a16:creationId xmlns:a16="http://schemas.microsoft.com/office/drawing/2014/main" id="{C993EDE1-23BE-4B70-959B-90A37215CBC9}"/>
              </a:ext>
            </a:extLst>
          </p:cNvPr>
          <p:cNvSpPr/>
          <p:nvPr/>
        </p:nvSpPr>
        <p:spPr>
          <a:xfrm>
            <a:off x="2550502" y="2596650"/>
            <a:ext cx="1850048" cy="7239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íṥļíḋé">
            <a:extLst>
              <a:ext uri="{FF2B5EF4-FFF2-40B4-BE49-F238E27FC236}">
                <a16:creationId xmlns:a16="http://schemas.microsoft.com/office/drawing/2014/main" id="{FF0026DF-B18F-403D-90DF-4F2625B6C35D}"/>
              </a:ext>
            </a:extLst>
          </p:cNvPr>
          <p:cNvSpPr/>
          <p:nvPr/>
        </p:nvSpPr>
        <p:spPr>
          <a:xfrm rot="10800000">
            <a:off x="3089763" y="2349000"/>
            <a:ext cx="771525" cy="7715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ïŝľiḓe">
            <a:extLst>
              <a:ext uri="{FF2B5EF4-FFF2-40B4-BE49-F238E27FC236}">
                <a16:creationId xmlns:a16="http://schemas.microsoft.com/office/drawing/2014/main" id="{D7472D18-8769-4459-9AFD-07A5CB060694}"/>
              </a:ext>
            </a:extLst>
          </p:cNvPr>
          <p:cNvSpPr/>
          <p:nvPr/>
        </p:nvSpPr>
        <p:spPr>
          <a:xfrm rot="10800000">
            <a:off x="4493602" y="3339600"/>
            <a:ext cx="1850048" cy="7239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ïs1iḋe">
            <a:extLst>
              <a:ext uri="{FF2B5EF4-FFF2-40B4-BE49-F238E27FC236}">
                <a16:creationId xmlns:a16="http://schemas.microsoft.com/office/drawing/2014/main" id="{4811CFD9-8DEE-40E2-BEA5-72945E142197}"/>
              </a:ext>
            </a:extLst>
          </p:cNvPr>
          <p:cNvSpPr/>
          <p:nvPr/>
        </p:nvSpPr>
        <p:spPr>
          <a:xfrm>
            <a:off x="5032864" y="3539625"/>
            <a:ext cx="771525" cy="7715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îsḻïďé">
            <a:extLst>
              <a:ext uri="{FF2B5EF4-FFF2-40B4-BE49-F238E27FC236}">
                <a16:creationId xmlns:a16="http://schemas.microsoft.com/office/drawing/2014/main" id="{7907C44D-AB7D-489C-AE5C-499DF10AE911}"/>
              </a:ext>
            </a:extLst>
          </p:cNvPr>
          <p:cNvSpPr/>
          <p:nvPr/>
        </p:nvSpPr>
        <p:spPr>
          <a:xfrm>
            <a:off x="6389077" y="2596650"/>
            <a:ext cx="1850048" cy="7239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ïṩ1íďe">
            <a:extLst>
              <a:ext uri="{FF2B5EF4-FFF2-40B4-BE49-F238E27FC236}">
                <a16:creationId xmlns:a16="http://schemas.microsoft.com/office/drawing/2014/main" id="{59D82668-1CC3-4663-BFDF-8B152CA77162}"/>
              </a:ext>
            </a:extLst>
          </p:cNvPr>
          <p:cNvSpPr/>
          <p:nvPr/>
        </p:nvSpPr>
        <p:spPr>
          <a:xfrm rot="10800000">
            <a:off x="6928338" y="2349000"/>
            <a:ext cx="771525" cy="7715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íṧḷîḍè">
            <a:extLst>
              <a:ext uri="{FF2B5EF4-FFF2-40B4-BE49-F238E27FC236}">
                <a16:creationId xmlns:a16="http://schemas.microsoft.com/office/drawing/2014/main" id="{FD5D2072-1946-4EE7-9E29-CFAB32484FE9}"/>
              </a:ext>
            </a:extLst>
          </p:cNvPr>
          <p:cNvSpPr/>
          <p:nvPr/>
        </p:nvSpPr>
        <p:spPr bwMode="auto">
          <a:xfrm>
            <a:off x="1337448" y="3667960"/>
            <a:ext cx="526556" cy="526556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îSḻiḑè">
            <a:extLst>
              <a:ext uri="{FF2B5EF4-FFF2-40B4-BE49-F238E27FC236}">
                <a16:creationId xmlns:a16="http://schemas.microsoft.com/office/drawing/2014/main" id="{6EBCBAFB-DA6A-450D-953A-6A154E67D65E}"/>
              </a:ext>
            </a:extLst>
          </p:cNvPr>
          <p:cNvSpPr/>
          <p:nvPr/>
        </p:nvSpPr>
        <p:spPr bwMode="auto">
          <a:xfrm>
            <a:off x="3212247" y="2467553"/>
            <a:ext cx="526556" cy="526556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ïŝľïḋè">
            <a:extLst>
              <a:ext uri="{FF2B5EF4-FFF2-40B4-BE49-F238E27FC236}">
                <a16:creationId xmlns:a16="http://schemas.microsoft.com/office/drawing/2014/main" id="{9588F58D-54A3-4E10-87CF-F74E15F6A7EE}"/>
              </a:ext>
            </a:extLst>
          </p:cNvPr>
          <p:cNvSpPr/>
          <p:nvPr/>
        </p:nvSpPr>
        <p:spPr bwMode="auto">
          <a:xfrm>
            <a:off x="5155347" y="3667960"/>
            <a:ext cx="526556" cy="526556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ïś1iḋe">
            <a:extLst>
              <a:ext uri="{FF2B5EF4-FFF2-40B4-BE49-F238E27FC236}">
                <a16:creationId xmlns:a16="http://schemas.microsoft.com/office/drawing/2014/main" id="{011F7B38-4DE7-4B6E-A9CA-3F0583250C0C}"/>
              </a:ext>
            </a:extLst>
          </p:cNvPr>
          <p:cNvSpPr/>
          <p:nvPr/>
        </p:nvSpPr>
        <p:spPr bwMode="auto">
          <a:xfrm>
            <a:off x="7050822" y="2480416"/>
            <a:ext cx="526556" cy="526556"/>
          </a:xfrm>
          <a:custGeom>
            <a:avLst/>
            <a:gdLst>
              <a:gd name="T0" fmla="*/ 0 w 236"/>
              <a:gd name="T1" fmla="*/ 118 h 236"/>
              <a:gd name="T2" fmla="*/ 236 w 236"/>
              <a:gd name="T3" fmla="*/ 118 h 236"/>
              <a:gd name="T4" fmla="*/ 150 w 236"/>
              <a:gd name="T5" fmla="*/ 168 h 236"/>
              <a:gd name="T6" fmla="*/ 128 w 236"/>
              <a:gd name="T7" fmla="*/ 196 h 236"/>
              <a:gd name="T8" fmla="*/ 125 w 236"/>
              <a:gd name="T9" fmla="*/ 199 h 236"/>
              <a:gd name="T10" fmla="*/ 111 w 236"/>
              <a:gd name="T11" fmla="*/ 198 h 236"/>
              <a:gd name="T12" fmla="*/ 110 w 236"/>
              <a:gd name="T13" fmla="*/ 180 h 236"/>
              <a:gd name="T14" fmla="*/ 90 w 236"/>
              <a:gd name="T15" fmla="*/ 173 h 236"/>
              <a:gd name="T16" fmla="*/ 79 w 236"/>
              <a:gd name="T17" fmla="*/ 166 h 236"/>
              <a:gd name="T18" fmla="*/ 78 w 236"/>
              <a:gd name="T19" fmla="*/ 160 h 236"/>
              <a:gd name="T20" fmla="*/ 89 w 236"/>
              <a:gd name="T21" fmla="*/ 147 h 236"/>
              <a:gd name="T22" fmla="*/ 91 w 236"/>
              <a:gd name="T23" fmla="*/ 148 h 236"/>
              <a:gd name="T24" fmla="*/ 119 w 236"/>
              <a:gd name="T25" fmla="*/ 160 h 236"/>
              <a:gd name="T26" fmla="*/ 137 w 236"/>
              <a:gd name="T27" fmla="*/ 145 h 236"/>
              <a:gd name="T28" fmla="*/ 133 w 236"/>
              <a:gd name="T29" fmla="*/ 137 h 236"/>
              <a:gd name="T30" fmla="*/ 122 w 236"/>
              <a:gd name="T31" fmla="*/ 130 h 236"/>
              <a:gd name="T32" fmla="*/ 109 w 236"/>
              <a:gd name="T33" fmla="*/ 125 h 236"/>
              <a:gd name="T34" fmla="*/ 98 w 236"/>
              <a:gd name="T35" fmla="*/ 120 h 236"/>
              <a:gd name="T36" fmla="*/ 89 w 236"/>
              <a:gd name="T37" fmla="*/ 113 h 236"/>
              <a:gd name="T38" fmla="*/ 82 w 236"/>
              <a:gd name="T39" fmla="*/ 103 h 236"/>
              <a:gd name="T40" fmla="*/ 79 w 236"/>
              <a:gd name="T41" fmla="*/ 90 h 236"/>
              <a:gd name="T42" fmla="*/ 110 w 236"/>
              <a:gd name="T43" fmla="*/ 57 h 236"/>
              <a:gd name="T44" fmla="*/ 111 w 236"/>
              <a:gd name="T45" fmla="*/ 38 h 236"/>
              <a:gd name="T46" fmla="*/ 125 w 236"/>
              <a:gd name="T47" fmla="*/ 37 h 236"/>
              <a:gd name="T48" fmla="*/ 128 w 236"/>
              <a:gd name="T49" fmla="*/ 40 h 236"/>
              <a:gd name="T50" fmla="*/ 137 w 236"/>
              <a:gd name="T51" fmla="*/ 58 h 236"/>
              <a:gd name="T52" fmla="*/ 151 w 236"/>
              <a:gd name="T53" fmla="*/ 65 h 236"/>
              <a:gd name="T54" fmla="*/ 155 w 236"/>
              <a:gd name="T55" fmla="*/ 69 h 236"/>
              <a:gd name="T56" fmla="*/ 149 w 236"/>
              <a:gd name="T57" fmla="*/ 85 h 236"/>
              <a:gd name="T58" fmla="*/ 144 w 236"/>
              <a:gd name="T59" fmla="*/ 86 h 236"/>
              <a:gd name="T60" fmla="*/ 140 w 236"/>
              <a:gd name="T61" fmla="*/ 82 h 236"/>
              <a:gd name="T62" fmla="*/ 128 w 236"/>
              <a:gd name="T63" fmla="*/ 77 h 236"/>
              <a:gd name="T64" fmla="*/ 107 w 236"/>
              <a:gd name="T65" fmla="*/ 80 h 236"/>
              <a:gd name="T66" fmla="*/ 102 w 236"/>
              <a:gd name="T67" fmla="*/ 94 h 236"/>
              <a:gd name="T68" fmla="*/ 108 w 236"/>
              <a:gd name="T69" fmla="*/ 101 h 236"/>
              <a:gd name="T70" fmla="*/ 118 w 236"/>
              <a:gd name="T71" fmla="*/ 106 h 236"/>
              <a:gd name="T72" fmla="*/ 132 w 236"/>
              <a:gd name="T73" fmla="*/ 112 h 236"/>
              <a:gd name="T74" fmla="*/ 145 w 236"/>
              <a:gd name="T75" fmla="*/ 119 h 236"/>
              <a:gd name="T76" fmla="*/ 155 w 236"/>
              <a:gd name="T77" fmla="*/ 129 h 236"/>
              <a:gd name="T78" fmla="*/ 159 w 236"/>
              <a:gd name="T79" fmla="*/ 14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moveTo>
                  <a:pt x="150" y="168"/>
                </a:moveTo>
                <a:cubicBezTo>
                  <a:pt x="145" y="175"/>
                  <a:pt x="137" y="179"/>
                  <a:pt x="128" y="180"/>
                </a:cubicBezTo>
                <a:cubicBezTo>
                  <a:pt x="128" y="196"/>
                  <a:pt x="128" y="196"/>
                  <a:pt x="128" y="196"/>
                </a:cubicBezTo>
                <a:cubicBezTo>
                  <a:pt x="128" y="197"/>
                  <a:pt x="127" y="198"/>
                  <a:pt x="127" y="198"/>
                </a:cubicBezTo>
                <a:cubicBezTo>
                  <a:pt x="126" y="199"/>
                  <a:pt x="126" y="199"/>
                  <a:pt x="125" y="199"/>
                </a:cubicBezTo>
                <a:cubicBezTo>
                  <a:pt x="113" y="199"/>
                  <a:pt x="113" y="199"/>
                  <a:pt x="113" y="199"/>
                </a:cubicBezTo>
                <a:cubicBezTo>
                  <a:pt x="112" y="199"/>
                  <a:pt x="111" y="199"/>
                  <a:pt x="111" y="198"/>
                </a:cubicBezTo>
                <a:cubicBezTo>
                  <a:pt x="110" y="197"/>
                  <a:pt x="110" y="197"/>
                  <a:pt x="110" y="196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06" y="180"/>
                  <a:pt x="102" y="179"/>
                  <a:pt x="99" y="177"/>
                </a:cubicBezTo>
                <a:cubicBezTo>
                  <a:pt x="95" y="176"/>
                  <a:pt x="92" y="175"/>
                  <a:pt x="90" y="173"/>
                </a:cubicBezTo>
                <a:cubicBezTo>
                  <a:pt x="88" y="172"/>
                  <a:pt x="85" y="171"/>
                  <a:pt x="83" y="169"/>
                </a:cubicBezTo>
                <a:cubicBezTo>
                  <a:pt x="81" y="168"/>
                  <a:pt x="80" y="166"/>
                  <a:pt x="79" y="166"/>
                </a:cubicBezTo>
                <a:cubicBezTo>
                  <a:pt x="79" y="165"/>
                  <a:pt x="78" y="164"/>
                  <a:pt x="78" y="164"/>
                </a:cubicBezTo>
                <a:cubicBezTo>
                  <a:pt x="77" y="163"/>
                  <a:pt x="77" y="162"/>
                  <a:pt x="78" y="160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87" y="148"/>
                  <a:pt x="88" y="147"/>
                  <a:pt x="89" y="147"/>
                </a:cubicBezTo>
                <a:cubicBezTo>
                  <a:pt x="90" y="147"/>
                  <a:pt x="90" y="147"/>
                  <a:pt x="91" y="148"/>
                </a:cubicBezTo>
                <a:cubicBezTo>
                  <a:pt x="91" y="148"/>
                  <a:pt x="91" y="148"/>
                  <a:pt x="91" y="148"/>
                </a:cubicBezTo>
                <a:cubicBezTo>
                  <a:pt x="98" y="154"/>
                  <a:pt x="105" y="158"/>
                  <a:pt x="112" y="159"/>
                </a:cubicBezTo>
                <a:cubicBezTo>
                  <a:pt x="115" y="160"/>
                  <a:pt x="117" y="160"/>
                  <a:pt x="119" y="160"/>
                </a:cubicBezTo>
                <a:cubicBezTo>
                  <a:pt x="124" y="160"/>
                  <a:pt x="128" y="159"/>
                  <a:pt x="131" y="156"/>
                </a:cubicBezTo>
                <a:cubicBezTo>
                  <a:pt x="135" y="154"/>
                  <a:pt x="137" y="150"/>
                  <a:pt x="137" y="145"/>
                </a:cubicBezTo>
                <a:cubicBezTo>
                  <a:pt x="137" y="144"/>
                  <a:pt x="136" y="142"/>
                  <a:pt x="136" y="140"/>
                </a:cubicBezTo>
                <a:cubicBezTo>
                  <a:pt x="135" y="139"/>
                  <a:pt x="134" y="138"/>
                  <a:pt x="133" y="137"/>
                </a:cubicBezTo>
                <a:cubicBezTo>
                  <a:pt x="132" y="136"/>
                  <a:pt x="130" y="135"/>
                  <a:pt x="127" y="133"/>
                </a:cubicBezTo>
                <a:cubicBezTo>
                  <a:pt x="125" y="132"/>
                  <a:pt x="123" y="131"/>
                  <a:pt x="122" y="130"/>
                </a:cubicBezTo>
                <a:cubicBezTo>
                  <a:pt x="120" y="130"/>
                  <a:pt x="118" y="129"/>
                  <a:pt x="115" y="128"/>
                </a:cubicBezTo>
                <a:cubicBezTo>
                  <a:pt x="112" y="127"/>
                  <a:pt x="110" y="126"/>
                  <a:pt x="109" y="125"/>
                </a:cubicBezTo>
                <a:cubicBezTo>
                  <a:pt x="108" y="125"/>
                  <a:pt x="106" y="124"/>
                  <a:pt x="104" y="123"/>
                </a:cubicBezTo>
                <a:cubicBezTo>
                  <a:pt x="101" y="122"/>
                  <a:pt x="100" y="121"/>
                  <a:pt x="98" y="120"/>
                </a:cubicBezTo>
                <a:cubicBezTo>
                  <a:pt x="97" y="119"/>
                  <a:pt x="95" y="118"/>
                  <a:pt x="93" y="117"/>
                </a:cubicBezTo>
                <a:cubicBezTo>
                  <a:pt x="91" y="116"/>
                  <a:pt x="90" y="114"/>
                  <a:pt x="89" y="113"/>
                </a:cubicBezTo>
                <a:cubicBezTo>
                  <a:pt x="87" y="112"/>
                  <a:pt x="86" y="110"/>
                  <a:pt x="85" y="109"/>
                </a:cubicBezTo>
                <a:cubicBezTo>
                  <a:pt x="83" y="107"/>
                  <a:pt x="82" y="105"/>
                  <a:pt x="82" y="103"/>
                </a:cubicBezTo>
                <a:cubicBezTo>
                  <a:pt x="81" y="102"/>
                  <a:pt x="80" y="100"/>
                  <a:pt x="80" y="97"/>
                </a:cubicBezTo>
                <a:cubicBezTo>
                  <a:pt x="79" y="95"/>
                  <a:pt x="79" y="93"/>
                  <a:pt x="79" y="90"/>
                </a:cubicBezTo>
                <a:cubicBezTo>
                  <a:pt x="79" y="82"/>
                  <a:pt x="82" y="75"/>
                  <a:pt x="88" y="69"/>
                </a:cubicBezTo>
                <a:cubicBezTo>
                  <a:pt x="93" y="62"/>
                  <a:pt x="101" y="58"/>
                  <a:pt x="110" y="57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39"/>
                  <a:pt x="111" y="38"/>
                </a:cubicBezTo>
                <a:cubicBezTo>
                  <a:pt x="111" y="38"/>
                  <a:pt x="112" y="37"/>
                  <a:pt x="113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6" y="37"/>
                  <a:pt x="126" y="38"/>
                  <a:pt x="127" y="38"/>
                </a:cubicBezTo>
                <a:cubicBezTo>
                  <a:pt x="127" y="39"/>
                  <a:pt x="128" y="39"/>
                  <a:pt x="128" y="40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31" y="57"/>
                  <a:pt x="134" y="57"/>
                  <a:pt x="137" y="58"/>
                </a:cubicBezTo>
                <a:cubicBezTo>
                  <a:pt x="140" y="59"/>
                  <a:pt x="143" y="60"/>
                  <a:pt x="145" y="61"/>
                </a:cubicBezTo>
                <a:cubicBezTo>
                  <a:pt x="147" y="62"/>
                  <a:pt x="149" y="63"/>
                  <a:pt x="151" y="65"/>
                </a:cubicBezTo>
                <a:cubicBezTo>
                  <a:pt x="152" y="66"/>
                  <a:pt x="153" y="67"/>
                  <a:pt x="154" y="67"/>
                </a:cubicBezTo>
                <a:cubicBezTo>
                  <a:pt x="155" y="68"/>
                  <a:pt x="155" y="68"/>
                  <a:pt x="155" y="69"/>
                </a:cubicBezTo>
                <a:cubicBezTo>
                  <a:pt x="156" y="70"/>
                  <a:pt x="156" y="71"/>
                  <a:pt x="156" y="72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8" y="86"/>
                  <a:pt x="148" y="86"/>
                  <a:pt x="147" y="87"/>
                </a:cubicBezTo>
                <a:cubicBezTo>
                  <a:pt x="146" y="87"/>
                  <a:pt x="145" y="86"/>
                  <a:pt x="144" y="86"/>
                </a:cubicBezTo>
                <a:cubicBezTo>
                  <a:pt x="144" y="86"/>
                  <a:pt x="144" y="85"/>
                  <a:pt x="143" y="85"/>
                </a:cubicBezTo>
                <a:cubicBezTo>
                  <a:pt x="142" y="84"/>
                  <a:pt x="141" y="83"/>
                  <a:pt x="140" y="82"/>
                </a:cubicBezTo>
                <a:cubicBezTo>
                  <a:pt x="138" y="81"/>
                  <a:pt x="136" y="80"/>
                  <a:pt x="134" y="80"/>
                </a:cubicBezTo>
                <a:cubicBezTo>
                  <a:pt x="133" y="79"/>
                  <a:pt x="130" y="78"/>
                  <a:pt x="128" y="77"/>
                </a:cubicBezTo>
                <a:cubicBezTo>
                  <a:pt x="125" y="77"/>
                  <a:pt x="123" y="76"/>
                  <a:pt x="120" y="76"/>
                </a:cubicBezTo>
                <a:cubicBezTo>
                  <a:pt x="115" y="76"/>
                  <a:pt x="110" y="77"/>
                  <a:pt x="107" y="80"/>
                </a:cubicBezTo>
                <a:cubicBezTo>
                  <a:pt x="103" y="83"/>
                  <a:pt x="101" y="86"/>
                  <a:pt x="101" y="90"/>
                </a:cubicBezTo>
                <a:cubicBezTo>
                  <a:pt x="101" y="92"/>
                  <a:pt x="102" y="93"/>
                  <a:pt x="102" y="94"/>
                </a:cubicBezTo>
                <a:cubicBezTo>
                  <a:pt x="103" y="96"/>
                  <a:pt x="103" y="97"/>
                  <a:pt x="105" y="98"/>
                </a:cubicBezTo>
                <a:cubicBezTo>
                  <a:pt x="106" y="99"/>
                  <a:pt x="107" y="100"/>
                  <a:pt x="108" y="101"/>
                </a:cubicBezTo>
                <a:cubicBezTo>
                  <a:pt x="109" y="102"/>
                  <a:pt x="111" y="103"/>
                  <a:pt x="113" y="104"/>
                </a:cubicBezTo>
                <a:cubicBezTo>
                  <a:pt x="115" y="105"/>
                  <a:pt x="117" y="106"/>
                  <a:pt x="118" y="106"/>
                </a:cubicBezTo>
                <a:cubicBezTo>
                  <a:pt x="120" y="107"/>
                  <a:pt x="122" y="108"/>
                  <a:pt x="125" y="109"/>
                </a:cubicBezTo>
                <a:cubicBezTo>
                  <a:pt x="128" y="110"/>
                  <a:pt x="130" y="111"/>
                  <a:pt x="132" y="112"/>
                </a:cubicBezTo>
                <a:cubicBezTo>
                  <a:pt x="133" y="112"/>
                  <a:pt x="136" y="113"/>
                  <a:pt x="138" y="115"/>
                </a:cubicBezTo>
                <a:cubicBezTo>
                  <a:pt x="141" y="116"/>
                  <a:pt x="143" y="117"/>
                  <a:pt x="145" y="119"/>
                </a:cubicBezTo>
                <a:cubicBezTo>
                  <a:pt x="147" y="120"/>
                  <a:pt x="149" y="121"/>
                  <a:pt x="151" y="123"/>
                </a:cubicBezTo>
                <a:cubicBezTo>
                  <a:pt x="153" y="125"/>
                  <a:pt x="154" y="127"/>
                  <a:pt x="155" y="129"/>
                </a:cubicBezTo>
                <a:cubicBezTo>
                  <a:pt x="156" y="131"/>
                  <a:pt x="157" y="133"/>
                  <a:pt x="158" y="136"/>
                </a:cubicBezTo>
                <a:cubicBezTo>
                  <a:pt x="159" y="138"/>
                  <a:pt x="159" y="141"/>
                  <a:pt x="159" y="144"/>
                </a:cubicBezTo>
                <a:cubicBezTo>
                  <a:pt x="159" y="153"/>
                  <a:pt x="156" y="161"/>
                  <a:pt x="150" y="168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ṥļïḍé">
            <a:extLst>
              <a:ext uri="{FF2B5EF4-FFF2-40B4-BE49-F238E27FC236}">
                <a16:creationId xmlns:a16="http://schemas.microsoft.com/office/drawing/2014/main" id="{CF8B61F9-7888-4882-A2E6-951A5CBBDAF1}"/>
              </a:ext>
            </a:extLst>
          </p:cNvPr>
          <p:cNvSpPr/>
          <p:nvPr/>
        </p:nvSpPr>
        <p:spPr>
          <a:xfrm>
            <a:off x="1177808" y="4598989"/>
            <a:ext cx="2251474" cy="430240"/>
          </a:xfrm>
          <a:prstGeom prst="rect">
            <a:avLst/>
          </a:prstGeom>
        </p:spPr>
        <p:txBody>
          <a:bodyPr wrap="none" lIns="90000" tIns="46800" rIns="90000" bIns="46800">
            <a:normAutofit/>
          </a:bodyPr>
          <a:lstStyle/>
          <a:p>
            <a:pPr>
              <a:spcBef>
                <a:spcPts val="375"/>
              </a:spcBef>
              <a:defRPr/>
            </a:pPr>
            <a:r>
              <a:rPr lang="en-US" altLang="zh-CN" sz="1600" b="1" kern="100" dirty="0">
                <a:solidFill>
                  <a:schemeClr val="accent1"/>
                </a:solidFill>
              </a:rPr>
              <a:t>Text here</a:t>
            </a:r>
            <a:endParaRPr lang="zh-CN" altLang="zh-CN" sz="1600" b="1" kern="100" dirty="0">
              <a:solidFill>
                <a:schemeClr val="accent1"/>
              </a:solidFill>
            </a:endParaRPr>
          </a:p>
        </p:txBody>
      </p:sp>
      <p:sp>
        <p:nvSpPr>
          <p:cNvPr id="31" name="íṩḷiḓe">
            <a:extLst>
              <a:ext uri="{FF2B5EF4-FFF2-40B4-BE49-F238E27FC236}">
                <a16:creationId xmlns:a16="http://schemas.microsoft.com/office/drawing/2014/main" id="{1C46EBBA-6722-47D6-828D-12DAEC31B438}"/>
              </a:ext>
            </a:extLst>
          </p:cNvPr>
          <p:cNvSpPr/>
          <p:nvPr/>
        </p:nvSpPr>
        <p:spPr bwMode="auto">
          <a:xfrm>
            <a:off x="1177809" y="5029228"/>
            <a:ext cx="2251474" cy="111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28" name="ísḷïḑè">
            <a:extLst>
              <a:ext uri="{FF2B5EF4-FFF2-40B4-BE49-F238E27FC236}">
                <a16:creationId xmlns:a16="http://schemas.microsoft.com/office/drawing/2014/main" id="{B3494736-3E64-47EB-9119-AFF7F078EEB8}"/>
              </a:ext>
            </a:extLst>
          </p:cNvPr>
          <p:cNvSpPr/>
          <p:nvPr/>
        </p:nvSpPr>
        <p:spPr>
          <a:xfrm>
            <a:off x="5034050" y="4598989"/>
            <a:ext cx="2251474" cy="430240"/>
          </a:xfrm>
          <a:prstGeom prst="rect">
            <a:avLst/>
          </a:prstGeom>
        </p:spPr>
        <p:txBody>
          <a:bodyPr wrap="none" lIns="90000" tIns="46800" rIns="90000" bIns="46800">
            <a:normAutofit/>
          </a:bodyPr>
          <a:lstStyle/>
          <a:p>
            <a:pPr>
              <a:spcBef>
                <a:spcPts val="375"/>
              </a:spcBef>
              <a:defRPr/>
            </a:pPr>
            <a:r>
              <a:rPr lang="en-US" altLang="zh-CN" sz="1600" b="1" kern="100" dirty="0">
                <a:solidFill>
                  <a:schemeClr val="accent3"/>
                </a:solidFill>
              </a:rPr>
              <a:t>Text here</a:t>
            </a:r>
            <a:endParaRPr lang="zh-CN" altLang="zh-CN" sz="1600" b="1" kern="100" dirty="0">
              <a:solidFill>
                <a:schemeClr val="accent3"/>
              </a:solidFill>
            </a:endParaRPr>
          </a:p>
        </p:txBody>
      </p:sp>
      <p:sp>
        <p:nvSpPr>
          <p:cNvPr id="29" name="íṣľîďè">
            <a:extLst>
              <a:ext uri="{FF2B5EF4-FFF2-40B4-BE49-F238E27FC236}">
                <a16:creationId xmlns:a16="http://schemas.microsoft.com/office/drawing/2014/main" id="{B53D7C9F-5541-465C-9C20-EC760C78584E}"/>
              </a:ext>
            </a:extLst>
          </p:cNvPr>
          <p:cNvSpPr/>
          <p:nvPr/>
        </p:nvSpPr>
        <p:spPr bwMode="auto">
          <a:xfrm>
            <a:off x="5034051" y="5029228"/>
            <a:ext cx="2251474" cy="111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26" name="íşlîḓé">
            <a:extLst>
              <a:ext uri="{FF2B5EF4-FFF2-40B4-BE49-F238E27FC236}">
                <a16:creationId xmlns:a16="http://schemas.microsoft.com/office/drawing/2014/main" id="{8791F382-5B7F-4101-9BEE-6B62A5A6D3F6}"/>
              </a:ext>
            </a:extLst>
          </p:cNvPr>
          <p:cNvSpPr/>
          <p:nvPr/>
        </p:nvSpPr>
        <p:spPr>
          <a:xfrm>
            <a:off x="1896738" y="1236590"/>
            <a:ext cx="3157573" cy="430240"/>
          </a:xfrm>
          <a:prstGeom prst="rect">
            <a:avLst/>
          </a:prstGeom>
        </p:spPr>
        <p:txBody>
          <a:bodyPr wrap="none" lIns="90000" tIns="46800" rIns="90000" bIns="46800">
            <a:normAutofit/>
          </a:bodyPr>
          <a:lstStyle/>
          <a:p>
            <a:pPr algn="ctr">
              <a:spcBef>
                <a:spcPts val="375"/>
              </a:spcBef>
              <a:defRPr/>
            </a:pPr>
            <a:r>
              <a:rPr lang="en-US" altLang="zh-CN" sz="1600" b="1" kern="100" dirty="0">
                <a:solidFill>
                  <a:schemeClr val="accent2"/>
                </a:solidFill>
              </a:rPr>
              <a:t>Text here</a:t>
            </a:r>
            <a:endParaRPr lang="zh-CN" altLang="zh-CN" sz="1600" b="1" kern="100" dirty="0">
              <a:solidFill>
                <a:schemeClr val="accent2"/>
              </a:solidFill>
            </a:endParaRPr>
          </a:p>
        </p:txBody>
      </p:sp>
      <p:sp>
        <p:nvSpPr>
          <p:cNvPr id="27" name="iSļîḍê">
            <a:extLst>
              <a:ext uri="{FF2B5EF4-FFF2-40B4-BE49-F238E27FC236}">
                <a16:creationId xmlns:a16="http://schemas.microsoft.com/office/drawing/2014/main" id="{44208240-AFCA-47EF-8AA5-1D55F6C8F678}"/>
              </a:ext>
            </a:extLst>
          </p:cNvPr>
          <p:cNvSpPr/>
          <p:nvPr/>
        </p:nvSpPr>
        <p:spPr bwMode="auto">
          <a:xfrm>
            <a:off x="1896739" y="1666830"/>
            <a:ext cx="3157573" cy="6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 fontScale="925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  <a:endParaRPr lang="zh-CN" altLang="en-US" sz="10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4" name="ïšļiḑe">
            <a:extLst>
              <a:ext uri="{FF2B5EF4-FFF2-40B4-BE49-F238E27FC236}">
                <a16:creationId xmlns:a16="http://schemas.microsoft.com/office/drawing/2014/main" id="{2E62DB09-97CE-411F-9342-E27D4AA44C94}"/>
              </a:ext>
            </a:extLst>
          </p:cNvPr>
          <p:cNvSpPr/>
          <p:nvPr/>
        </p:nvSpPr>
        <p:spPr>
          <a:xfrm>
            <a:off x="5735313" y="1227498"/>
            <a:ext cx="3157573" cy="430240"/>
          </a:xfrm>
          <a:prstGeom prst="rect">
            <a:avLst/>
          </a:prstGeom>
        </p:spPr>
        <p:txBody>
          <a:bodyPr wrap="none" lIns="90000" tIns="46800" rIns="90000" bIns="46800">
            <a:normAutofit/>
          </a:bodyPr>
          <a:lstStyle/>
          <a:p>
            <a:pPr algn="ctr">
              <a:spcBef>
                <a:spcPts val="375"/>
              </a:spcBef>
              <a:defRPr/>
            </a:pPr>
            <a:r>
              <a:rPr lang="en-US" altLang="zh-CN" sz="1600" b="1" kern="100" dirty="0">
                <a:solidFill>
                  <a:schemeClr val="accent4"/>
                </a:solidFill>
              </a:rPr>
              <a:t>Text here</a:t>
            </a:r>
            <a:endParaRPr lang="zh-CN" altLang="zh-CN" sz="1600" b="1" kern="100" dirty="0">
              <a:solidFill>
                <a:schemeClr val="accent4"/>
              </a:solidFill>
            </a:endParaRPr>
          </a:p>
        </p:txBody>
      </p:sp>
      <p:sp>
        <p:nvSpPr>
          <p:cNvPr id="25" name="îṧḻíḍe">
            <a:extLst>
              <a:ext uri="{FF2B5EF4-FFF2-40B4-BE49-F238E27FC236}">
                <a16:creationId xmlns:a16="http://schemas.microsoft.com/office/drawing/2014/main" id="{561F2724-4EAF-4FDA-9C11-2F2D904C87F3}"/>
              </a:ext>
            </a:extLst>
          </p:cNvPr>
          <p:cNvSpPr/>
          <p:nvPr/>
        </p:nvSpPr>
        <p:spPr bwMode="auto">
          <a:xfrm>
            <a:off x="5735314" y="1657738"/>
            <a:ext cx="3157573" cy="6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3" name="îSḷïďé">
            <a:extLst>
              <a:ext uri="{FF2B5EF4-FFF2-40B4-BE49-F238E27FC236}">
                <a16:creationId xmlns:a16="http://schemas.microsoft.com/office/drawing/2014/main" id="{48242D54-F6B4-488B-8BC9-04C20B9004F3}"/>
              </a:ext>
            </a:extLst>
          </p:cNvPr>
          <p:cNvSpPr txBox="1"/>
          <p:nvPr/>
        </p:nvSpPr>
        <p:spPr>
          <a:xfrm>
            <a:off x="8517065" y="3410590"/>
            <a:ext cx="2997239" cy="221990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defTabSz="914377">
              <a:lnSpc>
                <a:spcPct val="150000"/>
              </a:lnSpc>
            </a:pPr>
            <a:r>
              <a:rPr lang="en-US" altLang="zh-CN" sz="1100" dirty="0"/>
              <a:t>Unified fonts make reading more fluent.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1200" dirty="0"/>
              <a:t>Adjust the spacing to adapt to Chinese typesetting, use the reference line in PPT.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41190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4442D-4B37-45FA-8C6A-C00F06069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4C3F831-D9C5-4D62-9BA0-139ECE83D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BBA6A6-B521-4417-BC7D-72FDE098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iṧ1iḍè">
            <a:extLst>
              <a:ext uri="{FF2B5EF4-FFF2-40B4-BE49-F238E27FC236}">
                <a16:creationId xmlns:a16="http://schemas.microsoft.com/office/drawing/2014/main" id="{6B969CFE-358D-4B79-95C5-24C13FFC29D1}"/>
              </a:ext>
            </a:extLst>
          </p:cNvPr>
          <p:cNvSpPr/>
          <p:nvPr/>
        </p:nvSpPr>
        <p:spPr bwMode="auto">
          <a:xfrm>
            <a:off x="669925" y="1127050"/>
            <a:ext cx="2816075" cy="505050"/>
          </a:xfrm>
          <a:prstGeom prst="homePlat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Step 01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" name="ïṣ1ídé">
            <a:extLst>
              <a:ext uri="{FF2B5EF4-FFF2-40B4-BE49-F238E27FC236}">
                <a16:creationId xmlns:a16="http://schemas.microsoft.com/office/drawing/2014/main" id="{B019A37E-47E3-429E-B17C-95E0DAB568B6}"/>
              </a:ext>
            </a:extLst>
          </p:cNvPr>
          <p:cNvSpPr/>
          <p:nvPr/>
        </p:nvSpPr>
        <p:spPr bwMode="auto">
          <a:xfrm>
            <a:off x="3355217" y="1127050"/>
            <a:ext cx="2816075" cy="505050"/>
          </a:xfrm>
          <a:prstGeom prst="chevron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Step 02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" name="îṣļidê">
            <a:extLst>
              <a:ext uri="{FF2B5EF4-FFF2-40B4-BE49-F238E27FC236}">
                <a16:creationId xmlns:a16="http://schemas.microsoft.com/office/drawing/2014/main" id="{D6E1508B-6C01-4BC8-9193-4818C469D121}"/>
              </a:ext>
            </a:extLst>
          </p:cNvPr>
          <p:cNvSpPr/>
          <p:nvPr/>
        </p:nvSpPr>
        <p:spPr bwMode="auto">
          <a:xfrm>
            <a:off x="6040509" y="1127050"/>
            <a:ext cx="2816075" cy="505050"/>
          </a:xfrm>
          <a:prstGeom prst="chevron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Step 03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" name="îśḷide">
            <a:extLst>
              <a:ext uri="{FF2B5EF4-FFF2-40B4-BE49-F238E27FC236}">
                <a16:creationId xmlns:a16="http://schemas.microsoft.com/office/drawing/2014/main" id="{5B892352-8050-42E3-BF6C-18D0E0F1A5D1}"/>
              </a:ext>
            </a:extLst>
          </p:cNvPr>
          <p:cNvSpPr/>
          <p:nvPr/>
        </p:nvSpPr>
        <p:spPr bwMode="auto">
          <a:xfrm>
            <a:off x="8725800" y="1127050"/>
            <a:ext cx="2816075" cy="505050"/>
          </a:xfrm>
          <a:prstGeom prst="chevron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Step 04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CFA0120-7487-47B0-B40C-920CEE4BECB3}"/>
              </a:ext>
            </a:extLst>
          </p:cNvPr>
          <p:cNvCxnSpPr>
            <a:stCxn id="6" idx="1"/>
          </p:cNvCxnSpPr>
          <p:nvPr/>
        </p:nvCxnSpPr>
        <p:spPr>
          <a:xfrm>
            <a:off x="669925" y="1379575"/>
            <a:ext cx="0" cy="476405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íṣļîḑé">
            <a:extLst>
              <a:ext uri="{FF2B5EF4-FFF2-40B4-BE49-F238E27FC236}">
                <a16:creationId xmlns:a16="http://schemas.microsoft.com/office/drawing/2014/main" id="{62DDC3C1-3888-4CAE-99BC-3F34D8952470}"/>
              </a:ext>
            </a:extLst>
          </p:cNvPr>
          <p:cNvSpPr/>
          <p:nvPr/>
        </p:nvSpPr>
        <p:spPr bwMode="auto">
          <a:xfrm>
            <a:off x="674392" y="2227333"/>
            <a:ext cx="2680819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9" name="íṧḷïḋê">
            <a:extLst>
              <a:ext uri="{FF2B5EF4-FFF2-40B4-BE49-F238E27FC236}">
                <a16:creationId xmlns:a16="http://schemas.microsoft.com/office/drawing/2014/main" id="{8515424C-7CF3-4C65-B49B-06704608706D}"/>
              </a:ext>
            </a:extLst>
          </p:cNvPr>
          <p:cNvSpPr txBox="1"/>
          <p:nvPr/>
        </p:nvSpPr>
        <p:spPr bwMode="auto">
          <a:xfrm>
            <a:off x="674392" y="1814453"/>
            <a:ext cx="268081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B6C4348-912A-4345-872E-CE1A0D6EF4AC}"/>
              </a:ext>
            </a:extLst>
          </p:cNvPr>
          <p:cNvCxnSpPr>
            <a:cxnSpLocks/>
          </p:cNvCxnSpPr>
          <p:nvPr/>
        </p:nvCxnSpPr>
        <p:spPr>
          <a:xfrm>
            <a:off x="3355217" y="1632100"/>
            <a:ext cx="0" cy="451152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ṩlîḋé">
            <a:extLst>
              <a:ext uri="{FF2B5EF4-FFF2-40B4-BE49-F238E27FC236}">
                <a16:creationId xmlns:a16="http://schemas.microsoft.com/office/drawing/2014/main" id="{1D6BFBD1-9A4C-4972-9E73-55DF4E0F0A49}"/>
              </a:ext>
            </a:extLst>
          </p:cNvPr>
          <p:cNvSpPr/>
          <p:nvPr/>
        </p:nvSpPr>
        <p:spPr bwMode="auto">
          <a:xfrm>
            <a:off x="3355211" y="3055617"/>
            <a:ext cx="2680819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7" name="íṩlïďè">
            <a:extLst>
              <a:ext uri="{FF2B5EF4-FFF2-40B4-BE49-F238E27FC236}">
                <a16:creationId xmlns:a16="http://schemas.microsoft.com/office/drawing/2014/main" id="{5CA32D3D-E893-4CF7-B40A-FC6CAA8C1F20}"/>
              </a:ext>
            </a:extLst>
          </p:cNvPr>
          <p:cNvSpPr txBox="1"/>
          <p:nvPr/>
        </p:nvSpPr>
        <p:spPr bwMode="auto">
          <a:xfrm>
            <a:off x="3355211" y="2642737"/>
            <a:ext cx="268081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6E2BC82-BF93-43AE-9497-A405EAB7E124}"/>
              </a:ext>
            </a:extLst>
          </p:cNvPr>
          <p:cNvCxnSpPr>
            <a:cxnSpLocks/>
          </p:cNvCxnSpPr>
          <p:nvPr/>
        </p:nvCxnSpPr>
        <p:spPr>
          <a:xfrm>
            <a:off x="6056923" y="1632100"/>
            <a:ext cx="0" cy="451152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îŝ1iḑè">
            <a:extLst>
              <a:ext uri="{FF2B5EF4-FFF2-40B4-BE49-F238E27FC236}">
                <a16:creationId xmlns:a16="http://schemas.microsoft.com/office/drawing/2014/main" id="{D0C2241C-EB71-4AAF-B918-0C7EF25C6A63}"/>
              </a:ext>
            </a:extLst>
          </p:cNvPr>
          <p:cNvSpPr/>
          <p:nvPr/>
        </p:nvSpPr>
        <p:spPr bwMode="auto">
          <a:xfrm>
            <a:off x="6056917" y="3883901"/>
            <a:ext cx="2680819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5" name="işḷiḓê">
            <a:extLst>
              <a:ext uri="{FF2B5EF4-FFF2-40B4-BE49-F238E27FC236}">
                <a16:creationId xmlns:a16="http://schemas.microsoft.com/office/drawing/2014/main" id="{EF789DC7-93A3-4076-BAD4-6510CB8F2CA9}"/>
              </a:ext>
            </a:extLst>
          </p:cNvPr>
          <p:cNvSpPr txBox="1"/>
          <p:nvPr/>
        </p:nvSpPr>
        <p:spPr bwMode="auto">
          <a:xfrm>
            <a:off x="6056917" y="3471021"/>
            <a:ext cx="268081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4D787EC1-616F-4B65-AC3F-3DA4CB0F536D}"/>
              </a:ext>
            </a:extLst>
          </p:cNvPr>
          <p:cNvCxnSpPr>
            <a:cxnSpLocks/>
          </p:cNvCxnSpPr>
          <p:nvPr/>
        </p:nvCxnSpPr>
        <p:spPr>
          <a:xfrm>
            <a:off x="8721315" y="1632100"/>
            <a:ext cx="0" cy="451152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ïs1íďè">
            <a:extLst>
              <a:ext uri="{FF2B5EF4-FFF2-40B4-BE49-F238E27FC236}">
                <a16:creationId xmlns:a16="http://schemas.microsoft.com/office/drawing/2014/main" id="{B6912E20-1D1A-48E3-9BDE-FEC2B976B135}"/>
              </a:ext>
            </a:extLst>
          </p:cNvPr>
          <p:cNvSpPr/>
          <p:nvPr/>
        </p:nvSpPr>
        <p:spPr bwMode="auto">
          <a:xfrm>
            <a:off x="8721309" y="4712186"/>
            <a:ext cx="2680819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3" name="ïṧlïďé">
            <a:extLst>
              <a:ext uri="{FF2B5EF4-FFF2-40B4-BE49-F238E27FC236}">
                <a16:creationId xmlns:a16="http://schemas.microsoft.com/office/drawing/2014/main" id="{AB8A885B-28B0-4880-B1D5-AAC963E510E7}"/>
              </a:ext>
            </a:extLst>
          </p:cNvPr>
          <p:cNvSpPr txBox="1"/>
          <p:nvPr/>
        </p:nvSpPr>
        <p:spPr bwMode="auto">
          <a:xfrm>
            <a:off x="8721309" y="4299306"/>
            <a:ext cx="268081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18" name="ís1iḓé">
            <a:extLst>
              <a:ext uri="{FF2B5EF4-FFF2-40B4-BE49-F238E27FC236}">
                <a16:creationId xmlns:a16="http://schemas.microsoft.com/office/drawing/2014/main" id="{77547B67-9763-4FF8-8EDE-A5C69DB0BFCF}"/>
              </a:ext>
            </a:extLst>
          </p:cNvPr>
          <p:cNvSpPr txBox="1"/>
          <p:nvPr/>
        </p:nvSpPr>
        <p:spPr bwMode="auto">
          <a:xfrm>
            <a:off x="674392" y="5730745"/>
            <a:ext cx="266888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19" name="îṡļidê">
            <a:extLst>
              <a:ext uri="{FF2B5EF4-FFF2-40B4-BE49-F238E27FC236}">
                <a16:creationId xmlns:a16="http://schemas.microsoft.com/office/drawing/2014/main" id="{C3277F47-1258-43DB-BDE9-ABF652C545C1}"/>
              </a:ext>
            </a:extLst>
          </p:cNvPr>
          <p:cNvSpPr txBox="1"/>
          <p:nvPr/>
        </p:nvSpPr>
        <p:spPr bwMode="auto">
          <a:xfrm>
            <a:off x="3351676" y="5730745"/>
            <a:ext cx="266888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20" name="íślíḓè">
            <a:extLst>
              <a:ext uri="{FF2B5EF4-FFF2-40B4-BE49-F238E27FC236}">
                <a16:creationId xmlns:a16="http://schemas.microsoft.com/office/drawing/2014/main" id="{17878D36-17D4-4C4E-9489-1FA8AE810EE8}"/>
              </a:ext>
            </a:extLst>
          </p:cNvPr>
          <p:cNvSpPr txBox="1"/>
          <p:nvPr/>
        </p:nvSpPr>
        <p:spPr bwMode="auto">
          <a:xfrm>
            <a:off x="6076050" y="5730745"/>
            <a:ext cx="266888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21" name="isļîḓe">
            <a:extLst>
              <a:ext uri="{FF2B5EF4-FFF2-40B4-BE49-F238E27FC236}">
                <a16:creationId xmlns:a16="http://schemas.microsoft.com/office/drawing/2014/main" id="{470DEA98-DAFA-4D95-9540-EDE3B55A3319}"/>
              </a:ext>
            </a:extLst>
          </p:cNvPr>
          <p:cNvSpPr txBox="1"/>
          <p:nvPr/>
        </p:nvSpPr>
        <p:spPr bwMode="auto">
          <a:xfrm>
            <a:off x="8733245" y="5730745"/>
            <a:ext cx="266888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565753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474458" y="2031201"/>
            <a:ext cx="5419185" cy="895350"/>
          </a:xfrm>
        </p:spPr>
        <p:txBody>
          <a:bodyPr/>
          <a:lstStyle/>
          <a:p>
            <a:r>
              <a:rPr lang="zh-CN" altLang="en-US" dirty="0"/>
              <a:t>研究成果与应用前景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475574" y="2926551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189919" y="2478876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accent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088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8AE719-5852-43EE-9012-B8C1E0C83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3D601C3-817D-41F1-BF8C-846B05C0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2EE482-033A-4ED6-B3F7-27CBA5DB8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6" name="îṣḷíḋe">
            <a:extLst>
              <a:ext uri="{FF2B5EF4-FFF2-40B4-BE49-F238E27FC236}">
                <a16:creationId xmlns:a16="http://schemas.microsoft.com/office/drawing/2014/main" id="{95EFF139-7987-422C-9006-1C04F265C429}"/>
              </a:ext>
            </a:extLst>
          </p:cNvPr>
          <p:cNvSpPr/>
          <p:nvPr/>
        </p:nvSpPr>
        <p:spPr>
          <a:xfrm>
            <a:off x="2" y="1116813"/>
            <a:ext cx="7875118" cy="2847442"/>
          </a:xfrm>
          <a:prstGeom prst="homePlate">
            <a:avLst>
              <a:gd name="adj" fmla="val 22522"/>
            </a:avLst>
          </a:prstGeom>
          <a:blipFill>
            <a:blip r:embed="rId3"/>
            <a:srcRect/>
            <a:stretch>
              <a:fillRect t="-39459" b="-3945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iśliḋê">
            <a:extLst>
              <a:ext uri="{FF2B5EF4-FFF2-40B4-BE49-F238E27FC236}">
                <a16:creationId xmlns:a16="http://schemas.microsoft.com/office/drawing/2014/main" id="{7E805008-6ED9-4D72-9896-4FB6E9174BB8}"/>
              </a:ext>
            </a:extLst>
          </p:cNvPr>
          <p:cNvSpPr/>
          <p:nvPr/>
        </p:nvSpPr>
        <p:spPr>
          <a:xfrm>
            <a:off x="669924" y="1116813"/>
            <a:ext cx="6371076" cy="28650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îṥḻíḑé">
            <a:extLst>
              <a:ext uri="{FF2B5EF4-FFF2-40B4-BE49-F238E27FC236}">
                <a16:creationId xmlns:a16="http://schemas.microsoft.com/office/drawing/2014/main" id="{D13C25E9-1D82-44FA-BDC8-7538BE7A9592}"/>
              </a:ext>
            </a:extLst>
          </p:cNvPr>
          <p:cNvSpPr/>
          <p:nvPr/>
        </p:nvSpPr>
        <p:spPr bwMode="auto">
          <a:xfrm>
            <a:off x="743296" y="5442911"/>
            <a:ext cx="2190280" cy="70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When you copy &amp; paste</a:t>
            </a:r>
          </a:p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choose "keep text only" option.</a:t>
            </a:r>
            <a:endParaRPr lang="zh-CN" altLang="en-US" sz="900" dirty="0"/>
          </a:p>
        </p:txBody>
      </p:sp>
      <p:sp>
        <p:nvSpPr>
          <p:cNvPr id="36" name="ïṩļîḓè">
            <a:extLst>
              <a:ext uri="{FF2B5EF4-FFF2-40B4-BE49-F238E27FC236}">
                <a16:creationId xmlns:a16="http://schemas.microsoft.com/office/drawing/2014/main" id="{E0286C26-A13D-4352-9301-1766E1418FDB}"/>
              </a:ext>
            </a:extLst>
          </p:cNvPr>
          <p:cNvSpPr txBox="1"/>
          <p:nvPr/>
        </p:nvSpPr>
        <p:spPr bwMode="auto">
          <a:xfrm>
            <a:off x="743296" y="5073579"/>
            <a:ext cx="2190280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33" name="ïṩḻîďê">
            <a:extLst>
              <a:ext uri="{FF2B5EF4-FFF2-40B4-BE49-F238E27FC236}">
                <a16:creationId xmlns:a16="http://schemas.microsoft.com/office/drawing/2014/main" id="{05820428-1757-464F-8E0D-173F4FAA9F60}"/>
              </a:ext>
            </a:extLst>
          </p:cNvPr>
          <p:cNvSpPr/>
          <p:nvPr/>
        </p:nvSpPr>
        <p:spPr bwMode="auto">
          <a:xfrm>
            <a:off x="3235046" y="5443239"/>
            <a:ext cx="2190280" cy="70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When you copy &amp; paste</a:t>
            </a:r>
          </a:p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choose "keep text only" option.</a:t>
            </a:r>
            <a:endParaRPr lang="zh-CN" altLang="en-US" sz="900" dirty="0"/>
          </a:p>
        </p:txBody>
      </p:sp>
      <p:sp>
        <p:nvSpPr>
          <p:cNvPr id="34" name="íşlíḑe">
            <a:extLst>
              <a:ext uri="{FF2B5EF4-FFF2-40B4-BE49-F238E27FC236}">
                <a16:creationId xmlns:a16="http://schemas.microsoft.com/office/drawing/2014/main" id="{3CD3FFF7-9771-4BFD-A37B-0D5083902831}"/>
              </a:ext>
            </a:extLst>
          </p:cNvPr>
          <p:cNvSpPr txBox="1"/>
          <p:nvPr/>
        </p:nvSpPr>
        <p:spPr bwMode="auto">
          <a:xfrm>
            <a:off x="3235046" y="5073907"/>
            <a:ext cx="2190280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8422C2A-CEBE-4212-90DA-C0FDC8ED0AB8}"/>
              </a:ext>
            </a:extLst>
          </p:cNvPr>
          <p:cNvCxnSpPr/>
          <p:nvPr/>
        </p:nvCxnSpPr>
        <p:spPr>
          <a:xfrm>
            <a:off x="3084311" y="4727964"/>
            <a:ext cx="0" cy="141533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ṡľîďe">
            <a:extLst>
              <a:ext uri="{FF2B5EF4-FFF2-40B4-BE49-F238E27FC236}">
                <a16:creationId xmlns:a16="http://schemas.microsoft.com/office/drawing/2014/main" id="{E7CF671A-7A31-4D50-9B83-B8D0823BEAB6}"/>
              </a:ext>
            </a:extLst>
          </p:cNvPr>
          <p:cNvSpPr txBox="1"/>
          <p:nvPr/>
        </p:nvSpPr>
        <p:spPr>
          <a:xfrm>
            <a:off x="8017994" y="1806504"/>
            <a:ext cx="3504082" cy="146805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2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100" dirty="0"/>
              <a:t>Adjust the spacing to adapt to Chinese typesetting, use the reference line in PPT.</a:t>
            </a:r>
            <a:endParaRPr lang="en-US" altLang="zh-CN" sz="1200" b="1" dirty="0"/>
          </a:p>
        </p:txBody>
      </p:sp>
      <p:sp>
        <p:nvSpPr>
          <p:cNvPr id="31" name="ïSḻíḑe">
            <a:extLst>
              <a:ext uri="{FF2B5EF4-FFF2-40B4-BE49-F238E27FC236}">
                <a16:creationId xmlns:a16="http://schemas.microsoft.com/office/drawing/2014/main" id="{E3059F15-256F-4FA6-8622-BC00524626BA}"/>
              </a:ext>
            </a:extLst>
          </p:cNvPr>
          <p:cNvSpPr/>
          <p:nvPr/>
        </p:nvSpPr>
        <p:spPr>
          <a:xfrm>
            <a:off x="1911000" y="1683024"/>
            <a:ext cx="689718" cy="689717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32" name="íṩ1îḑè">
            <a:extLst>
              <a:ext uri="{FF2B5EF4-FFF2-40B4-BE49-F238E27FC236}">
                <a16:creationId xmlns:a16="http://schemas.microsoft.com/office/drawing/2014/main" id="{333E2595-A4F3-4A2C-AEFB-F539250F58ED}"/>
              </a:ext>
            </a:extLst>
          </p:cNvPr>
          <p:cNvSpPr/>
          <p:nvPr/>
        </p:nvSpPr>
        <p:spPr bwMode="auto">
          <a:xfrm>
            <a:off x="2059622" y="1839099"/>
            <a:ext cx="392474" cy="377566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í$ḻíḍê">
            <a:extLst>
              <a:ext uri="{FF2B5EF4-FFF2-40B4-BE49-F238E27FC236}">
                <a16:creationId xmlns:a16="http://schemas.microsoft.com/office/drawing/2014/main" id="{9EADA7D0-A88C-49B5-8466-8A555583B46A}"/>
              </a:ext>
            </a:extLst>
          </p:cNvPr>
          <p:cNvSpPr/>
          <p:nvPr/>
        </p:nvSpPr>
        <p:spPr bwMode="auto">
          <a:xfrm>
            <a:off x="743296" y="2898148"/>
            <a:ext cx="3025126" cy="88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30" name="iṩľíďe">
            <a:extLst>
              <a:ext uri="{FF2B5EF4-FFF2-40B4-BE49-F238E27FC236}">
                <a16:creationId xmlns:a16="http://schemas.microsoft.com/office/drawing/2014/main" id="{BB40D330-E267-4E3D-B030-9E490F39DC95}"/>
              </a:ext>
            </a:extLst>
          </p:cNvPr>
          <p:cNvSpPr txBox="1"/>
          <p:nvPr/>
        </p:nvSpPr>
        <p:spPr bwMode="auto">
          <a:xfrm>
            <a:off x="743296" y="2528816"/>
            <a:ext cx="3025126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7" name="îsḻïḍe">
            <a:extLst>
              <a:ext uri="{FF2B5EF4-FFF2-40B4-BE49-F238E27FC236}">
                <a16:creationId xmlns:a16="http://schemas.microsoft.com/office/drawing/2014/main" id="{06D0E93F-BCB2-4B93-B04C-C5026DC1DC7C}"/>
              </a:ext>
            </a:extLst>
          </p:cNvPr>
          <p:cNvSpPr/>
          <p:nvPr/>
        </p:nvSpPr>
        <p:spPr>
          <a:xfrm>
            <a:off x="5191903" y="1683024"/>
            <a:ext cx="689718" cy="689717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28" name="iśļíḑé">
            <a:extLst>
              <a:ext uri="{FF2B5EF4-FFF2-40B4-BE49-F238E27FC236}">
                <a16:creationId xmlns:a16="http://schemas.microsoft.com/office/drawing/2014/main" id="{1E8F08EA-CCC7-4028-A5E7-C4B47ABA04A0}"/>
              </a:ext>
            </a:extLst>
          </p:cNvPr>
          <p:cNvSpPr/>
          <p:nvPr/>
        </p:nvSpPr>
        <p:spPr bwMode="auto">
          <a:xfrm>
            <a:off x="5340525" y="1839099"/>
            <a:ext cx="392474" cy="377566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íṥḻîḋè">
            <a:extLst>
              <a:ext uri="{FF2B5EF4-FFF2-40B4-BE49-F238E27FC236}">
                <a16:creationId xmlns:a16="http://schemas.microsoft.com/office/drawing/2014/main" id="{E12F89E5-D48C-4CCD-884A-16F2079DA05C}"/>
              </a:ext>
            </a:extLst>
          </p:cNvPr>
          <p:cNvSpPr/>
          <p:nvPr/>
        </p:nvSpPr>
        <p:spPr bwMode="auto">
          <a:xfrm>
            <a:off x="4024199" y="2898148"/>
            <a:ext cx="3025126" cy="88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6" name="ïṧľïḋè">
            <a:extLst>
              <a:ext uri="{FF2B5EF4-FFF2-40B4-BE49-F238E27FC236}">
                <a16:creationId xmlns:a16="http://schemas.microsoft.com/office/drawing/2014/main" id="{A40F9904-915A-47C0-B9FE-989F0A7A659F}"/>
              </a:ext>
            </a:extLst>
          </p:cNvPr>
          <p:cNvSpPr txBox="1"/>
          <p:nvPr/>
        </p:nvSpPr>
        <p:spPr bwMode="auto">
          <a:xfrm>
            <a:off x="4024199" y="2528816"/>
            <a:ext cx="3025126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6A43088-F695-4E4A-A65C-963B6FA60AEC}"/>
              </a:ext>
            </a:extLst>
          </p:cNvPr>
          <p:cNvCxnSpPr>
            <a:cxnSpLocks/>
          </p:cNvCxnSpPr>
          <p:nvPr/>
        </p:nvCxnSpPr>
        <p:spPr>
          <a:xfrm>
            <a:off x="3881324" y="2372741"/>
            <a:ext cx="0" cy="1326259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ṧḻîḍè">
            <a:extLst>
              <a:ext uri="{FF2B5EF4-FFF2-40B4-BE49-F238E27FC236}">
                <a16:creationId xmlns:a16="http://schemas.microsoft.com/office/drawing/2014/main" id="{544A28CE-5A03-4FE6-9DDC-B8B3D8B18D38}"/>
              </a:ext>
            </a:extLst>
          </p:cNvPr>
          <p:cNvSpPr/>
          <p:nvPr/>
        </p:nvSpPr>
        <p:spPr bwMode="auto">
          <a:xfrm>
            <a:off x="5556000" y="5443239"/>
            <a:ext cx="2190280" cy="70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When you copy &amp; paste</a:t>
            </a:r>
          </a:p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choose "keep text only" option.</a:t>
            </a:r>
            <a:endParaRPr lang="zh-CN" altLang="en-US" sz="900" dirty="0"/>
          </a:p>
        </p:txBody>
      </p:sp>
      <p:sp>
        <p:nvSpPr>
          <p:cNvPr id="24" name="ïṥ1îḓè">
            <a:extLst>
              <a:ext uri="{FF2B5EF4-FFF2-40B4-BE49-F238E27FC236}">
                <a16:creationId xmlns:a16="http://schemas.microsoft.com/office/drawing/2014/main" id="{079E9BDD-9D48-4532-A80C-55C5FD31BC3C}"/>
              </a:ext>
            </a:extLst>
          </p:cNvPr>
          <p:cNvSpPr txBox="1"/>
          <p:nvPr/>
        </p:nvSpPr>
        <p:spPr bwMode="auto">
          <a:xfrm>
            <a:off x="5556000" y="5073907"/>
            <a:ext cx="2190280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7DD2F68-3A5F-4D44-87EE-14A0A5CCF91E}"/>
              </a:ext>
            </a:extLst>
          </p:cNvPr>
          <p:cNvCxnSpPr/>
          <p:nvPr/>
        </p:nvCxnSpPr>
        <p:spPr>
          <a:xfrm>
            <a:off x="5490663" y="4727964"/>
            <a:ext cx="0" cy="141533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ṥ1ïḍe">
            <a:extLst>
              <a:ext uri="{FF2B5EF4-FFF2-40B4-BE49-F238E27FC236}">
                <a16:creationId xmlns:a16="http://schemas.microsoft.com/office/drawing/2014/main" id="{2299CB1C-CE30-49F2-AF8D-2A2F85C7C8E5}"/>
              </a:ext>
            </a:extLst>
          </p:cNvPr>
          <p:cNvSpPr/>
          <p:nvPr/>
        </p:nvSpPr>
        <p:spPr bwMode="auto">
          <a:xfrm>
            <a:off x="8017994" y="5443239"/>
            <a:ext cx="2190280" cy="70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When you copy &amp; paste</a:t>
            </a:r>
          </a:p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choose "keep text only" option.</a:t>
            </a:r>
            <a:endParaRPr lang="zh-CN" altLang="en-US" sz="900" dirty="0"/>
          </a:p>
        </p:txBody>
      </p:sp>
      <p:sp>
        <p:nvSpPr>
          <p:cNvPr id="22" name="ïşļíďê">
            <a:extLst>
              <a:ext uri="{FF2B5EF4-FFF2-40B4-BE49-F238E27FC236}">
                <a16:creationId xmlns:a16="http://schemas.microsoft.com/office/drawing/2014/main" id="{2B7CFA0D-C509-417C-96AD-27798864B4F4}"/>
              </a:ext>
            </a:extLst>
          </p:cNvPr>
          <p:cNvSpPr txBox="1"/>
          <p:nvPr/>
        </p:nvSpPr>
        <p:spPr bwMode="auto">
          <a:xfrm>
            <a:off x="8017994" y="5073907"/>
            <a:ext cx="2190280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D215BE0D-C25F-47D8-B2E2-069DD347E99D}"/>
              </a:ext>
            </a:extLst>
          </p:cNvPr>
          <p:cNvCxnSpPr/>
          <p:nvPr/>
        </p:nvCxnSpPr>
        <p:spPr>
          <a:xfrm>
            <a:off x="7882137" y="4727964"/>
            <a:ext cx="0" cy="141533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320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8C64F1-A091-4ED2-9C8A-F97F87F0D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A4AF054-E70F-4A5D-8554-AF9AD6FC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F56994-B723-40CD-A6BE-5CEA1C4C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B797F2D-48EB-4400-BE84-EB833C6D890D}"/>
              </a:ext>
            </a:extLst>
          </p:cNvPr>
          <p:cNvCxnSpPr>
            <a:stCxn id="14" idx="1"/>
            <a:endCxn id="21" idx="1"/>
          </p:cNvCxnSpPr>
          <p:nvPr/>
        </p:nvCxnSpPr>
        <p:spPr>
          <a:xfrm flipV="1">
            <a:off x="6095868" y="1700343"/>
            <a:ext cx="0" cy="182219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ṧḷiḋè">
            <a:extLst>
              <a:ext uri="{FF2B5EF4-FFF2-40B4-BE49-F238E27FC236}">
                <a16:creationId xmlns:a16="http://schemas.microsoft.com/office/drawing/2014/main" id="{A1D2EB8B-923C-4E9C-AA38-9C3BE677EA39}"/>
              </a:ext>
            </a:extLst>
          </p:cNvPr>
          <p:cNvSpPr/>
          <p:nvPr/>
        </p:nvSpPr>
        <p:spPr>
          <a:xfrm>
            <a:off x="644236" y="3033778"/>
            <a:ext cx="10900064" cy="1641764"/>
          </a:xfrm>
          <a:custGeom>
            <a:avLst/>
            <a:gdLst>
              <a:gd name="connsiteX0" fmla="*/ 0 w 10900064"/>
              <a:gd name="connsiteY0" fmla="*/ 1641764 h 1641764"/>
              <a:gd name="connsiteX1" fmla="*/ 2130137 w 10900064"/>
              <a:gd name="connsiteY1" fmla="*/ 1620982 h 1641764"/>
              <a:gd name="connsiteX2" fmla="*/ 4312228 w 10900064"/>
              <a:gd name="connsiteY2" fmla="*/ 51955 h 1641764"/>
              <a:gd name="connsiteX3" fmla="*/ 5652655 w 10900064"/>
              <a:gd name="connsiteY3" fmla="*/ 966355 h 1641764"/>
              <a:gd name="connsiteX4" fmla="*/ 7439891 w 10900064"/>
              <a:gd name="connsiteY4" fmla="*/ 353291 h 1641764"/>
              <a:gd name="connsiteX5" fmla="*/ 10900064 w 10900064"/>
              <a:gd name="connsiteY5" fmla="*/ 0 h 164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0064" h="1641764">
                <a:moveTo>
                  <a:pt x="0" y="1641764"/>
                </a:moveTo>
                <a:lnTo>
                  <a:pt x="2130137" y="1620982"/>
                </a:lnTo>
                <a:lnTo>
                  <a:pt x="4312228" y="51955"/>
                </a:lnTo>
                <a:lnTo>
                  <a:pt x="5652655" y="966355"/>
                </a:lnTo>
                <a:lnTo>
                  <a:pt x="7439891" y="353291"/>
                </a:lnTo>
                <a:lnTo>
                  <a:pt x="10900064" y="0"/>
                </a:lnTo>
              </a:path>
            </a:pathLst>
          </a:cu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ïŝľiďe">
            <a:extLst>
              <a:ext uri="{FF2B5EF4-FFF2-40B4-BE49-F238E27FC236}">
                <a16:creationId xmlns:a16="http://schemas.microsoft.com/office/drawing/2014/main" id="{0C5E6D7A-2598-4820-9A15-84F657A8E2BC}"/>
              </a:ext>
            </a:extLst>
          </p:cNvPr>
          <p:cNvSpPr/>
          <p:nvPr/>
        </p:nvSpPr>
        <p:spPr bwMode="auto">
          <a:xfrm rot="431825">
            <a:off x="2739086" y="4299702"/>
            <a:ext cx="469695" cy="467929"/>
          </a:xfrm>
          <a:custGeom>
            <a:avLst/>
            <a:gdLst>
              <a:gd name="T0" fmla="*/ 6041 w 6238"/>
              <a:gd name="T1" fmla="*/ 198 h 6224"/>
              <a:gd name="T2" fmla="*/ 4976 w 6238"/>
              <a:gd name="T3" fmla="*/ 548 h 6224"/>
              <a:gd name="T4" fmla="*/ 4186 w 6238"/>
              <a:gd name="T5" fmla="*/ 1338 h 6224"/>
              <a:gd name="T6" fmla="*/ 590 w 6238"/>
              <a:gd name="T7" fmla="*/ 1338 h 6224"/>
              <a:gd name="T8" fmla="*/ 416 w 6238"/>
              <a:gd name="T9" fmla="*/ 1483 h 6224"/>
              <a:gd name="T10" fmla="*/ 525 w 6238"/>
              <a:gd name="T11" fmla="*/ 1682 h 6224"/>
              <a:gd name="T12" fmla="*/ 2903 w 6238"/>
              <a:gd name="T13" fmla="*/ 2621 h 6224"/>
              <a:gd name="T14" fmla="*/ 1445 w 6238"/>
              <a:gd name="T15" fmla="*/ 4079 h 6224"/>
              <a:gd name="T16" fmla="*/ 66 w 6238"/>
              <a:gd name="T17" fmla="*/ 4079 h 6224"/>
              <a:gd name="T18" fmla="*/ 5 w 6238"/>
              <a:gd name="T19" fmla="*/ 4129 h 6224"/>
              <a:gd name="T20" fmla="*/ 43 w 6238"/>
              <a:gd name="T21" fmla="*/ 4198 h 6224"/>
              <a:gd name="T22" fmla="*/ 1203 w 6238"/>
              <a:gd name="T23" fmla="*/ 4657 h 6224"/>
              <a:gd name="T24" fmla="*/ 1231 w 6238"/>
              <a:gd name="T25" fmla="*/ 4742 h 6224"/>
              <a:gd name="T26" fmla="*/ 1181 w 6238"/>
              <a:gd name="T27" fmla="*/ 4793 h 6224"/>
              <a:gd name="T28" fmla="*/ 1181 w 6238"/>
              <a:gd name="T29" fmla="*/ 5055 h 6224"/>
              <a:gd name="T30" fmla="*/ 1442 w 6238"/>
              <a:gd name="T31" fmla="*/ 5055 h 6224"/>
              <a:gd name="T32" fmla="*/ 1492 w 6238"/>
              <a:gd name="T33" fmla="*/ 5005 h 6224"/>
              <a:gd name="T34" fmla="*/ 1579 w 6238"/>
              <a:gd name="T35" fmla="*/ 5035 h 6224"/>
              <a:gd name="T36" fmla="*/ 2026 w 6238"/>
              <a:gd name="T37" fmla="*/ 6181 h 6224"/>
              <a:gd name="T38" fmla="*/ 2095 w 6238"/>
              <a:gd name="T39" fmla="*/ 6219 h 6224"/>
              <a:gd name="T40" fmla="*/ 2127 w 6238"/>
              <a:gd name="T41" fmla="*/ 6202 h 6224"/>
              <a:gd name="T42" fmla="*/ 2145 w 6238"/>
              <a:gd name="T43" fmla="*/ 6158 h 6224"/>
              <a:gd name="T44" fmla="*/ 2145 w 6238"/>
              <a:gd name="T45" fmla="*/ 4808 h 6224"/>
              <a:gd name="T46" fmla="*/ 3626 w 6238"/>
              <a:gd name="T47" fmla="*/ 3327 h 6224"/>
              <a:gd name="T48" fmla="*/ 4557 w 6238"/>
              <a:gd name="T49" fmla="*/ 5713 h 6224"/>
              <a:gd name="T50" fmla="*/ 4756 w 6238"/>
              <a:gd name="T51" fmla="*/ 5823 h 6224"/>
              <a:gd name="T52" fmla="*/ 4848 w 6238"/>
              <a:gd name="T53" fmla="*/ 5774 h 6224"/>
              <a:gd name="T54" fmla="*/ 4901 w 6238"/>
              <a:gd name="T55" fmla="*/ 5648 h 6224"/>
              <a:gd name="T56" fmla="*/ 4901 w 6238"/>
              <a:gd name="T57" fmla="*/ 2053 h 6224"/>
              <a:gd name="T58" fmla="*/ 5691 w 6238"/>
              <a:gd name="T59" fmla="*/ 1262 h 6224"/>
              <a:gd name="T60" fmla="*/ 6041 w 6238"/>
              <a:gd name="T61" fmla="*/ 198 h 6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238" h="6224">
                <a:moveTo>
                  <a:pt x="6041" y="198"/>
                </a:moveTo>
                <a:cubicBezTo>
                  <a:pt x="5844" y="0"/>
                  <a:pt x="5174" y="350"/>
                  <a:pt x="4976" y="548"/>
                </a:cubicBezTo>
                <a:lnTo>
                  <a:pt x="4186" y="1338"/>
                </a:lnTo>
                <a:lnTo>
                  <a:pt x="590" y="1338"/>
                </a:lnTo>
                <a:cubicBezTo>
                  <a:pt x="505" y="1338"/>
                  <a:pt x="432" y="1399"/>
                  <a:pt x="416" y="1483"/>
                </a:cubicBezTo>
                <a:cubicBezTo>
                  <a:pt x="400" y="1567"/>
                  <a:pt x="446" y="1650"/>
                  <a:pt x="525" y="1682"/>
                </a:cubicBezTo>
                <a:lnTo>
                  <a:pt x="2903" y="2621"/>
                </a:lnTo>
                <a:lnTo>
                  <a:pt x="1445" y="4079"/>
                </a:lnTo>
                <a:lnTo>
                  <a:pt x="66" y="4079"/>
                </a:lnTo>
                <a:cubicBezTo>
                  <a:pt x="36" y="4079"/>
                  <a:pt x="11" y="4100"/>
                  <a:pt x="5" y="4129"/>
                </a:cubicBezTo>
                <a:cubicBezTo>
                  <a:pt x="0" y="4158"/>
                  <a:pt x="15" y="4187"/>
                  <a:pt x="43" y="4198"/>
                </a:cubicBezTo>
                <a:lnTo>
                  <a:pt x="1203" y="4657"/>
                </a:lnTo>
                <a:cubicBezTo>
                  <a:pt x="1210" y="4686"/>
                  <a:pt x="1219" y="4714"/>
                  <a:pt x="1231" y="4742"/>
                </a:cubicBezTo>
                <a:lnTo>
                  <a:pt x="1181" y="4793"/>
                </a:lnTo>
                <a:cubicBezTo>
                  <a:pt x="1108" y="4865"/>
                  <a:pt x="1108" y="4983"/>
                  <a:pt x="1181" y="5055"/>
                </a:cubicBezTo>
                <a:cubicBezTo>
                  <a:pt x="1253" y="5127"/>
                  <a:pt x="1370" y="5127"/>
                  <a:pt x="1442" y="5055"/>
                </a:cubicBezTo>
                <a:lnTo>
                  <a:pt x="1492" y="5005"/>
                </a:lnTo>
                <a:cubicBezTo>
                  <a:pt x="1520" y="5018"/>
                  <a:pt x="1549" y="5028"/>
                  <a:pt x="1579" y="5035"/>
                </a:cubicBezTo>
                <a:lnTo>
                  <a:pt x="2026" y="6181"/>
                </a:lnTo>
                <a:cubicBezTo>
                  <a:pt x="2037" y="6209"/>
                  <a:pt x="2066" y="6224"/>
                  <a:pt x="2095" y="6219"/>
                </a:cubicBezTo>
                <a:cubicBezTo>
                  <a:pt x="2107" y="6217"/>
                  <a:pt x="2118" y="6211"/>
                  <a:pt x="2127" y="6202"/>
                </a:cubicBezTo>
                <a:cubicBezTo>
                  <a:pt x="2138" y="6191"/>
                  <a:pt x="2145" y="6175"/>
                  <a:pt x="2145" y="6158"/>
                </a:cubicBezTo>
                <a:lnTo>
                  <a:pt x="2145" y="4808"/>
                </a:lnTo>
                <a:lnTo>
                  <a:pt x="3626" y="3327"/>
                </a:lnTo>
                <a:lnTo>
                  <a:pt x="4557" y="5713"/>
                </a:lnTo>
                <a:cubicBezTo>
                  <a:pt x="4588" y="5793"/>
                  <a:pt x="4671" y="5839"/>
                  <a:pt x="4756" y="5823"/>
                </a:cubicBezTo>
                <a:cubicBezTo>
                  <a:pt x="4792" y="5816"/>
                  <a:pt x="4824" y="5799"/>
                  <a:pt x="4848" y="5774"/>
                </a:cubicBezTo>
                <a:cubicBezTo>
                  <a:pt x="4881" y="5742"/>
                  <a:pt x="4901" y="5697"/>
                  <a:pt x="4901" y="5648"/>
                </a:cubicBezTo>
                <a:lnTo>
                  <a:pt x="4901" y="2053"/>
                </a:lnTo>
                <a:lnTo>
                  <a:pt x="5691" y="1262"/>
                </a:lnTo>
                <a:cubicBezTo>
                  <a:pt x="5888" y="1065"/>
                  <a:pt x="6238" y="395"/>
                  <a:pt x="6041" y="1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iṥlïde">
            <a:extLst>
              <a:ext uri="{FF2B5EF4-FFF2-40B4-BE49-F238E27FC236}">
                <a16:creationId xmlns:a16="http://schemas.microsoft.com/office/drawing/2014/main" id="{86BE2A1C-1016-4D95-8B72-8B0844904846}"/>
              </a:ext>
            </a:extLst>
          </p:cNvPr>
          <p:cNvSpPr/>
          <p:nvPr/>
        </p:nvSpPr>
        <p:spPr bwMode="auto">
          <a:xfrm rot="4660265">
            <a:off x="4885989" y="2983710"/>
            <a:ext cx="469695" cy="467929"/>
          </a:xfrm>
          <a:custGeom>
            <a:avLst/>
            <a:gdLst>
              <a:gd name="T0" fmla="*/ 6041 w 6238"/>
              <a:gd name="T1" fmla="*/ 198 h 6224"/>
              <a:gd name="T2" fmla="*/ 4976 w 6238"/>
              <a:gd name="T3" fmla="*/ 548 h 6224"/>
              <a:gd name="T4" fmla="*/ 4186 w 6238"/>
              <a:gd name="T5" fmla="*/ 1338 h 6224"/>
              <a:gd name="T6" fmla="*/ 590 w 6238"/>
              <a:gd name="T7" fmla="*/ 1338 h 6224"/>
              <a:gd name="T8" fmla="*/ 416 w 6238"/>
              <a:gd name="T9" fmla="*/ 1483 h 6224"/>
              <a:gd name="T10" fmla="*/ 525 w 6238"/>
              <a:gd name="T11" fmla="*/ 1682 h 6224"/>
              <a:gd name="T12" fmla="*/ 2903 w 6238"/>
              <a:gd name="T13" fmla="*/ 2621 h 6224"/>
              <a:gd name="T14" fmla="*/ 1445 w 6238"/>
              <a:gd name="T15" fmla="*/ 4079 h 6224"/>
              <a:gd name="T16" fmla="*/ 66 w 6238"/>
              <a:gd name="T17" fmla="*/ 4079 h 6224"/>
              <a:gd name="T18" fmla="*/ 5 w 6238"/>
              <a:gd name="T19" fmla="*/ 4129 h 6224"/>
              <a:gd name="T20" fmla="*/ 43 w 6238"/>
              <a:gd name="T21" fmla="*/ 4198 h 6224"/>
              <a:gd name="T22" fmla="*/ 1203 w 6238"/>
              <a:gd name="T23" fmla="*/ 4657 h 6224"/>
              <a:gd name="T24" fmla="*/ 1231 w 6238"/>
              <a:gd name="T25" fmla="*/ 4742 h 6224"/>
              <a:gd name="T26" fmla="*/ 1181 w 6238"/>
              <a:gd name="T27" fmla="*/ 4793 h 6224"/>
              <a:gd name="T28" fmla="*/ 1181 w 6238"/>
              <a:gd name="T29" fmla="*/ 5055 h 6224"/>
              <a:gd name="T30" fmla="*/ 1442 w 6238"/>
              <a:gd name="T31" fmla="*/ 5055 h 6224"/>
              <a:gd name="T32" fmla="*/ 1492 w 6238"/>
              <a:gd name="T33" fmla="*/ 5005 h 6224"/>
              <a:gd name="T34" fmla="*/ 1579 w 6238"/>
              <a:gd name="T35" fmla="*/ 5035 h 6224"/>
              <a:gd name="T36" fmla="*/ 2026 w 6238"/>
              <a:gd name="T37" fmla="*/ 6181 h 6224"/>
              <a:gd name="T38" fmla="*/ 2095 w 6238"/>
              <a:gd name="T39" fmla="*/ 6219 h 6224"/>
              <a:gd name="T40" fmla="*/ 2127 w 6238"/>
              <a:gd name="T41" fmla="*/ 6202 h 6224"/>
              <a:gd name="T42" fmla="*/ 2145 w 6238"/>
              <a:gd name="T43" fmla="*/ 6158 h 6224"/>
              <a:gd name="T44" fmla="*/ 2145 w 6238"/>
              <a:gd name="T45" fmla="*/ 4808 h 6224"/>
              <a:gd name="T46" fmla="*/ 3626 w 6238"/>
              <a:gd name="T47" fmla="*/ 3327 h 6224"/>
              <a:gd name="T48" fmla="*/ 4557 w 6238"/>
              <a:gd name="T49" fmla="*/ 5713 h 6224"/>
              <a:gd name="T50" fmla="*/ 4756 w 6238"/>
              <a:gd name="T51" fmla="*/ 5823 h 6224"/>
              <a:gd name="T52" fmla="*/ 4848 w 6238"/>
              <a:gd name="T53" fmla="*/ 5774 h 6224"/>
              <a:gd name="T54" fmla="*/ 4901 w 6238"/>
              <a:gd name="T55" fmla="*/ 5648 h 6224"/>
              <a:gd name="T56" fmla="*/ 4901 w 6238"/>
              <a:gd name="T57" fmla="*/ 2053 h 6224"/>
              <a:gd name="T58" fmla="*/ 5691 w 6238"/>
              <a:gd name="T59" fmla="*/ 1262 h 6224"/>
              <a:gd name="T60" fmla="*/ 6041 w 6238"/>
              <a:gd name="T61" fmla="*/ 198 h 6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238" h="6224">
                <a:moveTo>
                  <a:pt x="6041" y="198"/>
                </a:moveTo>
                <a:cubicBezTo>
                  <a:pt x="5844" y="0"/>
                  <a:pt x="5174" y="350"/>
                  <a:pt x="4976" y="548"/>
                </a:cubicBezTo>
                <a:lnTo>
                  <a:pt x="4186" y="1338"/>
                </a:lnTo>
                <a:lnTo>
                  <a:pt x="590" y="1338"/>
                </a:lnTo>
                <a:cubicBezTo>
                  <a:pt x="505" y="1338"/>
                  <a:pt x="432" y="1399"/>
                  <a:pt x="416" y="1483"/>
                </a:cubicBezTo>
                <a:cubicBezTo>
                  <a:pt x="400" y="1567"/>
                  <a:pt x="446" y="1650"/>
                  <a:pt x="525" y="1682"/>
                </a:cubicBezTo>
                <a:lnTo>
                  <a:pt x="2903" y="2621"/>
                </a:lnTo>
                <a:lnTo>
                  <a:pt x="1445" y="4079"/>
                </a:lnTo>
                <a:lnTo>
                  <a:pt x="66" y="4079"/>
                </a:lnTo>
                <a:cubicBezTo>
                  <a:pt x="36" y="4079"/>
                  <a:pt x="11" y="4100"/>
                  <a:pt x="5" y="4129"/>
                </a:cubicBezTo>
                <a:cubicBezTo>
                  <a:pt x="0" y="4158"/>
                  <a:pt x="15" y="4187"/>
                  <a:pt x="43" y="4198"/>
                </a:cubicBezTo>
                <a:lnTo>
                  <a:pt x="1203" y="4657"/>
                </a:lnTo>
                <a:cubicBezTo>
                  <a:pt x="1210" y="4686"/>
                  <a:pt x="1219" y="4714"/>
                  <a:pt x="1231" y="4742"/>
                </a:cubicBezTo>
                <a:lnTo>
                  <a:pt x="1181" y="4793"/>
                </a:lnTo>
                <a:cubicBezTo>
                  <a:pt x="1108" y="4865"/>
                  <a:pt x="1108" y="4983"/>
                  <a:pt x="1181" y="5055"/>
                </a:cubicBezTo>
                <a:cubicBezTo>
                  <a:pt x="1253" y="5127"/>
                  <a:pt x="1370" y="5127"/>
                  <a:pt x="1442" y="5055"/>
                </a:cubicBezTo>
                <a:lnTo>
                  <a:pt x="1492" y="5005"/>
                </a:lnTo>
                <a:cubicBezTo>
                  <a:pt x="1520" y="5018"/>
                  <a:pt x="1549" y="5028"/>
                  <a:pt x="1579" y="5035"/>
                </a:cubicBezTo>
                <a:lnTo>
                  <a:pt x="2026" y="6181"/>
                </a:lnTo>
                <a:cubicBezTo>
                  <a:pt x="2037" y="6209"/>
                  <a:pt x="2066" y="6224"/>
                  <a:pt x="2095" y="6219"/>
                </a:cubicBezTo>
                <a:cubicBezTo>
                  <a:pt x="2107" y="6217"/>
                  <a:pt x="2118" y="6211"/>
                  <a:pt x="2127" y="6202"/>
                </a:cubicBezTo>
                <a:cubicBezTo>
                  <a:pt x="2138" y="6191"/>
                  <a:pt x="2145" y="6175"/>
                  <a:pt x="2145" y="6158"/>
                </a:cubicBezTo>
                <a:lnTo>
                  <a:pt x="2145" y="4808"/>
                </a:lnTo>
                <a:lnTo>
                  <a:pt x="3626" y="3327"/>
                </a:lnTo>
                <a:lnTo>
                  <a:pt x="4557" y="5713"/>
                </a:lnTo>
                <a:cubicBezTo>
                  <a:pt x="4588" y="5793"/>
                  <a:pt x="4671" y="5839"/>
                  <a:pt x="4756" y="5823"/>
                </a:cubicBezTo>
                <a:cubicBezTo>
                  <a:pt x="4792" y="5816"/>
                  <a:pt x="4824" y="5799"/>
                  <a:pt x="4848" y="5774"/>
                </a:cubicBezTo>
                <a:cubicBezTo>
                  <a:pt x="4881" y="5742"/>
                  <a:pt x="4901" y="5697"/>
                  <a:pt x="4901" y="5648"/>
                </a:cubicBezTo>
                <a:lnTo>
                  <a:pt x="4901" y="2053"/>
                </a:lnTo>
                <a:lnTo>
                  <a:pt x="5691" y="1262"/>
                </a:lnTo>
                <a:cubicBezTo>
                  <a:pt x="5888" y="1065"/>
                  <a:pt x="6238" y="395"/>
                  <a:pt x="6041" y="1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íṩľîdê">
            <a:extLst>
              <a:ext uri="{FF2B5EF4-FFF2-40B4-BE49-F238E27FC236}">
                <a16:creationId xmlns:a16="http://schemas.microsoft.com/office/drawing/2014/main" id="{90E3DAF3-8368-4FD6-B204-D1C0831725AB}"/>
              </a:ext>
            </a:extLst>
          </p:cNvPr>
          <p:cNvSpPr/>
          <p:nvPr/>
        </p:nvSpPr>
        <p:spPr bwMode="auto">
          <a:xfrm rot="1547930">
            <a:off x="6246424" y="3700101"/>
            <a:ext cx="469695" cy="467929"/>
          </a:xfrm>
          <a:custGeom>
            <a:avLst/>
            <a:gdLst>
              <a:gd name="T0" fmla="*/ 6041 w 6238"/>
              <a:gd name="T1" fmla="*/ 198 h 6224"/>
              <a:gd name="T2" fmla="*/ 4976 w 6238"/>
              <a:gd name="T3" fmla="*/ 548 h 6224"/>
              <a:gd name="T4" fmla="*/ 4186 w 6238"/>
              <a:gd name="T5" fmla="*/ 1338 h 6224"/>
              <a:gd name="T6" fmla="*/ 590 w 6238"/>
              <a:gd name="T7" fmla="*/ 1338 h 6224"/>
              <a:gd name="T8" fmla="*/ 416 w 6238"/>
              <a:gd name="T9" fmla="*/ 1483 h 6224"/>
              <a:gd name="T10" fmla="*/ 525 w 6238"/>
              <a:gd name="T11" fmla="*/ 1682 h 6224"/>
              <a:gd name="T12" fmla="*/ 2903 w 6238"/>
              <a:gd name="T13" fmla="*/ 2621 h 6224"/>
              <a:gd name="T14" fmla="*/ 1445 w 6238"/>
              <a:gd name="T15" fmla="*/ 4079 h 6224"/>
              <a:gd name="T16" fmla="*/ 66 w 6238"/>
              <a:gd name="T17" fmla="*/ 4079 h 6224"/>
              <a:gd name="T18" fmla="*/ 5 w 6238"/>
              <a:gd name="T19" fmla="*/ 4129 h 6224"/>
              <a:gd name="T20" fmla="*/ 43 w 6238"/>
              <a:gd name="T21" fmla="*/ 4198 h 6224"/>
              <a:gd name="T22" fmla="*/ 1203 w 6238"/>
              <a:gd name="T23" fmla="*/ 4657 h 6224"/>
              <a:gd name="T24" fmla="*/ 1231 w 6238"/>
              <a:gd name="T25" fmla="*/ 4742 h 6224"/>
              <a:gd name="T26" fmla="*/ 1181 w 6238"/>
              <a:gd name="T27" fmla="*/ 4793 h 6224"/>
              <a:gd name="T28" fmla="*/ 1181 w 6238"/>
              <a:gd name="T29" fmla="*/ 5055 h 6224"/>
              <a:gd name="T30" fmla="*/ 1442 w 6238"/>
              <a:gd name="T31" fmla="*/ 5055 h 6224"/>
              <a:gd name="T32" fmla="*/ 1492 w 6238"/>
              <a:gd name="T33" fmla="*/ 5005 h 6224"/>
              <a:gd name="T34" fmla="*/ 1579 w 6238"/>
              <a:gd name="T35" fmla="*/ 5035 h 6224"/>
              <a:gd name="T36" fmla="*/ 2026 w 6238"/>
              <a:gd name="T37" fmla="*/ 6181 h 6224"/>
              <a:gd name="T38" fmla="*/ 2095 w 6238"/>
              <a:gd name="T39" fmla="*/ 6219 h 6224"/>
              <a:gd name="T40" fmla="*/ 2127 w 6238"/>
              <a:gd name="T41" fmla="*/ 6202 h 6224"/>
              <a:gd name="T42" fmla="*/ 2145 w 6238"/>
              <a:gd name="T43" fmla="*/ 6158 h 6224"/>
              <a:gd name="T44" fmla="*/ 2145 w 6238"/>
              <a:gd name="T45" fmla="*/ 4808 h 6224"/>
              <a:gd name="T46" fmla="*/ 3626 w 6238"/>
              <a:gd name="T47" fmla="*/ 3327 h 6224"/>
              <a:gd name="T48" fmla="*/ 4557 w 6238"/>
              <a:gd name="T49" fmla="*/ 5713 h 6224"/>
              <a:gd name="T50" fmla="*/ 4756 w 6238"/>
              <a:gd name="T51" fmla="*/ 5823 h 6224"/>
              <a:gd name="T52" fmla="*/ 4848 w 6238"/>
              <a:gd name="T53" fmla="*/ 5774 h 6224"/>
              <a:gd name="T54" fmla="*/ 4901 w 6238"/>
              <a:gd name="T55" fmla="*/ 5648 h 6224"/>
              <a:gd name="T56" fmla="*/ 4901 w 6238"/>
              <a:gd name="T57" fmla="*/ 2053 h 6224"/>
              <a:gd name="T58" fmla="*/ 5691 w 6238"/>
              <a:gd name="T59" fmla="*/ 1262 h 6224"/>
              <a:gd name="T60" fmla="*/ 6041 w 6238"/>
              <a:gd name="T61" fmla="*/ 198 h 6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238" h="6224">
                <a:moveTo>
                  <a:pt x="6041" y="198"/>
                </a:moveTo>
                <a:cubicBezTo>
                  <a:pt x="5844" y="0"/>
                  <a:pt x="5174" y="350"/>
                  <a:pt x="4976" y="548"/>
                </a:cubicBezTo>
                <a:lnTo>
                  <a:pt x="4186" y="1338"/>
                </a:lnTo>
                <a:lnTo>
                  <a:pt x="590" y="1338"/>
                </a:lnTo>
                <a:cubicBezTo>
                  <a:pt x="505" y="1338"/>
                  <a:pt x="432" y="1399"/>
                  <a:pt x="416" y="1483"/>
                </a:cubicBezTo>
                <a:cubicBezTo>
                  <a:pt x="400" y="1567"/>
                  <a:pt x="446" y="1650"/>
                  <a:pt x="525" y="1682"/>
                </a:cubicBezTo>
                <a:lnTo>
                  <a:pt x="2903" y="2621"/>
                </a:lnTo>
                <a:lnTo>
                  <a:pt x="1445" y="4079"/>
                </a:lnTo>
                <a:lnTo>
                  <a:pt x="66" y="4079"/>
                </a:lnTo>
                <a:cubicBezTo>
                  <a:pt x="36" y="4079"/>
                  <a:pt x="11" y="4100"/>
                  <a:pt x="5" y="4129"/>
                </a:cubicBezTo>
                <a:cubicBezTo>
                  <a:pt x="0" y="4158"/>
                  <a:pt x="15" y="4187"/>
                  <a:pt x="43" y="4198"/>
                </a:cubicBezTo>
                <a:lnTo>
                  <a:pt x="1203" y="4657"/>
                </a:lnTo>
                <a:cubicBezTo>
                  <a:pt x="1210" y="4686"/>
                  <a:pt x="1219" y="4714"/>
                  <a:pt x="1231" y="4742"/>
                </a:cubicBezTo>
                <a:lnTo>
                  <a:pt x="1181" y="4793"/>
                </a:lnTo>
                <a:cubicBezTo>
                  <a:pt x="1108" y="4865"/>
                  <a:pt x="1108" y="4983"/>
                  <a:pt x="1181" y="5055"/>
                </a:cubicBezTo>
                <a:cubicBezTo>
                  <a:pt x="1253" y="5127"/>
                  <a:pt x="1370" y="5127"/>
                  <a:pt x="1442" y="5055"/>
                </a:cubicBezTo>
                <a:lnTo>
                  <a:pt x="1492" y="5005"/>
                </a:lnTo>
                <a:cubicBezTo>
                  <a:pt x="1520" y="5018"/>
                  <a:pt x="1549" y="5028"/>
                  <a:pt x="1579" y="5035"/>
                </a:cubicBezTo>
                <a:lnTo>
                  <a:pt x="2026" y="6181"/>
                </a:lnTo>
                <a:cubicBezTo>
                  <a:pt x="2037" y="6209"/>
                  <a:pt x="2066" y="6224"/>
                  <a:pt x="2095" y="6219"/>
                </a:cubicBezTo>
                <a:cubicBezTo>
                  <a:pt x="2107" y="6217"/>
                  <a:pt x="2118" y="6211"/>
                  <a:pt x="2127" y="6202"/>
                </a:cubicBezTo>
                <a:cubicBezTo>
                  <a:pt x="2138" y="6191"/>
                  <a:pt x="2145" y="6175"/>
                  <a:pt x="2145" y="6158"/>
                </a:cubicBezTo>
                <a:lnTo>
                  <a:pt x="2145" y="4808"/>
                </a:lnTo>
                <a:lnTo>
                  <a:pt x="3626" y="3327"/>
                </a:lnTo>
                <a:lnTo>
                  <a:pt x="4557" y="5713"/>
                </a:lnTo>
                <a:cubicBezTo>
                  <a:pt x="4588" y="5793"/>
                  <a:pt x="4671" y="5839"/>
                  <a:pt x="4756" y="5823"/>
                </a:cubicBezTo>
                <a:cubicBezTo>
                  <a:pt x="4792" y="5816"/>
                  <a:pt x="4824" y="5799"/>
                  <a:pt x="4848" y="5774"/>
                </a:cubicBezTo>
                <a:cubicBezTo>
                  <a:pt x="4881" y="5742"/>
                  <a:pt x="4901" y="5697"/>
                  <a:pt x="4901" y="5648"/>
                </a:cubicBezTo>
                <a:lnTo>
                  <a:pt x="4901" y="2053"/>
                </a:lnTo>
                <a:lnTo>
                  <a:pt x="5691" y="1262"/>
                </a:lnTo>
                <a:cubicBezTo>
                  <a:pt x="5888" y="1065"/>
                  <a:pt x="6238" y="395"/>
                  <a:pt x="6041" y="1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îṡ1îḑé">
            <a:extLst>
              <a:ext uri="{FF2B5EF4-FFF2-40B4-BE49-F238E27FC236}">
                <a16:creationId xmlns:a16="http://schemas.microsoft.com/office/drawing/2014/main" id="{28B72DC7-C662-4397-B72A-F2F74E298A93}"/>
              </a:ext>
            </a:extLst>
          </p:cNvPr>
          <p:cNvSpPr/>
          <p:nvPr/>
        </p:nvSpPr>
        <p:spPr bwMode="auto">
          <a:xfrm rot="2495112">
            <a:off x="8097721" y="3130688"/>
            <a:ext cx="469695" cy="467929"/>
          </a:xfrm>
          <a:custGeom>
            <a:avLst/>
            <a:gdLst>
              <a:gd name="T0" fmla="*/ 6041 w 6238"/>
              <a:gd name="T1" fmla="*/ 198 h 6224"/>
              <a:gd name="T2" fmla="*/ 4976 w 6238"/>
              <a:gd name="T3" fmla="*/ 548 h 6224"/>
              <a:gd name="T4" fmla="*/ 4186 w 6238"/>
              <a:gd name="T5" fmla="*/ 1338 h 6224"/>
              <a:gd name="T6" fmla="*/ 590 w 6238"/>
              <a:gd name="T7" fmla="*/ 1338 h 6224"/>
              <a:gd name="T8" fmla="*/ 416 w 6238"/>
              <a:gd name="T9" fmla="*/ 1483 h 6224"/>
              <a:gd name="T10" fmla="*/ 525 w 6238"/>
              <a:gd name="T11" fmla="*/ 1682 h 6224"/>
              <a:gd name="T12" fmla="*/ 2903 w 6238"/>
              <a:gd name="T13" fmla="*/ 2621 h 6224"/>
              <a:gd name="T14" fmla="*/ 1445 w 6238"/>
              <a:gd name="T15" fmla="*/ 4079 h 6224"/>
              <a:gd name="T16" fmla="*/ 66 w 6238"/>
              <a:gd name="T17" fmla="*/ 4079 h 6224"/>
              <a:gd name="T18" fmla="*/ 5 w 6238"/>
              <a:gd name="T19" fmla="*/ 4129 h 6224"/>
              <a:gd name="T20" fmla="*/ 43 w 6238"/>
              <a:gd name="T21" fmla="*/ 4198 h 6224"/>
              <a:gd name="T22" fmla="*/ 1203 w 6238"/>
              <a:gd name="T23" fmla="*/ 4657 h 6224"/>
              <a:gd name="T24" fmla="*/ 1231 w 6238"/>
              <a:gd name="T25" fmla="*/ 4742 h 6224"/>
              <a:gd name="T26" fmla="*/ 1181 w 6238"/>
              <a:gd name="T27" fmla="*/ 4793 h 6224"/>
              <a:gd name="T28" fmla="*/ 1181 w 6238"/>
              <a:gd name="T29" fmla="*/ 5055 h 6224"/>
              <a:gd name="T30" fmla="*/ 1442 w 6238"/>
              <a:gd name="T31" fmla="*/ 5055 h 6224"/>
              <a:gd name="T32" fmla="*/ 1492 w 6238"/>
              <a:gd name="T33" fmla="*/ 5005 h 6224"/>
              <a:gd name="T34" fmla="*/ 1579 w 6238"/>
              <a:gd name="T35" fmla="*/ 5035 h 6224"/>
              <a:gd name="T36" fmla="*/ 2026 w 6238"/>
              <a:gd name="T37" fmla="*/ 6181 h 6224"/>
              <a:gd name="T38" fmla="*/ 2095 w 6238"/>
              <a:gd name="T39" fmla="*/ 6219 h 6224"/>
              <a:gd name="T40" fmla="*/ 2127 w 6238"/>
              <a:gd name="T41" fmla="*/ 6202 h 6224"/>
              <a:gd name="T42" fmla="*/ 2145 w 6238"/>
              <a:gd name="T43" fmla="*/ 6158 h 6224"/>
              <a:gd name="T44" fmla="*/ 2145 w 6238"/>
              <a:gd name="T45" fmla="*/ 4808 h 6224"/>
              <a:gd name="T46" fmla="*/ 3626 w 6238"/>
              <a:gd name="T47" fmla="*/ 3327 h 6224"/>
              <a:gd name="T48" fmla="*/ 4557 w 6238"/>
              <a:gd name="T49" fmla="*/ 5713 h 6224"/>
              <a:gd name="T50" fmla="*/ 4756 w 6238"/>
              <a:gd name="T51" fmla="*/ 5823 h 6224"/>
              <a:gd name="T52" fmla="*/ 4848 w 6238"/>
              <a:gd name="T53" fmla="*/ 5774 h 6224"/>
              <a:gd name="T54" fmla="*/ 4901 w 6238"/>
              <a:gd name="T55" fmla="*/ 5648 h 6224"/>
              <a:gd name="T56" fmla="*/ 4901 w 6238"/>
              <a:gd name="T57" fmla="*/ 2053 h 6224"/>
              <a:gd name="T58" fmla="*/ 5691 w 6238"/>
              <a:gd name="T59" fmla="*/ 1262 h 6224"/>
              <a:gd name="T60" fmla="*/ 6041 w 6238"/>
              <a:gd name="T61" fmla="*/ 198 h 6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238" h="6224">
                <a:moveTo>
                  <a:pt x="6041" y="198"/>
                </a:moveTo>
                <a:cubicBezTo>
                  <a:pt x="5844" y="0"/>
                  <a:pt x="5174" y="350"/>
                  <a:pt x="4976" y="548"/>
                </a:cubicBezTo>
                <a:lnTo>
                  <a:pt x="4186" y="1338"/>
                </a:lnTo>
                <a:lnTo>
                  <a:pt x="590" y="1338"/>
                </a:lnTo>
                <a:cubicBezTo>
                  <a:pt x="505" y="1338"/>
                  <a:pt x="432" y="1399"/>
                  <a:pt x="416" y="1483"/>
                </a:cubicBezTo>
                <a:cubicBezTo>
                  <a:pt x="400" y="1567"/>
                  <a:pt x="446" y="1650"/>
                  <a:pt x="525" y="1682"/>
                </a:cubicBezTo>
                <a:lnTo>
                  <a:pt x="2903" y="2621"/>
                </a:lnTo>
                <a:lnTo>
                  <a:pt x="1445" y="4079"/>
                </a:lnTo>
                <a:lnTo>
                  <a:pt x="66" y="4079"/>
                </a:lnTo>
                <a:cubicBezTo>
                  <a:pt x="36" y="4079"/>
                  <a:pt x="11" y="4100"/>
                  <a:pt x="5" y="4129"/>
                </a:cubicBezTo>
                <a:cubicBezTo>
                  <a:pt x="0" y="4158"/>
                  <a:pt x="15" y="4187"/>
                  <a:pt x="43" y="4198"/>
                </a:cubicBezTo>
                <a:lnTo>
                  <a:pt x="1203" y="4657"/>
                </a:lnTo>
                <a:cubicBezTo>
                  <a:pt x="1210" y="4686"/>
                  <a:pt x="1219" y="4714"/>
                  <a:pt x="1231" y="4742"/>
                </a:cubicBezTo>
                <a:lnTo>
                  <a:pt x="1181" y="4793"/>
                </a:lnTo>
                <a:cubicBezTo>
                  <a:pt x="1108" y="4865"/>
                  <a:pt x="1108" y="4983"/>
                  <a:pt x="1181" y="5055"/>
                </a:cubicBezTo>
                <a:cubicBezTo>
                  <a:pt x="1253" y="5127"/>
                  <a:pt x="1370" y="5127"/>
                  <a:pt x="1442" y="5055"/>
                </a:cubicBezTo>
                <a:lnTo>
                  <a:pt x="1492" y="5005"/>
                </a:lnTo>
                <a:cubicBezTo>
                  <a:pt x="1520" y="5018"/>
                  <a:pt x="1549" y="5028"/>
                  <a:pt x="1579" y="5035"/>
                </a:cubicBezTo>
                <a:lnTo>
                  <a:pt x="2026" y="6181"/>
                </a:lnTo>
                <a:cubicBezTo>
                  <a:pt x="2037" y="6209"/>
                  <a:pt x="2066" y="6224"/>
                  <a:pt x="2095" y="6219"/>
                </a:cubicBezTo>
                <a:cubicBezTo>
                  <a:pt x="2107" y="6217"/>
                  <a:pt x="2118" y="6211"/>
                  <a:pt x="2127" y="6202"/>
                </a:cubicBezTo>
                <a:cubicBezTo>
                  <a:pt x="2138" y="6191"/>
                  <a:pt x="2145" y="6175"/>
                  <a:pt x="2145" y="6158"/>
                </a:cubicBezTo>
                <a:lnTo>
                  <a:pt x="2145" y="4808"/>
                </a:lnTo>
                <a:lnTo>
                  <a:pt x="3626" y="3327"/>
                </a:lnTo>
                <a:lnTo>
                  <a:pt x="4557" y="5713"/>
                </a:lnTo>
                <a:cubicBezTo>
                  <a:pt x="4588" y="5793"/>
                  <a:pt x="4671" y="5839"/>
                  <a:pt x="4756" y="5823"/>
                </a:cubicBezTo>
                <a:cubicBezTo>
                  <a:pt x="4792" y="5816"/>
                  <a:pt x="4824" y="5799"/>
                  <a:pt x="4848" y="5774"/>
                </a:cubicBezTo>
                <a:cubicBezTo>
                  <a:pt x="4881" y="5742"/>
                  <a:pt x="4901" y="5697"/>
                  <a:pt x="4901" y="5648"/>
                </a:cubicBezTo>
                <a:lnTo>
                  <a:pt x="4901" y="2053"/>
                </a:lnTo>
                <a:lnTo>
                  <a:pt x="5691" y="1262"/>
                </a:lnTo>
                <a:cubicBezTo>
                  <a:pt x="5888" y="1065"/>
                  <a:pt x="6238" y="395"/>
                  <a:pt x="6041" y="1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í$líḋe">
            <a:extLst>
              <a:ext uri="{FF2B5EF4-FFF2-40B4-BE49-F238E27FC236}">
                <a16:creationId xmlns:a16="http://schemas.microsoft.com/office/drawing/2014/main" id="{335E674C-9A5C-4762-9F2D-3A5ABBFB9621}"/>
              </a:ext>
            </a:extLst>
          </p:cNvPr>
          <p:cNvSpPr/>
          <p:nvPr/>
        </p:nvSpPr>
        <p:spPr>
          <a:xfrm>
            <a:off x="2063552" y="4255680"/>
            <a:ext cx="648072" cy="256560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1200" dirty="0"/>
              <a:t>2017</a:t>
            </a:r>
            <a:endParaRPr lang="zh-CN" altLang="en-US" sz="1200" dirty="0"/>
          </a:p>
        </p:txBody>
      </p:sp>
      <p:sp>
        <p:nvSpPr>
          <p:cNvPr id="13" name="işḷíḍè">
            <a:extLst>
              <a:ext uri="{FF2B5EF4-FFF2-40B4-BE49-F238E27FC236}">
                <a16:creationId xmlns:a16="http://schemas.microsoft.com/office/drawing/2014/main" id="{3D49E8D4-AD0B-450F-BAD0-360A3E784E89}"/>
              </a:ext>
            </a:extLst>
          </p:cNvPr>
          <p:cNvSpPr/>
          <p:nvPr/>
        </p:nvSpPr>
        <p:spPr>
          <a:xfrm>
            <a:off x="4652914" y="3471490"/>
            <a:ext cx="648072" cy="256560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1200" dirty="0"/>
              <a:t>2018</a:t>
            </a:r>
            <a:endParaRPr lang="zh-CN" altLang="en-US" sz="1200" dirty="0"/>
          </a:p>
        </p:txBody>
      </p:sp>
      <p:sp>
        <p:nvSpPr>
          <p:cNvPr id="14" name="îSḻíḓé">
            <a:extLst>
              <a:ext uri="{FF2B5EF4-FFF2-40B4-BE49-F238E27FC236}">
                <a16:creationId xmlns:a16="http://schemas.microsoft.com/office/drawing/2014/main" id="{AF2CBD3C-6326-41D4-8D1E-769A608DEA77}"/>
              </a:ext>
            </a:extLst>
          </p:cNvPr>
          <p:cNvSpPr/>
          <p:nvPr/>
        </p:nvSpPr>
        <p:spPr>
          <a:xfrm>
            <a:off x="6095868" y="3394260"/>
            <a:ext cx="648072" cy="25656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1200" dirty="0"/>
              <a:t>2019</a:t>
            </a:r>
            <a:endParaRPr lang="zh-CN" altLang="en-US" sz="1200" dirty="0"/>
          </a:p>
        </p:txBody>
      </p:sp>
      <p:sp>
        <p:nvSpPr>
          <p:cNvPr id="15" name="iṧḷïḋè">
            <a:extLst>
              <a:ext uri="{FF2B5EF4-FFF2-40B4-BE49-F238E27FC236}">
                <a16:creationId xmlns:a16="http://schemas.microsoft.com/office/drawing/2014/main" id="{86387DFC-6002-4AF5-8622-50AA15D8A2AC}"/>
              </a:ext>
            </a:extLst>
          </p:cNvPr>
          <p:cNvSpPr/>
          <p:nvPr/>
        </p:nvSpPr>
        <p:spPr>
          <a:xfrm>
            <a:off x="8001619" y="3695527"/>
            <a:ext cx="648072" cy="256560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1200" dirty="0"/>
              <a:t>2020</a:t>
            </a:r>
            <a:endParaRPr lang="zh-CN" altLang="en-US" sz="1200" dirty="0"/>
          </a:p>
        </p:txBody>
      </p:sp>
      <p:sp>
        <p:nvSpPr>
          <p:cNvPr id="16" name="iṡḷïḍê">
            <a:extLst>
              <a:ext uri="{FF2B5EF4-FFF2-40B4-BE49-F238E27FC236}">
                <a16:creationId xmlns:a16="http://schemas.microsoft.com/office/drawing/2014/main" id="{BC3AC07E-D526-4B51-8E2C-A690C2630F98}"/>
              </a:ext>
            </a:extLst>
          </p:cNvPr>
          <p:cNvSpPr txBox="1"/>
          <p:nvPr/>
        </p:nvSpPr>
        <p:spPr>
          <a:xfrm>
            <a:off x="669925" y="5202306"/>
            <a:ext cx="5163035" cy="92684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17" name="íślîḓé">
            <a:extLst>
              <a:ext uri="{FF2B5EF4-FFF2-40B4-BE49-F238E27FC236}">
                <a16:creationId xmlns:a16="http://schemas.microsoft.com/office/drawing/2014/main" id="{AF45B0D6-F597-4043-A1F5-CD37959EF209}"/>
              </a:ext>
            </a:extLst>
          </p:cNvPr>
          <p:cNvSpPr txBox="1"/>
          <p:nvPr/>
        </p:nvSpPr>
        <p:spPr>
          <a:xfrm>
            <a:off x="669925" y="4730485"/>
            <a:ext cx="5163035" cy="471820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normAutofit/>
          </a:bodyPr>
          <a:lstStyle/>
          <a:p>
            <a:r>
              <a:rPr lang="en-US" altLang="zh-CN" sz="1600" b="1" dirty="0"/>
              <a:t>Text here</a:t>
            </a:r>
          </a:p>
        </p:txBody>
      </p:sp>
      <p:sp>
        <p:nvSpPr>
          <p:cNvPr id="18" name="iŝliḓe">
            <a:extLst>
              <a:ext uri="{FF2B5EF4-FFF2-40B4-BE49-F238E27FC236}">
                <a16:creationId xmlns:a16="http://schemas.microsoft.com/office/drawing/2014/main" id="{FDCED61D-3574-4422-B155-D7D12FFE7C4A}"/>
              </a:ext>
            </a:extLst>
          </p:cNvPr>
          <p:cNvSpPr txBox="1"/>
          <p:nvPr/>
        </p:nvSpPr>
        <p:spPr>
          <a:xfrm>
            <a:off x="8001619" y="4475501"/>
            <a:ext cx="3518869" cy="92684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19" name="íSḻide">
            <a:extLst>
              <a:ext uri="{FF2B5EF4-FFF2-40B4-BE49-F238E27FC236}">
                <a16:creationId xmlns:a16="http://schemas.microsoft.com/office/drawing/2014/main" id="{83B5A596-5A33-4765-A7F0-922F54921884}"/>
              </a:ext>
            </a:extLst>
          </p:cNvPr>
          <p:cNvSpPr txBox="1"/>
          <p:nvPr/>
        </p:nvSpPr>
        <p:spPr>
          <a:xfrm>
            <a:off x="8001619" y="4003680"/>
            <a:ext cx="3518869" cy="471820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normAutofit/>
          </a:bodyPr>
          <a:lstStyle/>
          <a:p>
            <a:r>
              <a:rPr lang="en-US" altLang="zh-CN" sz="1600" b="1" dirty="0"/>
              <a:t>Text here</a:t>
            </a:r>
          </a:p>
        </p:txBody>
      </p:sp>
      <p:sp>
        <p:nvSpPr>
          <p:cNvPr id="20" name="ïśļíḍê">
            <a:extLst>
              <a:ext uri="{FF2B5EF4-FFF2-40B4-BE49-F238E27FC236}">
                <a16:creationId xmlns:a16="http://schemas.microsoft.com/office/drawing/2014/main" id="{E429FB74-DF70-4637-A80D-638700536E4E}"/>
              </a:ext>
            </a:extLst>
          </p:cNvPr>
          <p:cNvSpPr txBox="1"/>
          <p:nvPr/>
        </p:nvSpPr>
        <p:spPr>
          <a:xfrm>
            <a:off x="6095868" y="1936254"/>
            <a:ext cx="4005000" cy="92684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21" name="iṩḻïḋê">
            <a:extLst>
              <a:ext uri="{FF2B5EF4-FFF2-40B4-BE49-F238E27FC236}">
                <a16:creationId xmlns:a16="http://schemas.microsoft.com/office/drawing/2014/main" id="{9795CD3E-ECB6-4684-BC1D-AAF18DC9CE82}"/>
              </a:ext>
            </a:extLst>
          </p:cNvPr>
          <p:cNvSpPr txBox="1"/>
          <p:nvPr/>
        </p:nvSpPr>
        <p:spPr>
          <a:xfrm>
            <a:off x="6095868" y="1464433"/>
            <a:ext cx="4005000" cy="471820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norm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2" name="íśļïde">
            <a:extLst>
              <a:ext uri="{FF2B5EF4-FFF2-40B4-BE49-F238E27FC236}">
                <a16:creationId xmlns:a16="http://schemas.microsoft.com/office/drawing/2014/main" id="{A657159D-C7A0-4CB0-8D21-8C30DEFAD9EA}"/>
              </a:ext>
            </a:extLst>
          </p:cNvPr>
          <p:cNvSpPr txBox="1"/>
          <p:nvPr/>
        </p:nvSpPr>
        <p:spPr>
          <a:xfrm>
            <a:off x="1565526" y="2373558"/>
            <a:ext cx="3426308" cy="92684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23" name="iṧliḍe">
            <a:extLst>
              <a:ext uri="{FF2B5EF4-FFF2-40B4-BE49-F238E27FC236}">
                <a16:creationId xmlns:a16="http://schemas.microsoft.com/office/drawing/2014/main" id="{B275B57E-DCF4-44E8-9338-A4AF7E4A5912}"/>
              </a:ext>
            </a:extLst>
          </p:cNvPr>
          <p:cNvSpPr txBox="1"/>
          <p:nvPr/>
        </p:nvSpPr>
        <p:spPr>
          <a:xfrm>
            <a:off x="1565526" y="1901737"/>
            <a:ext cx="3426308" cy="471820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normAutofit/>
          </a:bodyPr>
          <a:lstStyle/>
          <a:p>
            <a:r>
              <a:rPr lang="en-US" altLang="zh-CN" sz="1600" b="1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601373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0C16FA-AD12-4437-B300-91202C7B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EB624FC-77E7-46F4-B241-D7A43C6FB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80C20B-8EC9-4983-8A7A-DE566A7B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32" name="iṣlîḓê">
            <a:extLst>
              <a:ext uri="{FF2B5EF4-FFF2-40B4-BE49-F238E27FC236}">
                <a16:creationId xmlns:a16="http://schemas.microsoft.com/office/drawing/2014/main" id="{B93ECB91-6267-4367-B720-5F532D990FAB}"/>
              </a:ext>
            </a:extLst>
          </p:cNvPr>
          <p:cNvSpPr/>
          <p:nvPr/>
        </p:nvSpPr>
        <p:spPr>
          <a:xfrm>
            <a:off x="7034377" y="3135609"/>
            <a:ext cx="1681200" cy="1681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íšlîḍe">
            <a:extLst>
              <a:ext uri="{FF2B5EF4-FFF2-40B4-BE49-F238E27FC236}">
                <a16:creationId xmlns:a16="http://schemas.microsoft.com/office/drawing/2014/main" id="{A2B11694-7ED6-489D-B075-14D82296908B}"/>
              </a:ext>
            </a:extLst>
          </p:cNvPr>
          <p:cNvSpPr/>
          <p:nvPr/>
        </p:nvSpPr>
        <p:spPr>
          <a:xfrm>
            <a:off x="7034377" y="3135150"/>
            <a:ext cx="1681659" cy="1681659"/>
          </a:xfrm>
          <a:prstGeom prst="pie">
            <a:avLst>
              <a:gd name="adj1" fmla="val 18979984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ïşḻíďé">
            <a:extLst>
              <a:ext uri="{FF2B5EF4-FFF2-40B4-BE49-F238E27FC236}">
                <a16:creationId xmlns:a16="http://schemas.microsoft.com/office/drawing/2014/main" id="{EB4472BB-ADCA-41D9-9473-E48BDFC79022}"/>
              </a:ext>
            </a:extLst>
          </p:cNvPr>
          <p:cNvSpPr/>
          <p:nvPr/>
        </p:nvSpPr>
        <p:spPr>
          <a:xfrm>
            <a:off x="7239660" y="3340434"/>
            <a:ext cx="1271092" cy="12710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3B4257F-EF05-4872-9A40-994875DD5169}"/>
              </a:ext>
            </a:extLst>
          </p:cNvPr>
          <p:cNvCxnSpPr>
            <a:cxnSpLocks/>
          </p:cNvCxnSpPr>
          <p:nvPr/>
        </p:nvCxnSpPr>
        <p:spPr>
          <a:xfrm flipV="1">
            <a:off x="7875206" y="0"/>
            <a:ext cx="0" cy="313515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ṣḷídé">
            <a:extLst>
              <a:ext uri="{FF2B5EF4-FFF2-40B4-BE49-F238E27FC236}">
                <a16:creationId xmlns:a16="http://schemas.microsoft.com/office/drawing/2014/main" id="{DE75572E-3D08-4C15-A928-D793904E1DF3}"/>
              </a:ext>
            </a:extLst>
          </p:cNvPr>
          <p:cNvSpPr/>
          <p:nvPr/>
        </p:nvSpPr>
        <p:spPr bwMode="auto">
          <a:xfrm>
            <a:off x="6820945" y="5455221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31" name="iṧľiďe">
            <a:extLst>
              <a:ext uri="{FF2B5EF4-FFF2-40B4-BE49-F238E27FC236}">
                <a16:creationId xmlns:a16="http://schemas.microsoft.com/office/drawing/2014/main" id="{C57A7B47-40AE-49F7-A779-6C7C675A1B33}"/>
              </a:ext>
            </a:extLst>
          </p:cNvPr>
          <p:cNvSpPr txBox="1"/>
          <p:nvPr/>
        </p:nvSpPr>
        <p:spPr bwMode="auto">
          <a:xfrm>
            <a:off x="6820945" y="5042341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7" name="îṣļídê">
            <a:extLst>
              <a:ext uri="{FF2B5EF4-FFF2-40B4-BE49-F238E27FC236}">
                <a16:creationId xmlns:a16="http://schemas.microsoft.com/office/drawing/2014/main" id="{99B42737-325B-4B90-8DEA-F236E0850E91}"/>
              </a:ext>
            </a:extLst>
          </p:cNvPr>
          <p:cNvSpPr/>
          <p:nvPr/>
        </p:nvSpPr>
        <p:spPr>
          <a:xfrm>
            <a:off x="4512385" y="2786909"/>
            <a:ext cx="1681200" cy="1681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išľîḑè">
            <a:extLst>
              <a:ext uri="{FF2B5EF4-FFF2-40B4-BE49-F238E27FC236}">
                <a16:creationId xmlns:a16="http://schemas.microsoft.com/office/drawing/2014/main" id="{869B519A-60BC-46E4-8293-6B1102E00614}"/>
              </a:ext>
            </a:extLst>
          </p:cNvPr>
          <p:cNvSpPr/>
          <p:nvPr/>
        </p:nvSpPr>
        <p:spPr>
          <a:xfrm>
            <a:off x="4512385" y="2786450"/>
            <a:ext cx="1681659" cy="1681659"/>
          </a:xfrm>
          <a:prstGeom prst="pi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îṥḻïde">
            <a:extLst>
              <a:ext uri="{FF2B5EF4-FFF2-40B4-BE49-F238E27FC236}">
                <a16:creationId xmlns:a16="http://schemas.microsoft.com/office/drawing/2014/main" id="{F57055BE-E32A-4490-B6EF-D80A01E3F0CA}"/>
              </a:ext>
            </a:extLst>
          </p:cNvPr>
          <p:cNvSpPr/>
          <p:nvPr/>
        </p:nvSpPr>
        <p:spPr>
          <a:xfrm>
            <a:off x="4717668" y="2991734"/>
            <a:ext cx="1271092" cy="12710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493807E-76CF-4F84-81B8-AE7F18F36DB3}"/>
              </a:ext>
            </a:extLst>
          </p:cNvPr>
          <p:cNvCxnSpPr>
            <a:stCxn id="28" idx="3"/>
          </p:cNvCxnSpPr>
          <p:nvPr/>
        </p:nvCxnSpPr>
        <p:spPr>
          <a:xfrm flipH="1" flipV="1">
            <a:off x="5352985" y="0"/>
            <a:ext cx="230" cy="278645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śḷide">
            <a:extLst>
              <a:ext uri="{FF2B5EF4-FFF2-40B4-BE49-F238E27FC236}">
                <a16:creationId xmlns:a16="http://schemas.microsoft.com/office/drawing/2014/main" id="{22CF063A-1B32-4EE3-BC93-8C212C961A12}"/>
              </a:ext>
            </a:extLst>
          </p:cNvPr>
          <p:cNvSpPr/>
          <p:nvPr/>
        </p:nvSpPr>
        <p:spPr bwMode="auto">
          <a:xfrm>
            <a:off x="4298953" y="5015501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26" name="ïšļîḑe">
            <a:extLst>
              <a:ext uri="{FF2B5EF4-FFF2-40B4-BE49-F238E27FC236}">
                <a16:creationId xmlns:a16="http://schemas.microsoft.com/office/drawing/2014/main" id="{ACB00AD2-EFF3-407E-8F0C-9562A7D3175A}"/>
              </a:ext>
            </a:extLst>
          </p:cNvPr>
          <p:cNvSpPr txBox="1"/>
          <p:nvPr/>
        </p:nvSpPr>
        <p:spPr bwMode="auto">
          <a:xfrm>
            <a:off x="4298953" y="4602621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22" name="í$ḻiḋê">
            <a:extLst>
              <a:ext uri="{FF2B5EF4-FFF2-40B4-BE49-F238E27FC236}">
                <a16:creationId xmlns:a16="http://schemas.microsoft.com/office/drawing/2014/main" id="{30B09587-9E9A-48E6-B181-F8BAFB3CD8D7}"/>
              </a:ext>
            </a:extLst>
          </p:cNvPr>
          <p:cNvSpPr/>
          <p:nvPr/>
        </p:nvSpPr>
        <p:spPr>
          <a:xfrm>
            <a:off x="9556369" y="1948287"/>
            <a:ext cx="1681200" cy="1681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îṥḻide">
            <a:extLst>
              <a:ext uri="{FF2B5EF4-FFF2-40B4-BE49-F238E27FC236}">
                <a16:creationId xmlns:a16="http://schemas.microsoft.com/office/drawing/2014/main" id="{ACA1CF1D-1769-41A8-A620-E1533BB74BD5}"/>
              </a:ext>
            </a:extLst>
          </p:cNvPr>
          <p:cNvSpPr/>
          <p:nvPr/>
        </p:nvSpPr>
        <p:spPr>
          <a:xfrm>
            <a:off x="9556369" y="1947828"/>
            <a:ext cx="1681659" cy="1681659"/>
          </a:xfrm>
          <a:prstGeom prst="pie">
            <a:avLst>
              <a:gd name="adj1" fmla="val 8389812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iṩ1íḓé">
            <a:extLst>
              <a:ext uri="{FF2B5EF4-FFF2-40B4-BE49-F238E27FC236}">
                <a16:creationId xmlns:a16="http://schemas.microsoft.com/office/drawing/2014/main" id="{66BD12E3-22B4-43FE-82AD-5DDB66EEB61D}"/>
              </a:ext>
            </a:extLst>
          </p:cNvPr>
          <p:cNvSpPr/>
          <p:nvPr/>
        </p:nvSpPr>
        <p:spPr>
          <a:xfrm>
            <a:off x="9761652" y="2153112"/>
            <a:ext cx="1271092" cy="12710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8080C764-7F47-433B-9FC1-84A99B5FAE7A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10397199" y="0"/>
            <a:ext cx="0" cy="1947828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îśḷiďé">
            <a:extLst>
              <a:ext uri="{FF2B5EF4-FFF2-40B4-BE49-F238E27FC236}">
                <a16:creationId xmlns:a16="http://schemas.microsoft.com/office/drawing/2014/main" id="{2348DE8B-977A-4ADC-9C27-4E020EE5D154}"/>
              </a:ext>
            </a:extLst>
          </p:cNvPr>
          <p:cNvSpPr/>
          <p:nvPr/>
        </p:nvSpPr>
        <p:spPr bwMode="auto">
          <a:xfrm>
            <a:off x="10038833" y="2535307"/>
            <a:ext cx="716272" cy="488771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îśļíḑe">
            <a:extLst>
              <a:ext uri="{FF2B5EF4-FFF2-40B4-BE49-F238E27FC236}">
                <a16:creationId xmlns:a16="http://schemas.microsoft.com/office/drawing/2014/main" id="{549D6C78-94D9-42EF-9424-24509599405A}"/>
              </a:ext>
            </a:extLst>
          </p:cNvPr>
          <p:cNvSpPr/>
          <p:nvPr/>
        </p:nvSpPr>
        <p:spPr bwMode="auto">
          <a:xfrm>
            <a:off x="9342937" y="4129912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18" name="íŝlíḋè">
            <a:extLst>
              <a:ext uri="{FF2B5EF4-FFF2-40B4-BE49-F238E27FC236}">
                <a16:creationId xmlns:a16="http://schemas.microsoft.com/office/drawing/2014/main" id="{35285977-6284-4EB0-8BE0-A109B9A3A0CD}"/>
              </a:ext>
            </a:extLst>
          </p:cNvPr>
          <p:cNvSpPr txBox="1"/>
          <p:nvPr/>
        </p:nvSpPr>
        <p:spPr bwMode="auto">
          <a:xfrm>
            <a:off x="9342937" y="3717032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4" name="îṩliḋé">
            <a:extLst>
              <a:ext uri="{FF2B5EF4-FFF2-40B4-BE49-F238E27FC236}">
                <a16:creationId xmlns:a16="http://schemas.microsoft.com/office/drawing/2014/main" id="{97898AE3-6FA1-439C-859D-A4321DE73D33}"/>
              </a:ext>
            </a:extLst>
          </p:cNvPr>
          <p:cNvSpPr txBox="1"/>
          <p:nvPr/>
        </p:nvSpPr>
        <p:spPr>
          <a:xfrm>
            <a:off x="655418" y="1133655"/>
            <a:ext cx="4696418" cy="190975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sz="1600" b="1" dirty="0"/>
          </a:p>
        </p:txBody>
      </p:sp>
      <p:sp>
        <p:nvSpPr>
          <p:cNvPr id="15" name="islîdé">
            <a:extLst>
              <a:ext uri="{FF2B5EF4-FFF2-40B4-BE49-F238E27FC236}">
                <a16:creationId xmlns:a16="http://schemas.microsoft.com/office/drawing/2014/main" id="{4CD920E4-CBE4-4ED3-B0B4-A655C4DCF618}"/>
              </a:ext>
            </a:extLst>
          </p:cNvPr>
          <p:cNvSpPr/>
          <p:nvPr/>
        </p:nvSpPr>
        <p:spPr bwMode="auto">
          <a:xfrm>
            <a:off x="7517070" y="3731594"/>
            <a:ext cx="716272" cy="488771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82270 w 607639"/>
              <a:gd name="connsiteY14" fmla="*/ 262926 h 414642"/>
              <a:gd name="connsiteX15" fmla="*/ 192432 w 607639"/>
              <a:gd name="connsiteY15" fmla="*/ 262926 h 414642"/>
              <a:gd name="connsiteX16" fmla="*/ 202593 w 607639"/>
              <a:gd name="connsiteY16" fmla="*/ 273052 h 414642"/>
              <a:gd name="connsiteX17" fmla="*/ 192432 w 607639"/>
              <a:gd name="connsiteY17" fmla="*/ 283178 h 414642"/>
              <a:gd name="connsiteX18" fmla="*/ 182270 w 607639"/>
              <a:gd name="connsiteY18" fmla="*/ 283178 h 414642"/>
              <a:gd name="connsiteX19" fmla="*/ 172109 w 607639"/>
              <a:gd name="connsiteY19" fmla="*/ 273052 h 414642"/>
              <a:gd name="connsiteX20" fmla="*/ 182270 w 607639"/>
              <a:gd name="connsiteY20" fmla="*/ 262926 h 414642"/>
              <a:gd name="connsiteX21" fmla="*/ 91153 w 607639"/>
              <a:gd name="connsiteY21" fmla="*/ 262926 h 414642"/>
              <a:gd name="connsiteX22" fmla="*/ 141783 w 607639"/>
              <a:gd name="connsiteY22" fmla="*/ 262926 h 414642"/>
              <a:gd name="connsiteX23" fmla="*/ 151927 w 607639"/>
              <a:gd name="connsiteY23" fmla="*/ 273052 h 414642"/>
              <a:gd name="connsiteX24" fmla="*/ 141783 w 607639"/>
              <a:gd name="connsiteY24" fmla="*/ 283178 h 414642"/>
              <a:gd name="connsiteX25" fmla="*/ 91153 w 607639"/>
              <a:gd name="connsiteY25" fmla="*/ 283178 h 414642"/>
              <a:gd name="connsiteX26" fmla="*/ 81009 w 607639"/>
              <a:gd name="connsiteY26" fmla="*/ 273052 h 414642"/>
              <a:gd name="connsiteX27" fmla="*/ 91153 w 607639"/>
              <a:gd name="connsiteY27" fmla="*/ 262926 h 414642"/>
              <a:gd name="connsiteX28" fmla="*/ 161988 w 607639"/>
              <a:gd name="connsiteY28" fmla="*/ 222493 h 414642"/>
              <a:gd name="connsiteX29" fmla="*/ 232948 w 607639"/>
              <a:gd name="connsiteY29" fmla="*/ 222493 h 414642"/>
              <a:gd name="connsiteX30" fmla="*/ 243098 w 607639"/>
              <a:gd name="connsiteY30" fmla="*/ 232619 h 414642"/>
              <a:gd name="connsiteX31" fmla="*/ 232948 w 607639"/>
              <a:gd name="connsiteY31" fmla="*/ 242745 h 414642"/>
              <a:gd name="connsiteX32" fmla="*/ 161988 w 607639"/>
              <a:gd name="connsiteY32" fmla="*/ 242745 h 414642"/>
              <a:gd name="connsiteX33" fmla="*/ 151927 w 607639"/>
              <a:gd name="connsiteY33" fmla="*/ 232619 h 414642"/>
              <a:gd name="connsiteX34" fmla="*/ 161988 w 607639"/>
              <a:gd name="connsiteY34" fmla="*/ 222493 h 414642"/>
              <a:gd name="connsiteX35" fmla="*/ 91146 w 607639"/>
              <a:gd name="connsiteY35" fmla="*/ 222493 h 414642"/>
              <a:gd name="connsiteX36" fmla="*/ 121467 w 607639"/>
              <a:gd name="connsiteY36" fmla="*/ 222493 h 414642"/>
              <a:gd name="connsiteX37" fmla="*/ 131604 w 607639"/>
              <a:gd name="connsiteY37" fmla="*/ 232619 h 414642"/>
              <a:gd name="connsiteX38" fmla="*/ 121467 w 607639"/>
              <a:gd name="connsiteY38" fmla="*/ 242745 h 414642"/>
              <a:gd name="connsiteX39" fmla="*/ 91146 w 607639"/>
              <a:gd name="connsiteY39" fmla="*/ 242745 h 414642"/>
              <a:gd name="connsiteX40" fmla="*/ 81009 w 607639"/>
              <a:gd name="connsiteY40" fmla="*/ 232619 h 414642"/>
              <a:gd name="connsiteX41" fmla="*/ 91146 w 607639"/>
              <a:gd name="connsiteY41" fmla="*/ 222493 h 414642"/>
              <a:gd name="connsiteX42" fmla="*/ 182270 w 607639"/>
              <a:gd name="connsiteY42" fmla="*/ 182059 h 414642"/>
              <a:gd name="connsiteX43" fmla="*/ 192432 w 607639"/>
              <a:gd name="connsiteY43" fmla="*/ 182059 h 414642"/>
              <a:gd name="connsiteX44" fmla="*/ 202593 w 607639"/>
              <a:gd name="connsiteY44" fmla="*/ 192195 h 414642"/>
              <a:gd name="connsiteX45" fmla="*/ 192432 w 607639"/>
              <a:gd name="connsiteY45" fmla="*/ 202241 h 414642"/>
              <a:gd name="connsiteX46" fmla="*/ 182270 w 607639"/>
              <a:gd name="connsiteY46" fmla="*/ 202241 h 414642"/>
              <a:gd name="connsiteX47" fmla="*/ 172109 w 607639"/>
              <a:gd name="connsiteY47" fmla="*/ 192195 h 414642"/>
              <a:gd name="connsiteX48" fmla="*/ 182270 w 607639"/>
              <a:gd name="connsiteY48" fmla="*/ 182059 h 414642"/>
              <a:gd name="connsiteX49" fmla="*/ 91153 w 607639"/>
              <a:gd name="connsiteY49" fmla="*/ 182059 h 414642"/>
              <a:gd name="connsiteX50" fmla="*/ 141783 w 607639"/>
              <a:gd name="connsiteY50" fmla="*/ 182059 h 414642"/>
              <a:gd name="connsiteX51" fmla="*/ 151927 w 607639"/>
              <a:gd name="connsiteY51" fmla="*/ 192195 h 414642"/>
              <a:gd name="connsiteX52" fmla="*/ 141783 w 607639"/>
              <a:gd name="connsiteY52" fmla="*/ 202241 h 414642"/>
              <a:gd name="connsiteX53" fmla="*/ 91153 w 607639"/>
              <a:gd name="connsiteY53" fmla="*/ 202241 h 414642"/>
              <a:gd name="connsiteX54" fmla="*/ 81009 w 607639"/>
              <a:gd name="connsiteY54" fmla="*/ 192195 h 414642"/>
              <a:gd name="connsiteX55" fmla="*/ 91153 w 607639"/>
              <a:gd name="connsiteY55" fmla="*/ 182059 h 414642"/>
              <a:gd name="connsiteX56" fmla="*/ 161988 w 607639"/>
              <a:gd name="connsiteY56" fmla="*/ 141625 h 414642"/>
              <a:gd name="connsiteX57" fmla="*/ 232948 w 607639"/>
              <a:gd name="connsiteY57" fmla="*/ 141625 h 414642"/>
              <a:gd name="connsiteX58" fmla="*/ 243098 w 607639"/>
              <a:gd name="connsiteY58" fmla="*/ 151761 h 414642"/>
              <a:gd name="connsiteX59" fmla="*/ 232948 w 607639"/>
              <a:gd name="connsiteY59" fmla="*/ 161807 h 414642"/>
              <a:gd name="connsiteX60" fmla="*/ 161988 w 607639"/>
              <a:gd name="connsiteY60" fmla="*/ 161807 h 414642"/>
              <a:gd name="connsiteX61" fmla="*/ 151927 w 607639"/>
              <a:gd name="connsiteY61" fmla="*/ 151761 h 414642"/>
              <a:gd name="connsiteX62" fmla="*/ 161988 w 607639"/>
              <a:gd name="connsiteY62" fmla="*/ 141625 h 414642"/>
              <a:gd name="connsiteX63" fmla="*/ 91146 w 607639"/>
              <a:gd name="connsiteY63" fmla="*/ 141625 h 414642"/>
              <a:gd name="connsiteX64" fmla="*/ 121467 w 607639"/>
              <a:gd name="connsiteY64" fmla="*/ 141625 h 414642"/>
              <a:gd name="connsiteX65" fmla="*/ 131604 w 607639"/>
              <a:gd name="connsiteY65" fmla="*/ 151761 h 414642"/>
              <a:gd name="connsiteX66" fmla="*/ 121467 w 607639"/>
              <a:gd name="connsiteY66" fmla="*/ 161807 h 414642"/>
              <a:gd name="connsiteX67" fmla="*/ 91146 w 607639"/>
              <a:gd name="connsiteY67" fmla="*/ 161807 h 414642"/>
              <a:gd name="connsiteX68" fmla="*/ 81009 w 607639"/>
              <a:gd name="connsiteY68" fmla="*/ 151761 h 414642"/>
              <a:gd name="connsiteX69" fmla="*/ 91146 w 607639"/>
              <a:gd name="connsiteY69" fmla="*/ 141625 h 414642"/>
              <a:gd name="connsiteX70" fmla="*/ 364566 w 607639"/>
              <a:gd name="connsiteY70" fmla="*/ 102176 h 414642"/>
              <a:gd name="connsiteX71" fmla="*/ 283573 w 607639"/>
              <a:gd name="connsiteY71" fmla="*/ 192194 h 414642"/>
              <a:gd name="connsiteX72" fmla="*/ 374712 w 607639"/>
              <a:gd name="connsiteY72" fmla="*/ 283188 h 414642"/>
              <a:gd name="connsiteX73" fmla="*/ 464783 w 607639"/>
              <a:gd name="connsiteY73" fmla="*/ 202235 h 414642"/>
              <a:gd name="connsiteX74" fmla="*/ 374712 w 607639"/>
              <a:gd name="connsiteY74" fmla="*/ 202235 h 414642"/>
              <a:gd name="connsiteX75" fmla="*/ 364566 w 607639"/>
              <a:gd name="connsiteY75" fmla="*/ 192194 h 414642"/>
              <a:gd name="connsiteX76" fmla="*/ 182270 w 607639"/>
              <a:gd name="connsiteY76" fmla="*/ 101191 h 414642"/>
              <a:gd name="connsiteX77" fmla="*/ 192432 w 607639"/>
              <a:gd name="connsiteY77" fmla="*/ 101191 h 414642"/>
              <a:gd name="connsiteX78" fmla="*/ 202593 w 607639"/>
              <a:gd name="connsiteY78" fmla="*/ 111238 h 414642"/>
              <a:gd name="connsiteX79" fmla="*/ 192432 w 607639"/>
              <a:gd name="connsiteY79" fmla="*/ 121373 h 414642"/>
              <a:gd name="connsiteX80" fmla="*/ 182270 w 607639"/>
              <a:gd name="connsiteY80" fmla="*/ 121373 h 414642"/>
              <a:gd name="connsiteX81" fmla="*/ 172109 w 607639"/>
              <a:gd name="connsiteY81" fmla="*/ 111238 h 414642"/>
              <a:gd name="connsiteX82" fmla="*/ 182270 w 607639"/>
              <a:gd name="connsiteY82" fmla="*/ 101191 h 414642"/>
              <a:gd name="connsiteX83" fmla="*/ 91153 w 607639"/>
              <a:gd name="connsiteY83" fmla="*/ 101191 h 414642"/>
              <a:gd name="connsiteX84" fmla="*/ 141783 w 607639"/>
              <a:gd name="connsiteY84" fmla="*/ 101191 h 414642"/>
              <a:gd name="connsiteX85" fmla="*/ 151927 w 607639"/>
              <a:gd name="connsiteY85" fmla="*/ 111238 h 414642"/>
              <a:gd name="connsiteX86" fmla="*/ 141783 w 607639"/>
              <a:gd name="connsiteY86" fmla="*/ 121373 h 414642"/>
              <a:gd name="connsiteX87" fmla="*/ 91153 w 607639"/>
              <a:gd name="connsiteY87" fmla="*/ 121373 h 414642"/>
              <a:gd name="connsiteX88" fmla="*/ 81009 w 607639"/>
              <a:gd name="connsiteY88" fmla="*/ 111238 h 414642"/>
              <a:gd name="connsiteX89" fmla="*/ 91153 w 607639"/>
              <a:gd name="connsiteY89" fmla="*/ 101191 h 414642"/>
              <a:gd name="connsiteX90" fmla="*/ 374712 w 607639"/>
              <a:gd name="connsiteY90" fmla="*/ 80938 h 414642"/>
              <a:gd name="connsiteX91" fmla="*/ 384858 w 607639"/>
              <a:gd name="connsiteY91" fmla="*/ 91068 h 414642"/>
              <a:gd name="connsiteX92" fmla="*/ 384858 w 607639"/>
              <a:gd name="connsiteY92" fmla="*/ 182063 h 414642"/>
              <a:gd name="connsiteX93" fmla="*/ 475998 w 607639"/>
              <a:gd name="connsiteY93" fmla="*/ 182063 h 414642"/>
              <a:gd name="connsiteX94" fmla="*/ 486055 w 607639"/>
              <a:gd name="connsiteY94" fmla="*/ 192194 h 414642"/>
              <a:gd name="connsiteX95" fmla="*/ 374712 w 607639"/>
              <a:gd name="connsiteY95" fmla="*/ 303360 h 414642"/>
              <a:gd name="connsiteX96" fmla="*/ 263280 w 607639"/>
              <a:gd name="connsiteY96" fmla="*/ 192194 h 414642"/>
              <a:gd name="connsiteX97" fmla="*/ 374712 w 607639"/>
              <a:gd name="connsiteY97" fmla="*/ 80938 h 414642"/>
              <a:gd name="connsiteX98" fmla="*/ 425343 w 607639"/>
              <a:gd name="connsiteY98" fmla="*/ 61744 h 414642"/>
              <a:gd name="connsiteX99" fmla="*/ 425343 w 607639"/>
              <a:gd name="connsiteY99" fmla="*/ 141635 h 414642"/>
              <a:gd name="connsiteX100" fmla="*/ 505373 w 607639"/>
              <a:gd name="connsiteY100" fmla="*/ 141635 h 414642"/>
              <a:gd name="connsiteX101" fmla="*/ 425343 w 607639"/>
              <a:gd name="connsiteY101" fmla="*/ 61744 h 414642"/>
              <a:gd name="connsiteX102" fmla="*/ 161988 w 607639"/>
              <a:gd name="connsiteY102" fmla="*/ 60757 h 414642"/>
              <a:gd name="connsiteX103" fmla="*/ 232948 w 607639"/>
              <a:gd name="connsiteY103" fmla="*/ 60757 h 414642"/>
              <a:gd name="connsiteX104" fmla="*/ 243098 w 607639"/>
              <a:gd name="connsiteY104" fmla="*/ 70804 h 414642"/>
              <a:gd name="connsiteX105" fmla="*/ 232948 w 607639"/>
              <a:gd name="connsiteY105" fmla="*/ 80939 h 414642"/>
              <a:gd name="connsiteX106" fmla="*/ 161988 w 607639"/>
              <a:gd name="connsiteY106" fmla="*/ 80939 h 414642"/>
              <a:gd name="connsiteX107" fmla="*/ 151927 w 607639"/>
              <a:gd name="connsiteY107" fmla="*/ 70804 h 414642"/>
              <a:gd name="connsiteX108" fmla="*/ 161988 w 607639"/>
              <a:gd name="connsiteY108" fmla="*/ 60757 h 414642"/>
              <a:gd name="connsiteX109" fmla="*/ 91146 w 607639"/>
              <a:gd name="connsiteY109" fmla="*/ 60757 h 414642"/>
              <a:gd name="connsiteX110" fmla="*/ 121467 w 607639"/>
              <a:gd name="connsiteY110" fmla="*/ 60757 h 414642"/>
              <a:gd name="connsiteX111" fmla="*/ 131604 w 607639"/>
              <a:gd name="connsiteY111" fmla="*/ 70804 h 414642"/>
              <a:gd name="connsiteX112" fmla="*/ 121467 w 607639"/>
              <a:gd name="connsiteY112" fmla="*/ 80939 h 414642"/>
              <a:gd name="connsiteX113" fmla="*/ 91146 w 607639"/>
              <a:gd name="connsiteY113" fmla="*/ 80939 h 414642"/>
              <a:gd name="connsiteX114" fmla="*/ 81009 w 607639"/>
              <a:gd name="connsiteY114" fmla="*/ 70804 h 414642"/>
              <a:gd name="connsiteX115" fmla="*/ 91146 w 607639"/>
              <a:gd name="connsiteY115" fmla="*/ 60757 h 414642"/>
              <a:gd name="connsiteX116" fmla="*/ 415194 w 607639"/>
              <a:gd name="connsiteY116" fmla="*/ 40505 h 414642"/>
              <a:gd name="connsiteX117" fmla="*/ 526560 w 607639"/>
              <a:gd name="connsiteY117" fmla="*/ 151765 h 414642"/>
              <a:gd name="connsiteX118" fmla="*/ 516501 w 607639"/>
              <a:gd name="connsiteY118" fmla="*/ 161807 h 414642"/>
              <a:gd name="connsiteX119" fmla="*/ 415194 w 607639"/>
              <a:gd name="connsiteY119" fmla="*/ 161807 h 414642"/>
              <a:gd name="connsiteX120" fmla="*/ 405046 w 607639"/>
              <a:gd name="connsiteY120" fmla="*/ 151765 h 414642"/>
              <a:gd name="connsiteX121" fmla="*/ 405046 w 607639"/>
              <a:gd name="connsiteY121" fmla="*/ 50636 h 414642"/>
              <a:gd name="connsiteX122" fmla="*/ 415194 w 607639"/>
              <a:gd name="connsiteY122" fmla="*/ 40505 h 414642"/>
              <a:gd name="connsiteX123" fmla="*/ 70848 w 607639"/>
              <a:gd name="connsiteY123" fmla="*/ 20177 h 414642"/>
              <a:gd name="connsiteX124" fmla="*/ 60791 w 607639"/>
              <a:gd name="connsiteY124" fmla="*/ 30309 h 414642"/>
              <a:gd name="connsiteX125" fmla="*/ 60791 w 607639"/>
              <a:gd name="connsiteY125" fmla="*/ 343802 h 414642"/>
              <a:gd name="connsiteX126" fmla="*/ 222780 w 607639"/>
              <a:gd name="connsiteY126" fmla="*/ 343802 h 414642"/>
              <a:gd name="connsiteX127" fmla="*/ 232927 w 607639"/>
              <a:gd name="connsiteY127" fmla="*/ 353935 h 414642"/>
              <a:gd name="connsiteX128" fmla="*/ 232927 w 607639"/>
              <a:gd name="connsiteY128" fmla="*/ 364067 h 414642"/>
              <a:gd name="connsiteX129" fmla="*/ 374712 w 607639"/>
              <a:gd name="connsiteY129" fmla="*/ 364067 h 414642"/>
              <a:gd name="connsiteX130" fmla="*/ 374712 w 607639"/>
              <a:gd name="connsiteY130" fmla="*/ 353935 h 414642"/>
              <a:gd name="connsiteX131" fmla="*/ 384859 w 607639"/>
              <a:gd name="connsiteY131" fmla="*/ 343802 h 414642"/>
              <a:gd name="connsiteX132" fmla="*/ 546848 w 607639"/>
              <a:gd name="connsiteY132" fmla="*/ 343802 h 414642"/>
              <a:gd name="connsiteX133" fmla="*/ 546848 w 607639"/>
              <a:gd name="connsiteY133" fmla="*/ 30309 h 414642"/>
              <a:gd name="connsiteX134" fmla="*/ 536702 w 607639"/>
              <a:gd name="connsiteY134" fmla="*/ 20177 h 414642"/>
              <a:gd name="connsiteX135" fmla="*/ 70848 w 607639"/>
              <a:gd name="connsiteY135" fmla="*/ 0 h 414642"/>
              <a:gd name="connsiteX136" fmla="*/ 536702 w 607639"/>
              <a:gd name="connsiteY136" fmla="*/ 0 h 414642"/>
              <a:gd name="connsiteX137" fmla="*/ 567142 w 607639"/>
              <a:gd name="connsiteY137" fmla="*/ 30309 h 414642"/>
              <a:gd name="connsiteX138" fmla="*/ 567142 w 607639"/>
              <a:gd name="connsiteY138" fmla="*/ 343802 h 414642"/>
              <a:gd name="connsiteX139" fmla="*/ 597492 w 607639"/>
              <a:gd name="connsiteY139" fmla="*/ 343802 h 414642"/>
              <a:gd name="connsiteX140" fmla="*/ 607639 w 607639"/>
              <a:gd name="connsiteY140" fmla="*/ 353935 h 414642"/>
              <a:gd name="connsiteX141" fmla="*/ 607639 w 607639"/>
              <a:gd name="connsiteY141" fmla="*/ 384244 h 414642"/>
              <a:gd name="connsiteX142" fmla="*/ 577199 w 607639"/>
              <a:gd name="connsiteY142" fmla="*/ 414642 h 414642"/>
              <a:gd name="connsiteX143" fmla="*/ 30351 w 607639"/>
              <a:gd name="connsiteY143" fmla="*/ 414642 h 414642"/>
              <a:gd name="connsiteX144" fmla="*/ 0 w 607639"/>
              <a:gd name="connsiteY144" fmla="*/ 384244 h 414642"/>
              <a:gd name="connsiteX145" fmla="*/ 0 w 607639"/>
              <a:gd name="connsiteY145" fmla="*/ 353935 h 414642"/>
              <a:gd name="connsiteX146" fmla="*/ 10147 w 607639"/>
              <a:gd name="connsiteY146" fmla="*/ 343802 h 414642"/>
              <a:gd name="connsiteX147" fmla="*/ 40497 w 607639"/>
              <a:gd name="connsiteY147" fmla="*/ 343802 h 414642"/>
              <a:gd name="connsiteX148" fmla="*/ 40497 w 607639"/>
              <a:gd name="connsiteY148" fmla="*/ 30309 h 414642"/>
              <a:gd name="connsiteX149" fmla="*/ 70848 w 607639"/>
              <a:gd name="connsiteY149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9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82270" y="262926"/>
                </a:moveTo>
                <a:lnTo>
                  <a:pt x="192432" y="262926"/>
                </a:lnTo>
                <a:cubicBezTo>
                  <a:pt x="198493" y="262926"/>
                  <a:pt x="202593" y="267012"/>
                  <a:pt x="202593" y="273052"/>
                </a:cubicBezTo>
                <a:cubicBezTo>
                  <a:pt x="202593" y="279092"/>
                  <a:pt x="198493" y="283178"/>
                  <a:pt x="192432" y="283178"/>
                </a:cubicBezTo>
                <a:lnTo>
                  <a:pt x="182270" y="283178"/>
                </a:lnTo>
                <a:cubicBezTo>
                  <a:pt x="176209" y="283178"/>
                  <a:pt x="172109" y="279092"/>
                  <a:pt x="172109" y="273052"/>
                </a:cubicBezTo>
                <a:cubicBezTo>
                  <a:pt x="172109" y="267012"/>
                  <a:pt x="176209" y="262926"/>
                  <a:pt x="182270" y="262926"/>
                </a:cubicBezTo>
                <a:close/>
                <a:moveTo>
                  <a:pt x="91153" y="262926"/>
                </a:moveTo>
                <a:lnTo>
                  <a:pt x="141783" y="262926"/>
                </a:lnTo>
                <a:cubicBezTo>
                  <a:pt x="147834" y="262926"/>
                  <a:pt x="151927" y="267012"/>
                  <a:pt x="151927" y="273052"/>
                </a:cubicBezTo>
                <a:cubicBezTo>
                  <a:pt x="151927" y="279092"/>
                  <a:pt x="147834" y="283178"/>
                  <a:pt x="141783" y="283178"/>
                </a:cubicBezTo>
                <a:lnTo>
                  <a:pt x="91153" y="283178"/>
                </a:lnTo>
                <a:cubicBezTo>
                  <a:pt x="85102" y="283178"/>
                  <a:pt x="81009" y="279092"/>
                  <a:pt x="81009" y="273052"/>
                </a:cubicBezTo>
                <a:cubicBezTo>
                  <a:pt x="81009" y="267012"/>
                  <a:pt x="85102" y="262926"/>
                  <a:pt x="91153" y="262926"/>
                </a:cubicBezTo>
                <a:close/>
                <a:moveTo>
                  <a:pt x="161988" y="222493"/>
                </a:moveTo>
                <a:lnTo>
                  <a:pt x="232948" y="222493"/>
                </a:lnTo>
                <a:cubicBezTo>
                  <a:pt x="239002" y="222493"/>
                  <a:pt x="243098" y="226579"/>
                  <a:pt x="243098" y="232619"/>
                </a:cubicBezTo>
                <a:cubicBezTo>
                  <a:pt x="243098" y="238659"/>
                  <a:pt x="239002" y="242745"/>
                  <a:pt x="232948" y="242745"/>
                </a:cubicBezTo>
                <a:lnTo>
                  <a:pt x="161988" y="242745"/>
                </a:lnTo>
                <a:cubicBezTo>
                  <a:pt x="155934" y="242745"/>
                  <a:pt x="151927" y="238659"/>
                  <a:pt x="151927" y="232619"/>
                </a:cubicBezTo>
                <a:cubicBezTo>
                  <a:pt x="151927" y="226579"/>
                  <a:pt x="155934" y="222493"/>
                  <a:pt x="161988" y="222493"/>
                </a:cubicBezTo>
                <a:close/>
                <a:moveTo>
                  <a:pt x="91146" y="222493"/>
                </a:moveTo>
                <a:lnTo>
                  <a:pt x="121467" y="222493"/>
                </a:lnTo>
                <a:cubicBezTo>
                  <a:pt x="127603" y="222493"/>
                  <a:pt x="131604" y="226579"/>
                  <a:pt x="131604" y="232619"/>
                </a:cubicBezTo>
                <a:cubicBezTo>
                  <a:pt x="131604" y="238659"/>
                  <a:pt x="127603" y="242745"/>
                  <a:pt x="121467" y="242745"/>
                </a:cubicBezTo>
                <a:lnTo>
                  <a:pt x="91146" y="242745"/>
                </a:lnTo>
                <a:cubicBezTo>
                  <a:pt x="85099" y="242745"/>
                  <a:pt x="81009" y="238659"/>
                  <a:pt x="81009" y="232619"/>
                </a:cubicBezTo>
                <a:cubicBezTo>
                  <a:pt x="81009" y="226579"/>
                  <a:pt x="85099" y="222493"/>
                  <a:pt x="91146" y="222493"/>
                </a:cubicBezTo>
                <a:close/>
                <a:moveTo>
                  <a:pt x="182270" y="182059"/>
                </a:moveTo>
                <a:lnTo>
                  <a:pt x="192432" y="182059"/>
                </a:lnTo>
                <a:cubicBezTo>
                  <a:pt x="198493" y="182059"/>
                  <a:pt x="202593" y="186060"/>
                  <a:pt x="202593" y="192195"/>
                </a:cubicBezTo>
                <a:cubicBezTo>
                  <a:pt x="202593" y="198240"/>
                  <a:pt x="198493" y="202241"/>
                  <a:pt x="192432" y="202241"/>
                </a:cubicBezTo>
                <a:lnTo>
                  <a:pt x="182270" y="202241"/>
                </a:lnTo>
                <a:cubicBezTo>
                  <a:pt x="176209" y="202241"/>
                  <a:pt x="172109" y="198240"/>
                  <a:pt x="172109" y="192195"/>
                </a:cubicBezTo>
                <a:cubicBezTo>
                  <a:pt x="172109" y="186060"/>
                  <a:pt x="176209" y="182059"/>
                  <a:pt x="182270" y="182059"/>
                </a:cubicBezTo>
                <a:close/>
                <a:moveTo>
                  <a:pt x="91153" y="182059"/>
                </a:moveTo>
                <a:lnTo>
                  <a:pt x="141783" y="182059"/>
                </a:lnTo>
                <a:cubicBezTo>
                  <a:pt x="147834" y="182059"/>
                  <a:pt x="151927" y="186060"/>
                  <a:pt x="151927" y="192195"/>
                </a:cubicBezTo>
                <a:cubicBezTo>
                  <a:pt x="151927" y="198240"/>
                  <a:pt x="147834" y="202241"/>
                  <a:pt x="141783" y="202241"/>
                </a:cubicBezTo>
                <a:lnTo>
                  <a:pt x="91153" y="202241"/>
                </a:lnTo>
                <a:cubicBezTo>
                  <a:pt x="85102" y="202241"/>
                  <a:pt x="81009" y="198240"/>
                  <a:pt x="81009" y="192195"/>
                </a:cubicBezTo>
                <a:cubicBezTo>
                  <a:pt x="81009" y="186060"/>
                  <a:pt x="85102" y="182059"/>
                  <a:pt x="91153" y="182059"/>
                </a:cubicBezTo>
                <a:close/>
                <a:moveTo>
                  <a:pt x="161988" y="141625"/>
                </a:moveTo>
                <a:lnTo>
                  <a:pt x="232948" y="141625"/>
                </a:lnTo>
                <a:cubicBezTo>
                  <a:pt x="239002" y="141625"/>
                  <a:pt x="243098" y="145626"/>
                  <a:pt x="243098" y="151761"/>
                </a:cubicBezTo>
                <a:cubicBezTo>
                  <a:pt x="243098" y="157806"/>
                  <a:pt x="239002" y="161807"/>
                  <a:pt x="232948" y="161807"/>
                </a:cubicBezTo>
                <a:lnTo>
                  <a:pt x="161988" y="161807"/>
                </a:lnTo>
                <a:cubicBezTo>
                  <a:pt x="155934" y="161807"/>
                  <a:pt x="151927" y="157806"/>
                  <a:pt x="151927" y="151761"/>
                </a:cubicBezTo>
                <a:cubicBezTo>
                  <a:pt x="151927" y="145626"/>
                  <a:pt x="155934" y="141625"/>
                  <a:pt x="161988" y="141625"/>
                </a:cubicBezTo>
                <a:close/>
                <a:moveTo>
                  <a:pt x="91146" y="141625"/>
                </a:moveTo>
                <a:lnTo>
                  <a:pt x="121467" y="141625"/>
                </a:lnTo>
                <a:cubicBezTo>
                  <a:pt x="127603" y="141625"/>
                  <a:pt x="131604" y="145626"/>
                  <a:pt x="131604" y="151761"/>
                </a:cubicBezTo>
                <a:cubicBezTo>
                  <a:pt x="131604" y="157806"/>
                  <a:pt x="127603" y="161807"/>
                  <a:pt x="121467" y="161807"/>
                </a:cubicBezTo>
                <a:lnTo>
                  <a:pt x="91146" y="161807"/>
                </a:lnTo>
                <a:cubicBezTo>
                  <a:pt x="85099" y="161807"/>
                  <a:pt x="81009" y="157806"/>
                  <a:pt x="81009" y="151761"/>
                </a:cubicBezTo>
                <a:cubicBezTo>
                  <a:pt x="81009" y="145626"/>
                  <a:pt x="85099" y="141625"/>
                  <a:pt x="91146" y="141625"/>
                </a:cubicBezTo>
                <a:close/>
                <a:moveTo>
                  <a:pt x="364566" y="102176"/>
                </a:moveTo>
                <a:cubicBezTo>
                  <a:pt x="318996" y="107241"/>
                  <a:pt x="283573" y="145630"/>
                  <a:pt x="283573" y="192194"/>
                </a:cubicBezTo>
                <a:cubicBezTo>
                  <a:pt x="283573" y="242756"/>
                  <a:pt x="324069" y="283188"/>
                  <a:pt x="374712" y="283188"/>
                </a:cubicBezTo>
                <a:cubicBezTo>
                  <a:pt x="421261" y="283188"/>
                  <a:pt x="459799" y="247732"/>
                  <a:pt x="464783" y="202235"/>
                </a:cubicBezTo>
                <a:lnTo>
                  <a:pt x="374712" y="202235"/>
                </a:lnTo>
                <a:cubicBezTo>
                  <a:pt x="368660" y="202235"/>
                  <a:pt x="364566" y="198236"/>
                  <a:pt x="364566" y="192194"/>
                </a:cubicBezTo>
                <a:close/>
                <a:moveTo>
                  <a:pt x="182270" y="101191"/>
                </a:moveTo>
                <a:lnTo>
                  <a:pt x="192432" y="101191"/>
                </a:lnTo>
                <a:cubicBezTo>
                  <a:pt x="198493" y="101191"/>
                  <a:pt x="202593" y="105192"/>
                  <a:pt x="202593" y="111238"/>
                </a:cubicBezTo>
                <a:cubicBezTo>
                  <a:pt x="202593" y="117372"/>
                  <a:pt x="198493" y="121373"/>
                  <a:pt x="192432" y="121373"/>
                </a:cubicBezTo>
                <a:lnTo>
                  <a:pt x="182270" y="121373"/>
                </a:lnTo>
                <a:cubicBezTo>
                  <a:pt x="176209" y="121373"/>
                  <a:pt x="172109" y="117372"/>
                  <a:pt x="172109" y="111238"/>
                </a:cubicBezTo>
                <a:cubicBezTo>
                  <a:pt x="172109" y="105192"/>
                  <a:pt x="176209" y="101191"/>
                  <a:pt x="182270" y="101191"/>
                </a:cubicBezTo>
                <a:close/>
                <a:moveTo>
                  <a:pt x="91153" y="101191"/>
                </a:moveTo>
                <a:lnTo>
                  <a:pt x="141783" y="101191"/>
                </a:lnTo>
                <a:cubicBezTo>
                  <a:pt x="147834" y="101191"/>
                  <a:pt x="151927" y="105192"/>
                  <a:pt x="151927" y="111238"/>
                </a:cubicBezTo>
                <a:cubicBezTo>
                  <a:pt x="151927" y="117372"/>
                  <a:pt x="147834" y="121373"/>
                  <a:pt x="141783" y="121373"/>
                </a:cubicBezTo>
                <a:lnTo>
                  <a:pt x="91153" y="121373"/>
                </a:lnTo>
                <a:cubicBezTo>
                  <a:pt x="85102" y="121373"/>
                  <a:pt x="81009" y="117372"/>
                  <a:pt x="81009" y="111238"/>
                </a:cubicBezTo>
                <a:cubicBezTo>
                  <a:pt x="81009" y="105192"/>
                  <a:pt x="85102" y="101191"/>
                  <a:pt x="91153" y="101191"/>
                </a:cubicBezTo>
                <a:close/>
                <a:moveTo>
                  <a:pt x="374712" y="80938"/>
                </a:moveTo>
                <a:cubicBezTo>
                  <a:pt x="380764" y="80938"/>
                  <a:pt x="384858" y="85026"/>
                  <a:pt x="384858" y="91068"/>
                </a:cubicBezTo>
                <a:lnTo>
                  <a:pt x="384858" y="182063"/>
                </a:lnTo>
                <a:lnTo>
                  <a:pt x="475998" y="182063"/>
                </a:lnTo>
                <a:cubicBezTo>
                  <a:pt x="482050" y="182063"/>
                  <a:pt x="486055" y="186062"/>
                  <a:pt x="486055" y="192194"/>
                </a:cubicBezTo>
                <a:cubicBezTo>
                  <a:pt x="486055" y="253864"/>
                  <a:pt x="436480" y="303360"/>
                  <a:pt x="374712" y="303360"/>
                </a:cubicBezTo>
                <a:cubicBezTo>
                  <a:pt x="312944" y="303360"/>
                  <a:pt x="263280" y="253864"/>
                  <a:pt x="263280" y="192194"/>
                </a:cubicBezTo>
                <a:cubicBezTo>
                  <a:pt x="263280" y="130523"/>
                  <a:pt x="312944" y="80938"/>
                  <a:pt x="374712" y="80938"/>
                </a:cubicBezTo>
                <a:close/>
                <a:moveTo>
                  <a:pt x="425343" y="61744"/>
                </a:moveTo>
                <a:lnTo>
                  <a:pt x="425343" y="141635"/>
                </a:lnTo>
                <a:lnTo>
                  <a:pt x="505373" y="141635"/>
                </a:lnTo>
                <a:cubicBezTo>
                  <a:pt x="500299" y="99157"/>
                  <a:pt x="466827" y="65743"/>
                  <a:pt x="425343" y="61744"/>
                </a:cubicBezTo>
                <a:close/>
                <a:moveTo>
                  <a:pt x="161988" y="60757"/>
                </a:moveTo>
                <a:lnTo>
                  <a:pt x="232948" y="60757"/>
                </a:lnTo>
                <a:cubicBezTo>
                  <a:pt x="239002" y="60757"/>
                  <a:pt x="243098" y="64758"/>
                  <a:pt x="243098" y="70804"/>
                </a:cubicBezTo>
                <a:cubicBezTo>
                  <a:pt x="243098" y="76938"/>
                  <a:pt x="239002" y="80939"/>
                  <a:pt x="232948" y="80939"/>
                </a:cubicBezTo>
                <a:lnTo>
                  <a:pt x="161988" y="80939"/>
                </a:lnTo>
                <a:cubicBezTo>
                  <a:pt x="155934" y="80939"/>
                  <a:pt x="151927" y="76938"/>
                  <a:pt x="151927" y="70804"/>
                </a:cubicBezTo>
                <a:cubicBezTo>
                  <a:pt x="151927" y="64758"/>
                  <a:pt x="155934" y="60757"/>
                  <a:pt x="161988" y="60757"/>
                </a:cubicBezTo>
                <a:close/>
                <a:moveTo>
                  <a:pt x="91146" y="60757"/>
                </a:moveTo>
                <a:lnTo>
                  <a:pt x="121467" y="60757"/>
                </a:lnTo>
                <a:cubicBezTo>
                  <a:pt x="127603" y="60757"/>
                  <a:pt x="131604" y="64758"/>
                  <a:pt x="131604" y="70804"/>
                </a:cubicBezTo>
                <a:cubicBezTo>
                  <a:pt x="131604" y="76938"/>
                  <a:pt x="127603" y="80939"/>
                  <a:pt x="121467" y="80939"/>
                </a:cubicBezTo>
                <a:lnTo>
                  <a:pt x="91146" y="80939"/>
                </a:lnTo>
                <a:cubicBezTo>
                  <a:pt x="85099" y="80939"/>
                  <a:pt x="81009" y="76938"/>
                  <a:pt x="81009" y="70804"/>
                </a:cubicBezTo>
                <a:cubicBezTo>
                  <a:pt x="81009" y="64758"/>
                  <a:pt x="85099" y="60757"/>
                  <a:pt x="91146" y="60757"/>
                </a:cubicBezTo>
                <a:close/>
                <a:moveTo>
                  <a:pt x="415194" y="40505"/>
                </a:moveTo>
                <a:cubicBezTo>
                  <a:pt x="476975" y="40505"/>
                  <a:pt x="526560" y="90092"/>
                  <a:pt x="526560" y="151765"/>
                </a:cubicBezTo>
                <a:cubicBezTo>
                  <a:pt x="526560" y="157808"/>
                  <a:pt x="522554" y="161807"/>
                  <a:pt x="516501" y="161807"/>
                </a:cubicBezTo>
                <a:lnTo>
                  <a:pt x="415194" y="161807"/>
                </a:lnTo>
                <a:cubicBezTo>
                  <a:pt x="409141" y="161807"/>
                  <a:pt x="405046" y="157808"/>
                  <a:pt x="405046" y="151765"/>
                </a:cubicBezTo>
                <a:lnTo>
                  <a:pt x="405046" y="50636"/>
                </a:lnTo>
                <a:cubicBezTo>
                  <a:pt x="405046" y="44593"/>
                  <a:pt x="409141" y="40505"/>
                  <a:pt x="415194" y="40505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8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iṡ1ïďe">
            <a:extLst>
              <a:ext uri="{FF2B5EF4-FFF2-40B4-BE49-F238E27FC236}">
                <a16:creationId xmlns:a16="http://schemas.microsoft.com/office/drawing/2014/main" id="{07C04923-20A1-4B98-A357-10435C859479}"/>
              </a:ext>
            </a:extLst>
          </p:cNvPr>
          <p:cNvSpPr/>
          <p:nvPr/>
        </p:nvSpPr>
        <p:spPr bwMode="auto">
          <a:xfrm>
            <a:off x="4995078" y="3269614"/>
            <a:ext cx="716272" cy="715330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42341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474458" y="2031201"/>
            <a:ext cx="5419185" cy="895350"/>
          </a:xfrm>
        </p:spPr>
        <p:txBody>
          <a:bodyPr/>
          <a:lstStyle/>
          <a:p>
            <a:r>
              <a:rPr lang="zh-CN" altLang="en-US"/>
              <a:t>论文总结与展望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475574" y="2926551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189919" y="2478876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accent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41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D1DBF6-AF18-4A81-837C-979CC2738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023491-6E95-48FB-A019-A31C1C342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A49C8B-8D57-43FC-A37E-F5E31D89F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î$1ïdè">
            <a:extLst>
              <a:ext uri="{FF2B5EF4-FFF2-40B4-BE49-F238E27FC236}">
                <a16:creationId xmlns:a16="http://schemas.microsoft.com/office/drawing/2014/main" id="{8FE417CA-C3FE-453F-A4CE-A8CC0831F0DF}"/>
              </a:ext>
            </a:extLst>
          </p:cNvPr>
          <p:cNvSpPr/>
          <p:nvPr/>
        </p:nvSpPr>
        <p:spPr bwMode="auto">
          <a:xfrm>
            <a:off x="0" y="1028700"/>
            <a:ext cx="12192000" cy="2400300"/>
          </a:xfrm>
          <a:prstGeom prst="rect">
            <a:avLst/>
          </a:prstGeom>
          <a:blipFill>
            <a:blip r:embed="rId3"/>
            <a:srcRect/>
            <a:stretch>
              <a:fillRect t="-114675" b="-11391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îṡľïďé">
            <a:extLst>
              <a:ext uri="{FF2B5EF4-FFF2-40B4-BE49-F238E27FC236}">
                <a16:creationId xmlns:a16="http://schemas.microsoft.com/office/drawing/2014/main" id="{A8E21839-F9A1-4316-A46E-BEF228FFF58A}"/>
              </a:ext>
            </a:extLst>
          </p:cNvPr>
          <p:cNvSpPr/>
          <p:nvPr/>
        </p:nvSpPr>
        <p:spPr bwMode="auto">
          <a:xfrm>
            <a:off x="0" y="1028700"/>
            <a:ext cx="3737200" cy="2400300"/>
          </a:xfrm>
          <a:prstGeom prst="flowChartProcess">
            <a:avLst/>
          </a:prstGeom>
          <a:solidFill>
            <a:schemeClr val="accent1">
              <a:alpha val="8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8" name="ïṩļîḍè">
            <a:extLst>
              <a:ext uri="{FF2B5EF4-FFF2-40B4-BE49-F238E27FC236}">
                <a16:creationId xmlns:a16="http://schemas.microsoft.com/office/drawing/2014/main" id="{0D2D9FFB-54BB-446A-AEED-33B8C8B9CA06}"/>
              </a:ext>
            </a:extLst>
          </p:cNvPr>
          <p:cNvSpPr txBox="1"/>
          <p:nvPr/>
        </p:nvSpPr>
        <p:spPr>
          <a:xfrm>
            <a:off x="669925" y="1686827"/>
            <a:ext cx="2722649" cy="499702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9" name="íṡḻíḋé">
            <a:extLst>
              <a:ext uri="{FF2B5EF4-FFF2-40B4-BE49-F238E27FC236}">
                <a16:creationId xmlns:a16="http://schemas.microsoft.com/office/drawing/2014/main" id="{EB4E2E70-FE27-462C-B2CD-1A346E193344}"/>
              </a:ext>
            </a:extLst>
          </p:cNvPr>
          <p:cNvSpPr txBox="1"/>
          <p:nvPr/>
        </p:nvSpPr>
        <p:spPr>
          <a:xfrm>
            <a:off x="669926" y="2186531"/>
            <a:ext cx="2722648" cy="68965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bg1"/>
                </a:solidFill>
              </a:rPr>
              <a:t>Copy paste fonts.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bg1"/>
                </a:solidFill>
              </a:rPr>
              <a:t> Choose the only option to retain text.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4ECE493-85AE-4D40-9541-42907EC10018}"/>
              </a:ext>
            </a:extLst>
          </p:cNvPr>
          <p:cNvCxnSpPr>
            <a:cxnSpLocks/>
          </p:cNvCxnSpPr>
          <p:nvPr/>
        </p:nvCxnSpPr>
        <p:spPr>
          <a:xfrm>
            <a:off x="3737200" y="3429000"/>
            <a:ext cx="0" cy="271462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îślîḑe">
            <a:extLst>
              <a:ext uri="{FF2B5EF4-FFF2-40B4-BE49-F238E27FC236}">
                <a16:creationId xmlns:a16="http://schemas.microsoft.com/office/drawing/2014/main" id="{13EE8D55-2441-4F5B-9949-895770BF6212}"/>
              </a:ext>
            </a:extLst>
          </p:cNvPr>
          <p:cNvSpPr txBox="1"/>
          <p:nvPr/>
        </p:nvSpPr>
        <p:spPr>
          <a:xfrm>
            <a:off x="3846000" y="4243174"/>
            <a:ext cx="3645001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8" name="îŝḷíḑè">
            <a:extLst>
              <a:ext uri="{FF2B5EF4-FFF2-40B4-BE49-F238E27FC236}">
                <a16:creationId xmlns:a16="http://schemas.microsoft.com/office/drawing/2014/main" id="{D4DEFB8E-2F97-4A04-ADF9-468AE1480786}"/>
              </a:ext>
            </a:extLst>
          </p:cNvPr>
          <p:cNvSpPr txBox="1"/>
          <p:nvPr/>
        </p:nvSpPr>
        <p:spPr>
          <a:xfrm>
            <a:off x="3846000" y="4831506"/>
            <a:ext cx="3645000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9" name="íṥḷíḓè">
            <a:extLst>
              <a:ext uri="{FF2B5EF4-FFF2-40B4-BE49-F238E27FC236}">
                <a16:creationId xmlns:a16="http://schemas.microsoft.com/office/drawing/2014/main" id="{84ED341B-C506-4C93-B1E9-F4240BC1E9EB}"/>
              </a:ext>
            </a:extLst>
          </p:cNvPr>
          <p:cNvSpPr/>
          <p:nvPr/>
        </p:nvSpPr>
        <p:spPr bwMode="auto">
          <a:xfrm>
            <a:off x="3978490" y="3564000"/>
            <a:ext cx="609685" cy="49348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iśḷïḋê">
            <a:extLst>
              <a:ext uri="{FF2B5EF4-FFF2-40B4-BE49-F238E27FC236}">
                <a16:creationId xmlns:a16="http://schemas.microsoft.com/office/drawing/2014/main" id="{6687E0E3-A8F4-453E-BF76-4A75D9C15A08}"/>
              </a:ext>
            </a:extLst>
          </p:cNvPr>
          <p:cNvSpPr txBox="1"/>
          <p:nvPr/>
        </p:nvSpPr>
        <p:spPr>
          <a:xfrm>
            <a:off x="7875487" y="4243174"/>
            <a:ext cx="3645001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5" name="ïsļîḑé">
            <a:extLst>
              <a:ext uri="{FF2B5EF4-FFF2-40B4-BE49-F238E27FC236}">
                <a16:creationId xmlns:a16="http://schemas.microsoft.com/office/drawing/2014/main" id="{AD6479F7-3A67-4602-B0B7-6C0E370370DA}"/>
              </a:ext>
            </a:extLst>
          </p:cNvPr>
          <p:cNvSpPr txBox="1"/>
          <p:nvPr/>
        </p:nvSpPr>
        <p:spPr>
          <a:xfrm>
            <a:off x="7875487" y="4831506"/>
            <a:ext cx="3645000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6" name="ïś1ídê">
            <a:extLst>
              <a:ext uri="{FF2B5EF4-FFF2-40B4-BE49-F238E27FC236}">
                <a16:creationId xmlns:a16="http://schemas.microsoft.com/office/drawing/2014/main" id="{DA616AED-6B3C-43EE-B688-957529494414}"/>
              </a:ext>
            </a:extLst>
          </p:cNvPr>
          <p:cNvSpPr/>
          <p:nvPr/>
        </p:nvSpPr>
        <p:spPr bwMode="auto">
          <a:xfrm>
            <a:off x="8007977" y="3564000"/>
            <a:ext cx="609685" cy="49348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09F36B1-25A3-4A0D-86E9-365893917842}"/>
              </a:ext>
            </a:extLst>
          </p:cNvPr>
          <p:cNvCxnSpPr/>
          <p:nvPr/>
        </p:nvCxnSpPr>
        <p:spPr>
          <a:xfrm>
            <a:off x="7554500" y="4419000"/>
            <a:ext cx="0" cy="172462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11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sym typeface="+mn-lt"/>
              </a:rPr>
              <a:t>选题背景和研究意义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sym typeface="+mn-lt"/>
              </a:rPr>
              <a:t>研究思路与研究方法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sym typeface="+mn-lt"/>
              </a:rPr>
              <a:t>关键技术与实践难点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sym typeface="+mn-lt"/>
              </a:rPr>
              <a:t>研究成果与应用前景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sym typeface="+mn-lt"/>
              </a:rPr>
              <a:t>论文总结与展望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5966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A4E54A-BEE0-4703-9209-545D6440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17C416-6277-4C45-A133-E908E463F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DBF20B-C9A5-4F97-AC4B-35710468E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32" name="îṩľïḓè">
            <a:extLst>
              <a:ext uri="{FF2B5EF4-FFF2-40B4-BE49-F238E27FC236}">
                <a16:creationId xmlns:a16="http://schemas.microsoft.com/office/drawing/2014/main" id="{321F677D-C63C-47DC-A2C9-43DBB681A106}"/>
              </a:ext>
            </a:extLst>
          </p:cNvPr>
          <p:cNvSpPr/>
          <p:nvPr/>
        </p:nvSpPr>
        <p:spPr bwMode="auto">
          <a:xfrm>
            <a:off x="9228767" y="2438704"/>
            <a:ext cx="42793" cy="22824"/>
          </a:xfrm>
          <a:custGeom>
            <a:avLst/>
            <a:gdLst>
              <a:gd name="T0" fmla="*/ 10 w 20"/>
              <a:gd name="T1" fmla="*/ 0 h 11"/>
              <a:gd name="T2" fmla="*/ 12 w 20"/>
              <a:gd name="T3" fmla="*/ 2 h 11"/>
              <a:gd name="T4" fmla="*/ 16 w 20"/>
              <a:gd name="T5" fmla="*/ 9 h 11"/>
              <a:gd name="T6" fmla="*/ 6 w 20"/>
              <a:gd name="T7" fmla="*/ 6 h 11"/>
              <a:gd name="T8" fmla="*/ 10 w 20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1">
                <a:moveTo>
                  <a:pt x="10" y="0"/>
                </a:moveTo>
                <a:cubicBezTo>
                  <a:pt x="12" y="0"/>
                  <a:pt x="12" y="1"/>
                  <a:pt x="12" y="2"/>
                </a:cubicBezTo>
                <a:cubicBezTo>
                  <a:pt x="14" y="5"/>
                  <a:pt x="20" y="5"/>
                  <a:pt x="16" y="9"/>
                </a:cubicBezTo>
                <a:cubicBezTo>
                  <a:pt x="10" y="11"/>
                  <a:pt x="13" y="3"/>
                  <a:pt x="6" y="6"/>
                </a:cubicBezTo>
                <a:cubicBezTo>
                  <a:pt x="0" y="3"/>
                  <a:pt x="14" y="6"/>
                  <a:pt x="1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3" name="îṩľïḑè">
            <a:extLst>
              <a:ext uri="{FF2B5EF4-FFF2-40B4-BE49-F238E27FC236}">
                <a16:creationId xmlns:a16="http://schemas.microsoft.com/office/drawing/2014/main" id="{D22C05B3-DF7C-426A-82F5-C41F914608F2}"/>
              </a:ext>
            </a:extLst>
          </p:cNvPr>
          <p:cNvSpPr/>
          <p:nvPr/>
        </p:nvSpPr>
        <p:spPr bwMode="auto">
          <a:xfrm>
            <a:off x="9830727" y="2438704"/>
            <a:ext cx="82734" cy="42794"/>
          </a:xfrm>
          <a:custGeom>
            <a:avLst/>
            <a:gdLst>
              <a:gd name="T0" fmla="*/ 37 w 39"/>
              <a:gd name="T1" fmla="*/ 15 h 20"/>
              <a:gd name="T2" fmla="*/ 23 w 39"/>
              <a:gd name="T3" fmla="*/ 19 h 20"/>
              <a:gd name="T4" fmla="*/ 4 w 39"/>
              <a:gd name="T5" fmla="*/ 19 h 20"/>
              <a:gd name="T6" fmla="*/ 0 w 39"/>
              <a:gd name="T7" fmla="*/ 15 h 20"/>
              <a:gd name="T8" fmla="*/ 30 w 39"/>
              <a:gd name="T9" fmla="*/ 0 h 20"/>
              <a:gd name="T10" fmla="*/ 36 w 39"/>
              <a:gd name="T11" fmla="*/ 4 h 20"/>
              <a:gd name="T12" fmla="*/ 32 w 39"/>
              <a:gd name="T13" fmla="*/ 6 h 20"/>
              <a:gd name="T14" fmla="*/ 37 w 39"/>
              <a:gd name="T15" fmla="*/ 1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0">
                <a:moveTo>
                  <a:pt x="37" y="15"/>
                </a:moveTo>
                <a:cubicBezTo>
                  <a:pt x="32" y="16"/>
                  <a:pt x="23" y="13"/>
                  <a:pt x="23" y="19"/>
                </a:cubicBezTo>
                <a:cubicBezTo>
                  <a:pt x="19" y="16"/>
                  <a:pt x="12" y="20"/>
                  <a:pt x="4" y="19"/>
                </a:cubicBezTo>
                <a:cubicBezTo>
                  <a:pt x="5" y="16"/>
                  <a:pt x="2" y="15"/>
                  <a:pt x="0" y="15"/>
                </a:cubicBezTo>
                <a:cubicBezTo>
                  <a:pt x="4" y="4"/>
                  <a:pt x="15" y="0"/>
                  <a:pt x="30" y="0"/>
                </a:cubicBezTo>
                <a:cubicBezTo>
                  <a:pt x="28" y="5"/>
                  <a:pt x="34" y="2"/>
                  <a:pt x="36" y="4"/>
                </a:cubicBezTo>
                <a:cubicBezTo>
                  <a:pt x="37" y="5"/>
                  <a:pt x="32" y="5"/>
                  <a:pt x="32" y="6"/>
                </a:cubicBezTo>
                <a:cubicBezTo>
                  <a:pt x="31" y="8"/>
                  <a:pt x="39" y="7"/>
                  <a:pt x="37" y="1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4" name="i$líḓé">
            <a:extLst>
              <a:ext uri="{FF2B5EF4-FFF2-40B4-BE49-F238E27FC236}">
                <a16:creationId xmlns:a16="http://schemas.microsoft.com/office/drawing/2014/main" id="{8C264BCE-9308-4CA0-9828-E2AAE682D0D1}"/>
              </a:ext>
            </a:extLst>
          </p:cNvPr>
          <p:cNvSpPr/>
          <p:nvPr/>
        </p:nvSpPr>
        <p:spPr bwMode="auto">
          <a:xfrm>
            <a:off x="9360000" y="2442984"/>
            <a:ext cx="39941" cy="22824"/>
          </a:xfrm>
          <a:custGeom>
            <a:avLst/>
            <a:gdLst>
              <a:gd name="T0" fmla="*/ 19 w 19"/>
              <a:gd name="T1" fmla="*/ 2 h 11"/>
              <a:gd name="T2" fmla="*/ 17 w 19"/>
              <a:gd name="T3" fmla="*/ 9 h 11"/>
              <a:gd name="T4" fmla="*/ 10 w 19"/>
              <a:gd name="T5" fmla="*/ 11 h 11"/>
              <a:gd name="T6" fmla="*/ 0 w 19"/>
              <a:gd name="T7" fmla="*/ 6 h 11"/>
              <a:gd name="T8" fmla="*/ 12 w 19"/>
              <a:gd name="T9" fmla="*/ 6 h 11"/>
              <a:gd name="T10" fmla="*/ 19 w 19"/>
              <a:gd name="T11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1">
                <a:moveTo>
                  <a:pt x="19" y="2"/>
                </a:moveTo>
                <a:cubicBezTo>
                  <a:pt x="18" y="3"/>
                  <a:pt x="17" y="6"/>
                  <a:pt x="17" y="9"/>
                </a:cubicBezTo>
                <a:cubicBezTo>
                  <a:pt x="13" y="8"/>
                  <a:pt x="12" y="11"/>
                  <a:pt x="10" y="11"/>
                </a:cubicBezTo>
                <a:cubicBezTo>
                  <a:pt x="6" y="9"/>
                  <a:pt x="0" y="11"/>
                  <a:pt x="0" y="6"/>
                </a:cubicBezTo>
                <a:cubicBezTo>
                  <a:pt x="6" y="6"/>
                  <a:pt x="8" y="1"/>
                  <a:pt x="12" y="6"/>
                </a:cubicBezTo>
                <a:cubicBezTo>
                  <a:pt x="14" y="5"/>
                  <a:pt x="13" y="0"/>
                  <a:pt x="19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5" name="îṡḻîḓè">
            <a:extLst>
              <a:ext uri="{FF2B5EF4-FFF2-40B4-BE49-F238E27FC236}">
                <a16:creationId xmlns:a16="http://schemas.microsoft.com/office/drawing/2014/main" id="{111EA5E5-94D3-4DB6-83FF-7645B92D3BC8}"/>
              </a:ext>
            </a:extLst>
          </p:cNvPr>
          <p:cNvSpPr/>
          <p:nvPr/>
        </p:nvSpPr>
        <p:spPr bwMode="auto">
          <a:xfrm>
            <a:off x="9106093" y="2455823"/>
            <a:ext cx="51352" cy="27103"/>
          </a:xfrm>
          <a:custGeom>
            <a:avLst/>
            <a:gdLst>
              <a:gd name="T0" fmla="*/ 23 w 24"/>
              <a:gd name="T1" fmla="*/ 0 h 13"/>
              <a:gd name="T2" fmla="*/ 20 w 24"/>
              <a:gd name="T3" fmla="*/ 5 h 13"/>
              <a:gd name="T4" fmla="*/ 14 w 24"/>
              <a:gd name="T5" fmla="*/ 11 h 13"/>
              <a:gd name="T6" fmla="*/ 10 w 24"/>
              <a:gd name="T7" fmla="*/ 7 h 13"/>
              <a:gd name="T8" fmla="*/ 5 w 24"/>
              <a:gd name="T9" fmla="*/ 9 h 13"/>
              <a:gd name="T10" fmla="*/ 1 w 24"/>
              <a:gd name="T11" fmla="*/ 5 h 13"/>
              <a:gd name="T12" fmla="*/ 10 w 24"/>
              <a:gd name="T13" fmla="*/ 3 h 13"/>
              <a:gd name="T14" fmla="*/ 10 w 24"/>
              <a:gd name="T15" fmla="*/ 1 h 13"/>
              <a:gd name="T16" fmla="*/ 23 w 24"/>
              <a:gd name="T1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" h="13">
                <a:moveTo>
                  <a:pt x="23" y="0"/>
                </a:moveTo>
                <a:cubicBezTo>
                  <a:pt x="24" y="4"/>
                  <a:pt x="20" y="2"/>
                  <a:pt x="20" y="5"/>
                </a:cubicBezTo>
                <a:cubicBezTo>
                  <a:pt x="20" y="6"/>
                  <a:pt x="17" y="10"/>
                  <a:pt x="14" y="11"/>
                </a:cubicBezTo>
                <a:cubicBezTo>
                  <a:pt x="10" y="13"/>
                  <a:pt x="11" y="7"/>
                  <a:pt x="10" y="7"/>
                </a:cubicBezTo>
                <a:cubicBezTo>
                  <a:pt x="10" y="7"/>
                  <a:pt x="7" y="9"/>
                  <a:pt x="5" y="9"/>
                </a:cubicBezTo>
                <a:cubicBezTo>
                  <a:pt x="4" y="9"/>
                  <a:pt x="3" y="5"/>
                  <a:pt x="1" y="5"/>
                </a:cubicBezTo>
                <a:cubicBezTo>
                  <a:pt x="0" y="0"/>
                  <a:pt x="8" y="5"/>
                  <a:pt x="10" y="3"/>
                </a:cubicBezTo>
                <a:cubicBezTo>
                  <a:pt x="11" y="3"/>
                  <a:pt x="10" y="1"/>
                  <a:pt x="10" y="1"/>
                </a:cubicBezTo>
                <a:cubicBezTo>
                  <a:pt x="15" y="0"/>
                  <a:pt x="17" y="1"/>
                  <a:pt x="23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6" name="îŝḷiḑé">
            <a:extLst>
              <a:ext uri="{FF2B5EF4-FFF2-40B4-BE49-F238E27FC236}">
                <a16:creationId xmlns:a16="http://schemas.microsoft.com/office/drawing/2014/main" id="{42BF9E57-53F9-420D-9176-222FD281A667}"/>
              </a:ext>
            </a:extLst>
          </p:cNvPr>
          <p:cNvSpPr/>
          <p:nvPr/>
        </p:nvSpPr>
        <p:spPr bwMode="auto">
          <a:xfrm>
            <a:off x="9311501" y="2451543"/>
            <a:ext cx="42793" cy="14265"/>
          </a:xfrm>
          <a:custGeom>
            <a:avLst/>
            <a:gdLst>
              <a:gd name="T0" fmla="*/ 18 w 20"/>
              <a:gd name="T1" fmla="*/ 7 h 7"/>
              <a:gd name="T2" fmla="*/ 3 w 20"/>
              <a:gd name="T3" fmla="*/ 7 h 7"/>
              <a:gd name="T4" fmla="*/ 8 w 20"/>
              <a:gd name="T5" fmla="*/ 2 h 7"/>
              <a:gd name="T6" fmla="*/ 18 w 20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7">
                <a:moveTo>
                  <a:pt x="18" y="7"/>
                </a:moveTo>
                <a:cubicBezTo>
                  <a:pt x="13" y="7"/>
                  <a:pt x="8" y="7"/>
                  <a:pt x="3" y="7"/>
                </a:cubicBezTo>
                <a:cubicBezTo>
                  <a:pt x="0" y="1"/>
                  <a:pt x="9" y="6"/>
                  <a:pt x="8" y="2"/>
                </a:cubicBezTo>
                <a:cubicBezTo>
                  <a:pt x="10" y="5"/>
                  <a:pt x="20" y="0"/>
                  <a:pt x="18" y="7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7" name="íšļïḍé">
            <a:extLst>
              <a:ext uri="{FF2B5EF4-FFF2-40B4-BE49-F238E27FC236}">
                <a16:creationId xmlns:a16="http://schemas.microsoft.com/office/drawing/2014/main" id="{A92A2B64-649C-4712-AA8A-8A0ED0545397}"/>
              </a:ext>
            </a:extLst>
          </p:cNvPr>
          <p:cNvSpPr/>
          <p:nvPr/>
        </p:nvSpPr>
        <p:spPr bwMode="auto">
          <a:xfrm>
            <a:off x="9250164" y="2470087"/>
            <a:ext cx="51352" cy="18545"/>
          </a:xfrm>
          <a:custGeom>
            <a:avLst/>
            <a:gdLst>
              <a:gd name="T0" fmla="*/ 17 w 24"/>
              <a:gd name="T1" fmla="*/ 0 h 9"/>
              <a:gd name="T2" fmla="*/ 17 w 24"/>
              <a:gd name="T3" fmla="*/ 7 h 9"/>
              <a:gd name="T4" fmla="*/ 0 w 24"/>
              <a:gd name="T5" fmla="*/ 6 h 9"/>
              <a:gd name="T6" fmla="*/ 17 w 24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9">
                <a:moveTo>
                  <a:pt x="17" y="0"/>
                </a:moveTo>
                <a:cubicBezTo>
                  <a:pt x="24" y="3"/>
                  <a:pt x="17" y="2"/>
                  <a:pt x="17" y="7"/>
                </a:cubicBezTo>
                <a:cubicBezTo>
                  <a:pt x="11" y="7"/>
                  <a:pt x="3" y="9"/>
                  <a:pt x="0" y="6"/>
                </a:cubicBezTo>
                <a:cubicBezTo>
                  <a:pt x="3" y="1"/>
                  <a:pt x="13" y="4"/>
                  <a:pt x="17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8" name="íṥlïḍê">
            <a:extLst>
              <a:ext uri="{FF2B5EF4-FFF2-40B4-BE49-F238E27FC236}">
                <a16:creationId xmlns:a16="http://schemas.microsoft.com/office/drawing/2014/main" id="{300197AD-E16E-4ACE-BB27-73BC48FDA7D6}"/>
              </a:ext>
            </a:extLst>
          </p:cNvPr>
          <p:cNvSpPr/>
          <p:nvPr/>
        </p:nvSpPr>
        <p:spPr bwMode="auto">
          <a:xfrm>
            <a:off x="6738187" y="2485779"/>
            <a:ext cx="22824" cy="15692"/>
          </a:xfrm>
          <a:custGeom>
            <a:avLst/>
            <a:gdLst>
              <a:gd name="T0" fmla="*/ 1 w 11"/>
              <a:gd name="T1" fmla="*/ 0 h 8"/>
              <a:gd name="T2" fmla="*/ 10 w 11"/>
              <a:gd name="T3" fmla="*/ 8 h 8"/>
              <a:gd name="T4" fmla="*/ 1 w 11"/>
              <a:gd name="T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8">
                <a:moveTo>
                  <a:pt x="1" y="0"/>
                </a:moveTo>
                <a:cubicBezTo>
                  <a:pt x="6" y="1"/>
                  <a:pt x="11" y="1"/>
                  <a:pt x="10" y="8"/>
                </a:cubicBezTo>
                <a:cubicBezTo>
                  <a:pt x="7" y="5"/>
                  <a:pt x="0" y="6"/>
                  <a:pt x="1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9" name="ïsḷídê">
            <a:extLst>
              <a:ext uri="{FF2B5EF4-FFF2-40B4-BE49-F238E27FC236}">
                <a16:creationId xmlns:a16="http://schemas.microsoft.com/office/drawing/2014/main" id="{07B5877D-4799-4073-8FF4-C7D95A474174}"/>
              </a:ext>
            </a:extLst>
          </p:cNvPr>
          <p:cNvSpPr/>
          <p:nvPr/>
        </p:nvSpPr>
        <p:spPr bwMode="auto">
          <a:xfrm>
            <a:off x="9860684" y="2482926"/>
            <a:ext cx="91293" cy="47074"/>
          </a:xfrm>
          <a:custGeom>
            <a:avLst/>
            <a:gdLst>
              <a:gd name="T0" fmla="*/ 38 w 43"/>
              <a:gd name="T1" fmla="*/ 5 h 22"/>
              <a:gd name="T2" fmla="*/ 42 w 43"/>
              <a:gd name="T3" fmla="*/ 15 h 22"/>
              <a:gd name="T4" fmla="*/ 23 w 43"/>
              <a:gd name="T5" fmla="*/ 20 h 22"/>
              <a:gd name="T6" fmla="*/ 20 w 43"/>
              <a:gd name="T7" fmla="*/ 18 h 22"/>
              <a:gd name="T8" fmla="*/ 12 w 43"/>
              <a:gd name="T9" fmla="*/ 18 h 22"/>
              <a:gd name="T10" fmla="*/ 12 w 43"/>
              <a:gd name="T11" fmla="*/ 15 h 22"/>
              <a:gd name="T12" fmla="*/ 7 w 43"/>
              <a:gd name="T13" fmla="*/ 16 h 22"/>
              <a:gd name="T14" fmla="*/ 9 w 43"/>
              <a:gd name="T15" fmla="*/ 13 h 22"/>
              <a:gd name="T16" fmla="*/ 1 w 43"/>
              <a:gd name="T17" fmla="*/ 11 h 22"/>
              <a:gd name="T18" fmla="*/ 5 w 43"/>
              <a:gd name="T19" fmla="*/ 7 h 22"/>
              <a:gd name="T20" fmla="*/ 10 w 43"/>
              <a:gd name="T21" fmla="*/ 3 h 22"/>
              <a:gd name="T22" fmla="*/ 27 w 43"/>
              <a:gd name="T23" fmla="*/ 1 h 22"/>
              <a:gd name="T24" fmla="*/ 27 w 43"/>
              <a:gd name="T25" fmla="*/ 5 h 22"/>
              <a:gd name="T26" fmla="*/ 38 w 43"/>
              <a:gd name="T27" fmla="*/ 5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" h="22">
                <a:moveTo>
                  <a:pt x="38" y="5"/>
                </a:moveTo>
                <a:cubicBezTo>
                  <a:pt x="37" y="11"/>
                  <a:pt x="31" y="15"/>
                  <a:pt x="42" y="15"/>
                </a:cubicBezTo>
                <a:cubicBezTo>
                  <a:pt x="43" y="22"/>
                  <a:pt x="31" y="21"/>
                  <a:pt x="23" y="20"/>
                </a:cubicBezTo>
                <a:cubicBezTo>
                  <a:pt x="20" y="20"/>
                  <a:pt x="21" y="20"/>
                  <a:pt x="20" y="18"/>
                </a:cubicBezTo>
                <a:cubicBezTo>
                  <a:pt x="16" y="15"/>
                  <a:pt x="17" y="21"/>
                  <a:pt x="12" y="18"/>
                </a:cubicBezTo>
                <a:cubicBezTo>
                  <a:pt x="12" y="18"/>
                  <a:pt x="13" y="15"/>
                  <a:pt x="12" y="15"/>
                </a:cubicBezTo>
                <a:cubicBezTo>
                  <a:pt x="11" y="14"/>
                  <a:pt x="9" y="17"/>
                  <a:pt x="7" y="16"/>
                </a:cubicBezTo>
                <a:cubicBezTo>
                  <a:pt x="6" y="16"/>
                  <a:pt x="9" y="13"/>
                  <a:pt x="9" y="13"/>
                </a:cubicBezTo>
                <a:cubicBezTo>
                  <a:pt x="7" y="11"/>
                  <a:pt x="0" y="15"/>
                  <a:pt x="1" y="11"/>
                </a:cubicBezTo>
                <a:cubicBezTo>
                  <a:pt x="0" y="7"/>
                  <a:pt x="3" y="8"/>
                  <a:pt x="5" y="7"/>
                </a:cubicBezTo>
                <a:cubicBezTo>
                  <a:pt x="7" y="5"/>
                  <a:pt x="6" y="4"/>
                  <a:pt x="10" y="3"/>
                </a:cubicBezTo>
                <a:cubicBezTo>
                  <a:pt x="12" y="3"/>
                  <a:pt x="20" y="0"/>
                  <a:pt x="27" y="1"/>
                </a:cubicBezTo>
                <a:cubicBezTo>
                  <a:pt x="27" y="2"/>
                  <a:pt x="27" y="5"/>
                  <a:pt x="27" y="5"/>
                </a:cubicBezTo>
                <a:cubicBezTo>
                  <a:pt x="30" y="7"/>
                  <a:pt x="37" y="3"/>
                  <a:pt x="38" y="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0" name="ïŝļíḑè">
            <a:extLst>
              <a:ext uri="{FF2B5EF4-FFF2-40B4-BE49-F238E27FC236}">
                <a16:creationId xmlns:a16="http://schemas.microsoft.com/office/drawing/2014/main" id="{DAA9A4BB-2356-4C45-B7E8-24B3678342B5}"/>
              </a:ext>
            </a:extLst>
          </p:cNvPr>
          <p:cNvSpPr/>
          <p:nvPr/>
        </p:nvSpPr>
        <p:spPr bwMode="auto">
          <a:xfrm>
            <a:off x="9822170" y="2485779"/>
            <a:ext cx="35662" cy="22824"/>
          </a:xfrm>
          <a:custGeom>
            <a:avLst/>
            <a:gdLst>
              <a:gd name="T0" fmla="*/ 17 w 17"/>
              <a:gd name="T1" fmla="*/ 6 h 11"/>
              <a:gd name="T2" fmla="*/ 12 w 17"/>
              <a:gd name="T3" fmla="*/ 6 h 11"/>
              <a:gd name="T4" fmla="*/ 10 w 17"/>
              <a:gd name="T5" fmla="*/ 10 h 11"/>
              <a:gd name="T6" fmla="*/ 0 w 17"/>
              <a:gd name="T7" fmla="*/ 6 h 11"/>
              <a:gd name="T8" fmla="*/ 17 w 17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1">
                <a:moveTo>
                  <a:pt x="17" y="6"/>
                </a:moveTo>
                <a:cubicBezTo>
                  <a:pt x="16" y="9"/>
                  <a:pt x="14" y="6"/>
                  <a:pt x="12" y="6"/>
                </a:cubicBezTo>
                <a:cubicBezTo>
                  <a:pt x="10" y="6"/>
                  <a:pt x="10" y="8"/>
                  <a:pt x="10" y="10"/>
                </a:cubicBezTo>
                <a:cubicBezTo>
                  <a:pt x="4" y="11"/>
                  <a:pt x="6" y="5"/>
                  <a:pt x="0" y="6"/>
                </a:cubicBezTo>
                <a:cubicBezTo>
                  <a:pt x="4" y="0"/>
                  <a:pt x="12" y="4"/>
                  <a:pt x="17" y="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1" name="ísļiḍe">
            <a:extLst>
              <a:ext uri="{FF2B5EF4-FFF2-40B4-BE49-F238E27FC236}">
                <a16:creationId xmlns:a16="http://schemas.microsoft.com/office/drawing/2014/main" id="{B5407A93-35F3-4997-A45F-597B0213B537}"/>
              </a:ext>
            </a:extLst>
          </p:cNvPr>
          <p:cNvSpPr/>
          <p:nvPr/>
        </p:nvSpPr>
        <p:spPr bwMode="auto">
          <a:xfrm>
            <a:off x="6656880" y="2512882"/>
            <a:ext cx="92719" cy="49928"/>
          </a:xfrm>
          <a:custGeom>
            <a:avLst/>
            <a:gdLst>
              <a:gd name="T0" fmla="*/ 31 w 44"/>
              <a:gd name="T1" fmla="*/ 6 h 24"/>
              <a:gd name="T2" fmla="*/ 37 w 44"/>
              <a:gd name="T3" fmla="*/ 14 h 24"/>
              <a:gd name="T4" fmla="*/ 42 w 44"/>
              <a:gd name="T5" fmla="*/ 23 h 24"/>
              <a:gd name="T6" fmla="*/ 37 w 44"/>
              <a:gd name="T7" fmla="*/ 23 h 24"/>
              <a:gd name="T8" fmla="*/ 37 w 44"/>
              <a:gd name="T9" fmla="*/ 19 h 24"/>
              <a:gd name="T10" fmla="*/ 33 w 44"/>
              <a:gd name="T11" fmla="*/ 17 h 24"/>
              <a:gd name="T12" fmla="*/ 9 w 44"/>
              <a:gd name="T13" fmla="*/ 15 h 24"/>
              <a:gd name="T14" fmla="*/ 15 w 44"/>
              <a:gd name="T15" fmla="*/ 12 h 24"/>
              <a:gd name="T16" fmla="*/ 11 w 44"/>
              <a:gd name="T17" fmla="*/ 8 h 24"/>
              <a:gd name="T18" fmla="*/ 0 w 44"/>
              <a:gd name="T19" fmla="*/ 2 h 24"/>
              <a:gd name="T20" fmla="*/ 15 w 44"/>
              <a:gd name="T21" fmla="*/ 2 h 24"/>
              <a:gd name="T22" fmla="*/ 18 w 44"/>
              <a:gd name="T23" fmla="*/ 6 h 24"/>
              <a:gd name="T24" fmla="*/ 26 w 44"/>
              <a:gd name="T25" fmla="*/ 6 h 24"/>
              <a:gd name="T26" fmla="*/ 31 w 44"/>
              <a:gd name="T27" fmla="*/ 6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" h="24">
                <a:moveTo>
                  <a:pt x="31" y="6"/>
                </a:moveTo>
                <a:cubicBezTo>
                  <a:pt x="34" y="8"/>
                  <a:pt x="35" y="11"/>
                  <a:pt x="37" y="14"/>
                </a:cubicBezTo>
                <a:cubicBezTo>
                  <a:pt x="39" y="16"/>
                  <a:pt x="44" y="18"/>
                  <a:pt x="42" y="23"/>
                </a:cubicBezTo>
                <a:cubicBezTo>
                  <a:pt x="41" y="22"/>
                  <a:pt x="38" y="24"/>
                  <a:pt x="37" y="23"/>
                </a:cubicBezTo>
                <a:cubicBezTo>
                  <a:pt x="36" y="22"/>
                  <a:pt x="37" y="20"/>
                  <a:pt x="37" y="19"/>
                </a:cubicBezTo>
                <a:cubicBezTo>
                  <a:pt x="36" y="19"/>
                  <a:pt x="32" y="23"/>
                  <a:pt x="33" y="17"/>
                </a:cubicBezTo>
                <a:cubicBezTo>
                  <a:pt x="22" y="17"/>
                  <a:pt x="15" y="17"/>
                  <a:pt x="9" y="15"/>
                </a:cubicBezTo>
                <a:cubicBezTo>
                  <a:pt x="8" y="11"/>
                  <a:pt x="12" y="12"/>
                  <a:pt x="15" y="12"/>
                </a:cubicBezTo>
                <a:cubicBezTo>
                  <a:pt x="14" y="10"/>
                  <a:pt x="11" y="10"/>
                  <a:pt x="11" y="8"/>
                </a:cubicBezTo>
                <a:cubicBezTo>
                  <a:pt x="4" y="6"/>
                  <a:pt x="1" y="11"/>
                  <a:pt x="0" y="2"/>
                </a:cubicBezTo>
                <a:cubicBezTo>
                  <a:pt x="4" y="0"/>
                  <a:pt x="10" y="1"/>
                  <a:pt x="15" y="2"/>
                </a:cubicBezTo>
                <a:cubicBezTo>
                  <a:pt x="17" y="3"/>
                  <a:pt x="18" y="3"/>
                  <a:pt x="18" y="6"/>
                </a:cubicBezTo>
                <a:cubicBezTo>
                  <a:pt x="20" y="8"/>
                  <a:pt x="26" y="0"/>
                  <a:pt x="26" y="6"/>
                </a:cubicBezTo>
                <a:cubicBezTo>
                  <a:pt x="26" y="8"/>
                  <a:pt x="32" y="9"/>
                  <a:pt x="31" y="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2" name="îṩḻïḑê">
            <a:extLst>
              <a:ext uri="{FF2B5EF4-FFF2-40B4-BE49-F238E27FC236}">
                <a16:creationId xmlns:a16="http://schemas.microsoft.com/office/drawing/2014/main" id="{374C5F9E-5EDC-4653-84FB-1AB905C566C4}"/>
              </a:ext>
            </a:extLst>
          </p:cNvPr>
          <p:cNvSpPr/>
          <p:nvPr/>
        </p:nvSpPr>
        <p:spPr bwMode="auto">
          <a:xfrm>
            <a:off x="9956255" y="2512882"/>
            <a:ext cx="89867" cy="45648"/>
          </a:xfrm>
          <a:custGeom>
            <a:avLst/>
            <a:gdLst>
              <a:gd name="T0" fmla="*/ 18 w 43"/>
              <a:gd name="T1" fmla="*/ 1 h 22"/>
              <a:gd name="T2" fmla="*/ 25 w 43"/>
              <a:gd name="T3" fmla="*/ 6 h 22"/>
              <a:gd name="T4" fmla="*/ 27 w 43"/>
              <a:gd name="T5" fmla="*/ 2 h 22"/>
              <a:gd name="T6" fmla="*/ 31 w 43"/>
              <a:gd name="T7" fmla="*/ 6 h 22"/>
              <a:gd name="T8" fmla="*/ 34 w 43"/>
              <a:gd name="T9" fmla="*/ 6 h 22"/>
              <a:gd name="T10" fmla="*/ 34 w 43"/>
              <a:gd name="T11" fmla="*/ 8 h 22"/>
              <a:gd name="T12" fmla="*/ 42 w 43"/>
              <a:gd name="T13" fmla="*/ 10 h 22"/>
              <a:gd name="T14" fmla="*/ 29 w 43"/>
              <a:gd name="T15" fmla="*/ 14 h 22"/>
              <a:gd name="T16" fmla="*/ 27 w 43"/>
              <a:gd name="T17" fmla="*/ 17 h 22"/>
              <a:gd name="T18" fmla="*/ 10 w 43"/>
              <a:gd name="T19" fmla="*/ 17 h 22"/>
              <a:gd name="T20" fmla="*/ 8 w 43"/>
              <a:gd name="T21" fmla="*/ 21 h 22"/>
              <a:gd name="T22" fmla="*/ 1 w 43"/>
              <a:gd name="T23" fmla="*/ 19 h 22"/>
              <a:gd name="T24" fmla="*/ 1 w 43"/>
              <a:gd name="T25" fmla="*/ 14 h 22"/>
              <a:gd name="T26" fmla="*/ 5 w 43"/>
              <a:gd name="T27" fmla="*/ 14 h 22"/>
              <a:gd name="T28" fmla="*/ 6 w 43"/>
              <a:gd name="T29" fmla="*/ 8 h 22"/>
              <a:gd name="T30" fmla="*/ 10 w 43"/>
              <a:gd name="T31" fmla="*/ 8 h 22"/>
              <a:gd name="T32" fmla="*/ 18 w 43"/>
              <a:gd name="T33" fmla="*/ 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3" h="22">
                <a:moveTo>
                  <a:pt x="18" y="1"/>
                </a:moveTo>
                <a:cubicBezTo>
                  <a:pt x="19" y="4"/>
                  <a:pt x="27" y="0"/>
                  <a:pt x="25" y="6"/>
                </a:cubicBezTo>
                <a:cubicBezTo>
                  <a:pt x="27" y="7"/>
                  <a:pt x="27" y="2"/>
                  <a:pt x="27" y="2"/>
                </a:cubicBezTo>
                <a:cubicBezTo>
                  <a:pt x="29" y="2"/>
                  <a:pt x="29" y="5"/>
                  <a:pt x="31" y="6"/>
                </a:cubicBezTo>
                <a:cubicBezTo>
                  <a:pt x="31" y="7"/>
                  <a:pt x="34" y="5"/>
                  <a:pt x="34" y="6"/>
                </a:cubicBezTo>
                <a:cubicBezTo>
                  <a:pt x="35" y="6"/>
                  <a:pt x="34" y="8"/>
                  <a:pt x="34" y="8"/>
                </a:cubicBezTo>
                <a:cubicBezTo>
                  <a:pt x="37" y="9"/>
                  <a:pt x="42" y="6"/>
                  <a:pt x="42" y="10"/>
                </a:cubicBezTo>
                <a:cubicBezTo>
                  <a:pt x="43" y="17"/>
                  <a:pt x="33" y="12"/>
                  <a:pt x="29" y="14"/>
                </a:cubicBezTo>
                <a:cubicBezTo>
                  <a:pt x="27" y="13"/>
                  <a:pt x="28" y="17"/>
                  <a:pt x="27" y="17"/>
                </a:cubicBezTo>
                <a:cubicBezTo>
                  <a:pt x="23" y="19"/>
                  <a:pt x="12" y="18"/>
                  <a:pt x="10" y="17"/>
                </a:cubicBezTo>
                <a:cubicBezTo>
                  <a:pt x="8" y="17"/>
                  <a:pt x="9" y="20"/>
                  <a:pt x="8" y="21"/>
                </a:cubicBezTo>
                <a:cubicBezTo>
                  <a:pt x="4" y="18"/>
                  <a:pt x="5" y="22"/>
                  <a:pt x="1" y="19"/>
                </a:cubicBezTo>
                <a:cubicBezTo>
                  <a:pt x="2" y="18"/>
                  <a:pt x="0" y="14"/>
                  <a:pt x="1" y="14"/>
                </a:cubicBezTo>
                <a:cubicBezTo>
                  <a:pt x="1" y="13"/>
                  <a:pt x="4" y="14"/>
                  <a:pt x="5" y="14"/>
                </a:cubicBezTo>
                <a:cubicBezTo>
                  <a:pt x="6" y="12"/>
                  <a:pt x="5" y="9"/>
                  <a:pt x="6" y="8"/>
                </a:cubicBezTo>
                <a:cubicBezTo>
                  <a:pt x="7" y="7"/>
                  <a:pt x="10" y="9"/>
                  <a:pt x="10" y="8"/>
                </a:cubicBezTo>
                <a:cubicBezTo>
                  <a:pt x="12" y="5"/>
                  <a:pt x="15" y="4"/>
                  <a:pt x="18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3" name="îsḷîde">
            <a:extLst>
              <a:ext uri="{FF2B5EF4-FFF2-40B4-BE49-F238E27FC236}">
                <a16:creationId xmlns:a16="http://schemas.microsoft.com/office/drawing/2014/main" id="{35D52AEB-C1EF-4AC6-BFD7-5C0BF80FA7FB}"/>
              </a:ext>
            </a:extLst>
          </p:cNvPr>
          <p:cNvSpPr/>
          <p:nvPr/>
        </p:nvSpPr>
        <p:spPr bwMode="auto">
          <a:xfrm>
            <a:off x="6494265" y="2547118"/>
            <a:ext cx="17117" cy="27103"/>
          </a:xfrm>
          <a:custGeom>
            <a:avLst/>
            <a:gdLst>
              <a:gd name="T0" fmla="*/ 8 w 8"/>
              <a:gd name="T1" fmla="*/ 7 h 13"/>
              <a:gd name="T2" fmla="*/ 8 w 8"/>
              <a:gd name="T3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13">
                <a:moveTo>
                  <a:pt x="8" y="7"/>
                </a:moveTo>
                <a:cubicBezTo>
                  <a:pt x="3" y="13"/>
                  <a:pt x="0" y="0"/>
                  <a:pt x="8" y="7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4" name="íṧ1iḓé">
            <a:extLst>
              <a:ext uri="{FF2B5EF4-FFF2-40B4-BE49-F238E27FC236}">
                <a16:creationId xmlns:a16="http://schemas.microsoft.com/office/drawing/2014/main" id="{25ED12BE-8E9E-4D9B-8FEA-8664F92DBB35}"/>
              </a:ext>
            </a:extLst>
          </p:cNvPr>
          <p:cNvSpPr/>
          <p:nvPr/>
        </p:nvSpPr>
        <p:spPr bwMode="auto">
          <a:xfrm>
            <a:off x="6529926" y="2552824"/>
            <a:ext cx="51352" cy="29957"/>
          </a:xfrm>
          <a:custGeom>
            <a:avLst/>
            <a:gdLst>
              <a:gd name="T0" fmla="*/ 22 w 24"/>
              <a:gd name="T1" fmla="*/ 4 h 14"/>
              <a:gd name="T2" fmla="*/ 6 w 24"/>
              <a:gd name="T3" fmla="*/ 13 h 14"/>
              <a:gd name="T4" fmla="*/ 0 w 24"/>
              <a:gd name="T5" fmla="*/ 8 h 14"/>
              <a:gd name="T6" fmla="*/ 11 w 24"/>
              <a:gd name="T7" fmla="*/ 4 h 14"/>
              <a:gd name="T8" fmla="*/ 22 w 24"/>
              <a:gd name="T9" fmla="*/ 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4">
                <a:moveTo>
                  <a:pt x="22" y="4"/>
                </a:moveTo>
                <a:cubicBezTo>
                  <a:pt x="24" y="14"/>
                  <a:pt x="10" y="9"/>
                  <a:pt x="6" y="13"/>
                </a:cubicBezTo>
                <a:cubicBezTo>
                  <a:pt x="2" y="13"/>
                  <a:pt x="4" y="7"/>
                  <a:pt x="0" y="8"/>
                </a:cubicBezTo>
                <a:cubicBezTo>
                  <a:pt x="1" y="2"/>
                  <a:pt x="11" y="9"/>
                  <a:pt x="11" y="4"/>
                </a:cubicBezTo>
                <a:cubicBezTo>
                  <a:pt x="11" y="0"/>
                  <a:pt x="16" y="6"/>
                  <a:pt x="22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5" name="îsļïḋê">
            <a:extLst>
              <a:ext uri="{FF2B5EF4-FFF2-40B4-BE49-F238E27FC236}">
                <a16:creationId xmlns:a16="http://schemas.microsoft.com/office/drawing/2014/main" id="{89D3622C-A460-4C84-9C30-C81A22633C68}"/>
              </a:ext>
            </a:extLst>
          </p:cNvPr>
          <p:cNvSpPr/>
          <p:nvPr/>
        </p:nvSpPr>
        <p:spPr bwMode="auto">
          <a:xfrm>
            <a:off x="6810936" y="2557104"/>
            <a:ext cx="45646" cy="22824"/>
          </a:xfrm>
          <a:custGeom>
            <a:avLst/>
            <a:gdLst>
              <a:gd name="T0" fmla="*/ 18 w 21"/>
              <a:gd name="T1" fmla="*/ 4 h 11"/>
              <a:gd name="T2" fmla="*/ 18 w 21"/>
              <a:gd name="T3" fmla="*/ 7 h 11"/>
              <a:gd name="T4" fmla="*/ 12 w 21"/>
              <a:gd name="T5" fmla="*/ 9 h 11"/>
              <a:gd name="T6" fmla="*/ 10 w 21"/>
              <a:gd name="T7" fmla="*/ 11 h 11"/>
              <a:gd name="T8" fmla="*/ 5 w 21"/>
              <a:gd name="T9" fmla="*/ 9 h 11"/>
              <a:gd name="T10" fmla="*/ 3 w 21"/>
              <a:gd name="T11" fmla="*/ 11 h 11"/>
              <a:gd name="T12" fmla="*/ 1 w 21"/>
              <a:gd name="T13" fmla="*/ 9 h 11"/>
              <a:gd name="T14" fmla="*/ 18 w 21"/>
              <a:gd name="T15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11">
                <a:moveTo>
                  <a:pt x="18" y="4"/>
                </a:moveTo>
                <a:cubicBezTo>
                  <a:pt x="21" y="5"/>
                  <a:pt x="19" y="7"/>
                  <a:pt x="18" y="7"/>
                </a:cubicBezTo>
                <a:cubicBezTo>
                  <a:pt x="16" y="9"/>
                  <a:pt x="15" y="9"/>
                  <a:pt x="12" y="9"/>
                </a:cubicBezTo>
                <a:cubicBezTo>
                  <a:pt x="11" y="10"/>
                  <a:pt x="10" y="11"/>
                  <a:pt x="10" y="11"/>
                </a:cubicBezTo>
                <a:cubicBezTo>
                  <a:pt x="9" y="11"/>
                  <a:pt x="7" y="9"/>
                  <a:pt x="5" y="9"/>
                </a:cubicBezTo>
                <a:cubicBezTo>
                  <a:pt x="5" y="9"/>
                  <a:pt x="4" y="11"/>
                  <a:pt x="3" y="11"/>
                </a:cubicBezTo>
                <a:cubicBezTo>
                  <a:pt x="1" y="11"/>
                  <a:pt x="1" y="11"/>
                  <a:pt x="1" y="9"/>
                </a:cubicBezTo>
                <a:cubicBezTo>
                  <a:pt x="0" y="0"/>
                  <a:pt x="17" y="10"/>
                  <a:pt x="18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6" name="isliḓè">
            <a:extLst>
              <a:ext uri="{FF2B5EF4-FFF2-40B4-BE49-F238E27FC236}">
                <a16:creationId xmlns:a16="http://schemas.microsoft.com/office/drawing/2014/main" id="{EA78AAD4-642E-4FA2-8E90-85F7968DDD2F}"/>
              </a:ext>
            </a:extLst>
          </p:cNvPr>
          <p:cNvSpPr/>
          <p:nvPr/>
        </p:nvSpPr>
        <p:spPr bwMode="auto">
          <a:xfrm>
            <a:off x="6644041" y="2569941"/>
            <a:ext cx="25676" cy="9986"/>
          </a:xfrm>
          <a:custGeom>
            <a:avLst/>
            <a:gdLst>
              <a:gd name="T0" fmla="*/ 0 w 12"/>
              <a:gd name="T1" fmla="*/ 3 h 5"/>
              <a:gd name="T2" fmla="*/ 9 w 12"/>
              <a:gd name="T3" fmla="*/ 5 h 5"/>
              <a:gd name="T4" fmla="*/ 0 w 12"/>
              <a:gd name="T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5">
                <a:moveTo>
                  <a:pt x="0" y="3"/>
                </a:moveTo>
                <a:cubicBezTo>
                  <a:pt x="0" y="0"/>
                  <a:pt x="12" y="0"/>
                  <a:pt x="9" y="5"/>
                </a:cubicBezTo>
                <a:cubicBezTo>
                  <a:pt x="5" y="3"/>
                  <a:pt x="6" y="5"/>
                  <a:pt x="0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7" name="ïśliḋê">
            <a:extLst>
              <a:ext uri="{FF2B5EF4-FFF2-40B4-BE49-F238E27FC236}">
                <a16:creationId xmlns:a16="http://schemas.microsoft.com/office/drawing/2014/main" id="{353D7DD4-45BA-4B0B-B53B-BDFFC4A34AD5}"/>
              </a:ext>
            </a:extLst>
          </p:cNvPr>
          <p:cNvSpPr/>
          <p:nvPr/>
        </p:nvSpPr>
        <p:spPr bwMode="auto">
          <a:xfrm>
            <a:off x="6892243" y="2571368"/>
            <a:ext cx="12838" cy="12838"/>
          </a:xfrm>
          <a:custGeom>
            <a:avLst/>
            <a:gdLst>
              <a:gd name="T0" fmla="*/ 0 w 6"/>
              <a:gd name="T1" fmla="*/ 0 h 6"/>
              <a:gd name="T2" fmla="*/ 6 w 6"/>
              <a:gd name="T3" fmla="*/ 6 h 6"/>
              <a:gd name="T4" fmla="*/ 0 w 6"/>
              <a:gd name="T5" fmla="*/ 6 h 6"/>
              <a:gd name="T6" fmla="*/ 0 w 6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6">
                <a:moveTo>
                  <a:pt x="0" y="0"/>
                </a:moveTo>
                <a:cubicBezTo>
                  <a:pt x="4" y="0"/>
                  <a:pt x="6" y="2"/>
                  <a:pt x="6" y="6"/>
                </a:cubicBezTo>
                <a:cubicBezTo>
                  <a:pt x="4" y="6"/>
                  <a:pt x="2" y="6"/>
                  <a:pt x="0" y="6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8" name="ïşļïḓê">
            <a:extLst>
              <a:ext uri="{FF2B5EF4-FFF2-40B4-BE49-F238E27FC236}">
                <a16:creationId xmlns:a16="http://schemas.microsoft.com/office/drawing/2014/main" id="{7FD4FA1C-9D4A-4C0A-8461-9E0BBB2268D7}"/>
              </a:ext>
            </a:extLst>
          </p:cNvPr>
          <p:cNvSpPr/>
          <p:nvPr/>
        </p:nvSpPr>
        <p:spPr bwMode="auto">
          <a:xfrm>
            <a:off x="6786687" y="2592765"/>
            <a:ext cx="279584" cy="85589"/>
          </a:xfrm>
          <a:custGeom>
            <a:avLst/>
            <a:gdLst>
              <a:gd name="T0" fmla="*/ 132 w 132"/>
              <a:gd name="T1" fmla="*/ 22 h 40"/>
              <a:gd name="T2" fmla="*/ 132 w 132"/>
              <a:gd name="T3" fmla="*/ 31 h 40"/>
              <a:gd name="T4" fmla="*/ 127 w 132"/>
              <a:gd name="T5" fmla="*/ 35 h 40"/>
              <a:gd name="T6" fmla="*/ 104 w 132"/>
              <a:gd name="T7" fmla="*/ 35 h 40"/>
              <a:gd name="T8" fmla="*/ 97 w 132"/>
              <a:gd name="T9" fmla="*/ 39 h 40"/>
              <a:gd name="T10" fmla="*/ 91 w 132"/>
              <a:gd name="T11" fmla="*/ 37 h 40"/>
              <a:gd name="T12" fmla="*/ 90 w 132"/>
              <a:gd name="T13" fmla="*/ 39 h 40"/>
              <a:gd name="T14" fmla="*/ 82 w 132"/>
              <a:gd name="T15" fmla="*/ 39 h 40"/>
              <a:gd name="T16" fmla="*/ 82 w 132"/>
              <a:gd name="T17" fmla="*/ 37 h 40"/>
              <a:gd name="T18" fmla="*/ 78 w 132"/>
              <a:gd name="T19" fmla="*/ 39 h 40"/>
              <a:gd name="T20" fmla="*/ 71 w 132"/>
              <a:gd name="T21" fmla="*/ 35 h 40"/>
              <a:gd name="T22" fmla="*/ 43 w 132"/>
              <a:gd name="T23" fmla="*/ 35 h 40"/>
              <a:gd name="T24" fmla="*/ 45 w 132"/>
              <a:gd name="T25" fmla="*/ 31 h 40"/>
              <a:gd name="T26" fmla="*/ 41 w 132"/>
              <a:gd name="T27" fmla="*/ 30 h 40"/>
              <a:gd name="T28" fmla="*/ 37 w 132"/>
              <a:gd name="T29" fmla="*/ 22 h 40"/>
              <a:gd name="T30" fmla="*/ 41 w 132"/>
              <a:gd name="T31" fmla="*/ 18 h 40"/>
              <a:gd name="T32" fmla="*/ 37 w 132"/>
              <a:gd name="T33" fmla="*/ 11 h 40"/>
              <a:gd name="T34" fmla="*/ 21 w 132"/>
              <a:gd name="T35" fmla="*/ 13 h 40"/>
              <a:gd name="T36" fmla="*/ 17 w 132"/>
              <a:gd name="T37" fmla="*/ 9 h 40"/>
              <a:gd name="T38" fmla="*/ 13 w 132"/>
              <a:gd name="T39" fmla="*/ 7 h 40"/>
              <a:gd name="T40" fmla="*/ 6 w 132"/>
              <a:gd name="T41" fmla="*/ 9 h 40"/>
              <a:gd name="T42" fmla="*/ 2 w 132"/>
              <a:gd name="T43" fmla="*/ 2 h 40"/>
              <a:gd name="T44" fmla="*/ 22 w 132"/>
              <a:gd name="T45" fmla="*/ 0 h 40"/>
              <a:gd name="T46" fmla="*/ 26 w 132"/>
              <a:gd name="T47" fmla="*/ 2 h 40"/>
              <a:gd name="T48" fmla="*/ 26 w 132"/>
              <a:gd name="T49" fmla="*/ 5 h 40"/>
              <a:gd name="T50" fmla="*/ 32 w 132"/>
              <a:gd name="T51" fmla="*/ 9 h 40"/>
              <a:gd name="T52" fmla="*/ 49 w 132"/>
              <a:gd name="T53" fmla="*/ 9 h 40"/>
              <a:gd name="T54" fmla="*/ 49 w 132"/>
              <a:gd name="T55" fmla="*/ 18 h 40"/>
              <a:gd name="T56" fmla="*/ 62 w 132"/>
              <a:gd name="T57" fmla="*/ 20 h 40"/>
              <a:gd name="T58" fmla="*/ 62 w 132"/>
              <a:gd name="T59" fmla="*/ 24 h 40"/>
              <a:gd name="T60" fmla="*/ 65 w 132"/>
              <a:gd name="T61" fmla="*/ 22 h 40"/>
              <a:gd name="T62" fmla="*/ 88 w 132"/>
              <a:gd name="T63" fmla="*/ 22 h 40"/>
              <a:gd name="T64" fmla="*/ 91 w 132"/>
              <a:gd name="T65" fmla="*/ 24 h 40"/>
              <a:gd name="T66" fmla="*/ 97 w 132"/>
              <a:gd name="T67" fmla="*/ 20 h 40"/>
              <a:gd name="T68" fmla="*/ 103 w 132"/>
              <a:gd name="T69" fmla="*/ 20 h 40"/>
              <a:gd name="T70" fmla="*/ 132 w 132"/>
              <a:gd name="T71" fmla="*/ 2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2" h="40">
                <a:moveTo>
                  <a:pt x="132" y="22"/>
                </a:moveTo>
                <a:cubicBezTo>
                  <a:pt x="132" y="25"/>
                  <a:pt x="132" y="28"/>
                  <a:pt x="132" y="31"/>
                </a:cubicBezTo>
                <a:cubicBezTo>
                  <a:pt x="129" y="31"/>
                  <a:pt x="128" y="33"/>
                  <a:pt x="127" y="35"/>
                </a:cubicBezTo>
                <a:cubicBezTo>
                  <a:pt x="118" y="36"/>
                  <a:pt x="111" y="35"/>
                  <a:pt x="104" y="35"/>
                </a:cubicBezTo>
                <a:cubicBezTo>
                  <a:pt x="102" y="35"/>
                  <a:pt x="99" y="38"/>
                  <a:pt x="97" y="39"/>
                </a:cubicBezTo>
                <a:cubicBezTo>
                  <a:pt x="94" y="40"/>
                  <a:pt x="94" y="37"/>
                  <a:pt x="91" y="37"/>
                </a:cubicBezTo>
                <a:cubicBezTo>
                  <a:pt x="92" y="37"/>
                  <a:pt x="90" y="39"/>
                  <a:pt x="90" y="39"/>
                </a:cubicBezTo>
                <a:cubicBezTo>
                  <a:pt x="89" y="39"/>
                  <a:pt x="82" y="39"/>
                  <a:pt x="82" y="39"/>
                </a:cubicBezTo>
                <a:cubicBezTo>
                  <a:pt x="82" y="39"/>
                  <a:pt x="82" y="37"/>
                  <a:pt x="82" y="37"/>
                </a:cubicBezTo>
                <a:cubicBezTo>
                  <a:pt x="80" y="37"/>
                  <a:pt x="78" y="39"/>
                  <a:pt x="78" y="39"/>
                </a:cubicBezTo>
                <a:cubicBezTo>
                  <a:pt x="74" y="38"/>
                  <a:pt x="74" y="35"/>
                  <a:pt x="71" y="35"/>
                </a:cubicBezTo>
                <a:cubicBezTo>
                  <a:pt x="63" y="35"/>
                  <a:pt x="54" y="40"/>
                  <a:pt x="43" y="35"/>
                </a:cubicBezTo>
                <a:cubicBezTo>
                  <a:pt x="43" y="34"/>
                  <a:pt x="45" y="33"/>
                  <a:pt x="45" y="31"/>
                </a:cubicBezTo>
                <a:cubicBezTo>
                  <a:pt x="44" y="29"/>
                  <a:pt x="42" y="31"/>
                  <a:pt x="41" y="30"/>
                </a:cubicBezTo>
                <a:cubicBezTo>
                  <a:pt x="39" y="27"/>
                  <a:pt x="41" y="23"/>
                  <a:pt x="37" y="22"/>
                </a:cubicBezTo>
                <a:cubicBezTo>
                  <a:pt x="38" y="20"/>
                  <a:pt x="41" y="21"/>
                  <a:pt x="41" y="18"/>
                </a:cubicBezTo>
                <a:cubicBezTo>
                  <a:pt x="41" y="15"/>
                  <a:pt x="36" y="16"/>
                  <a:pt x="37" y="11"/>
                </a:cubicBezTo>
                <a:cubicBezTo>
                  <a:pt x="34" y="14"/>
                  <a:pt x="26" y="12"/>
                  <a:pt x="21" y="13"/>
                </a:cubicBezTo>
                <a:cubicBezTo>
                  <a:pt x="17" y="14"/>
                  <a:pt x="18" y="10"/>
                  <a:pt x="17" y="9"/>
                </a:cubicBezTo>
                <a:cubicBezTo>
                  <a:pt x="16" y="8"/>
                  <a:pt x="13" y="10"/>
                  <a:pt x="13" y="7"/>
                </a:cubicBezTo>
                <a:cubicBezTo>
                  <a:pt x="11" y="9"/>
                  <a:pt x="9" y="9"/>
                  <a:pt x="6" y="9"/>
                </a:cubicBezTo>
                <a:cubicBezTo>
                  <a:pt x="12" y="3"/>
                  <a:pt x="0" y="8"/>
                  <a:pt x="2" y="2"/>
                </a:cubicBezTo>
                <a:cubicBezTo>
                  <a:pt x="10" y="3"/>
                  <a:pt x="16" y="1"/>
                  <a:pt x="22" y="0"/>
                </a:cubicBezTo>
                <a:cubicBezTo>
                  <a:pt x="22" y="2"/>
                  <a:pt x="26" y="1"/>
                  <a:pt x="26" y="2"/>
                </a:cubicBezTo>
                <a:cubicBezTo>
                  <a:pt x="27" y="2"/>
                  <a:pt x="26" y="5"/>
                  <a:pt x="26" y="5"/>
                </a:cubicBezTo>
                <a:cubicBezTo>
                  <a:pt x="28" y="7"/>
                  <a:pt x="33" y="4"/>
                  <a:pt x="32" y="9"/>
                </a:cubicBezTo>
                <a:cubicBezTo>
                  <a:pt x="37" y="4"/>
                  <a:pt x="42" y="10"/>
                  <a:pt x="49" y="9"/>
                </a:cubicBezTo>
                <a:cubicBezTo>
                  <a:pt x="47" y="15"/>
                  <a:pt x="52" y="15"/>
                  <a:pt x="49" y="18"/>
                </a:cubicBezTo>
                <a:cubicBezTo>
                  <a:pt x="52" y="19"/>
                  <a:pt x="57" y="18"/>
                  <a:pt x="62" y="20"/>
                </a:cubicBezTo>
                <a:cubicBezTo>
                  <a:pt x="63" y="21"/>
                  <a:pt x="53" y="25"/>
                  <a:pt x="62" y="24"/>
                </a:cubicBezTo>
                <a:cubicBezTo>
                  <a:pt x="63" y="24"/>
                  <a:pt x="63" y="22"/>
                  <a:pt x="65" y="22"/>
                </a:cubicBezTo>
                <a:cubicBezTo>
                  <a:pt x="71" y="22"/>
                  <a:pt x="80" y="21"/>
                  <a:pt x="88" y="22"/>
                </a:cubicBezTo>
                <a:cubicBezTo>
                  <a:pt x="89" y="22"/>
                  <a:pt x="92" y="24"/>
                  <a:pt x="91" y="24"/>
                </a:cubicBezTo>
                <a:cubicBezTo>
                  <a:pt x="96" y="24"/>
                  <a:pt x="88" y="21"/>
                  <a:pt x="97" y="20"/>
                </a:cubicBezTo>
                <a:cubicBezTo>
                  <a:pt x="99" y="20"/>
                  <a:pt x="101" y="21"/>
                  <a:pt x="103" y="20"/>
                </a:cubicBezTo>
                <a:cubicBezTo>
                  <a:pt x="110" y="19"/>
                  <a:pt x="122" y="19"/>
                  <a:pt x="132" y="2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9" name="iśļíďê">
            <a:extLst>
              <a:ext uri="{FF2B5EF4-FFF2-40B4-BE49-F238E27FC236}">
                <a16:creationId xmlns:a16="http://schemas.microsoft.com/office/drawing/2014/main" id="{64AE7A6C-DAE6-4CCF-B824-BF466B46BCD2}"/>
              </a:ext>
            </a:extLst>
          </p:cNvPr>
          <p:cNvSpPr/>
          <p:nvPr/>
        </p:nvSpPr>
        <p:spPr bwMode="auto">
          <a:xfrm>
            <a:off x="9180268" y="2591339"/>
            <a:ext cx="283864" cy="202561"/>
          </a:xfrm>
          <a:custGeom>
            <a:avLst/>
            <a:gdLst>
              <a:gd name="T0" fmla="*/ 110 w 134"/>
              <a:gd name="T1" fmla="*/ 3 h 96"/>
              <a:gd name="T2" fmla="*/ 132 w 134"/>
              <a:gd name="T3" fmla="*/ 1 h 96"/>
              <a:gd name="T4" fmla="*/ 130 w 134"/>
              <a:gd name="T5" fmla="*/ 10 h 96"/>
              <a:gd name="T6" fmla="*/ 106 w 134"/>
              <a:gd name="T7" fmla="*/ 14 h 96"/>
              <a:gd name="T8" fmla="*/ 102 w 134"/>
              <a:gd name="T9" fmla="*/ 18 h 96"/>
              <a:gd name="T10" fmla="*/ 98 w 134"/>
              <a:gd name="T11" fmla="*/ 18 h 96"/>
              <a:gd name="T12" fmla="*/ 95 w 134"/>
              <a:gd name="T13" fmla="*/ 21 h 96"/>
              <a:gd name="T14" fmla="*/ 91 w 134"/>
              <a:gd name="T15" fmla="*/ 19 h 96"/>
              <a:gd name="T16" fmla="*/ 83 w 134"/>
              <a:gd name="T17" fmla="*/ 21 h 96"/>
              <a:gd name="T18" fmla="*/ 76 w 134"/>
              <a:gd name="T19" fmla="*/ 23 h 96"/>
              <a:gd name="T20" fmla="*/ 74 w 134"/>
              <a:gd name="T21" fmla="*/ 27 h 96"/>
              <a:gd name="T22" fmla="*/ 65 w 134"/>
              <a:gd name="T23" fmla="*/ 32 h 96"/>
              <a:gd name="T24" fmla="*/ 59 w 134"/>
              <a:gd name="T25" fmla="*/ 36 h 96"/>
              <a:gd name="T26" fmla="*/ 56 w 134"/>
              <a:gd name="T27" fmla="*/ 40 h 96"/>
              <a:gd name="T28" fmla="*/ 54 w 134"/>
              <a:gd name="T29" fmla="*/ 44 h 96"/>
              <a:gd name="T30" fmla="*/ 44 w 134"/>
              <a:gd name="T31" fmla="*/ 47 h 96"/>
              <a:gd name="T32" fmla="*/ 43 w 134"/>
              <a:gd name="T33" fmla="*/ 49 h 96"/>
              <a:gd name="T34" fmla="*/ 35 w 134"/>
              <a:gd name="T35" fmla="*/ 53 h 96"/>
              <a:gd name="T36" fmla="*/ 31 w 134"/>
              <a:gd name="T37" fmla="*/ 60 h 96"/>
              <a:gd name="T38" fmla="*/ 33 w 134"/>
              <a:gd name="T39" fmla="*/ 72 h 96"/>
              <a:gd name="T40" fmla="*/ 28 w 134"/>
              <a:gd name="T41" fmla="*/ 75 h 96"/>
              <a:gd name="T42" fmla="*/ 31 w 134"/>
              <a:gd name="T43" fmla="*/ 83 h 96"/>
              <a:gd name="T44" fmla="*/ 29 w 134"/>
              <a:gd name="T45" fmla="*/ 85 h 96"/>
              <a:gd name="T46" fmla="*/ 31 w 134"/>
              <a:gd name="T47" fmla="*/ 87 h 96"/>
              <a:gd name="T48" fmla="*/ 33 w 134"/>
              <a:gd name="T49" fmla="*/ 85 h 96"/>
              <a:gd name="T50" fmla="*/ 39 w 134"/>
              <a:gd name="T51" fmla="*/ 88 h 96"/>
              <a:gd name="T52" fmla="*/ 37 w 134"/>
              <a:gd name="T53" fmla="*/ 96 h 96"/>
              <a:gd name="T54" fmla="*/ 20 w 134"/>
              <a:gd name="T55" fmla="*/ 96 h 96"/>
              <a:gd name="T56" fmla="*/ 22 w 134"/>
              <a:gd name="T57" fmla="*/ 92 h 96"/>
              <a:gd name="T58" fmla="*/ 16 w 134"/>
              <a:gd name="T59" fmla="*/ 90 h 96"/>
              <a:gd name="T60" fmla="*/ 13 w 134"/>
              <a:gd name="T61" fmla="*/ 87 h 96"/>
              <a:gd name="T62" fmla="*/ 9 w 134"/>
              <a:gd name="T63" fmla="*/ 87 h 96"/>
              <a:gd name="T64" fmla="*/ 3 w 134"/>
              <a:gd name="T65" fmla="*/ 87 h 96"/>
              <a:gd name="T66" fmla="*/ 2 w 134"/>
              <a:gd name="T67" fmla="*/ 73 h 96"/>
              <a:gd name="T68" fmla="*/ 11 w 134"/>
              <a:gd name="T69" fmla="*/ 70 h 96"/>
              <a:gd name="T70" fmla="*/ 9 w 134"/>
              <a:gd name="T71" fmla="*/ 68 h 96"/>
              <a:gd name="T72" fmla="*/ 11 w 134"/>
              <a:gd name="T73" fmla="*/ 64 h 96"/>
              <a:gd name="T74" fmla="*/ 20 w 134"/>
              <a:gd name="T75" fmla="*/ 60 h 96"/>
              <a:gd name="T76" fmla="*/ 20 w 134"/>
              <a:gd name="T77" fmla="*/ 53 h 96"/>
              <a:gd name="T78" fmla="*/ 26 w 134"/>
              <a:gd name="T79" fmla="*/ 51 h 96"/>
              <a:gd name="T80" fmla="*/ 29 w 134"/>
              <a:gd name="T81" fmla="*/ 46 h 96"/>
              <a:gd name="T82" fmla="*/ 29 w 134"/>
              <a:gd name="T83" fmla="*/ 36 h 96"/>
              <a:gd name="T84" fmla="*/ 44 w 134"/>
              <a:gd name="T85" fmla="*/ 31 h 96"/>
              <a:gd name="T86" fmla="*/ 46 w 134"/>
              <a:gd name="T87" fmla="*/ 27 h 96"/>
              <a:gd name="T88" fmla="*/ 48 w 134"/>
              <a:gd name="T89" fmla="*/ 29 h 96"/>
              <a:gd name="T90" fmla="*/ 52 w 134"/>
              <a:gd name="T91" fmla="*/ 25 h 96"/>
              <a:gd name="T92" fmla="*/ 54 w 134"/>
              <a:gd name="T93" fmla="*/ 21 h 96"/>
              <a:gd name="T94" fmla="*/ 63 w 134"/>
              <a:gd name="T95" fmla="*/ 19 h 96"/>
              <a:gd name="T96" fmla="*/ 74 w 134"/>
              <a:gd name="T97" fmla="*/ 18 h 96"/>
              <a:gd name="T98" fmla="*/ 76 w 134"/>
              <a:gd name="T99" fmla="*/ 16 h 96"/>
              <a:gd name="T100" fmla="*/ 80 w 134"/>
              <a:gd name="T101" fmla="*/ 18 h 96"/>
              <a:gd name="T102" fmla="*/ 82 w 134"/>
              <a:gd name="T103" fmla="*/ 14 h 96"/>
              <a:gd name="T104" fmla="*/ 83 w 134"/>
              <a:gd name="T105" fmla="*/ 14 h 96"/>
              <a:gd name="T106" fmla="*/ 97 w 134"/>
              <a:gd name="T107" fmla="*/ 12 h 96"/>
              <a:gd name="T108" fmla="*/ 100 w 134"/>
              <a:gd name="T109" fmla="*/ 10 h 96"/>
              <a:gd name="T110" fmla="*/ 102 w 134"/>
              <a:gd name="T111" fmla="*/ 8 h 96"/>
              <a:gd name="T112" fmla="*/ 110 w 134"/>
              <a:gd name="T113" fmla="*/ 3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4" h="96">
                <a:moveTo>
                  <a:pt x="110" y="3"/>
                </a:moveTo>
                <a:cubicBezTo>
                  <a:pt x="116" y="7"/>
                  <a:pt x="124" y="0"/>
                  <a:pt x="132" y="1"/>
                </a:cubicBezTo>
                <a:cubicBezTo>
                  <a:pt x="134" y="6"/>
                  <a:pt x="129" y="6"/>
                  <a:pt x="130" y="10"/>
                </a:cubicBezTo>
                <a:cubicBezTo>
                  <a:pt x="124" y="7"/>
                  <a:pt x="114" y="13"/>
                  <a:pt x="106" y="14"/>
                </a:cubicBezTo>
                <a:cubicBezTo>
                  <a:pt x="104" y="14"/>
                  <a:pt x="103" y="17"/>
                  <a:pt x="102" y="18"/>
                </a:cubicBezTo>
                <a:cubicBezTo>
                  <a:pt x="101" y="18"/>
                  <a:pt x="99" y="17"/>
                  <a:pt x="98" y="18"/>
                </a:cubicBezTo>
                <a:cubicBezTo>
                  <a:pt x="98" y="18"/>
                  <a:pt x="95" y="21"/>
                  <a:pt x="95" y="21"/>
                </a:cubicBezTo>
                <a:cubicBezTo>
                  <a:pt x="93" y="22"/>
                  <a:pt x="93" y="19"/>
                  <a:pt x="91" y="19"/>
                </a:cubicBezTo>
                <a:cubicBezTo>
                  <a:pt x="89" y="20"/>
                  <a:pt x="86" y="21"/>
                  <a:pt x="83" y="21"/>
                </a:cubicBezTo>
                <a:cubicBezTo>
                  <a:pt x="82" y="22"/>
                  <a:pt x="78" y="22"/>
                  <a:pt x="76" y="23"/>
                </a:cubicBezTo>
                <a:cubicBezTo>
                  <a:pt x="74" y="24"/>
                  <a:pt x="76" y="26"/>
                  <a:pt x="74" y="27"/>
                </a:cubicBezTo>
                <a:cubicBezTo>
                  <a:pt x="73" y="28"/>
                  <a:pt x="65" y="27"/>
                  <a:pt x="65" y="32"/>
                </a:cubicBezTo>
                <a:cubicBezTo>
                  <a:pt x="65" y="34"/>
                  <a:pt x="61" y="35"/>
                  <a:pt x="59" y="36"/>
                </a:cubicBezTo>
                <a:cubicBezTo>
                  <a:pt x="58" y="37"/>
                  <a:pt x="56" y="39"/>
                  <a:pt x="56" y="40"/>
                </a:cubicBezTo>
                <a:cubicBezTo>
                  <a:pt x="55" y="41"/>
                  <a:pt x="53" y="42"/>
                  <a:pt x="54" y="44"/>
                </a:cubicBezTo>
                <a:cubicBezTo>
                  <a:pt x="48" y="46"/>
                  <a:pt x="48" y="42"/>
                  <a:pt x="44" y="47"/>
                </a:cubicBezTo>
                <a:cubicBezTo>
                  <a:pt x="44" y="48"/>
                  <a:pt x="43" y="47"/>
                  <a:pt x="43" y="49"/>
                </a:cubicBezTo>
                <a:cubicBezTo>
                  <a:pt x="42" y="52"/>
                  <a:pt x="38" y="51"/>
                  <a:pt x="35" y="53"/>
                </a:cubicBezTo>
                <a:cubicBezTo>
                  <a:pt x="35" y="56"/>
                  <a:pt x="37" y="62"/>
                  <a:pt x="31" y="60"/>
                </a:cubicBezTo>
                <a:cubicBezTo>
                  <a:pt x="32" y="64"/>
                  <a:pt x="29" y="71"/>
                  <a:pt x="33" y="72"/>
                </a:cubicBezTo>
                <a:cubicBezTo>
                  <a:pt x="32" y="73"/>
                  <a:pt x="30" y="74"/>
                  <a:pt x="28" y="75"/>
                </a:cubicBezTo>
                <a:cubicBezTo>
                  <a:pt x="25" y="80"/>
                  <a:pt x="32" y="79"/>
                  <a:pt x="31" y="83"/>
                </a:cubicBezTo>
                <a:cubicBezTo>
                  <a:pt x="31" y="83"/>
                  <a:pt x="28" y="83"/>
                  <a:pt x="29" y="85"/>
                </a:cubicBezTo>
                <a:cubicBezTo>
                  <a:pt x="29" y="84"/>
                  <a:pt x="33" y="87"/>
                  <a:pt x="31" y="87"/>
                </a:cubicBezTo>
                <a:cubicBezTo>
                  <a:pt x="33" y="87"/>
                  <a:pt x="34" y="85"/>
                  <a:pt x="33" y="85"/>
                </a:cubicBezTo>
                <a:cubicBezTo>
                  <a:pt x="35" y="86"/>
                  <a:pt x="35" y="89"/>
                  <a:pt x="39" y="88"/>
                </a:cubicBezTo>
                <a:cubicBezTo>
                  <a:pt x="39" y="92"/>
                  <a:pt x="36" y="92"/>
                  <a:pt x="37" y="96"/>
                </a:cubicBezTo>
                <a:cubicBezTo>
                  <a:pt x="31" y="96"/>
                  <a:pt x="26" y="96"/>
                  <a:pt x="20" y="96"/>
                </a:cubicBezTo>
                <a:cubicBezTo>
                  <a:pt x="20" y="95"/>
                  <a:pt x="23" y="93"/>
                  <a:pt x="22" y="92"/>
                </a:cubicBezTo>
                <a:cubicBezTo>
                  <a:pt x="21" y="90"/>
                  <a:pt x="18" y="91"/>
                  <a:pt x="16" y="90"/>
                </a:cubicBezTo>
                <a:cubicBezTo>
                  <a:pt x="15" y="90"/>
                  <a:pt x="14" y="87"/>
                  <a:pt x="13" y="87"/>
                </a:cubicBezTo>
                <a:cubicBezTo>
                  <a:pt x="12" y="86"/>
                  <a:pt x="9" y="87"/>
                  <a:pt x="9" y="87"/>
                </a:cubicBezTo>
                <a:cubicBezTo>
                  <a:pt x="7" y="84"/>
                  <a:pt x="7" y="87"/>
                  <a:pt x="3" y="87"/>
                </a:cubicBezTo>
                <a:cubicBezTo>
                  <a:pt x="3" y="82"/>
                  <a:pt x="0" y="80"/>
                  <a:pt x="2" y="73"/>
                </a:cubicBezTo>
                <a:cubicBezTo>
                  <a:pt x="7" y="80"/>
                  <a:pt x="2" y="66"/>
                  <a:pt x="11" y="70"/>
                </a:cubicBezTo>
                <a:cubicBezTo>
                  <a:pt x="12" y="68"/>
                  <a:pt x="9" y="68"/>
                  <a:pt x="9" y="68"/>
                </a:cubicBezTo>
                <a:cubicBezTo>
                  <a:pt x="9" y="66"/>
                  <a:pt x="15" y="65"/>
                  <a:pt x="11" y="64"/>
                </a:cubicBezTo>
                <a:cubicBezTo>
                  <a:pt x="12" y="61"/>
                  <a:pt x="17" y="61"/>
                  <a:pt x="20" y="60"/>
                </a:cubicBezTo>
                <a:cubicBezTo>
                  <a:pt x="18" y="57"/>
                  <a:pt x="26" y="54"/>
                  <a:pt x="20" y="53"/>
                </a:cubicBezTo>
                <a:cubicBezTo>
                  <a:pt x="20" y="51"/>
                  <a:pt x="24" y="51"/>
                  <a:pt x="26" y="51"/>
                </a:cubicBezTo>
                <a:cubicBezTo>
                  <a:pt x="26" y="48"/>
                  <a:pt x="27" y="46"/>
                  <a:pt x="29" y="46"/>
                </a:cubicBezTo>
                <a:cubicBezTo>
                  <a:pt x="26" y="42"/>
                  <a:pt x="31" y="42"/>
                  <a:pt x="29" y="36"/>
                </a:cubicBezTo>
                <a:cubicBezTo>
                  <a:pt x="37" y="37"/>
                  <a:pt x="39" y="32"/>
                  <a:pt x="44" y="31"/>
                </a:cubicBezTo>
                <a:cubicBezTo>
                  <a:pt x="47" y="31"/>
                  <a:pt x="45" y="27"/>
                  <a:pt x="46" y="27"/>
                </a:cubicBezTo>
                <a:cubicBezTo>
                  <a:pt x="47" y="26"/>
                  <a:pt x="49" y="28"/>
                  <a:pt x="48" y="29"/>
                </a:cubicBezTo>
                <a:cubicBezTo>
                  <a:pt x="49" y="28"/>
                  <a:pt x="51" y="26"/>
                  <a:pt x="52" y="25"/>
                </a:cubicBezTo>
                <a:cubicBezTo>
                  <a:pt x="53" y="24"/>
                  <a:pt x="54" y="23"/>
                  <a:pt x="54" y="21"/>
                </a:cubicBezTo>
                <a:cubicBezTo>
                  <a:pt x="57" y="22"/>
                  <a:pt x="60" y="21"/>
                  <a:pt x="63" y="19"/>
                </a:cubicBezTo>
                <a:cubicBezTo>
                  <a:pt x="66" y="18"/>
                  <a:pt x="68" y="19"/>
                  <a:pt x="74" y="18"/>
                </a:cubicBezTo>
                <a:cubicBezTo>
                  <a:pt x="76" y="17"/>
                  <a:pt x="75" y="16"/>
                  <a:pt x="76" y="16"/>
                </a:cubicBezTo>
                <a:cubicBezTo>
                  <a:pt x="78" y="15"/>
                  <a:pt x="80" y="18"/>
                  <a:pt x="80" y="18"/>
                </a:cubicBezTo>
                <a:cubicBezTo>
                  <a:pt x="83" y="17"/>
                  <a:pt x="78" y="14"/>
                  <a:pt x="82" y="14"/>
                </a:cubicBezTo>
                <a:cubicBezTo>
                  <a:pt x="82" y="14"/>
                  <a:pt x="83" y="14"/>
                  <a:pt x="83" y="14"/>
                </a:cubicBezTo>
                <a:cubicBezTo>
                  <a:pt x="85" y="13"/>
                  <a:pt x="91" y="13"/>
                  <a:pt x="97" y="12"/>
                </a:cubicBezTo>
                <a:cubicBezTo>
                  <a:pt x="100" y="11"/>
                  <a:pt x="99" y="12"/>
                  <a:pt x="100" y="10"/>
                </a:cubicBezTo>
                <a:cubicBezTo>
                  <a:pt x="100" y="10"/>
                  <a:pt x="102" y="8"/>
                  <a:pt x="102" y="8"/>
                </a:cubicBezTo>
                <a:cubicBezTo>
                  <a:pt x="107" y="6"/>
                  <a:pt x="110" y="12"/>
                  <a:pt x="110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0" name="í$ľiḍè">
            <a:extLst>
              <a:ext uri="{FF2B5EF4-FFF2-40B4-BE49-F238E27FC236}">
                <a16:creationId xmlns:a16="http://schemas.microsoft.com/office/drawing/2014/main" id="{08C8A397-50A8-4200-A943-218E5CA9BDE3}"/>
              </a:ext>
            </a:extLst>
          </p:cNvPr>
          <p:cNvSpPr/>
          <p:nvPr/>
        </p:nvSpPr>
        <p:spPr bwMode="auto">
          <a:xfrm>
            <a:off x="6713938" y="2604177"/>
            <a:ext cx="29956" cy="12838"/>
          </a:xfrm>
          <a:custGeom>
            <a:avLst/>
            <a:gdLst>
              <a:gd name="T0" fmla="*/ 10 w 14"/>
              <a:gd name="T1" fmla="*/ 0 h 6"/>
              <a:gd name="T2" fmla="*/ 14 w 14"/>
              <a:gd name="T3" fmla="*/ 0 h 6"/>
              <a:gd name="T4" fmla="*/ 10 w 14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6">
                <a:moveTo>
                  <a:pt x="10" y="0"/>
                </a:moveTo>
                <a:cubicBezTo>
                  <a:pt x="11" y="0"/>
                  <a:pt x="12" y="0"/>
                  <a:pt x="14" y="0"/>
                </a:cubicBezTo>
                <a:cubicBezTo>
                  <a:pt x="14" y="6"/>
                  <a:pt x="0" y="0"/>
                  <a:pt x="1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1" name="íšliḓè">
            <a:extLst>
              <a:ext uri="{FF2B5EF4-FFF2-40B4-BE49-F238E27FC236}">
                <a16:creationId xmlns:a16="http://schemas.microsoft.com/office/drawing/2014/main" id="{EAB42F62-BB10-4C5E-BEF3-2896ADF99F6B}"/>
              </a:ext>
            </a:extLst>
          </p:cNvPr>
          <p:cNvSpPr/>
          <p:nvPr/>
        </p:nvSpPr>
        <p:spPr bwMode="auto">
          <a:xfrm>
            <a:off x="10556792" y="2618442"/>
            <a:ext cx="87014" cy="68472"/>
          </a:xfrm>
          <a:custGeom>
            <a:avLst/>
            <a:gdLst>
              <a:gd name="T0" fmla="*/ 11 w 41"/>
              <a:gd name="T1" fmla="*/ 1 h 32"/>
              <a:gd name="T2" fmla="*/ 13 w 41"/>
              <a:gd name="T3" fmla="*/ 3 h 32"/>
              <a:gd name="T4" fmla="*/ 24 w 41"/>
              <a:gd name="T5" fmla="*/ 8 h 32"/>
              <a:gd name="T6" fmla="*/ 30 w 41"/>
              <a:gd name="T7" fmla="*/ 5 h 32"/>
              <a:gd name="T8" fmla="*/ 41 w 41"/>
              <a:gd name="T9" fmla="*/ 6 h 32"/>
              <a:gd name="T10" fmla="*/ 37 w 41"/>
              <a:gd name="T11" fmla="*/ 16 h 32"/>
              <a:gd name="T12" fmla="*/ 23 w 41"/>
              <a:gd name="T13" fmla="*/ 19 h 32"/>
              <a:gd name="T14" fmla="*/ 23 w 41"/>
              <a:gd name="T15" fmla="*/ 21 h 32"/>
              <a:gd name="T16" fmla="*/ 19 w 41"/>
              <a:gd name="T17" fmla="*/ 25 h 32"/>
              <a:gd name="T18" fmla="*/ 13 w 41"/>
              <a:gd name="T19" fmla="*/ 27 h 32"/>
              <a:gd name="T20" fmla="*/ 6 w 41"/>
              <a:gd name="T21" fmla="*/ 23 h 32"/>
              <a:gd name="T22" fmla="*/ 0 w 41"/>
              <a:gd name="T23" fmla="*/ 8 h 32"/>
              <a:gd name="T24" fmla="*/ 11 w 41"/>
              <a:gd name="T25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" h="32">
                <a:moveTo>
                  <a:pt x="11" y="1"/>
                </a:moveTo>
                <a:cubicBezTo>
                  <a:pt x="13" y="0"/>
                  <a:pt x="13" y="2"/>
                  <a:pt x="13" y="3"/>
                </a:cubicBezTo>
                <a:cubicBezTo>
                  <a:pt x="15" y="7"/>
                  <a:pt x="21" y="6"/>
                  <a:pt x="24" y="8"/>
                </a:cubicBezTo>
                <a:cubicBezTo>
                  <a:pt x="28" y="10"/>
                  <a:pt x="29" y="5"/>
                  <a:pt x="30" y="5"/>
                </a:cubicBezTo>
                <a:cubicBezTo>
                  <a:pt x="32" y="4"/>
                  <a:pt x="35" y="8"/>
                  <a:pt x="41" y="6"/>
                </a:cubicBezTo>
                <a:cubicBezTo>
                  <a:pt x="40" y="8"/>
                  <a:pt x="31" y="12"/>
                  <a:pt x="37" y="16"/>
                </a:cubicBezTo>
                <a:cubicBezTo>
                  <a:pt x="36" y="20"/>
                  <a:pt x="29" y="20"/>
                  <a:pt x="23" y="19"/>
                </a:cubicBezTo>
                <a:cubicBezTo>
                  <a:pt x="20" y="20"/>
                  <a:pt x="21" y="21"/>
                  <a:pt x="23" y="21"/>
                </a:cubicBezTo>
                <a:cubicBezTo>
                  <a:pt x="24" y="25"/>
                  <a:pt x="12" y="22"/>
                  <a:pt x="19" y="25"/>
                </a:cubicBezTo>
                <a:cubicBezTo>
                  <a:pt x="19" y="32"/>
                  <a:pt x="13" y="21"/>
                  <a:pt x="13" y="27"/>
                </a:cubicBezTo>
                <a:cubicBezTo>
                  <a:pt x="10" y="26"/>
                  <a:pt x="12" y="21"/>
                  <a:pt x="6" y="23"/>
                </a:cubicBezTo>
                <a:cubicBezTo>
                  <a:pt x="4" y="18"/>
                  <a:pt x="5" y="10"/>
                  <a:pt x="0" y="8"/>
                </a:cubicBezTo>
                <a:cubicBezTo>
                  <a:pt x="2" y="4"/>
                  <a:pt x="13" y="8"/>
                  <a:pt x="11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2" name="îṩľíḓê">
            <a:extLst>
              <a:ext uri="{FF2B5EF4-FFF2-40B4-BE49-F238E27FC236}">
                <a16:creationId xmlns:a16="http://schemas.microsoft.com/office/drawing/2014/main" id="{479E01F9-C05C-4819-8A3C-2C548BC37EEF}"/>
              </a:ext>
            </a:extLst>
          </p:cNvPr>
          <p:cNvSpPr/>
          <p:nvPr/>
        </p:nvSpPr>
        <p:spPr bwMode="auto">
          <a:xfrm>
            <a:off x="6425795" y="2628428"/>
            <a:ext cx="24250" cy="15692"/>
          </a:xfrm>
          <a:custGeom>
            <a:avLst/>
            <a:gdLst>
              <a:gd name="T0" fmla="*/ 6 w 11"/>
              <a:gd name="T1" fmla="*/ 0 h 7"/>
              <a:gd name="T2" fmla="*/ 8 w 11"/>
              <a:gd name="T3" fmla="*/ 7 h 7"/>
              <a:gd name="T4" fmla="*/ 0 w 11"/>
              <a:gd name="T5" fmla="*/ 5 h 7"/>
              <a:gd name="T6" fmla="*/ 6 w 11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7">
                <a:moveTo>
                  <a:pt x="6" y="0"/>
                </a:moveTo>
                <a:cubicBezTo>
                  <a:pt x="11" y="1"/>
                  <a:pt x="8" y="2"/>
                  <a:pt x="8" y="7"/>
                </a:cubicBezTo>
                <a:cubicBezTo>
                  <a:pt x="6" y="6"/>
                  <a:pt x="4" y="5"/>
                  <a:pt x="0" y="5"/>
                </a:cubicBezTo>
                <a:cubicBezTo>
                  <a:pt x="1" y="2"/>
                  <a:pt x="7" y="4"/>
                  <a:pt x="6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3" name="isļiḋê">
            <a:extLst>
              <a:ext uri="{FF2B5EF4-FFF2-40B4-BE49-F238E27FC236}">
                <a16:creationId xmlns:a16="http://schemas.microsoft.com/office/drawing/2014/main" id="{5227C8F7-FD10-4E6B-8317-E5B604ACD5BB}"/>
              </a:ext>
            </a:extLst>
          </p:cNvPr>
          <p:cNvSpPr/>
          <p:nvPr/>
        </p:nvSpPr>
        <p:spPr bwMode="auto">
          <a:xfrm>
            <a:off x="10652363" y="2628428"/>
            <a:ext cx="39941" cy="37088"/>
          </a:xfrm>
          <a:custGeom>
            <a:avLst/>
            <a:gdLst>
              <a:gd name="T0" fmla="*/ 0 w 19"/>
              <a:gd name="T1" fmla="*/ 5 h 17"/>
              <a:gd name="T2" fmla="*/ 19 w 19"/>
              <a:gd name="T3" fmla="*/ 9 h 17"/>
              <a:gd name="T4" fmla="*/ 11 w 19"/>
              <a:gd name="T5" fmla="*/ 16 h 17"/>
              <a:gd name="T6" fmla="*/ 7 w 19"/>
              <a:gd name="T7" fmla="*/ 13 h 17"/>
              <a:gd name="T8" fmla="*/ 4 w 19"/>
              <a:gd name="T9" fmla="*/ 13 h 17"/>
              <a:gd name="T10" fmla="*/ 0 w 19"/>
              <a:gd name="T11" fmla="*/ 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7">
                <a:moveTo>
                  <a:pt x="0" y="5"/>
                </a:moveTo>
                <a:cubicBezTo>
                  <a:pt x="6" y="0"/>
                  <a:pt x="16" y="5"/>
                  <a:pt x="19" y="9"/>
                </a:cubicBezTo>
                <a:cubicBezTo>
                  <a:pt x="18" y="13"/>
                  <a:pt x="10" y="10"/>
                  <a:pt x="11" y="16"/>
                </a:cubicBezTo>
                <a:cubicBezTo>
                  <a:pt x="9" y="17"/>
                  <a:pt x="8" y="13"/>
                  <a:pt x="7" y="13"/>
                </a:cubicBezTo>
                <a:cubicBezTo>
                  <a:pt x="7" y="12"/>
                  <a:pt x="4" y="13"/>
                  <a:pt x="4" y="13"/>
                </a:cubicBezTo>
                <a:cubicBezTo>
                  <a:pt x="2" y="10"/>
                  <a:pt x="4" y="6"/>
                  <a:pt x="0" y="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4" name="iŝľîḓê">
            <a:extLst>
              <a:ext uri="{FF2B5EF4-FFF2-40B4-BE49-F238E27FC236}">
                <a16:creationId xmlns:a16="http://schemas.microsoft.com/office/drawing/2014/main" id="{F10935B6-9B98-4400-AFE1-C634D739C672}"/>
              </a:ext>
            </a:extLst>
          </p:cNvPr>
          <p:cNvSpPr/>
          <p:nvPr/>
        </p:nvSpPr>
        <p:spPr bwMode="auto">
          <a:xfrm>
            <a:off x="10703715" y="2639840"/>
            <a:ext cx="61338" cy="31383"/>
          </a:xfrm>
          <a:custGeom>
            <a:avLst/>
            <a:gdLst>
              <a:gd name="T0" fmla="*/ 2 w 29"/>
              <a:gd name="T1" fmla="*/ 2 h 15"/>
              <a:gd name="T2" fmla="*/ 6 w 29"/>
              <a:gd name="T3" fmla="*/ 2 h 15"/>
              <a:gd name="T4" fmla="*/ 15 w 29"/>
              <a:gd name="T5" fmla="*/ 6 h 15"/>
              <a:gd name="T6" fmla="*/ 24 w 29"/>
              <a:gd name="T7" fmla="*/ 9 h 15"/>
              <a:gd name="T8" fmla="*/ 28 w 29"/>
              <a:gd name="T9" fmla="*/ 13 h 15"/>
              <a:gd name="T10" fmla="*/ 6 w 29"/>
              <a:gd name="T11" fmla="*/ 9 h 15"/>
              <a:gd name="T12" fmla="*/ 2 w 29"/>
              <a:gd name="T13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15">
                <a:moveTo>
                  <a:pt x="2" y="2"/>
                </a:moveTo>
                <a:cubicBezTo>
                  <a:pt x="3" y="2"/>
                  <a:pt x="4" y="2"/>
                  <a:pt x="6" y="2"/>
                </a:cubicBezTo>
                <a:cubicBezTo>
                  <a:pt x="11" y="0"/>
                  <a:pt x="11" y="5"/>
                  <a:pt x="15" y="6"/>
                </a:cubicBezTo>
                <a:cubicBezTo>
                  <a:pt x="19" y="7"/>
                  <a:pt x="21" y="8"/>
                  <a:pt x="24" y="9"/>
                </a:cubicBezTo>
                <a:cubicBezTo>
                  <a:pt x="26" y="11"/>
                  <a:pt x="29" y="9"/>
                  <a:pt x="28" y="13"/>
                </a:cubicBezTo>
                <a:cubicBezTo>
                  <a:pt x="17" y="15"/>
                  <a:pt x="14" y="10"/>
                  <a:pt x="6" y="9"/>
                </a:cubicBezTo>
                <a:cubicBezTo>
                  <a:pt x="8" y="3"/>
                  <a:pt x="0" y="8"/>
                  <a:pt x="2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5" name="íṧlíḓé">
            <a:extLst>
              <a:ext uri="{FF2B5EF4-FFF2-40B4-BE49-F238E27FC236}">
                <a16:creationId xmlns:a16="http://schemas.microsoft.com/office/drawing/2014/main" id="{5A82B35B-59E4-4A2B-906E-513D214B2E05}"/>
              </a:ext>
            </a:extLst>
          </p:cNvPr>
          <p:cNvSpPr/>
          <p:nvPr/>
        </p:nvSpPr>
        <p:spPr bwMode="auto">
          <a:xfrm>
            <a:off x="6695394" y="2689767"/>
            <a:ext cx="99852" cy="82736"/>
          </a:xfrm>
          <a:custGeom>
            <a:avLst/>
            <a:gdLst>
              <a:gd name="T0" fmla="*/ 15 w 47"/>
              <a:gd name="T1" fmla="*/ 8 h 39"/>
              <a:gd name="T2" fmla="*/ 15 w 47"/>
              <a:gd name="T3" fmla="*/ 6 h 39"/>
              <a:gd name="T4" fmla="*/ 36 w 47"/>
              <a:gd name="T5" fmla="*/ 0 h 39"/>
              <a:gd name="T6" fmla="*/ 39 w 47"/>
              <a:gd name="T7" fmla="*/ 8 h 39"/>
              <a:gd name="T8" fmla="*/ 36 w 47"/>
              <a:gd name="T9" fmla="*/ 13 h 39"/>
              <a:gd name="T10" fmla="*/ 45 w 47"/>
              <a:gd name="T11" fmla="*/ 15 h 39"/>
              <a:gd name="T12" fmla="*/ 47 w 47"/>
              <a:gd name="T13" fmla="*/ 30 h 39"/>
              <a:gd name="T14" fmla="*/ 41 w 47"/>
              <a:gd name="T15" fmla="*/ 30 h 39"/>
              <a:gd name="T16" fmla="*/ 41 w 47"/>
              <a:gd name="T17" fmla="*/ 34 h 39"/>
              <a:gd name="T18" fmla="*/ 36 w 47"/>
              <a:gd name="T19" fmla="*/ 34 h 39"/>
              <a:gd name="T20" fmla="*/ 30 w 47"/>
              <a:gd name="T21" fmla="*/ 38 h 39"/>
              <a:gd name="T22" fmla="*/ 24 w 47"/>
              <a:gd name="T23" fmla="*/ 32 h 39"/>
              <a:gd name="T24" fmla="*/ 19 w 47"/>
              <a:gd name="T25" fmla="*/ 26 h 39"/>
              <a:gd name="T26" fmla="*/ 15 w 47"/>
              <a:gd name="T27" fmla="*/ 23 h 39"/>
              <a:gd name="T28" fmla="*/ 6 w 47"/>
              <a:gd name="T29" fmla="*/ 21 h 39"/>
              <a:gd name="T30" fmla="*/ 0 w 47"/>
              <a:gd name="T31" fmla="*/ 17 h 39"/>
              <a:gd name="T32" fmla="*/ 19 w 47"/>
              <a:gd name="T33" fmla="*/ 19 h 39"/>
              <a:gd name="T34" fmla="*/ 21 w 47"/>
              <a:gd name="T35" fmla="*/ 12 h 39"/>
              <a:gd name="T36" fmla="*/ 13 w 47"/>
              <a:gd name="T37" fmla="*/ 6 h 39"/>
              <a:gd name="T38" fmla="*/ 15 w 47"/>
              <a:gd name="T39" fmla="*/ 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7" h="39">
                <a:moveTo>
                  <a:pt x="15" y="8"/>
                </a:moveTo>
                <a:cubicBezTo>
                  <a:pt x="17" y="7"/>
                  <a:pt x="16" y="6"/>
                  <a:pt x="15" y="6"/>
                </a:cubicBezTo>
                <a:cubicBezTo>
                  <a:pt x="19" y="2"/>
                  <a:pt x="33" y="6"/>
                  <a:pt x="36" y="0"/>
                </a:cubicBezTo>
                <a:cubicBezTo>
                  <a:pt x="38" y="2"/>
                  <a:pt x="39" y="4"/>
                  <a:pt x="39" y="8"/>
                </a:cubicBezTo>
                <a:cubicBezTo>
                  <a:pt x="40" y="12"/>
                  <a:pt x="36" y="11"/>
                  <a:pt x="36" y="13"/>
                </a:cubicBezTo>
                <a:cubicBezTo>
                  <a:pt x="37" y="19"/>
                  <a:pt x="41" y="16"/>
                  <a:pt x="45" y="15"/>
                </a:cubicBezTo>
                <a:cubicBezTo>
                  <a:pt x="47" y="23"/>
                  <a:pt x="45" y="22"/>
                  <a:pt x="47" y="30"/>
                </a:cubicBezTo>
                <a:cubicBezTo>
                  <a:pt x="46" y="31"/>
                  <a:pt x="42" y="29"/>
                  <a:pt x="41" y="30"/>
                </a:cubicBezTo>
                <a:cubicBezTo>
                  <a:pt x="41" y="31"/>
                  <a:pt x="42" y="34"/>
                  <a:pt x="41" y="34"/>
                </a:cubicBezTo>
                <a:cubicBezTo>
                  <a:pt x="40" y="35"/>
                  <a:pt x="37" y="34"/>
                  <a:pt x="36" y="34"/>
                </a:cubicBezTo>
                <a:cubicBezTo>
                  <a:pt x="33" y="34"/>
                  <a:pt x="33" y="37"/>
                  <a:pt x="30" y="38"/>
                </a:cubicBezTo>
                <a:cubicBezTo>
                  <a:pt x="26" y="39"/>
                  <a:pt x="26" y="34"/>
                  <a:pt x="24" y="32"/>
                </a:cubicBezTo>
                <a:cubicBezTo>
                  <a:pt x="23" y="31"/>
                  <a:pt x="17" y="31"/>
                  <a:pt x="19" y="26"/>
                </a:cubicBezTo>
                <a:cubicBezTo>
                  <a:pt x="16" y="27"/>
                  <a:pt x="15" y="25"/>
                  <a:pt x="15" y="23"/>
                </a:cubicBezTo>
                <a:cubicBezTo>
                  <a:pt x="12" y="24"/>
                  <a:pt x="9" y="22"/>
                  <a:pt x="6" y="21"/>
                </a:cubicBezTo>
                <a:cubicBezTo>
                  <a:pt x="3" y="20"/>
                  <a:pt x="0" y="22"/>
                  <a:pt x="0" y="17"/>
                </a:cubicBezTo>
                <a:cubicBezTo>
                  <a:pt x="8" y="16"/>
                  <a:pt x="11" y="20"/>
                  <a:pt x="19" y="19"/>
                </a:cubicBezTo>
                <a:cubicBezTo>
                  <a:pt x="21" y="18"/>
                  <a:pt x="20" y="14"/>
                  <a:pt x="21" y="12"/>
                </a:cubicBezTo>
                <a:cubicBezTo>
                  <a:pt x="21" y="7"/>
                  <a:pt x="10" y="13"/>
                  <a:pt x="13" y="6"/>
                </a:cubicBezTo>
                <a:cubicBezTo>
                  <a:pt x="15" y="6"/>
                  <a:pt x="15" y="7"/>
                  <a:pt x="15" y="8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6" name="ïşḻïďè">
            <a:extLst>
              <a:ext uri="{FF2B5EF4-FFF2-40B4-BE49-F238E27FC236}">
                <a16:creationId xmlns:a16="http://schemas.microsoft.com/office/drawing/2014/main" id="{ADAE1060-3B82-44DF-BEB4-655F374E4A21}"/>
              </a:ext>
            </a:extLst>
          </p:cNvPr>
          <p:cNvSpPr/>
          <p:nvPr/>
        </p:nvSpPr>
        <p:spPr bwMode="auto">
          <a:xfrm>
            <a:off x="7050579" y="2698326"/>
            <a:ext cx="59911" cy="28530"/>
          </a:xfrm>
          <a:custGeom>
            <a:avLst/>
            <a:gdLst>
              <a:gd name="T0" fmla="*/ 0 w 28"/>
              <a:gd name="T1" fmla="*/ 2 h 13"/>
              <a:gd name="T2" fmla="*/ 7 w 28"/>
              <a:gd name="T3" fmla="*/ 0 h 13"/>
              <a:gd name="T4" fmla="*/ 28 w 28"/>
              <a:gd name="T5" fmla="*/ 6 h 13"/>
              <a:gd name="T6" fmla="*/ 26 w 28"/>
              <a:gd name="T7" fmla="*/ 13 h 13"/>
              <a:gd name="T8" fmla="*/ 6 w 28"/>
              <a:gd name="T9" fmla="*/ 6 h 13"/>
              <a:gd name="T10" fmla="*/ 0 w 28"/>
              <a:gd name="T11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13">
                <a:moveTo>
                  <a:pt x="0" y="2"/>
                </a:moveTo>
                <a:cubicBezTo>
                  <a:pt x="0" y="0"/>
                  <a:pt x="5" y="0"/>
                  <a:pt x="7" y="0"/>
                </a:cubicBezTo>
                <a:cubicBezTo>
                  <a:pt x="14" y="1"/>
                  <a:pt x="22" y="5"/>
                  <a:pt x="28" y="6"/>
                </a:cubicBezTo>
                <a:cubicBezTo>
                  <a:pt x="28" y="9"/>
                  <a:pt x="26" y="10"/>
                  <a:pt x="26" y="13"/>
                </a:cubicBezTo>
                <a:cubicBezTo>
                  <a:pt x="16" y="13"/>
                  <a:pt x="12" y="11"/>
                  <a:pt x="6" y="6"/>
                </a:cubicBezTo>
                <a:cubicBezTo>
                  <a:pt x="4" y="4"/>
                  <a:pt x="4" y="1"/>
                  <a:pt x="0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7" name="îṣliḍè">
            <a:extLst>
              <a:ext uri="{FF2B5EF4-FFF2-40B4-BE49-F238E27FC236}">
                <a16:creationId xmlns:a16="http://schemas.microsoft.com/office/drawing/2014/main" id="{E81C8B98-8C88-4505-9EB7-6318985E1189}"/>
              </a:ext>
            </a:extLst>
          </p:cNvPr>
          <p:cNvSpPr/>
          <p:nvPr/>
        </p:nvSpPr>
        <p:spPr bwMode="auto">
          <a:xfrm>
            <a:off x="10612423" y="2698326"/>
            <a:ext cx="39941" cy="15692"/>
          </a:xfrm>
          <a:custGeom>
            <a:avLst/>
            <a:gdLst>
              <a:gd name="T0" fmla="*/ 19 w 19"/>
              <a:gd name="T1" fmla="*/ 6 h 7"/>
              <a:gd name="T2" fmla="*/ 0 w 19"/>
              <a:gd name="T3" fmla="*/ 4 h 7"/>
              <a:gd name="T4" fmla="*/ 6 w 19"/>
              <a:gd name="T5" fmla="*/ 0 h 7"/>
              <a:gd name="T6" fmla="*/ 19 w 19"/>
              <a:gd name="T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7">
                <a:moveTo>
                  <a:pt x="19" y="6"/>
                </a:moveTo>
                <a:cubicBezTo>
                  <a:pt x="16" y="7"/>
                  <a:pt x="5" y="6"/>
                  <a:pt x="0" y="4"/>
                </a:cubicBezTo>
                <a:cubicBezTo>
                  <a:pt x="1" y="1"/>
                  <a:pt x="6" y="3"/>
                  <a:pt x="6" y="0"/>
                </a:cubicBezTo>
                <a:cubicBezTo>
                  <a:pt x="10" y="2"/>
                  <a:pt x="19" y="0"/>
                  <a:pt x="19" y="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8" name="îṣļïḋê">
            <a:extLst>
              <a:ext uri="{FF2B5EF4-FFF2-40B4-BE49-F238E27FC236}">
                <a16:creationId xmlns:a16="http://schemas.microsoft.com/office/drawing/2014/main" id="{737A3DAC-A2FC-4798-A8C5-B122940CEFC0}"/>
              </a:ext>
            </a:extLst>
          </p:cNvPr>
          <p:cNvSpPr/>
          <p:nvPr/>
        </p:nvSpPr>
        <p:spPr bwMode="auto">
          <a:xfrm>
            <a:off x="7485648" y="2785342"/>
            <a:ext cx="31382" cy="21398"/>
          </a:xfrm>
          <a:custGeom>
            <a:avLst/>
            <a:gdLst>
              <a:gd name="T0" fmla="*/ 15 w 15"/>
              <a:gd name="T1" fmla="*/ 8 h 10"/>
              <a:gd name="T2" fmla="*/ 0 w 15"/>
              <a:gd name="T3" fmla="*/ 4 h 10"/>
              <a:gd name="T4" fmla="*/ 15 w 15"/>
              <a:gd name="T5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10">
                <a:moveTo>
                  <a:pt x="15" y="8"/>
                </a:moveTo>
                <a:cubicBezTo>
                  <a:pt x="6" y="10"/>
                  <a:pt x="8" y="2"/>
                  <a:pt x="0" y="4"/>
                </a:cubicBezTo>
                <a:cubicBezTo>
                  <a:pt x="3" y="0"/>
                  <a:pt x="15" y="2"/>
                  <a:pt x="15" y="8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9" name="íśḻîďé">
            <a:extLst>
              <a:ext uri="{FF2B5EF4-FFF2-40B4-BE49-F238E27FC236}">
                <a16:creationId xmlns:a16="http://schemas.microsoft.com/office/drawing/2014/main" id="{8E072917-2E4A-49C3-8237-8724E93D98A5}"/>
              </a:ext>
            </a:extLst>
          </p:cNvPr>
          <p:cNvSpPr/>
          <p:nvPr/>
        </p:nvSpPr>
        <p:spPr bwMode="auto">
          <a:xfrm>
            <a:off x="7464250" y="2806739"/>
            <a:ext cx="44221" cy="25677"/>
          </a:xfrm>
          <a:custGeom>
            <a:avLst/>
            <a:gdLst>
              <a:gd name="T0" fmla="*/ 21 w 21"/>
              <a:gd name="T1" fmla="*/ 7 h 12"/>
              <a:gd name="T2" fmla="*/ 3 w 21"/>
              <a:gd name="T3" fmla="*/ 7 h 12"/>
              <a:gd name="T4" fmla="*/ 8 w 21"/>
              <a:gd name="T5" fmla="*/ 1 h 12"/>
              <a:gd name="T6" fmla="*/ 21 w 21"/>
              <a:gd name="T7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2">
                <a:moveTo>
                  <a:pt x="21" y="7"/>
                </a:moveTo>
                <a:cubicBezTo>
                  <a:pt x="19" y="12"/>
                  <a:pt x="5" y="12"/>
                  <a:pt x="3" y="7"/>
                </a:cubicBezTo>
                <a:cubicBezTo>
                  <a:pt x="0" y="0"/>
                  <a:pt x="9" y="6"/>
                  <a:pt x="8" y="1"/>
                </a:cubicBezTo>
                <a:cubicBezTo>
                  <a:pt x="12" y="4"/>
                  <a:pt x="16" y="6"/>
                  <a:pt x="21" y="7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0" name="ïṣlíďe">
            <a:extLst>
              <a:ext uri="{FF2B5EF4-FFF2-40B4-BE49-F238E27FC236}">
                <a16:creationId xmlns:a16="http://schemas.microsoft.com/office/drawing/2014/main" id="{C8E24D1D-1D4B-4639-BB31-5A50B3C120AC}"/>
              </a:ext>
            </a:extLst>
          </p:cNvPr>
          <p:cNvSpPr/>
          <p:nvPr/>
        </p:nvSpPr>
        <p:spPr bwMode="auto">
          <a:xfrm>
            <a:off x="9123209" y="2825284"/>
            <a:ext cx="29956" cy="24251"/>
          </a:xfrm>
          <a:custGeom>
            <a:avLst/>
            <a:gdLst>
              <a:gd name="T0" fmla="*/ 6 w 14"/>
              <a:gd name="T1" fmla="*/ 0 h 11"/>
              <a:gd name="T2" fmla="*/ 14 w 14"/>
              <a:gd name="T3" fmla="*/ 7 h 11"/>
              <a:gd name="T4" fmla="*/ 4 w 14"/>
              <a:gd name="T5" fmla="*/ 11 h 11"/>
              <a:gd name="T6" fmla="*/ 2 w 14"/>
              <a:gd name="T7" fmla="*/ 2 h 11"/>
              <a:gd name="T8" fmla="*/ 6 w 14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1">
                <a:moveTo>
                  <a:pt x="6" y="0"/>
                </a:moveTo>
                <a:cubicBezTo>
                  <a:pt x="11" y="0"/>
                  <a:pt x="13" y="2"/>
                  <a:pt x="14" y="7"/>
                </a:cubicBezTo>
                <a:cubicBezTo>
                  <a:pt x="9" y="7"/>
                  <a:pt x="5" y="7"/>
                  <a:pt x="4" y="11"/>
                </a:cubicBezTo>
                <a:cubicBezTo>
                  <a:pt x="0" y="11"/>
                  <a:pt x="3" y="4"/>
                  <a:pt x="2" y="2"/>
                </a:cubicBezTo>
                <a:cubicBezTo>
                  <a:pt x="5" y="2"/>
                  <a:pt x="6" y="1"/>
                  <a:pt x="6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1" name="í$ḷïḍê">
            <a:extLst>
              <a:ext uri="{FF2B5EF4-FFF2-40B4-BE49-F238E27FC236}">
                <a16:creationId xmlns:a16="http://schemas.microsoft.com/office/drawing/2014/main" id="{E36FFE0D-E46C-47EF-90BD-B29CFC0F989F}"/>
              </a:ext>
            </a:extLst>
          </p:cNvPr>
          <p:cNvSpPr/>
          <p:nvPr/>
        </p:nvSpPr>
        <p:spPr bwMode="auto">
          <a:xfrm>
            <a:off x="6604102" y="2840975"/>
            <a:ext cx="29956" cy="21398"/>
          </a:xfrm>
          <a:custGeom>
            <a:avLst/>
            <a:gdLst>
              <a:gd name="T0" fmla="*/ 13 w 14"/>
              <a:gd name="T1" fmla="*/ 8 h 10"/>
              <a:gd name="T2" fmla="*/ 0 w 14"/>
              <a:gd name="T3" fmla="*/ 10 h 10"/>
              <a:gd name="T4" fmla="*/ 13 w 14"/>
              <a:gd name="T5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0">
                <a:moveTo>
                  <a:pt x="13" y="8"/>
                </a:moveTo>
                <a:cubicBezTo>
                  <a:pt x="7" y="7"/>
                  <a:pt x="5" y="9"/>
                  <a:pt x="0" y="10"/>
                </a:cubicBezTo>
                <a:cubicBezTo>
                  <a:pt x="1" y="6"/>
                  <a:pt x="14" y="0"/>
                  <a:pt x="13" y="8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2" name="ïsliḍé">
            <a:extLst>
              <a:ext uri="{FF2B5EF4-FFF2-40B4-BE49-F238E27FC236}">
                <a16:creationId xmlns:a16="http://schemas.microsoft.com/office/drawing/2014/main" id="{28FB16D2-D0AB-4379-9F75-94362080B95A}"/>
              </a:ext>
            </a:extLst>
          </p:cNvPr>
          <p:cNvSpPr/>
          <p:nvPr/>
        </p:nvSpPr>
        <p:spPr bwMode="auto">
          <a:xfrm>
            <a:off x="7101933" y="2858092"/>
            <a:ext cx="48500" cy="29957"/>
          </a:xfrm>
          <a:custGeom>
            <a:avLst/>
            <a:gdLst>
              <a:gd name="T0" fmla="*/ 19 w 23"/>
              <a:gd name="T1" fmla="*/ 2 h 14"/>
              <a:gd name="T2" fmla="*/ 21 w 23"/>
              <a:gd name="T3" fmla="*/ 13 h 14"/>
              <a:gd name="T4" fmla="*/ 2 w 23"/>
              <a:gd name="T5" fmla="*/ 9 h 14"/>
              <a:gd name="T6" fmla="*/ 6 w 23"/>
              <a:gd name="T7" fmla="*/ 2 h 14"/>
              <a:gd name="T8" fmla="*/ 19 w 23"/>
              <a:gd name="T9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4">
                <a:moveTo>
                  <a:pt x="19" y="2"/>
                </a:moveTo>
                <a:cubicBezTo>
                  <a:pt x="21" y="4"/>
                  <a:pt x="23" y="11"/>
                  <a:pt x="21" y="13"/>
                </a:cubicBezTo>
                <a:cubicBezTo>
                  <a:pt x="13" y="12"/>
                  <a:pt x="4" y="14"/>
                  <a:pt x="2" y="9"/>
                </a:cubicBezTo>
                <a:cubicBezTo>
                  <a:pt x="0" y="3"/>
                  <a:pt x="8" y="8"/>
                  <a:pt x="6" y="2"/>
                </a:cubicBezTo>
                <a:cubicBezTo>
                  <a:pt x="11" y="0"/>
                  <a:pt x="19" y="5"/>
                  <a:pt x="19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3" name="îšľiḋe">
            <a:extLst>
              <a:ext uri="{FF2B5EF4-FFF2-40B4-BE49-F238E27FC236}">
                <a16:creationId xmlns:a16="http://schemas.microsoft.com/office/drawing/2014/main" id="{44E7E45E-BCE1-4853-905B-9D78BB2D9F3B}"/>
              </a:ext>
            </a:extLst>
          </p:cNvPr>
          <p:cNvSpPr/>
          <p:nvPr/>
        </p:nvSpPr>
        <p:spPr bwMode="auto">
          <a:xfrm>
            <a:off x="7083388" y="2940829"/>
            <a:ext cx="58485" cy="27103"/>
          </a:xfrm>
          <a:custGeom>
            <a:avLst/>
            <a:gdLst>
              <a:gd name="T0" fmla="*/ 26 w 28"/>
              <a:gd name="T1" fmla="*/ 5 h 13"/>
              <a:gd name="T2" fmla="*/ 19 w 28"/>
              <a:gd name="T3" fmla="*/ 9 h 13"/>
              <a:gd name="T4" fmla="*/ 11 w 28"/>
              <a:gd name="T5" fmla="*/ 11 h 13"/>
              <a:gd name="T6" fmla="*/ 4 w 28"/>
              <a:gd name="T7" fmla="*/ 9 h 13"/>
              <a:gd name="T8" fmla="*/ 5 w 28"/>
              <a:gd name="T9" fmla="*/ 4 h 13"/>
              <a:gd name="T10" fmla="*/ 11 w 28"/>
              <a:gd name="T11" fmla="*/ 0 h 13"/>
              <a:gd name="T12" fmla="*/ 26 w 28"/>
              <a:gd name="T13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13">
                <a:moveTo>
                  <a:pt x="26" y="5"/>
                </a:moveTo>
                <a:cubicBezTo>
                  <a:pt x="28" y="11"/>
                  <a:pt x="21" y="9"/>
                  <a:pt x="19" y="9"/>
                </a:cubicBezTo>
                <a:cubicBezTo>
                  <a:pt x="18" y="9"/>
                  <a:pt x="13" y="13"/>
                  <a:pt x="11" y="11"/>
                </a:cubicBezTo>
                <a:cubicBezTo>
                  <a:pt x="10" y="9"/>
                  <a:pt x="6" y="10"/>
                  <a:pt x="4" y="9"/>
                </a:cubicBezTo>
                <a:cubicBezTo>
                  <a:pt x="0" y="4"/>
                  <a:pt x="12" y="6"/>
                  <a:pt x="5" y="4"/>
                </a:cubicBezTo>
                <a:cubicBezTo>
                  <a:pt x="6" y="1"/>
                  <a:pt x="11" y="3"/>
                  <a:pt x="11" y="0"/>
                </a:cubicBezTo>
                <a:cubicBezTo>
                  <a:pt x="16" y="1"/>
                  <a:pt x="22" y="2"/>
                  <a:pt x="26" y="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4" name="íṥļídè">
            <a:extLst>
              <a:ext uri="{FF2B5EF4-FFF2-40B4-BE49-F238E27FC236}">
                <a16:creationId xmlns:a16="http://schemas.microsoft.com/office/drawing/2014/main" id="{0BB64266-2B68-4939-9B47-ABF878EC56CA}"/>
              </a:ext>
            </a:extLst>
          </p:cNvPr>
          <p:cNvSpPr/>
          <p:nvPr/>
        </p:nvSpPr>
        <p:spPr bwMode="auto">
          <a:xfrm>
            <a:off x="7084814" y="2982198"/>
            <a:ext cx="27103" cy="12838"/>
          </a:xfrm>
          <a:custGeom>
            <a:avLst/>
            <a:gdLst>
              <a:gd name="T0" fmla="*/ 10 w 13"/>
              <a:gd name="T1" fmla="*/ 6 h 6"/>
              <a:gd name="T2" fmla="*/ 3 w 13"/>
              <a:gd name="T3" fmla="*/ 6 h 6"/>
              <a:gd name="T4" fmla="*/ 10 w 13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6">
                <a:moveTo>
                  <a:pt x="10" y="6"/>
                </a:moveTo>
                <a:cubicBezTo>
                  <a:pt x="6" y="3"/>
                  <a:pt x="8" y="6"/>
                  <a:pt x="3" y="6"/>
                </a:cubicBezTo>
                <a:cubicBezTo>
                  <a:pt x="0" y="0"/>
                  <a:pt x="13" y="0"/>
                  <a:pt x="10" y="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5" name="îṡḻide">
            <a:extLst>
              <a:ext uri="{FF2B5EF4-FFF2-40B4-BE49-F238E27FC236}">
                <a16:creationId xmlns:a16="http://schemas.microsoft.com/office/drawing/2014/main" id="{7BD17A8B-1D40-4542-8312-8C8505BF3297}"/>
              </a:ext>
            </a:extLst>
          </p:cNvPr>
          <p:cNvSpPr/>
          <p:nvPr/>
        </p:nvSpPr>
        <p:spPr bwMode="auto">
          <a:xfrm>
            <a:off x="6996375" y="3002169"/>
            <a:ext cx="31382" cy="18545"/>
          </a:xfrm>
          <a:custGeom>
            <a:avLst/>
            <a:gdLst>
              <a:gd name="T0" fmla="*/ 13 w 15"/>
              <a:gd name="T1" fmla="*/ 1 h 9"/>
              <a:gd name="T2" fmla="*/ 15 w 15"/>
              <a:gd name="T3" fmla="*/ 4 h 9"/>
              <a:gd name="T4" fmla="*/ 7 w 15"/>
              <a:gd name="T5" fmla="*/ 6 h 9"/>
              <a:gd name="T6" fmla="*/ 0 w 15"/>
              <a:gd name="T7" fmla="*/ 6 h 9"/>
              <a:gd name="T8" fmla="*/ 13 w 15"/>
              <a:gd name="T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9">
                <a:moveTo>
                  <a:pt x="13" y="1"/>
                </a:moveTo>
                <a:cubicBezTo>
                  <a:pt x="13" y="3"/>
                  <a:pt x="13" y="4"/>
                  <a:pt x="15" y="4"/>
                </a:cubicBezTo>
                <a:cubicBezTo>
                  <a:pt x="15" y="8"/>
                  <a:pt x="9" y="5"/>
                  <a:pt x="7" y="6"/>
                </a:cubicBezTo>
                <a:cubicBezTo>
                  <a:pt x="5" y="9"/>
                  <a:pt x="7" y="6"/>
                  <a:pt x="0" y="6"/>
                </a:cubicBezTo>
                <a:cubicBezTo>
                  <a:pt x="3" y="3"/>
                  <a:pt x="6" y="0"/>
                  <a:pt x="13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6" name="iṡḷiďe">
            <a:extLst>
              <a:ext uri="{FF2B5EF4-FFF2-40B4-BE49-F238E27FC236}">
                <a16:creationId xmlns:a16="http://schemas.microsoft.com/office/drawing/2014/main" id="{520F3B99-95BF-47D4-A242-633AB8488F13}"/>
              </a:ext>
            </a:extLst>
          </p:cNvPr>
          <p:cNvSpPr/>
          <p:nvPr/>
        </p:nvSpPr>
        <p:spPr bwMode="auto">
          <a:xfrm>
            <a:off x="7054858" y="3019286"/>
            <a:ext cx="12838" cy="18545"/>
          </a:xfrm>
          <a:custGeom>
            <a:avLst/>
            <a:gdLst>
              <a:gd name="T0" fmla="*/ 2 w 6"/>
              <a:gd name="T1" fmla="*/ 0 h 9"/>
              <a:gd name="T2" fmla="*/ 5 w 6"/>
              <a:gd name="T3" fmla="*/ 8 h 9"/>
              <a:gd name="T4" fmla="*/ 2 w 6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9">
                <a:moveTo>
                  <a:pt x="2" y="0"/>
                </a:moveTo>
                <a:cubicBezTo>
                  <a:pt x="5" y="1"/>
                  <a:pt x="6" y="3"/>
                  <a:pt x="5" y="8"/>
                </a:cubicBezTo>
                <a:cubicBezTo>
                  <a:pt x="0" y="9"/>
                  <a:pt x="2" y="3"/>
                  <a:pt x="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7" name="îŝ1ïḓe">
            <a:extLst>
              <a:ext uri="{FF2B5EF4-FFF2-40B4-BE49-F238E27FC236}">
                <a16:creationId xmlns:a16="http://schemas.microsoft.com/office/drawing/2014/main" id="{5753A020-6495-435C-993D-64E452F757FB}"/>
              </a:ext>
            </a:extLst>
          </p:cNvPr>
          <p:cNvSpPr/>
          <p:nvPr/>
        </p:nvSpPr>
        <p:spPr bwMode="auto">
          <a:xfrm>
            <a:off x="8186033" y="3183332"/>
            <a:ext cx="69897" cy="85589"/>
          </a:xfrm>
          <a:custGeom>
            <a:avLst/>
            <a:gdLst>
              <a:gd name="T0" fmla="*/ 12 w 33"/>
              <a:gd name="T1" fmla="*/ 0 h 40"/>
              <a:gd name="T2" fmla="*/ 14 w 33"/>
              <a:gd name="T3" fmla="*/ 2 h 40"/>
              <a:gd name="T4" fmla="*/ 27 w 33"/>
              <a:gd name="T5" fmla="*/ 2 h 40"/>
              <a:gd name="T6" fmla="*/ 32 w 33"/>
              <a:gd name="T7" fmla="*/ 6 h 40"/>
              <a:gd name="T8" fmla="*/ 31 w 33"/>
              <a:gd name="T9" fmla="*/ 10 h 40"/>
              <a:gd name="T10" fmla="*/ 27 w 33"/>
              <a:gd name="T11" fmla="*/ 12 h 40"/>
              <a:gd name="T12" fmla="*/ 31 w 33"/>
              <a:gd name="T13" fmla="*/ 21 h 40"/>
              <a:gd name="T14" fmla="*/ 29 w 33"/>
              <a:gd name="T15" fmla="*/ 30 h 40"/>
              <a:gd name="T16" fmla="*/ 19 w 33"/>
              <a:gd name="T17" fmla="*/ 30 h 40"/>
              <a:gd name="T18" fmla="*/ 18 w 33"/>
              <a:gd name="T19" fmla="*/ 36 h 40"/>
              <a:gd name="T20" fmla="*/ 14 w 33"/>
              <a:gd name="T21" fmla="*/ 40 h 40"/>
              <a:gd name="T22" fmla="*/ 3 w 33"/>
              <a:gd name="T23" fmla="*/ 40 h 40"/>
              <a:gd name="T24" fmla="*/ 6 w 33"/>
              <a:gd name="T25" fmla="*/ 28 h 40"/>
              <a:gd name="T26" fmla="*/ 6 w 33"/>
              <a:gd name="T27" fmla="*/ 21 h 40"/>
              <a:gd name="T28" fmla="*/ 3 w 33"/>
              <a:gd name="T29" fmla="*/ 12 h 40"/>
              <a:gd name="T30" fmla="*/ 10 w 33"/>
              <a:gd name="T31" fmla="*/ 13 h 40"/>
              <a:gd name="T32" fmla="*/ 12 w 33"/>
              <a:gd name="T3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" h="40">
                <a:moveTo>
                  <a:pt x="12" y="0"/>
                </a:moveTo>
                <a:cubicBezTo>
                  <a:pt x="14" y="0"/>
                  <a:pt x="14" y="1"/>
                  <a:pt x="14" y="2"/>
                </a:cubicBezTo>
                <a:cubicBezTo>
                  <a:pt x="14" y="5"/>
                  <a:pt x="22" y="0"/>
                  <a:pt x="27" y="2"/>
                </a:cubicBezTo>
                <a:cubicBezTo>
                  <a:pt x="28" y="5"/>
                  <a:pt x="29" y="6"/>
                  <a:pt x="32" y="6"/>
                </a:cubicBezTo>
                <a:cubicBezTo>
                  <a:pt x="33" y="8"/>
                  <a:pt x="32" y="9"/>
                  <a:pt x="31" y="10"/>
                </a:cubicBezTo>
                <a:cubicBezTo>
                  <a:pt x="31" y="11"/>
                  <a:pt x="28" y="11"/>
                  <a:pt x="27" y="12"/>
                </a:cubicBezTo>
                <a:cubicBezTo>
                  <a:pt x="27" y="16"/>
                  <a:pt x="30" y="17"/>
                  <a:pt x="31" y="21"/>
                </a:cubicBezTo>
                <a:cubicBezTo>
                  <a:pt x="31" y="24"/>
                  <a:pt x="28" y="26"/>
                  <a:pt x="29" y="30"/>
                </a:cubicBezTo>
                <a:cubicBezTo>
                  <a:pt x="26" y="30"/>
                  <a:pt x="23" y="30"/>
                  <a:pt x="19" y="30"/>
                </a:cubicBezTo>
                <a:cubicBezTo>
                  <a:pt x="17" y="30"/>
                  <a:pt x="19" y="34"/>
                  <a:pt x="18" y="36"/>
                </a:cubicBezTo>
                <a:cubicBezTo>
                  <a:pt x="17" y="37"/>
                  <a:pt x="12" y="36"/>
                  <a:pt x="14" y="40"/>
                </a:cubicBezTo>
                <a:cubicBezTo>
                  <a:pt x="10" y="40"/>
                  <a:pt x="6" y="40"/>
                  <a:pt x="3" y="40"/>
                </a:cubicBezTo>
                <a:cubicBezTo>
                  <a:pt x="4" y="36"/>
                  <a:pt x="0" y="27"/>
                  <a:pt x="6" y="28"/>
                </a:cubicBezTo>
                <a:cubicBezTo>
                  <a:pt x="7" y="23"/>
                  <a:pt x="3" y="25"/>
                  <a:pt x="6" y="21"/>
                </a:cubicBezTo>
                <a:cubicBezTo>
                  <a:pt x="8" y="15"/>
                  <a:pt x="1" y="17"/>
                  <a:pt x="3" y="12"/>
                </a:cubicBezTo>
                <a:cubicBezTo>
                  <a:pt x="7" y="11"/>
                  <a:pt x="8" y="13"/>
                  <a:pt x="10" y="13"/>
                </a:cubicBezTo>
                <a:cubicBezTo>
                  <a:pt x="14" y="13"/>
                  <a:pt x="11" y="4"/>
                  <a:pt x="1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8" name="í$ḻíďe">
            <a:extLst>
              <a:ext uri="{FF2B5EF4-FFF2-40B4-BE49-F238E27FC236}">
                <a16:creationId xmlns:a16="http://schemas.microsoft.com/office/drawing/2014/main" id="{D76CBD5D-8A5E-4D1E-B3AD-F2B53EE4A0C0}"/>
              </a:ext>
            </a:extLst>
          </p:cNvPr>
          <p:cNvSpPr/>
          <p:nvPr/>
        </p:nvSpPr>
        <p:spPr bwMode="auto">
          <a:xfrm>
            <a:off x="5696880" y="3187612"/>
            <a:ext cx="21397" cy="19971"/>
          </a:xfrm>
          <a:custGeom>
            <a:avLst/>
            <a:gdLst>
              <a:gd name="T0" fmla="*/ 9 w 10"/>
              <a:gd name="T1" fmla="*/ 0 h 9"/>
              <a:gd name="T2" fmla="*/ 7 w 10"/>
              <a:gd name="T3" fmla="*/ 4 h 9"/>
              <a:gd name="T4" fmla="*/ 0 w 10"/>
              <a:gd name="T5" fmla="*/ 6 h 9"/>
              <a:gd name="T6" fmla="*/ 9 w 10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9">
                <a:moveTo>
                  <a:pt x="9" y="0"/>
                </a:moveTo>
                <a:cubicBezTo>
                  <a:pt x="10" y="3"/>
                  <a:pt x="8" y="3"/>
                  <a:pt x="7" y="4"/>
                </a:cubicBezTo>
                <a:cubicBezTo>
                  <a:pt x="5" y="7"/>
                  <a:pt x="4" y="9"/>
                  <a:pt x="0" y="6"/>
                </a:cubicBezTo>
                <a:cubicBezTo>
                  <a:pt x="1" y="2"/>
                  <a:pt x="5" y="1"/>
                  <a:pt x="9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9" name="íšľidè">
            <a:extLst>
              <a:ext uri="{FF2B5EF4-FFF2-40B4-BE49-F238E27FC236}">
                <a16:creationId xmlns:a16="http://schemas.microsoft.com/office/drawing/2014/main" id="{5D8E3DA8-6A5E-4244-94EC-0EEBCAE1526D}"/>
              </a:ext>
            </a:extLst>
          </p:cNvPr>
          <p:cNvSpPr/>
          <p:nvPr/>
        </p:nvSpPr>
        <p:spPr bwMode="auto">
          <a:xfrm>
            <a:off x="6211828" y="3204730"/>
            <a:ext cx="25676" cy="38516"/>
          </a:xfrm>
          <a:custGeom>
            <a:avLst/>
            <a:gdLst>
              <a:gd name="T0" fmla="*/ 3 w 12"/>
              <a:gd name="T1" fmla="*/ 0 h 18"/>
              <a:gd name="T2" fmla="*/ 12 w 12"/>
              <a:gd name="T3" fmla="*/ 13 h 18"/>
              <a:gd name="T4" fmla="*/ 5 w 12"/>
              <a:gd name="T5" fmla="*/ 9 h 18"/>
              <a:gd name="T6" fmla="*/ 3 w 12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8">
                <a:moveTo>
                  <a:pt x="3" y="0"/>
                </a:moveTo>
                <a:cubicBezTo>
                  <a:pt x="6" y="4"/>
                  <a:pt x="7" y="11"/>
                  <a:pt x="12" y="13"/>
                </a:cubicBezTo>
                <a:cubicBezTo>
                  <a:pt x="10" y="18"/>
                  <a:pt x="5" y="12"/>
                  <a:pt x="5" y="9"/>
                </a:cubicBezTo>
                <a:cubicBezTo>
                  <a:pt x="0" y="9"/>
                  <a:pt x="0" y="2"/>
                  <a:pt x="3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0" name="íšlíḋe">
            <a:extLst>
              <a:ext uri="{FF2B5EF4-FFF2-40B4-BE49-F238E27FC236}">
                <a16:creationId xmlns:a16="http://schemas.microsoft.com/office/drawing/2014/main" id="{B3E29937-83C1-4B5F-A9BB-1BE9FE3BA4E2}"/>
              </a:ext>
            </a:extLst>
          </p:cNvPr>
          <p:cNvSpPr/>
          <p:nvPr/>
        </p:nvSpPr>
        <p:spPr bwMode="auto">
          <a:xfrm>
            <a:off x="10630967" y="3187612"/>
            <a:ext cx="41367" cy="184017"/>
          </a:xfrm>
          <a:custGeom>
            <a:avLst/>
            <a:gdLst>
              <a:gd name="T0" fmla="*/ 6 w 19"/>
              <a:gd name="T1" fmla="*/ 10 h 87"/>
              <a:gd name="T2" fmla="*/ 10 w 19"/>
              <a:gd name="T3" fmla="*/ 23 h 87"/>
              <a:gd name="T4" fmla="*/ 12 w 19"/>
              <a:gd name="T5" fmla="*/ 30 h 87"/>
              <a:gd name="T6" fmla="*/ 12 w 19"/>
              <a:gd name="T7" fmla="*/ 36 h 87"/>
              <a:gd name="T8" fmla="*/ 14 w 19"/>
              <a:gd name="T9" fmla="*/ 51 h 87"/>
              <a:gd name="T10" fmla="*/ 19 w 19"/>
              <a:gd name="T11" fmla="*/ 58 h 87"/>
              <a:gd name="T12" fmla="*/ 12 w 19"/>
              <a:gd name="T13" fmla="*/ 60 h 87"/>
              <a:gd name="T14" fmla="*/ 12 w 19"/>
              <a:gd name="T15" fmla="*/ 73 h 87"/>
              <a:gd name="T16" fmla="*/ 8 w 19"/>
              <a:gd name="T17" fmla="*/ 73 h 87"/>
              <a:gd name="T18" fmla="*/ 12 w 19"/>
              <a:gd name="T19" fmla="*/ 86 h 87"/>
              <a:gd name="T20" fmla="*/ 2 w 19"/>
              <a:gd name="T21" fmla="*/ 84 h 87"/>
              <a:gd name="T22" fmla="*/ 4 w 19"/>
              <a:gd name="T23" fmla="*/ 73 h 87"/>
              <a:gd name="T24" fmla="*/ 1 w 19"/>
              <a:gd name="T25" fmla="*/ 67 h 87"/>
              <a:gd name="T26" fmla="*/ 4 w 19"/>
              <a:gd name="T27" fmla="*/ 45 h 87"/>
              <a:gd name="T28" fmla="*/ 1 w 19"/>
              <a:gd name="T29" fmla="*/ 36 h 87"/>
              <a:gd name="T30" fmla="*/ 1 w 19"/>
              <a:gd name="T31" fmla="*/ 23 h 87"/>
              <a:gd name="T32" fmla="*/ 6 w 19"/>
              <a:gd name="T33" fmla="*/ 17 h 87"/>
              <a:gd name="T34" fmla="*/ 8 w 19"/>
              <a:gd name="T35" fmla="*/ 11 h 87"/>
              <a:gd name="T36" fmla="*/ 6 w 19"/>
              <a:gd name="T37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" h="87">
                <a:moveTo>
                  <a:pt x="6" y="10"/>
                </a:moveTo>
                <a:cubicBezTo>
                  <a:pt x="14" y="0"/>
                  <a:pt x="7" y="20"/>
                  <a:pt x="10" y="23"/>
                </a:cubicBezTo>
                <a:cubicBezTo>
                  <a:pt x="13" y="25"/>
                  <a:pt x="8" y="26"/>
                  <a:pt x="12" y="30"/>
                </a:cubicBezTo>
                <a:cubicBezTo>
                  <a:pt x="14" y="33"/>
                  <a:pt x="12" y="33"/>
                  <a:pt x="12" y="36"/>
                </a:cubicBezTo>
                <a:cubicBezTo>
                  <a:pt x="12" y="38"/>
                  <a:pt x="15" y="43"/>
                  <a:pt x="14" y="51"/>
                </a:cubicBezTo>
                <a:cubicBezTo>
                  <a:pt x="13" y="55"/>
                  <a:pt x="16" y="56"/>
                  <a:pt x="19" y="58"/>
                </a:cubicBezTo>
                <a:cubicBezTo>
                  <a:pt x="19" y="62"/>
                  <a:pt x="14" y="62"/>
                  <a:pt x="12" y="60"/>
                </a:cubicBezTo>
                <a:cubicBezTo>
                  <a:pt x="11" y="65"/>
                  <a:pt x="11" y="73"/>
                  <a:pt x="12" y="73"/>
                </a:cubicBezTo>
                <a:cubicBezTo>
                  <a:pt x="12" y="73"/>
                  <a:pt x="8" y="73"/>
                  <a:pt x="8" y="73"/>
                </a:cubicBezTo>
                <a:cubicBezTo>
                  <a:pt x="8" y="77"/>
                  <a:pt x="13" y="78"/>
                  <a:pt x="12" y="86"/>
                </a:cubicBezTo>
                <a:cubicBezTo>
                  <a:pt x="6" y="84"/>
                  <a:pt x="7" y="87"/>
                  <a:pt x="2" y="84"/>
                </a:cubicBezTo>
                <a:cubicBezTo>
                  <a:pt x="6" y="79"/>
                  <a:pt x="2" y="78"/>
                  <a:pt x="4" y="73"/>
                </a:cubicBezTo>
                <a:cubicBezTo>
                  <a:pt x="4" y="70"/>
                  <a:pt x="3" y="68"/>
                  <a:pt x="1" y="67"/>
                </a:cubicBezTo>
                <a:cubicBezTo>
                  <a:pt x="2" y="63"/>
                  <a:pt x="6" y="55"/>
                  <a:pt x="4" y="45"/>
                </a:cubicBezTo>
                <a:cubicBezTo>
                  <a:pt x="4" y="41"/>
                  <a:pt x="1" y="39"/>
                  <a:pt x="1" y="36"/>
                </a:cubicBezTo>
                <a:cubicBezTo>
                  <a:pt x="0" y="30"/>
                  <a:pt x="5" y="26"/>
                  <a:pt x="1" y="23"/>
                </a:cubicBezTo>
                <a:cubicBezTo>
                  <a:pt x="2" y="20"/>
                  <a:pt x="3" y="18"/>
                  <a:pt x="6" y="17"/>
                </a:cubicBezTo>
                <a:cubicBezTo>
                  <a:pt x="6" y="14"/>
                  <a:pt x="6" y="12"/>
                  <a:pt x="8" y="11"/>
                </a:cubicBezTo>
                <a:cubicBezTo>
                  <a:pt x="8" y="10"/>
                  <a:pt x="7" y="10"/>
                  <a:pt x="6" y="1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1" name="ïṧ1iďe">
            <a:extLst>
              <a:ext uri="{FF2B5EF4-FFF2-40B4-BE49-F238E27FC236}">
                <a16:creationId xmlns:a16="http://schemas.microsoft.com/office/drawing/2014/main" id="{9DE2D44D-7B1B-4D4D-8B36-919ED4EE3476}"/>
              </a:ext>
            </a:extLst>
          </p:cNvPr>
          <p:cNvSpPr/>
          <p:nvPr/>
        </p:nvSpPr>
        <p:spPr bwMode="auto">
          <a:xfrm>
            <a:off x="5665498" y="3207582"/>
            <a:ext cx="9986" cy="18545"/>
          </a:xfrm>
          <a:custGeom>
            <a:avLst/>
            <a:gdLst>
              <a:gd name="T0" fmla="*/ 2 w 5"/>
              <a:gd name="T1" fmla="*/ 1 h 9"/>
              <a:gd name="T2" fmla="*/ 0 w 5"/>
              <a:gd name="T3" fmla="*/ 6 h 9"/>
              <a:gd name="T4" fmla="*/ 0 w 5"/>
              <a:gd name="T5" fmla="*/ 2 h 9"/>
              <a:gd name="T6" fmla="*/ 2 w 5"/>
              <a:gd name="T7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9">
                <a:moveTo>
                  <a:pt x="2" y="1"/>
                </a:moveTo>
                <a:cubicBezTo>
                  <a:pt x="5" y="0"/>
                  <a:pt x="4" y="9"/>
                  <a:pt x="0" y="6"/>
                </a:cubicBezTo>
                <a:cubicBezTo>
                  <a:pt x="0" y="5"/>
                  <a:pt x="0" y="4"/>
                  <a:pt x="0" y="2"/>
                </a:cubicBezTo>
                <a:cubicBezTo>
                  <a:pt x="1" y="3"/>
                  <a:pt x="1" y="2"/>
                  <a:pt x="2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2" name="ïṡḻiḑé">
            <a:extLst>
              <a:ext uri="{FF2B5EF4-FFF2-40B4-BE49-F238E27FC236}">
                <a16:creationId xmlns:a16="http://schemas.microsoft.com/office/drawing/2014/main" id="{7F9CB3D6-EA30-4026-AE6A-060C8F2F578C}"/>
              </a:ext>
            </a:extLst>
          </p:cNvPr>
          <p:cNvSpPr/>
          <p:nvPr/>
        </p:nvSpPr>
        <p:spPr bwMode="auto">
          <a:xfrm>
            <a:off x="7390075" y="3270349"/>
            <a:ext cx="118395" cy="99855"/>
          </a:xfrm>
          <a:custGeom>
            <a:avLst/>
            <a:gdLst>
              <a:gd name="T0" fmla="*/ 25 w 56"/>
              <a:gd name="T1" fmla="*/ 0 h 47"/>
              <a:gd name="T2" fmla="*/ 30 w 56"/>
              <a:gd name="T3" fmla="*/ 4 h 47"/>
              <a:gd name="T4" fmla="*/ 28 w 56"/>
              <a:gd name="T5" fmla="*/ 12 h 47"/>
              <a:gd name="T6" fmla="*/ 36 w 56"/>
              <a:gd name="T7" fmla="*/ 15 h 47"/>
              <a:gd name="T8" fmla="*/ 47 w 56"/>
              <a:gd name="T9" fmla="*/ 19 h 47"/>
              <a:gd name="T10" fmla="*/ 45 w 56"/>
              <a:gd name="T11" fmla="*/ 26 h 47"/>
              <a:gd name="T12" fmla="*/ 51 w 56"/>
              <a:gd name="T13" fmla="*/ 28 h 47"/>
              <a:gd name="T14" fmla="*/ 54 w 56"/>
              <a:gd name="T15" fmla="*/ 34 h 47"/>
              <a:gd name="T16" fmla="*/ 51 w 56"/>
              <a:gd name="T17" fmla="*/ 43 h 47"/>
              <a:gd name="T18" fmla="*/ 49 w 56"/>
              <a:gd name="T19" fmla="*/ 40 h 47"/>
              <a:gd name="T20" fmla="*/ 38 w 56"/>
              <a:gd name="T21" fmla="*/ 40 h 47"/>
              <a:gd name="T22" fmla="*/ 30 w 56"/>
              <a:gd name="T23" fmla="*/ 47 h 47"/>
              <a:gd name="T24" fmla="*/ 26 w 56"/>
              <a:gd name="T25" fmla="*/ 41 h 47"/>
              <a:gd name="T26" fmla="*/ 21 w 56"/>
              <a:gd name="T27" fmla="*/ 40 h 47"/>
              <a:gd name="T28" fmla="*/ 13 w 56"/>
              <a:gd name="T29" fmla="*/ 34 h 47"/>
              <a:gd name="T30" fmla="*/ 0 w 56"/>
              <a:gd name="T31" fmla="*/ 36 h 47"/>
              <a:gd name="T32" fmla="*/ 2 w 56"/>
              <a:gd name="T33" fmla="*/ 28 h 47"/>
              <a:gd name="T34" fmla="*/ 10 w 56"/>
              <a:gd name="T35" fmla="*/ 25 h 47"/>
              <a:gd name="T36" fmla="*/ 13 w 56"/>
              <a:gd name="T37" fmla="*/ 17 h 47"/>
              <a:gd name="T38" fmla="*/ 15 w 56"/>
              <a:gd name="T39" fmla="*/ 8 h 47"/>
              <a:gd name="T40" fmla="*/ 19 w 56"/>
              <a:gd name="T41" fmla="*/ 8 h 47"/>
              <a:gd name="T42" fmla="*/ 19 w 56"/>
              <a:gd name="T43" fmla="*/ 4 h 47"/>
              <a:gd name="T44" fmla="*/ 25 w 56"/>
              <a:gd name="T45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6" h="47">
                <a:moveTo>
                  <a:pt x="25" y="0"/>
                </a:moveTo>
                <a:cubicBezTo>
                  <a:pt x="27" y="1"/>
                  <a:pt x="27" y="4"/>
                  <a:pt x="30" y="4"/>
                </a:cubicBezTo>
                <a:cubicBezTo>
                  <a:pt x="29" y="8"/>
                  <a:pt x="24" y="8"/>
                  <a:pt x="28" y="12"/>
                </a:cubicBezTo>
                <a:cubicBezTo>
                  <a:pt x="27" y="16"/>
                  <a:pt x="33" y="14"/>
                  <a:pt x="36" y="15"/>
                </a:cubicBezTo>
                <a:cubicBezTo>
                  <a:pt x="37" y="16"/>
                  <a:pt x="40" y="22"/>
                  <a:pt x="47" y="19"/>
                </a:cubicBezTo>
                <a:cubicBezTo>
                  <a:pt x="47" y="24"/>
                  <a:pt x="50" y="25"/>
                  <a:pt x="45" y="26"/>
                </a:cubicBezTo>
                <a:cubicBezTo>
                  <a:pt x="45" y="29"/>
                  <a:pt x="49" y="27"/>
                  <a:pt x="51" y="28"/>
                </a:cubicBezTo>
                <a:cubicBezTo>
                  <a:pt x="52" y="30"/>
                  <a:pt x="49" y="36"/>
                  <a:pt x="54" y="34"/>
                </a:cubicBezTo>
                <a:cubicBezTo>
                  <a:pt x="56" y="40"/>
                  <a:pt x="49" y="38"/>
                  <a:pt x="51" y="43"/>
                </a:cubicBezTo>
                <a:cubicBezTo>
                  <a:pt x="49" y="43"/>
                  <a:pt x="49" y="41"/>
                  <a:pt x="49" y="40"/>
                </a:cubicBezTo>
                <a:cubicBezTo>
                  <a:pt x="42" y="40"/>
                  <a:pt x="43" y="42"/>
                  <a:pt x="38" y="40"/>
                </a:cubicBezTo>
                <a:cubicBezTo>
                  <a:pt x="35" y="42"/>
                  <a:pt x="30" y="42"/>
                  <a:pt x="30" y="47"/>
                </a:cubicBezTo>
                <a:cubicBezTo>
                  <a:pt x="27" y="47"/>
                  <a:pt x="28" y="43"/>
                  <a:pt x="26" y="41"/>
                </a:cubicBezTo>
                <a:cubicBezTo>
                  <a:pt x="25" y="40"/>
                  <a:pt x="22" y="41"/>
                  <a:pt x="21" y="40"/>
                </a:cubicBezTo>
                <a:cubicBezTo>
                  <a:pt x="19" y="38"/>
                  <a:pt x="18" y="35"/>
                  <a:pt x="13" y="34"/>
                </a:cubicBezTo>
                <a:cubicBezTo>
                  <a:pt x="7" y="33"/>
                  <a:pt x="7" y="37"/>
                  <a:pt x="0" y="36"/>
                </a:cubicBezTo>
                <a:cubicBezTo>
                  <a:pt x="2" y="34"/>
                  <a:pt x="2" y="32"/>
                  <a:pt x="2" y="28"/>
                </a:cubicBezTo>
                <a:cubicBezTo>
                  <a:pt x="8" y="31"/>
                  <a:pt x="4" y="22"/>
                  <a:pt x="10" y="25"/>
                </a:cubicBezTo>
                <a:cubicBezTo>
                  <a:pt x="7" y="20"/>
                  <a:pt x="12" y="19"/>
                  <a:pt x="13" y="17"/>
                </a:cubicBezTo>
                <a:cubicBezTo>
                  <a:pt x="14" y="15"/>
                  <a:pt x="13" y="11"/>
                  <a:pt x="15" y="8"/>
                </a:cubicBezTo>
                <a:cubicBezTo>
                  <a:pt x="16" y="7"/>
                  <a:pt x="18" y="8"/>
                  <a:pt x="19" y="8"/>
                </a:cubicBezTo>
                <a:cubicBezTo>
                  <a:pt x="20" y="7"/>
                  <a:pt x="18" y="5"/>
                  <a:pt x="19" y="4"/>
                </a:cubicBezTo>
                <a:cubicBezTo>
                  <a:pt x="21" y="3"/>
                  <a:pt x="25" y="4"/>
                  <a:pt x="25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3" name="ïṩḷíďê">
            <a:extLst>
              <a:ext uri="{FF2B5EF4-FFF2-40B4-BE49-F238E27FC236}">
                <a16:creationId xmlns:a16="http://schemas.microsoft.com/office/drawing/2014/main" id="{C5DD9B0B-52EC-4CF3-94A8-92BBDF73ED5B}"/>
              </a:ext>
            </a:extLst>
          </p:cNvPr>
          <p:cNvSpPr/>
          <p:nvPr/>
        </p:nvSpPr>
        <p:spPr bwMode="auto">
          <a:xfrm>
            <a:off x="7325884" y="3301731"/>
            <a:ext cx="29956" cy="25677"/>
          </a:xfrm>
          <a:custGeom>
            <a:avLst/>
            <a:gdLst>
              <a:gd name="T0" fmla="*/ 0 w 14"/>
              <a:gd name="T1" fmla="*/ 0 h 12"/>
              <a:gd name="T2" fmla="*/ 14 w 14"/>
              <a:gd name="T3" fmla="*/ 6 h 12"/>
              <a:gd name="T4" fmla="*/ 0 w 14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2">
                <a:moveTo>
                  <a:pt x="0" y="0"/>
                </a:moveTo>
                <a:cubicBezTo>
                  <a:pt x="7" y="0"/>
                  <a:pt x="7" y="6"/>
                  <a:pt x="14" y="6"/>
                </a:cubicBezTo>
                <a:cubicBezTo>
                  <a:pt x="12" y="12"/>
                  <a:pt x="1" y="6"/>
                  <a:pt x="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4" name="îṡľïḓe">
            <a:extLst>
              <a:ext uri="{FF2B5EF4-FFF2-40B4-BE49-F238E27FC236}">
                <a16:creationId xmlns:a16="http://schemas.microsoft.com/office/drawing/2014/main" id="{73952827-B0D5-4D8C-B63C-094AE1FA4615}"/>
              </a:ext>
            </a:extLst>
          </p:cNvPr>
          <p:cNvSpPr/>
          <p:nvPr/>
        </p:nvSpPr>
        <p:spPr bwMode="auto">
          <a:xfrm>
            <a:off x="10616703" y="3401586"/>
            <a:ext cx="82734" cy="59913"/>
          </a:xfrm>
          <a:custGeom>
            <a:avLst/>
            <a:gdLst>
              <a:gd name="T0" fmla="*/ 11 w 39"/>
              <a:gd name="T1" fmla="*/ 0 h 28"/>
              <a:gd name="T2" fmla="*/ 13 w 39"/>
              <a:gd name="T3" fmla="*/ 2 h 28"/>
              <a:gd name="T4" fmla="*/ 21 w 39"/>
              <a:gd name="T5" fmla="*/ 9 h 28"/>
              <a:gd name="T6" fmla="*/ 39 w 39"/>
              <a:gd name="T7" fmla="*/ 7 h 28"/>
              <a:gd name="T8" fmla="*/ 32 w 39"/>
              <a:gd name="T9" fmla="*/ 19 h 28"/>
              <a:gd name="T10" fmla="*/ 26 w 39"/>
              <a:gd name="T11" fmla="*/ 17 h 28"/>
              <a:gd name="T12" fmla="*/ 19 w 39"/>
              <a:gd name="T13" fmla="*/ 20 h 28"/>
              <a:gd name="T14" fmla="*/ 17 w 39"/>
              <a:gd name="T15" fmla="*/ 26 h 28"/>
              <a:gd name="T16" fmla="*/ 8 w 39"/>
              <a:gd name="T17" fmla="*/ 22 h 28"/>
              <a:gd name="T18" fmla="*/ 11 w 39"/>
              <a:gd name="T1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28">
                <a:moveTo>
                  <a:pt x="11" y="0"/>
                </a:moveTo>
                <a:cubicBezTo>
                  <a:pt x="13" y="0"/>
                  <a:pt x="13" y="1"/>
                  <a:pt x="13" y="2"/>
                </a:cubicBezTo>
                <a:cubicBezTo>
                  <a:pt x="13" y="7"/>
                  <a:pt x="20" y="4"/>
                  <a:pt x="21" y="9"/>
                </a:cubicBezTo>
                <a:cubicBezTo>
                  <a:pt x="27" y="7"/>
                  <a:pt x="32" y="10"/>
                  <a:pt x="39" y="7"/>
                </a:cubicBezTo>
                <a:cubicBezTo>
                  <a:pt x="39" y="13"/>
                  <a:pt x="32" y="13"/>
                  <a:pt x="32" y="19"/>
                </a:cubicBezTo>
                <a:cubicBezTo>
                  <a:pt x="29" y="19"/>
                  <a:pt x="29" y="17"/>
                  <a:pt x="26" y="17"/>
                </a:cubicBezTo>
                <a:cubicBezTo>
                  <a:pt x="22" y="16"/>
                  <a:pt x="20" y="25"/>
                  <a:pt x="19" y="20"/>
                </a:cubicBezTo>
                <a:cubicBezTo>
                  <a:pt x="17" y="21"/>
                  <a:pt x="17" y="24"/>
                  <a:pt x="17" y="26"/>
                </a:cubicBezTo>
                <a:cubicBezTo>
                  <a:pt x="12" y="28"/>
                  <a:pt x="12" y="15"/>
                  <a:pt x="8" y="22"/>
                </a:cubicBezTo>
                <a:cubicBezTo>
                  <a:pt x="0" y="17"/>
                  <a:pt x="6" y="3"/>
                  <a:pt x="11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5" name="ïsľíḓe">
            <a:extLst>
              <a:ext uri="{FF2B5EF4-FFF2-40B4-BE49-F238E27FC236}">
                <a16:creationId xmlns:a16="http://schemas.microsoft.com/office/drawing/2014/main" id="{DACD8A3F-F7BE-4A18-94CD-A24FC37D0B95}"/>
              </a:ext>
            </a:extLst>
          </p:cNvPr>
          <p:cNvSpPr/>
          <p:nvPr/>
        </p:nvSpPr>
        <p:spPr bwMode="auto">
          <a:xfrm>
            <a:off x="10471205" y="3471483"/>
            <a:ext cx="159763" cy="139796"/>
          </a:xfrm>
          <a:custGeom>
            <a:avLst/>
            <a:gdLst>
              <a:gd name="T0" fmla="*/ 67 w 76"/>
              <a:gd name="T1" fmla="*/ 0 h 66"/>
              <a:gd name="T2" fmla="*/ 73 w 76"/>
              <a:gd name="T3" fmla="*/ 2 h 66"/>
              <a:gd name="T4" fmla="*/ 73 w 76"/>
              <a:gd name="T5" fmla="*/ 30 h 66"/>
              <a:gd name="T6" fmla="*/ 71 w 76"/>
              <a:gd name="T7" fmla="*/ 27 h 66"/>
              <a:gd name="T8" fmla="*/ 71 w 76"/>
              <a:gd name="T9" fmla="*/ 38 h 66"/>
              <a:gd name="T10" fmla="*/ 67 w 76"/>
              <a:gd name="T11" fmla="*/ 36 h 66"/>
              <a:gd name="T12" fmla="*/ 67 w 76"/>
              <a:gd name="T13" fmla="*/ 55 h 66"/>
              <a:gd name="T14" fmla="*/ 64 w 76"/>
              <a:gd name="T15" fmla="*/ 53 h 66"/>
              <a:gd name="T16" fmla="*/ 58 w 76"/>
              <a:gd name="T17" fmla="*/ 56 h 66"/>
              <a:gd name="T18" fmla="*/ 54 w 76"/>
              <a:gd name="T19" fmla="*/ 55 h 66"/>
              <a:gd name="T20" fmla="*/ 47 w 76"/>
              <a:gd name="T21" fmla="*/ 56 h 66"/>
              <a:gd name="T22" fmla="*/ 37 w 76"/>
              <a:gd name="T23" fmla="*/ 58 h 66"/>
              <a:gd name="T24" fmla="*/ 34 w 76"/>
              <a:gd name="T25" fmla="*/ 66 h 66"/>
              <a:gd name="T26" fmla="*/ 26 w 76"/>
              <a:gd name="T27" fmla="*/ 56 h 66"/>
              <a:gd name="T28" fmla="*/ 23 w 76"/>
              <a:gd name="T29" fmla="*/ 60 h 66"/>
              <a:gd name="T30" fmla="*/ 19 w 76"/>
              <a:gd name="T31" fmla="*/ 58 h 66"/>
              <a:gd name="T32" fmla="*/ 0 w 76"/>
              <a:gd name="T33" fmla="*/ 62 h 66"/>
              <a:gd name="T34" fmla="*/ 2 w 76"/>
              <a:gd name="T35" fmla="*/ 55 h 66"/>
              <a:gd name="T36" fmla="*/ 6 w 76"/>
              <a:gd name="T37" fmla="*/ 56 h 66"/>
              <a:gd name="T38" fmla="*/ 8 w 76"/>
              <a:gd name="T39" fmla="*/ 53 h 66"/>
              <a:gd name="T40" fmla="*/ 34 w 76"/>
              <a:gd name="T41" fmla="*/ 51 h 66"/>
              <a:gd name="T42" fmla="*/ 37 w 76"/>
              <a:gd name="T43" fmla="*/ 38 h 66"/>
              <a:gd name="T44" fmla="*/ 41 w 76"/>
              <a:gd name="T45" fmla="*/ 34 h 66"/>
              <a:gd name="T46" fmla="*/ 52 w 76"/>
              <a:gd name="T47" fmla="*/ 36 h 66"/>
              <a:gd name="T48" fmla="*/ 52 w 76"/>
              <a:gd name="T49" fmla="*/ 28 h 66"/>
              <a:gd name="T50" fmla="*/ 54 w 76"/>
              <a:gd name="T51" fmla="*/ 32 h 66"/>
              <a:gd name="T52" fmla="*/ 56 w 76"/>
              <a:gd name="T53" fmla="*/ 23 h 66"/>
              <a:gd name="T54" fmla="*/ 62 w 76"/>
              <a:gd name="T55" fmla="*/ 8 h 66"/>
              <a:gd name="T56" fmla="*/ 67 w 76"/>
              <a:gd name="T5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6" h="66">
                <a:moveTo>
                  <a:pt x="67" y="0"/>
                </a:moveTo>
                <a:cubicBezTo>
                  <a:pt x="70" y="0"/>
                  <a:pt x="70" y="2"/>
                  <a:pt x="73" y="2"/>
                </a:cubicBezTo>
                <a:cubicBezTo>
                  <a:pt x="73" y="16"/>
                  <a:pt x="76" y="22"/>
                  <a:pt x="73" y="30"/>
                </a:cubicBezTo>
                <a:cubicBezTo>
                  <a:pt x="71" y="30"/>
                  <a:pt x="71" y="28"/>
                  <a:pt x="71" y="27"/>
                </a:cubicBezTo>
                <a:cubicBezTo>
                  <a:pt x="66" y="28"/>
                  <a:pt x="71" y="34"/>
                  <a:pt x="71" y="38"/>
                </a:cubicBezTo>
                <a:cubicBezTo>
                  <a:pt x="69" y="37"/>
                  <a:pt x="69" y="36"/>
                  <a:pt x="67" y="36"/>
                </a:cubicBezTo>
                <a:cubicBezTo>
                  <a:pt x="67" y="42"/>
                  <a:pt x="67" y="48"/>
                  <a:pt x="67" y="55"/>
                </a:cubicBezTo>
                <a:cubicBezTo>
                  <a:pt x="66" y="54"/>
                  <a:pt x="65" y="53"/>
                  <a:pt x="64" y="53"/>
                </a:cubicBezTo>
                <a:cubicBezTo>
                  <a:pt x="60" y="51"/>
                  <a:pt x="59" y="56"/>
                  <a:pt x="58" y="56"/>
                </a:cubicBezTo>
                <a:cubicBezTo>
                  <a:pt x="57" y="57"/>
                  <a:pt x="56" y="55"/>
                  <a:pt x="54" y="55"/>
                </a:cubicBezTo>
                <a:cubicBezTo>
                  <a:pt x="54" y="54"/>
                  <a:pt x="49" y="56"/>
                  <a:pt x="47" y="56"/>
                </a:cubicBezTo>
                <a:cubicBezTo>
                  <a:pt x="46" y="57"/>
                  <a:pt x="42" y="59"/>
                  <a:pt x="37" y="58"/>
                </a:cubicBezTo>
                <a:cubicBezTo>
                  <a:pt x="34" y="58"/>
                  <a:pt x="36" y="65"/>
                  <a:pt x="34" y="66"/>
                </a:cubicBezTo>
                <a:cubicBezTo>
                  <a:pt x="30" y="64"/>
                  <a:pt x="26" y="62"/>
                  <a:pt x="26" y="56"/>
                </a:cubicBezTo>
                <a:cubicBezTo>
                  <a:pt x="23" y="54"/>
                  <a:pt x="23" y="60"/>
                  <a:pt x="23" y="60"/>
                </a:cubicBezTo>
                <a:cubicBezTo>
                  <a:pt x="20" y="61"/>
                  <a:pt x="19" y="58"/>
                  <a:pt x="19" y="58"/>
                </a:cubicBezTo>
                <a:cubicBezTo>
                  <a:pt x="12" y="59"/>
                  <a:pt x="5" y="65"/>
                  <a:pt x="0" y="62"/>
                </a:cubicBezTo>
                <a:cubicBezTo>
                  <a:pt x="2" y="60"/>
                  <a:pt x="2" y="58"/>
                  <a:pt x="2" y="55"/>
                </a:cubicBezTo>
                <a:cubicBezTo>
                  <a:pt x="4" y="53"/>
                  <a:pt x="6" y="56"/>
                  <a:pt x="6" y="56"/>
                </a:cubicBezTo>
                <a:cubicBezTo>
                  <a:pt x="8" y="56"/>
                  <a:pt x="7" y="53"/>
                  <a:pt x="8" y="53"/>
                </a:cubicBezTo>
                <a:cubicBezTo>
                  <a:pt x="14" y="52"/>
                  <a:pt x="26" y="54"/>
                  <a:pt x="34" y="51"/>
                </a:cubicBezTo>
                <a:cubicBezTo>
                  <a:pt x="31" y="42"/>
                  <a:pt x="39" y="45"/>
                  <a:pt x="37" y="38"/>
                </a:cubicBezTo>
                <a:cubicBezTo>
                  <a:pt x="41" y="40"/>
                  <a:pt x="42" y="39"/>
                  <a:pt x="41" y="34"/>
                </a:cubicBezTo>
                <a:cubicBezTo>
                  <a:pt x="45" y="38"/>
                  <a:pt x="49" y="31"/>
                  <a:pt x="52" y="36"/>
                </a:cubicBezTo>
                <a:cubicBezTo>
                  <a:pt x="53" y="35"/>
                  <a:pt x="51" y="29"/>
                  <a:pt x="52" y="28"/>
                </a:cubicBezTo>
                <a:cubicBezTo>
                  <a:pt x="54" y="27"/>
                  <a:pt x="54" y="32"/>
                  <a:pt x="54" y="32"/>
                </a:cubicBezTo>
                <a:cubicBezTo>
                  <a:pt x="56" y="33"/>
                  <a:pt x="60" y="31"/>
                  <a:pt x="56" y="23"/>
                </a:cubicBezTo>
                <a:cubicBezTo>
                  <a:pt x="63" y="21"/>
                  <a:pt x="59" y="13"/>
                  <a:pt x="62" y="8"/>
                </a:cubicBezTo>
                <a:cubicBezTo>
                  <a:pt x="63" y="5"/>
                  <a:pt x="70" y="5"/>
                  <a:pt x="67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6" name="ï$ľiďê">
            <a:extLst>
              <a:ext uri="{FF2B5EF4-FFF2-40B4-BE49-F238E27FC236}">
                <a16:creationId xmlns:a16="http://schemas.microsoft.com/office/drawing/2014/main" id="{8D57EC18-A593-4034-A20A-AF1BA5074687}"/>
              </a:ext>
            </a:extLst>
          </p:cNvPr>
          <p:cNvSpPr/>
          <p:nvPr/>
        </p:nvSpPr>
        <p:spPr bwMode="auto">
          <a:xfrm>
            <a:off x="8487013" y="3480042"/>
            <a:ext cx="28529" cy="31383"/>
          </a:xfrm>
          <a:custGeom>
            <a:avLst/>
            <a:gdLst>
              <a:gd name="T0" fmla="*/ 4 w 13"/>
              <a:gd name="T1" fmla="*/ 0 h 15"/>
              <a:gd name="T2" fmla="*/ 0 w 13"/>
              <a:gd name="T3" fmla="*/ 13 h 15"/>
              <a:gd name="T4" fmla="*/ 4 w 13"/>
              <a:gd name="T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15">
                <a:moveTo>
                  <a:pt x="4" y="0"/>
                </a:moveTo>
                <a:cubicBezTo>
                  <a:pt x="13" y="0"/>
                  <a:pt x="10" y="15"/>
                  <a:pt x="0" y="13"/>
                </a:cubicBezTo>
                <a:cubicBezTo>
                  <a:pt x="4" y="12"/>
                  <a:pt x="0" y="1"/>
                  <a:pt x="4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7" name="iṡlïḍé">
            <a:extLst>
              <a:ext uri="{FF2B5EF4-FFF2-40B4-BE49-F238E27FC236}">
                <a16:creationId xmlns:a16="http://schemas.microsoft.com/office/drawing/2014/main" id="{E45D266A-ACDA-410E-905A-3DF4B3665D73}"/>
              </a:ext>
            </a:extLst>
          </p:cNvPr>
          <p:cNvSpPr/>
          <p:nvPr/>
        </p:nvSpPr>
        <p:spPr bwMode="auto">
          <a:xfrm>
            <a:off x="8555483" y="3524264"/>
            <a:ext cx="39941" cy="29957"/>
          </a:xfrm>
          <a:custGeom>
            <a:avLst/>
            <a:gdLst>
              <a:gd name="T0" fmla="*/ 15 w 19"/>
              <a:gd name="T1" fmla="*/ 3 h 14"/>
              <a:gd name="T2" fmla="*/ 19 w 19"/>
              <a:gd name="T3" fmla="*/ 13 h 14"/>
              <a:gd name="T4" fmla="*/ 9 w 19"/>
              <a:gd name="T5" fmla="*/ 13 h 14"/>
              <a:gd name="T6" fmla="*/ 9 w 19"/>
              <a:gd name="T7" fmla="*/ 11 h 14"/>
              <a:gd name="T8" fmla="*/ 2 w 19"/>
              <a:gd name="T9" fmla="*/ 9 h 14"/>
              <a:gd name="T10" fmla="*/ 15 w 19"/>
              <a:gd name="T11" fmla="*/ 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4">
                <a:moveTo>
                  <a:pt x="15" y="3"/>
                </a:moveTo>
                <a:cubicBezTo>
                  <a:pt x="18" y="5"/>
                  <a:pt x="19" y="8"/>
                  <a:pt x="19" y="13"/>
                </a:cubicBezTo>
                <a:cubicBezTo>
                  <a:pt x="17" y="12"/>
                  <a:pt x="11" y="14"/>
                  <a:pt x="9" y="13"/>
                </a:cubicBezTo>
                <a:cubicBezTo>
                  <a:pt x="9" y="13"/>
                  <a:pt x="10" y="11"/>
                  <a:pt x="9" y="11"/>
                </a:cubicBezTo>
                <a:cubicBezTo>
                  <a:pt x="7" y="10"/>
                  <a:pt x="2" y="12"/>
                  <a:pt x="2" y="9"/>
                </a:cubicBezTo>
                <a:cubicBezTo>
                  <a:pt x="0" y="0"/>
                  <a:pt x="15" y="9"/>
                  <a:pt x="15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8" name="i$lïḋé">
            <a:extLst>
              <a:ext uri="{FF2B5EF4-FFF2-40B4-BE49-F238E27FC236}">
                <a16:creationId xmlns:a16="http://schemas.microsoft.com/office/drawing/2014/main" id="{3D26A85C-FE2B-404F-ABE9-F494666F81A0}"/>
              </a:ext>
            </a:extLst>
          </p:cNvPr>
          <p:cNvSpPr/>
          <p:nvPr/>
        </p:nvSpPr>
        <p:spPr bwMode="auto">
          <a:xfrm>
            <a:off x="8875008" y="3581323"/>
            <a:ext cx="29956" cy="15692"/>
          </a:xfrm>
          <a:custGeom>
            <a:avLst/>
            <a:gdLst>
              <a:gd name="T0" fmla="*/ 0 w 14"/>
              <a:gd name="T1" fmla="*/ 6 h 7"/>
              <a:gd name="T2" fmla="*/ 8 w 14"/>
              <a:gd name="T3" fmla="*/ 1 h 7"/>
              <a:gd name="T4" fmla="*/ 6 w 14"/>
              <a:gd name="T5" fmla="*/ 3 h 7"/>
              <a:gd name="T6" fmla="*/ 0 w 14"/>
              <a:gd name="T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7">
                <a:moveTo>
                  <a:pt x="0" y="6"/>
                </a:moveTo>
                <a:cubicBezTo>
                  <a:pt x="0" y="1"/>
                  <a:pt x="3" y="0"/>
                  <a:pt x="8" y="1"/>
                </a:cubicBezTo>
                <a:cubicBezTo>
                  <a:pt x="14" y="0"/>
                  <a:pt x="10" y="4"/>
                  <a:pt x="6" y="3"/>
                </a:cubicBezTo>
                <a:cubicBezTo>
                  <a:pt x="4" y="4"/>
                  <a:pt x="4" y="7"/>
                  <a:pt x="0" y="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9" name="îsḻíḓê">
            <a:extLst>
              <a:ext uri="{FF2B5EF4-FFF2-40B4-BE49-F238E27FC236}">
                <a16:creationId xmlns:a16="http://schemas.microsoft.com/office/drawing/2014/main" id="{53DE31C8-E1C0-4E75-AB32-D5656930E34B}"/>
              </a:ext>
            </a:extLst>
          </p:cNvPr>
          <p:cNvSpPr/>
          <p:nvPr/>
        </p:nvSpPr>
        <p:spPr bwMode="auto">
          <a:xfrm>
            <a:off x="10485468" y="3605573"/>
            <a:ext cx="29956" cy="18545"/>
          </a:xfrm>
          <a:custGeom>
            <a:avLst/>
            <a:gdLst>
              <a:gd name="T0" fmla="*/ 12 w 14"/>
              <a:gd name="T1" fmla="*/ 1 h 9"/>
              <a:gd name="T2" fmla="*/ 8 w 14"/>
              <a:gd name="T3" fmla="*/ 8 h 9"/>
              <a:gd name="T4" fmla="*/ 1 w 14"/>
              <a:gd name="T5" fmla="*/ 3 h 9"/>
              <a:gd name="T6" fmla="*/ 12 w 14"/>
              <a:gd name="T7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9">
                <a:moveTo>
                  <a:pt x="12" y="1"/>
                </a:moveTo>
                <a:cubicBezTo>
                  <a:pt x="14" y="7"/>
                  <a:pt x="6" y="2"/>
                  <a:pt x="8" y="8"/>
                </a:cubicBezTo>
                <a:cubicBezTo>
                  <a:pt x="3" y="9"/>
                  <a:pt x="0" y="8"/>
                  <a:pt x="1" y="3"/>
                </a:cubicBezTo>
                <a:cubicBezTo>
                  <a:pt x="5" y="8"/>
                  <a:pt x="6" y="0"/>
                  <a:pt x="12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0" name="îS1ïḋê">
            <a:extLst>
              <a:ext uri="{FF2B5EF4-FFF2-40B4-BE49-F238E27FC236}">
                <a16:creationId xmlns:a16="http://schemas.microsoft.com/office/drawing/2014/main" id="{0BDB8A9C-55AD-45BB-B9F2-E24C24C8C600}"/>
              </a:ext>
            </a:extLst>
          </p:cNvPr>
          <p:cNvSpPr/>
          <p:nvPr/>
        </p:nvSpPr>
        <p:spPr bwMode="auto">
          <a:xfrm>
            <a:off x="10434117" y="3607000"/>
            <a:ext cx="42793" cy="44222"/>
          </a:xfrm>
          <a:custGeom>
            <a:avLst/>
            <a:gdLst>
              <a:gd name="T0" fmla="*/ 17 w 20"/>
              <a:gd name="T1" fmla="*/ 4 h 21"/>
              <a:gd name="T2" fmla="*/ 17 w 20"/>
              <a:gd name="T3" fmla="*/ 17 h 21"/>
              <a:gd name="T4" fmla="*/ 6 w 20"/>
              <a:gd name="T5" fmla="*/ 18 h 21"/>
              <a:gd name="T6" fmla="*/ 0 w 20"/>
              <a:gd name="T7" fmla="*/ 11 h 21"/>
              <a:gd name="T8" fmla="*/ 17 w 20"/>
              <a:gd name="T9" fmla="*/ 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1">
                <a:moveTo>
                  <a:pt x="17" y="4"/>
                </a:moveTo>
                <a:cubicBezTo>
                  <a:pt x="20" y="9"/>
                  <a:pt x="12" y="14"/>
                  <a:pt x="17" y="17"/>
                </a:cubicBezTo>
                <a:cubicBezTo>
                  <a:pt x="17" y="21"/>
                  <a:pt x="9" y="17"/>
                  <a:pt x="6" y="18"/>
                </a:cubicBezTo>
                <a:cubicBezTo>
                  <a:pt x="6" y="11"/>
                  <a:pt x="7" y="8"/>
                  <a:pt x="0" y="11"/>
                </a:cubicBezTo>
                <a:cubicBezTo>
                  <a:pt x="0" y="2"/>
                  <a:pt x="10" y="0"/>
                  <a:pt x="17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1" name="îṡḷïḋè">
            <a:extLst>
              <a:ext uri="{FF2B5EF4-FFF2-40B4-BE49-F238E27FC236}">
                <a16:creationId xmlns:a16="http://schemas.microsoft.com/office/drawing/2014/main" id="{1792AEC7-4810-431B-B886-92C2806FDBCD}"/>
              </a:ext>
            </a:extLst>
          </p:cNvPr>
          <p:cNvSpPr/>
          <p:nvPr/>
        </p:nvSpPr>
        <p:spPr bwMode="auto">
          <a:xfrm>
            <a:off x="10285766" y="3763913"/>
            <a:ext cx="25676" cy="39942"/>
          </a:xfrm>
          <a:custGeom>
            <a:avLst/>
            <a:gdLst>
              <a:gd name="T0" fmla="*/ 11 w 12"/>
              <a:gd name="T1" fmla="*/ 8 h 19"/>
              <a:gd name="T2" fmla="*/ 7 w 12"/>
              <a:gd name="T3" fmla="*/ 19 h 19"/>
              <a:gd name="T4" fmla="*/ 0 w 12"/>
              <a:gd name="T5" fmla="*/ 19 h 19"/>
              <a:gd name="T6" fmla="*/ 1 w 12"/>
              <a:gd name="T7" fmla="*/ 6 h 19"/>
              <a:gd name="T8" fmla="*/ 11 w 12"/>
              <a:gd name="T9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9">
                <a:moveTo>
                  <a:pt x="11" y="8"/>
                </a:moveTo>
                <a:cubicBezTo>
                  <a:pt x="11" y="13"/>
                  <a:pt x="4" y="11"/>
                  <a:pt x="7" y="19"/>
                </a:cubicBezTo>
                <a:cubicBezTo>
                  <a:pt x="5" y="19"/>
                  <a:pt x="2" y="19"/>
                  <a:pt x="0" y="19"/>
                </a:cubicBezTo>
                <a:cubicBezTo>
                  <a:pt x="0" y="16"/>
                  <a:pt x="6" y="9"/>
                  <a:pt x="1" y="6"/>
                </a:cubicBezTo>
                <a:cubicBezTo>
                  <a:pt x="3" y="2"/>
                  <a:pt x="12" y="0"/>
                  <a:pt x="11" y="8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2" name="išļîḍè">
            <a:extLst>
              <a:ext uri="{FF2B5EF4-FFF2-40B4-BE49-F238E27FC236}">
                <a16:creationId xmlns:a16="http://schemas.microsoft.com/office/drawing/2014/main" id="{BEB94B9A-11B7-4BCE-ABDD-69DC9D41BF4B}"/>
              </a:ext>
            </a:extLst>
          </p:cNvPr>
          <p:cNvSpPr/>
          <p:nvPr/>
        </p:nvSpPr>
        <p:spPr bwMode="auto">
          <a:xfrm>
            <a:off x="6569867" y="3782458"/>
            <a:ext cx="17117" cy="12838"/>
          </a:xfrm>
          <a:custGeom>
            <a:avLst/>
            <a:gdLst>
              <a:gd name="T0" fmla="*/ 0 w 8"/>
              <a:gd name="T1" fmla="*/ 3 h 6"/>
              <a:gd name="T2" fmla="*/ 7 w 8"/>
              <a:gd name="T3" fmla="*/ 1 h 6"/>
              <a:gd name="T4" fmla="*/ 5 w 8"/>
              <a:gd name="T5" fmla="*/ 6 h 6"/>
              <a:gd name="T6" fmla="*/ 1 w 8"/>
              <a:gd name="T7" fmla="*/ 6 h 6"/>
              <a:gd name="T8" fmla="*/ 0 w 8"/>
              <a:gd name="T9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6">
                <a:moveTo>
                  <a:pt x="0" y="3"/>
                </a:moveTo>
                <a:cubicBezTo>
                  <a:pt x="0" y="0"/>
                  <a:pt x="4" y="1"/>
                  <a:pt x="7" y="1"/>
                </a:cubicBezTo>
                <a:cubicBezTo>
                  <a:pt x="8" y="4"/>
                  <a:pt x="5" y="4"/>
                  <a:pt x="5" y="6"/>
                </a:cubicBezTo>
                <a:cubicBezTo>
                  <a:pt x="4" y="6"/>
                  <a:pt x="3" y="6"/>
                  <a:pt x="1" y="6"/>
                </a:cubicBezTo>
                <a:cubicBezTo>
                  <a:pt x="2" y="4"/>
                  <a:pt x="1" y="3"/>
                  <a:pt x="0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3" name="îṣḻïḑé">
            <a:extLst>
              <a:ext uri="{FF2B5EF4-FFF2-40B4-BE49-F238E27FC236}">
                <a16:creationId xmlns:a16="http://schemas.microsoft.com/office/drawing/2014/main" id="{0FCF4DD5-0319-4173-8EA4-9F1557B9910B}"/>
              </a:ext>
            </a:extLst>
          </p:cNvPr>
          <p:cNvSpPr/>
          <p:nvPr/>
        </p:nvSpPr>
        <p:spPr bwMode="auto">
          <a:xfrm>
            <a:off x="6987816" y="3795297"/>
            <a:ext cx="161189" cy="64193"/>
          </a:xfrm>
          <a:custGeom>
            <a:avLst/>
            <a:gdLst>
              <a:gd name="T0" fmla="*/ 75 w 76"/>
              <a:gd name="T1" fmla="*/ 21 h 30"/>
              <a:gd name="T2" fmla="*/ 58 w 76"/>
              <a:gd name="T3" fmla="*/ 26 h 30"/>
              <a:gd name="T4" fmla="*/ 54 w 76"/>
              <a:gd name="T5" fmla="*/ 17 h 30"/>
              <a:gd name="T6" fmla="*/ 34 w 76"/>
              <a:gd name="T7" fmla="*/ 13 h 30"/>
              <a:gd name="T8" fmla="*/ 32 w 76"/>
              <a:gd name="T9" fmla="*/ 8 h 30"/>
              <a:gd name="T10" fmla="*/ 13 w 76"/>
              <a:gd name="T11" fmla="*/ 8 h 30"/>
              <a:gd name="T12" fmla="*/ 0 w 76"/>
              <a:gd name="T13" fmla="*/ 11 h 30"/>
              <a:gd name="T14" fmla="*/ 8 w 76"/>
              <a:gd name="T15" fmla="*/ 2 h 30"/>
              <a:gd name="T16" fmla="*/ 24 w 76"/>
              <a:gd name="T17" fmla="*/ 0 h 30"/>
              <a:gd name="T18" fmla="*/ 30 w 76"/>
              <a:gd name="T19" fmla="*/ 4 h 30"/>
              <a:gd name="T20" fmla="*/ 36 w 76"/>
              <a:gd name="T21" fmla="*/ 6 h 30"/>
              <a:gd name="T22" fmla="*/ 50 w 76"/>
              <a:gd name="T23" fmla="*/ 8 h 30"/>
              <a:gd name="T24" fmla="*/ 56 w 76"/>
              <a:gd name="T25" fmla="*/ 17 h 30"/>
              <a:gd name="T26" fmla="*/ 62 w 76"/>
              <a:gd name="T27" fmla="*/ 19 h 30"/>
              <a:gd name="T28" fmla="*/ 75 w 76"/>
              <a:gd name="T29" fmla="*/ 2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6" h="30">
                <a:moveTo>
                  <a:pt x="75" y="21"/>
                </a:moveTo>
                <a:cubicBezTo>
                  <a:pt x="76" y="30"/>
                  <a:pt x="59" y="20"/>
                  <a:pt x="58" y="26"/>
                </a:cubicBezTo>
                <a:cubicBezTo>
                  <a:pt x="54" y="26"/>
                  <a:pt x="57" y="18"/>
                  <a:pt x="54" y="17"/>
                </a:cubicBezTo>
                <a:cubicBezTo>
                  <a:pt x="48" y="15"/>
                  <a:pt x="41" y="15"/>
                  <a:pt x="34" y="13"/>
                </a:cubicBezTo>
                <a:cubicBezTo>
                  <a:pt x="33" y="12"/>
                  <a:pt x="32" y="10"/>
                  <a:pt x="32" y="8"/>
                </a:cubicBezTo>
                <a:cubicBezTo>
                  <a:pt x="24" y="8"/>
                  <a:pt x="19" y="7"/>
                  <a:pt x="13" y="8"/>
                </a:cubicBezTo>
                <a:cubicBezTo>
                  <a:pt x="9" y="8"/>
                  <a:pt x="5" y="13"/>
                  <a:pt x="0" y="11"/>
                </a:cubicBezTo>
                <a:cubicBezTo>
                  <a:pt x="0" y="6"/>
                  <a:pt x="8" y="8"/>
                  <a:pt x="8" y="2"/>
                </a:cubicBezTo>
                <a:cubicBezTo>
                  <a:pt x="13" y="1"/>
                  <a:pt x="22" y="4"/>
                  <a:pt x="24" y="0"/>
                </a:cubicBezTo>
                <a:cubicBezTo>
                  <a:pt x="33" y="2"/>
                  <a:pt x="22" y="2"/>
                  <a:pt x="30" y="4"/>
                </a:cubicBezTo>
                <a:cubicBezTo>
                  <a:pt x="30" y="4"/>
                  <a:pt x="35" y="6"/>
                  <a:pt x="36" y="6"/>
                </a:cubicBezTo>
                <a:cubicBezTo>
                  <a:pt x="37" y="8"/>
                  <a:pt x="43" y="8"/>
                  <a:pt x="50" y="8"/>
                </a:cubicBezTo>
                <a:cubicBezTo>
                  <a:pt x="49" y="14"/>
                  <a:pt x="60" y="9"/>
                  <a:pt x="56" y="17"/>
                </a:cubicBezTo>
                <a:cubicBezTo>
                  <a:pt x="59" y="15"/>
                  <a:pt x="61" y="15"/>
                  <a:pt x="62" y="19"/>
                </a:cubicBezTo>
                <a:cubicBezTo>
                  <a:pt x="66" y="20"/>
                  <a:pt x="74" y="17"/>
                  <a:pt x="75" y="2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4" name="ïšḷïḓé">
            <a:extLst>
              <a:ext uri="{FF2B5EF4-FFF2-40B4-BE49-F238E27FC236}">
                <a16:creationId xmlns:a16="http://schemas.microsoft.com/office/drawing/2014/main" id="{2787671B-64B8-4127-80F8-1AD085FC1A37}"/>
              </a:ext>
            </a:extLst>
          </p:cNvPr>
          <p:cNvSpPr/>
          <p:nvPr/>
        </p:nvSpPr>
        <p:spPr bwMode="auto">
          <a:xfrm>
            <a:off x="7177534" y="3850930"/>
            <a:ext cx="65617" cy="35663"/>
          </a:xfrm>
          <a:custGeom>
            <a:avLst/>
            <a:gdLst>
              <a:gd name="T0" fmla="*/ 1 w 31"/>
              <a:gd name="T1" fmla="*/ 0 h 17"/>
              <a:gd name="T2" fmla="*/ 16 w 31"/>
              <a:gd name="T3" fmla="*/ 2 h 17"/>
              <a:gd name="T4" fmla="*/ 24 w 31"/>
              <a:gd name="T5" fmla="*/ 4 h 17"/>
              <a:gd name="T6" fmla="*/ 31 w 31"/>
              <a:gd name="T7" fmla="*/ 8 h 17"/>
              <a:gd name="T8" fmla="*/ 5 w 31"/>
              <a:gd name="T9" fmla="*/ 12 h 17"/>
              <a:gd name="T10" fmla="*/ 9 w 31"/>
              <a:gd name="T11" fmla="*/ 10 h 17"/>
              <a:gd name="T12" fmla="*/ 1 w 31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17">
                <a:moveTo>
                  <a:pt x="1" y="0"/>
                </a:moveTo>
                <a:cubicBezTo>
                  <a:pt x="5" y="3"/>
                  <a:pt x="12" y="1"/>
                  <a:pt x="16" y="2"/>
                </a:cubicBezTo>
                <a:cubicBezTo>
                  <a:pt x="17" y="2"/>
                  <a:pt x="22" y="9"/>
                  <a:pt x="24" y="4"/>
                </a:cubicBezTo>
                <a:cubicBezTo>
                  <a:pt x="27" y="5"/>
                  <a:pt x="25" y="10"/>
                  <a:pt x="31" y="8"/>
                </a:cubicBezTo>
                <a:cubicBezTo>
                  <a:pt x="31" y="17"/>
                  <a:pt x="11" y="13"/>
                  <a:pt x="5" y="12"/>
                </a:cubicBezTo>
                <a:cubicBezTo>
                  <a:pt x="4" y="10"/>
                  <a:pt x="9" y="10"/>
                  <a:pt x="9" y="10"/>
                </a:cubicBezTo>
                <a:cubicBezTo>
                  <a:pt x="9" y="7"/>
                  <a:pt x="0" y="7"/>
                  <a:pt x="1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5" name="iṥľîḍê">
            <a:extLst>
              <a:ext uri="{FF2B5EF4-FFF2-40B4-BE49-F238E27FC236}">
                <a16:creationId xmlns:a16="http://schemas.microsoft.com/office/drawing/2014/main" id="{5D0D4BC8-3FCD-45ED-846F-86AF453DE42D}"/>
              </a:ext>
            </a:extLst>
          </p:cNvPr>
          <p:cNvSpPr/>
          <p:nvPr/>
        </p:nvSpPr>
        <p:spPr bwMode="auto">
          <a:xfrm>
            <a:off x="10100328" y="3855210"/>
            <a:ext cx="31382" cy="22824"/>
          </a:xfrm>
          <a:custGeom>
            <a:avLst/>
            <a:gdLst>
              <a:gd name="T0" fmla="*/ 13 w 15"/>
              <a:gd name="T1" fmla="*/ 0 h 11"/>
              <a:gd name="T2" fmla="*/ 9 w 15"/>
              <a:gd name="T3" fmla="*/ 11 h 11"/>
              <a:gd name="T4" fmla="*/ 0 w 15"/>
              <a:gd name="T5" fmla="*/ 4 h 11"/>
              <a:gd name="T6" fmla="*/ 4 w 15"/>
              <a:gd name="T7" fmla="*/ 0 h 11"/>
              <a:gd name="T8" fmla="*/ 13 w 15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1">
                <a:moveTo>
                  <a:pt x="13" y="0"/>
                </a:moveTo>
                <a:cubicBezTo>
                  <a:pt x="15" y="7"/>
                  <a:pt x="8" y="6"/>
                  <a:pt x="9" y="11"/>
                </a:cubicBezTo>
                <a:cubicBezTo>
                  <a:pt x="5" y="10"/>
                  <a:pt x="0" y="10"/>
                  <a:pt x="0" y="4"/>
                </a:cubicBezTo>
                <a:cubicBezTo>
                  <a:pt x="3" y="5"/>
                  <a:pt x="3" y="2"/>
                  <a:pt x="4" y="0"/>
                </a:cubicBezTo>
                <a:cubicBezTo>
                  <a:pt x="7" y="0"/>
                  <a:pt x="10" y="0"/>
                  <a:pt x="13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6" name="ïS1îḋe">
            <a:extLst>
              <a:ext uri="{FF2B5EF4-FFF2-40B4-BE49-F238E27FC236}">
                <a16:creationId xmlns:a16="http://schemas.microsoft.com/office/drawing/2014/main" id="{765D8F92-1BCA-4ED0-9AFA-E1C1318D5F93}"/>
              </a:ext>
            </a:extLst>
          </p:cNvPr>
          <p:cNvSpPr/>
          <p:nvPr/>
        </p:nvSpPr>
        <p:spPr bwMode="auto">
          <a:xfrm>
            <a:off x="7153284" y="3863768"/>
            <a:ext cx="24250" cy="18545"/>
          </a:xfrm>
          <a:custGeom>
            <a:avLst/>
            <a:gdLst>
              <a:gd name="T0" fmla="*/ 10 w 12"/>
              <a:gd name="T1" fmla="*/ 9 h 9"/>
              <a:gd name="T2" fmla="*/ 0 w 12"/>
              <a:gd name="T3" fmla="*/ 7 h 9"/>
              <a:gd name="T4" fmla="*/ 10 w 12"/>
              <a:gd name="T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9">
                <a:moveTo>
                  <a:pt x="10" y="9"/>
                </a:moveTo>
                <a:cubicBezTo>
                  <a:pt x="8" y="8"/>
                  <a:pt x="5" y="7"/>
                  <a:pt x="0" y="7"/>
                </a:cubicBezTo>
                <a:cubicBezTo>
                  <a:pt x="1" y="4"/>
                  <a:pt x="12" y="0"/>
                  <a:pt x="10" y="9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7" name="ïśḻïďè">
            <a:extLst>
              <a:ext uri="{FF2B5EF4-FFF2-40B4-BE49-F238E27FC236}">
                <a16:creationId xmlns:a16="http://schemas.microsoft.com/office/drawing/2014/main" id="{A5A0494B-9DD3-4ADD-B544-D114FF0C5C9B}"/>
              </a:ext>
            </a:extLst>
          </p:cNvPr>
          <p:cNvSpPr/>
          <p:nvPr/>
        </p:nvSpPr>
        <p:spPr bwMode="auto">
          <a:xfrm>
            <a:off x="7087668" y="3869474"/>
            <a:ext cx="31382" cy="19971"/>
          </a:xfrm>
          <a:custGeom>
            <a:avLst/>
            <a:gdLst>
              <a:gd name="T0" fmla="*/ 2 w 15"/>
              <a:gd name="T1" fmla="*/ 3 h 9"/>
              <a:gd name="T2" fmla="*/ 13 w 15"/>
              <a:gd name="T3" fmla="*/ 6 h 9"/>
              <a:gd name="T4" fmla="*/ 2 w 15"/>
              <a:gd name="T5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9">
                <a:moveTo>
                  <a:pt x="2" y="3"/>
                </a:moveTo>
                <a:cubicBezTo>
                  <a:pt x="5" y="4"/>
                  <a:pt x="15" y="0"/>
                  <a:pt x="13" y="6"/>
                </a:cubicBezTo>
                <a:cubicBezTo>
                  <a:pt x="9" y="5"/>
                  <a:pt x="0" y="9"/>
                  <a:pt x="2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8" name="išḷîďe">
            <a:extLst>
              <a:ext uri="{FF2B5EF4-FFF2-40B4-BE49-F238E27FC236}">
                <a16:creationId xmlns:a16="http://schemas.microsoft.com/office/drawing/2014/main" id="{4425F109-FBFA-47D7-B80D-1569FAA22F49}"/>
              </a:ext>
            </a:extLst>
          </p:cNvPr>
          <p:cNvSpPr/>
          <p:nvPr/>
        </p:nvSpPr>
        <p:spPr bwMode="auto">
          <a:xfrm>
            <a:off x="10275780" y="3878033"/>
            <a:ext cx="44221" cy="78457"/>
          </a:xfrm>
          <a:custGeom>
            <a:avLst/>
            <a:gdLst>
              <a:gd name="T0" fmla="*/ 10 w 21"/>
              <a:gd name="T1" fmla="*/ 0 h 37"/>
              <a:gd name="T2" fmla="*/ 18 w 21"/>
              <a:gd name="T3" fmla="*/ 0 h 37"/>
              <a:gd name="T4" fmla="*/ 21 w 21"/>
              <a:gd name="T5" fmla="*/ 13 h 37"/>
              <a:gd name="T6" fmla="*/ 16 w 21"/>
              <a:gd name="T7" fmla="*/ 19 h 37"/>
              <a:gd name="T8" fmla="*/ 14 w 21"/>
              <a:gd name="T9" fmla="*/ 25 h 37"/>
              <a:gd name="T10" fmla="*/ 12 w 21"/>
              <a:gd name="T11" fmla="*/ 34 h 37"/>
              <a:gd name="T12" fmla="*/ 6 w 21"/>
              <a:gd name="T13" fmla="*/ 28 h 37"/>
              <a:gd name="T14" fmla="*/ 1 w 21"/>
              <a:gd name="T15" fmla="*/ 21 h 37"/>
              <a:gd name="T16" fmla="*/ 5 w 21"/>
              <a:gd name="T17" fmla="*/ 10 h 37"/>
              <a:gd name="T18" fmla="*/ 10 w 21"/>
              <a:gd name="T1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37">
                <a:moveTo>
                  <a:pt x="10" y="0"/>
                </a:moveTo>
                <a:cubicBezTo>
                  <a:pt x="13" y="0"/>
                  <a:pt x="15" y="0"/>
                  <a:pt x="18" y="0"/>
                </a:cubicBezTo>
                <a:cubicBezTo>
                  <a:pt x="20" y="4"/>
                  <a:pt x="20" y="9"/>
                  <a:pt x="21" y="13"/>
                </a:cubicBezTo>
                <a:cubicBezTo>
                  <a:pt x="18" y="14"/>
                  <a:pt x="20" y="20"/>
                  <a:pt x="16" y="19"/>
                </a:cubicBezTo>
                <a:cubicBezTo>
                  <a:pt x="16" y="22"/>
                  <a:pt x="16" y="24"/>
                  <a:pt x="14" y="25"/>
                </a:cubicBezTo>
                <a:cubicBezTo>
                  <a:pt x="13" y="27"/>
                  <a:pt x="16" y="34"/>
                  <a:pt x="12" y="34"/>
                </a:cubicBezTo>
                <a:cubicBezTo>
                  <a:pt x="6" y="37"/>
                  <a:pt x="11" y="29"/>
                  <a:pt x="6" y="28"/>
                </a:cubicBezTo>
                <a:cubicBezTo>
                  <a:pt x="4" y="28"/>
                  <a:pt x="3" y="23"/>
                  <a:pt x="1" y="21"/>
                </a:cubicBezTo>
                <a:cubicBezTo>
                  <a:pt x="0" y="16"/>
                  <a:pt x="7" y="17"/>
                  <a:pt x="5" y="10"/>
                </a:cubicBezTo>
                <a:cubicBezTo>
                  <a:pt x="9" y="14"/>
                  <a:pt x="9" y="5"/>
                  <a:pt x="1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9" name="ïšľîdè">
            <a:extLst>
              <a:ext uri="{FF2B5EF4-FFF2-40B4-BE49-F238E27FC236}">
                <a16:creationId xmlns:a16="http://schemas.microsoft.com/office/drawing/2014/main" id="{738EECB1-65E8-4C8F-985C-F293EEF9C224}"/>
              </a:ext>
            </a:extLst>
          </p:cNvPr>
          <p:cNvSpPr/>
          <p:nvPr/>
        </p:nvSpPr>
        <p:spPr bwMode="auto">
          <a:xfrm>
            <a:off x="10320001" y="3943652"/>
            <a:ext cx="59911" cy="61339"/>
          </a:xfrm>
          <a:custGeom>
            <a:avLst/>
            <a:gdLst>
              <a:gd name="T0" fmla="*/ 15 w 28"/>
              <a:gd name="T1" fmla="*/ 3 h 29"/>
              <a:gd name="T2" fmla="*/ 21 w 28"/>
              <a:gd name="T3" fmla="*/ 9 h 29"/>
              <a:gd name="T4" fmla="*/ 19 w 28"/>
              <a:gd name="T5" fmla="*/ 10 h 29"/>
              <a:gd name="T6" fmla="*/ 21 w 28"/>
              <a:gd name="T7" fmla="*/ 14 h 29"/>
              <a:gd name="T8" fmla="*/ 28 w 28"/>
              <a:gd name="T9" fmla="*/ 23 h 29"/>
              <a:gd name="T10" fmla="*/ 25 w 28"/>
              <a:gd name="T11" fmla="*/ 29 h 29"/>
              <a:gd name="T12" fmla="*/ 19 w 28"/>
              <a:gd name="T13" fmla="*/ 29 h 29"/>
              <a:gd name="T14" fmla="*/ 10 w 28"/>
              <a:gd name="T15" fmla="*/ 20 h 29"/>
              <a:gd name="T16" fmla="*/ 13 w 28"/>
              <a:gd name="T17" fmla="*/ 16 h 29"/>
              <a:gd name="T18" fmla="*/ 0 w 28"/>
              <a:gd name="T19" fmla="*/ 5 h 29"/>
              <a:gd name="T20" fmla="*/ 15 w 28"/>
              <a:gd name="T21" fmla="*/ 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29">
                <a:moveTo>
                  <a:pt x="15" y="3"/>
                </a:moveTo>
                <a:cubicBezTo>
                  <a:pt x="10" y="9"/>
                  <a:pt x="20" y="7"/>
                  <a:pt x="21" y="9"/>
                </a:cubicBezTo>
                <a:cubicBezTo>
                  <a:pt x="22" y="10"/>
                  <a:pt x="19" y="10"/>
                  <a:pt x="19" y="10"/>
                </a:cubicBezTo>
                <a:cubicBezTo>
                  <a:pt x="19" y="11"/>
                  <a:pt x="21" y="14"/>
                  <a:pt x="21" y="14"/>
                </a:cubicBezTo>
                <a:cubicBezTo>
                  <a:pt x="23" y="18"/>
                  <a:pt x="28" y="18"/>
                  <a:pt x="28" y="23"/>
                </a:cubicBezTo>
                <a:cubicBezTo>
                  <a:pt x="24" y="23"/>
                  <a:pt x="25" y="26"/>
                  <a:pt x="25" y="29"/>
                </a:cubicBezTo>
                <a:cubicBezTo>
                  <a:pt x="23" y="28"/>
                  <a:pt x="19" y="26"/>
                  <a:pt x="19" y="29"/>
                </a:cubicBezTo>
                <a:cubicBezTo>
                  <a:pt x="14" y="28"/>
                  <a:pt x="15" y="21"/>
                  <a:pt x="10" y="20"/>
                </a:cubicBezTo>
                <a:cubicBezTo>
                  <a:pt x="10" y="18"/>
                  <a:pt x="13" y="18"/>
                  <a:pt x="13" y="16"/>
                </a:cubicBezTo>
                <a:cubicBezTo>
                  <a:pt x="9" y="13"/>
                  <a:pt x="6" y="7"/>
                  <a:pt x="0" y="5"/>
                </a:cubicBezTo>
                <a:cubicBezTo>
                  <a:pt x="5" y="0"/>
                  <a:pt x="9" y="2"/>
                  <a:pt x="15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0" name="ïšļiďé">
            <a:extLst>
              <a:ext uri="{FF2B5EF4-FFF2-40B4-BE49-F238E27FC236}">
                <a16:creationId xmlns:a16="http://schemas.microsoft.com/office/drawing/2014/main" id="{E8E73B8A-9A58-4832-B1A4-3A9FF7F42D68}"/>
              </a:ext>
            </a:extLst>
          </p:cNvPr>
          <p:cNvSpPr/>
          <p:nvPr/>
        </p:nvSpPr>
        <p:spPr bwMode="auto">
          <a:xfrm>
            <a:off x="10297178" y="3969328"/>
            <a:ext cx="12838" cy="8559"/>
          </a:xfrm>
          <a:custGeom>
            <a:avLst/>
            <a:gdLst>
              <a:gd name="T0" fmla="*/ 0 w 6"/>
              <a:gd name="T1" fmla="*/ 0 h 4"/>
              <a:gd name="T2" fmla="*/ 6 w 6"/>
              <a:gd name="T3" fmla="*/ 0 h 4"/>
              <a:gd name="T4" fmla="*/ 6 w 6"/>
              <a:gd name="T5" fmla="*/ 4 h 4"/>
              <a:gd name="T6" fmla="*/ 0 w 6"/>
              <a:gd name="T7" fmla="*/ 4 h 4"/>
              <a:gd name="T8" fmla="*/ 0 w 6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4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6" y="2"/>
                  <a:pt x="6" y="3"/>
                  <a:pt x="6" y="4"/>
                </a:cubicBezTo>
                <a:cubicBezTo>
                  <a:pt x="4" y="4"/>
                  <a:pt x="2" y="4"/>
                  <a:pt x="0" y="4"/>
                </a:cubicBezTo>
                <a:cubicBezTo>
                  <a:pt x="0" y="3"/>
                  <a:pt x="0" y="2"/>
                  <a:pt x="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1" name="ïśľîďè">
            <a:extLst>
              <a:ext uri="{FF2B5EF4-FFF2-40B4-BE49-F238E27FC236}">
                <a16:creationId xmlns:a16="http://schemas.microsoft.com/office/drawing/2014/main" id="{5C2DB5C7-D664-4158-A8E9-53AD842D9812}"/>
              </a:ext>
            </a:extLst>
          </p:cNvPr>
          <p:cNvSpPr/>
          <p:nvPr/>
        </p:nvSpPr>
        <p:spPr bwMode="auto">
          <a:xfrm>
            <a:off x="10315721" y="3979313"/>
            <a:ext cx="34235" cy="51353"/>
          </a:xfrm>
          <a:custGeom>
            <a:avLst/>
            <a:gdLst>
              <a:gd name="T0" fmla="*/ 15 w 16"/>
              <a:gd name="T1" fmla="*/ 20 h 24"/>
              <a:gd name="T2" fmla="*/ 6 w 16"/>
              <a:gd name="T3" fmla="*/ 21 h 24"/>
              <a:gd name="T4" fmla="*/ 0 w 16"/>
              <a:gd name="T5" fmla="*/ 12 h 24"/>
              <a:gd name="T6" fmla="*/ 15 w 16"/>
              <a:gd name="T7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4">
                <a:moveTo>
                  <a:pt x="15" y="20"/>
                </a:moveTo>
                <a:cubicBezTo>
                  <a:pt x="16" y="24"/>
                  <a:pt x="9" y="20"/>
                  <a:pt x="6" y="21"/>
                </a:cubicBezTo>
                <a:cubicBezTo>
                  <a:pt x="6" y="16"/>
                  <a:pt x="8" y="10"/>
                  <a:pt x="0" y="12"/>
                </a:cubicBezTo>
                <a:cubicBezTo>
                  <a:pt x="7" y="0"/>
                  <a:pt x="7" y="21"/>
                  <a:pt x="15" y="2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2" name="íşľïďe">
            <a:extLst>
              <a:ext uri="{FF2B5EF4-FFF2-40B4-BE49-F238E27FC236}">
                <a16:creationId xmlns:a16="http://schemas.microsoft.com/office/drawing/2014/main" id="{DEBFA74A-42CF-40D9-849F-5CEF471005D5}"/>
              </a:ext>
            </a:extLst>
          </p:cNvPr>
          <p:cNvSpPr/>
          <p:nvPr/>
        </p:nvSpPr>
        <p:spPr bwMode="auto">
          <a:xfrm>
            <a:off x="9635306" y="4022109"/>
            <a:ext cx="34235" cy="57059"/>
          </a:xfrm>
          <a:custGeom>
            <a:avLst/>
            <a:gdLst>
              <a:gd name="T0" fmla="*/ 3 w 16"/>
              <a:gd name="T1" fmla="*/ 1 h 27"/>
              <a:gd name="T2" fmla="*/ 8 w 16"/>
              <a:gd name="T3" fmla="*/ 7 h 27"/>
              <a:gd name="T4" fmla="*/ 10 w 16"/>
              <a:gd name="T5" fmla="*/ 9 h 27"/>
              <a:gd name="T6" fmla="*/ 14 w 16"/>
              <a:gd name="T7" fmla="*/ 13 h 27"/>
              <a:gd name="T8" fmla="*/ 12 w 16"/>
              <a:gd name="T9" fmla="*/ 14 h 27"/>
              <a:gd name="T10" fmla="*/ 14 w 16"/>
              <a:gd name="T11" fmla="*/ 24 h 27"/>
              <a:gd name="T12" fmla="*/ 10 w 16"/>
              <a:gd name="T13" fmla="*/ 27 h 27"/>
              <a:gd name="T14" fmla="*/ 3 w 16"/>
              <a:gd name="T1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27">
                <a:moveTo>
                  <a:pt x="3" y="1"/>
                </a:moveTo>
                <a:cubicBezTo>
                  <a:pt x="6" y="0"/>
                  <a:pt x="7" y="5"/>
                  <a:pt x="8" y="7"/>
                </a:cubicBezTo>
                <a:cubicBezTo>
                  <a:pt x="9" y="8"/>
                  <a:pt x="10" y="7"/>
                  <a:pt x="10" y="9"/>
                </a:cubicBezTo>
                <a:cubicBezTo>
                  <a:pt x="10" y="11"/>
                  <a:pt x="13" y="11"/>
                  <a:pt x="14" y="13"/>
                </a:cubicBezTo>
                <a:cubicBezTo>
                  <a:pt x="15" y="15"/>
                  <a:pt x="12" y="14"/>
                  <a:pt x="12" y="14"/>
                </a:cubicBezTo>
                <a:cubicBezTo>
                  <a:pt x="12" y="16"/>
                  <a:pt x="16" y="18"/>
                  <a:pt x="14" y="24"/>
                </a:cubicBezTo>
                <a:cubicBezTo>
                  <a:pt x="11" y="23"/>
                  <a:pt x="10" y="25"/>
                  <a:pt x="10" y="27"/>
                </a:cubicBezTo>
                <a:cubicBezTo>
                  <a:pt x="0" y="24"/>
                  <a:pt x="1" y="13"/>
                  <a:pt x="3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3" name="îšḻíḓê">
            <a:extLst>
              <a:ext uri="{FF2B5EF4-FFF2-40B4-BE49-F238E27FC236}">
                <a16:creationId xmlns:a16="http://schemas.microsoft.com/office/drawing/2014/main" id="{3B2F6A4B-3E3A-48A6-93A9-612AB58BC883}"/>
              </a:ext>
            </a:extLst>
          </p:cNvPr>
          <p:cNvSpPr/>
          <p:nvPr/>
        </p:nvSpPr>
        <p:spPr bwMode="auto">
          <a:xfrm>
            <a:off x="10345677" y="4024961"/>
            <a:ext cx="42793" cy="65619"/>
          </a:xfrm>
          <a:custGeom>
            <a:avLst/>
            <a:gdLst>
              <a:gd name="T0" fmla="*/ 16 w 20"/>
              <a:gd name="T1" fmla="*/ 0 h 31"/>
              <a:gd name="T2" fmla="*/ 20 w 20"/>
              <a:gd name="T3" fmla="*/ 15 h 31"/>
              <a:gd name="T4" fmla="*/ 14 w 20"/>
              <a:gd name="T5" fmla="*/ 17 h 31"/>
              <a:gd name="T6" fmla="*/ 14 w 20"/>
              <a:gd name="T7" fmla="*/ 30 h 31"/>
              <a:gd name="T8" fmla="*/ 5 w 20"/>
              <a:gd name="T9" fmla="*/ 25 h 31"/>
              <a:gd name="T10" fmla="*/ 7 w 20"/>
              <a:gd name="T11" fmla="*/ 17 h 31"/>
              <a:gd name="T12" fmla="*/ 7 w 20"/>
              <a:gd name="T13" fmla="*/ 13 h 31"/>
              <a:gd name="T14" fmla="*/ 5 w 20"/>
              <a:gd name="T15" fmla="*/ 13 h 31"/>
              <a:gd name="T16" fmla="*/ 9 w 20"/>
              <a:gd name="T17" fmla="*/ 8 h 31"/>
              <a:gd name="T18" fmla="*/ 13 w 20"/>
              <a:gd name="T19" fmla="*/ 2 h 31"/>
              <a:gd name="T20" fmla="*/ 16 w 20"/>
              <a:gd name="T2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31">
                <a:moveTo>
                  <a:pt x="16" y="0"/>
                </a:moveTo>
                <a:cubicBezTo>
                  <a:pt x="16" y="7"/>
                  <a:pt x="16" y="13"/>
                  <a:pt x="20" y="15"/>
                </a:cubicBezTo>
                <a:cubicBezTo>
                  <a:pt x="20" y="17"/>
                  <a:pt x="17" y="17"/>
                  <a:pt x="14" y="17"/>
                </a:cubicBezTo>
                <a:cubicBezTo>
                  <a:pt x="18" y="20"/>
                  <a:pt x="13" y="23"/>
                  <a:pt x="14" y="30"/>
                </a:cubicBezTo>
                <a:cubicBezTo>
                  <a:pt x="9" y="31"/>
                  <a:pt x="10" y="25"/>
                  <a:pt x="5" y="25"/>
                </a:cubicBezTo>
                <a:cubicBezTo>
                  <a:pt x="4" y="21"/>
                  <a:pt x="7" y="20"/>
                  <a:pt x="7" y="17"/>
                </a:cubicBezTo>
                <a:cubicBezTo>
                  <a:pt x="7" y="16"/>
                  <a:pt x="4" y="14"/>
                  <a:pt x="7" y="13"/>
                </a:cubicBezTo>
                <a:cubicBezTo>
                  <a:pt x="7" y="11"/>
                  <a:pt x="5" y="12"/>
                  <a:pt x="5" y="13"/>
                </a:cubicBezTo>
                <a:cubicBezTo>
                  <a:pt x="0" y="13"/>
                  <a:pt x="5" y="6"/>
                  <a:pt x="9" y="8"/>
                </a:cubicBezTo>
                <a:cubicBezTo>
                  <a:pt x="9" y="5"/>
                  <a:pt x="11" y="3"/>
                  <a:pt x="13" y="2"/>
                </a:cubicBezTo>
                <a:cubicBezTo>
                  <a:pt x="13" y="2"/>
                  <a:pt x="14" y="0"/>
                  <a:pt x="16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4" name="ïṥḷíḓè">
            <a:extLst>
              <a:ext uri="{FF2B5EF4-FFF2-40B4-BE49-F238E27FC236}">
                <a16:creationId xmlns:a16="http://schemas.microsoft.com/office/drawing/2014/main" id="{31F90B84-A813-4BDB-87DC-CE10B37DB6D8}"/>
              </a:ext>
            </a:extLst>
          </p:cNvPr>
          <p:cNvSpPr/>
          <p:nvPr/>
        </p:nvSpPr>
        <p:spPr bwMode="auto">
          <a:xfrm>
            <a:off x="10314295" y="4036373"/>
            <a:ext cx="31382" cy="28530"/>
          </a:xfrm>
          <a:custGeom>
            <a:avLst/>
            <a:gdLst>
              <a:gd name="T0" fmla="*/ 9 w 15"/>
              <a:gd name="T1" fmla="*/ 0 h 13"/>
              <a:gd name="T2" fmla="*/ 15 w 15"/>
              <a:gd name="T3" fmla="*/ 6 h 13"/>
              <a:gd name="T4" fmla="*/ 13 w 15"/>
              <a:gd name="T5" fmla="*/ 7 h 13"/>
              <a:gd name="T6" fmla="*/ 1 w 15"/>
              <a:gd name="T7" fmla="*/ 13 h 13"/>
              <a:gd name="T8" fmla="*/ 9 w 15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3">
                <a:moveTo>
                  <a:pt x="9" y="0"/>
                </a:moveTo>
                <a:cubicBezTo>
                  <a:pt x="13" y="0"/>
                  <a:pt x="15" y="2"/>
                  <a:pt x="15" y="6"/>
                </a:cubicBezTo>
                <a:cubicBezTo>
                  <a:pt x="11" y="5"/>
                  <a:pt x="11" y="7"/>
                  <a:pt x="13" y="7"/>
                </a:cubicBezTo>
                <a:cubicBezTo>
                  <a:pt x="11" y="9"/>
                  <a:pt x="6" y="12"/>
                  <a:pt x="1" y="13"/>
                </a:cubicBezTo>
                <a:cubicBezTo>
                  <a:pt x="0" y="5"/>
                  <a:pt x="9" y="7"/>
                  <a:pt x="9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5" name="íś1îḑè">
            <a:extLst>
              <a:ext uri="{FF2B5EF4-FFF2-40B4-BE49-F238E27FC236}">
                <a16:creationId xmlns:a16="http://schemas.microsoft.com/office/drawing/2014/main" id="{997491AC-4C22-4E8D-86BD-7C4190D01A41}"/>
              </a:ext>
            </a:extLst>
          </p:cNvPr>
          <p:cNvSpPr/>
          <p:nvPr/>
        </p:nvSpPr>
        <p:spPr bwMode="auto">
          <a:xfrm>
            <a:off x="10402735" y="4139081"/>
            <a:ext cx="21397" cy="39942"/>
          </a:xfrm>
          <a:custGeom>
            <a:avLst/>
            <a:gdLst>
              <a:gd name="T0" fmla="*/ 2 w 10"/>
              <a:gd name="T1" fmla="*/ 0 h 19"/>
              <a:gd name="T2" fmla="*/ 10 w 10"/>
              <a:gd name="T3" fmla="*/ 6 h 19"/>
              <a:gd name="T4" fmla="*/ 0 w 10"/>
              <a:gd name="T5" fmla="*/ 17 h 19"/>
              <a:gd name="T6" fmla="*/ 4 w 10"/>
              <a:gd name="T7" fmla="*/ 15 h 19"/>
              <a:gd name="T8" fmla="*/ 2 w 10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9">
                <a:moveTo>
                  <a:pt x="2" y="0"/>
                </a:moveTo>
                <a:cubicBezTo>
                  <a:pt x="7" y="0"/>
                  <a:pt x="4" y="8"/>
                  <a:pt x="10" y="6"/>
                </a:cubicBezTo>
                <a:cubicBezTo>
                  <a:pt x="8" y="11"/>
                  <a:pt x="9" y="19"/>
                  <a:pt x="0" y="17"/>
                </a:cubicBezTo>
                <a:cubicBezTo>
                  <a:pt x="0" y="15"/>
                  <a:pt x="3" y="16"/>
                  <a:pt x="4" y="15"/>
                </a:cubicBezTo>
                <a:cubicBezTo>
                  <a:pt x="1" y="8"/>
                  <a:pt x="1" y="10"/>
                  <a:pt x="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6" name="îšľidé">
            <a:extLst>
              <a:ext uri="{FF2B5EF4-FFF2-40B4-BE49-F238E27FC236}">
                <a16:creationId xmlns:a16="http://schemas.microsoft.com/office/drawing/2014/main" id="{3FA835A0-E559-4F57-9ADD-9AB9B918B0E6}"/>
              </a:ext>
            </a:extLst>
          </p:cNvPr>
          <p:cNvSpPr/>
          <p:nvPr/>
        </p:nvSpPr>
        <p:spPr bwMode="auto">
          <a:xfrm>
            <a:off x="10281486" y="4149067"/>
            <a:ext cx="81308" cy="25677"/>
          </a:xfrm>
          <a:custGeom>
            <a:avLst/>
            <a:gdLst>
              <a:gd name="T0" fmla="*/ 37 w 38"/>
              <a:gd name="T1" fmla="*/ 5 h 12"/>
              <a:gd name="T2" fmla="*/ 26 w 38"/>
              <a:gd name="T3" fmla="*/ 10 h 12"/>
              <a:gd name="T4" fmla="*/ 0 w 38"/>
              <a:gd name="T5" fmla="*/ 12 h 12"/>
              <a:gd name="T6" fmla="*/ 31 w 38"/>
              <a:gd name="T7" fmla="*/ 3 h 12"/>
              <a:gd name="T8" fmla="*/ 37 w 38"/>
              <a:gd name="T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2">
                <a:moveTo>
                  <a:pt x="37" y="5"/>
                </a:moveTo>
                <a:cubicBezTo>
                  <a:pt x="38" y="10"/>
                  <a:pt x="30" y="10"/>
                  <a:pt x="26" y="10"/>
                </a:cubicBezTo>
                <a:cubicBezTo>
                  <a:pt x="18" y="11"/>
                  <a:pt x="7" y="9"/>
                  <a:pt x="0" y="12"/>
                </a:cubicBezTo>
                <a:cubicBezTo>
                  <a:pt x="1" y="0"/>
                  <a:pt x="27" y="12"/>
                  <a:pt x="31" y="3"/>
                </a:cubicBezTo>
                <a:cubicBezTo>
                  <a:pt x="33" y="4"/>
                  <a:pt x="34" y="5"/>
                  <a:pt x="37" y="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7" name="ïṩ1ídê">
            <a:extLst>
              <a:ext uri="{FF2B5EF4-FFF2-40B4-BE49-F238E27FC236}">
                <a16:creationId xmlns:a16="http://schemas.microsoft.com/office/drawing/2014/main" id="{FA92F6E7-D9FD-4B23-B5CE-416057BD89AA}"/>
              </a:ext>
            </a:extLst>
          </p:cNvPr>
          <p:cNvSpPr/>
          <p:nvPr/>
        </p:nvSpPr>
        <p:spPr bwMode="auto">
          <a:xfrm>
            <a:off x="10455513" y="4180449"/>
            <a:ext cx="51352" cy="32809"/>
          </a:xfrm>
          <a:custGeom>
            <a:avLst/>
            <a:gdLst>
              <a:gd name="T0" fmla="*/ 24 w 24"/>
              <a:gd name="T1" fmla="*/ 10 h 15"/>
              <a:gd name="T2" fmla="*/ 20 w 24"/>
              <a:gd name="T3" fmla="*/ 14 h 15"/>
              <a:gd name="T4" fmla="*/ 9 w 24"/>
              <a:gd name="T5" fmla="*/ 14 h 15"/>
              <a:gd name="T6" fmla="*/ 7 w 24"/>
              <a:gd name="T7" fmla="*/ 12 h 15"/>
              <a:gd name="T8" fmla="*/ 0 w 24"/>
              <a:gd name="T9" fmla="*/ 7 h 15"/>
              <a:gd name="T10" fmla="*/ 9 w 24"/>
              <a:gd name="T11" fmla="*/ 3 h 15"/>
              <a:gd name="T12" fmla="*/ 15 w 24"/>
              <a:gd name="T13" fmla="*/ 1 h 15"/>
              <a:gd name="T14" fmla="*/ 15 w 24"/>
              <a:gd name="T15" fmla="*/ 3 h 15"/>
              <a:gd name="T16" fmla="*/ 16 w 24"/>
              <a:gd name="T17" fmla="*/ 1 h 15"/>
              <a:gd name="T18" fmla="*/ 24 w 24"/>
              <a:gd name="T19" fmla="*/ 1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15">
                <a:moveTo>
                  <a:pt x="24" y="10"/>
                </a:moveTo>
                <a:cubicBezTo>
                  <a:pt x="22" y="11"/>
                  <a:pt x="21" y="12"/>
                  <a:pt x="20" y="14"/>
                </a:cubicBezTo>
                <a:cubicBezTo>
                  <a:pt x="16" y="11"/>
                  <a:pt x="13" y="15"/>
                  <a:pt x="9" y="14"/>
                </a:cubicBezTo>
                <a:cubicBezTo>
                  <a:pt x="8" y="14"/>
                  <a:pt x="9" y="12"/>
                  <a:pt x="7" y="12"/>
                </a:cubicBezTo>
                <a:cubicBezTo>
                  <a:pt x="5" y="12"/>
                  <a:pt x="3" y="8"/>
                  <a:pt x="0" y="7"/>
                </a:cubicBezTo>
                <a:cubicBezTo>
                  <a:pt x="0" y="4"/>
                  <a:pt x="6" y="5"/>
                  <a:pt x="9" y="3"/>
                </a:cubicBezTo>
                <a:cubicBezTo>
                  <a:pt x="9" y="3"/>
                  <a:pt x="14" y="0"/>
                  <a:pt x="15" y="1"/>
                </a:cubicBezTo>
                <a:cubicBezTo>
                  <a:pt x="15" y="1"/>
                  <a:pt x="15" y="3"/>
                  <a:pt x="15" y="3"/>
                </a:cubicBezTo>
                <a:cubicBezTo>
                  <a:pt x="16" y="3"/>
                  <a:pt x="17" y="1"/>
                  <a:pt x="16" y="1"/>
                </a:cubicBezTo>
                <a:cubicBezTo>
                  <a:pt x="20" y="2"/>
                  <a:pt x="23" y="6"/>
                  <a:pt x="24" y="1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8" name="îş1iďe">
            <a:extLst>
              <a:ext uri="{FF2B5EF4-FFF2-40B4-BE49-F238E27FC236}">
                <a16:creationId xmlns:a16="http://schemas.microsoft.com/office/drawing/2014/main" id="{968587E7-A20F-4DB5-9DC7-F314EAED833D}"/>
              </a:ext>
            </a:extLst>
          </p:cNvPr>
          <p:cNvSpPr/>
          <p:nvPr/>
        </p:nvSpPr>
        <p:spPr bwMode="auto">
          <a:xfrm>
            <a:off x="10482616" y="4197567"/>
            <a:ext cx="288143" cy="152635"/>
          </a:xfrm>
          <a:custGeom>
            <a:avLst/>
            <a:gdLst>
              <a:gd name="T0" fmla="*/ 44 w 136"/>
              <a:gd name="T1" fmla="*/ 36 h 72"/>
              <a:gd name="T2" fmla="*/ 37 w 136"/>
              <a:gd name="T3" fmla="*/ 32 h 72"/>
              <a:gd name="T4" fmla="*/ 33 w 136"/>
              <a:gd name="T5" fmla="*/ 25 h 72"/>
              <a:gd name="T6" fmla="*/ 13 w 136"/>
              <a:gd name="T7" fmla="*/ 19 h 72"/>
              <a:gd name="T8" fmla="*/ 2 w 136"/>
              <a:gd name="T9" fmla="*/ 19 h 72"/>
              <a:gd name="T10" fmla="*/ 0 w 136"/>
              <a:gd name="T11" fmla="*/ 12 h 72"/>
              <a:gd name="T12" fmla="*/ 5 w 136"/>
              <a:gd name="T13" fmla="*/ 12 h 72"/>
              <a:gd name="T14" fmla="*/ 11 w 136"/>
              <a:gd name="T15" fmla="*/ 10 h 72"/>
              <a:gd name="T16" fmla="*/ 20 w 136"/>
              <a:gd name="T17" fmla="*/ 13 h 72"/>
              <a:gd name="T18" fmla="*/ 28 w 136"/>
              <a:gd name="T19" fmla="*/ 8 h 72"/>
              <a:gd name="T20" fmla="*/ 43 w 136"/>
              <a:gd name="T21" fmla="*/ 2 h 72"/>
              <a:gd name="T22" fmla="*/ 46 w 136"/>
              <a:gd name="T23" fmla="*/ 6 h 72"/>
              <a:gd name="T24" fmla="*/ 61 w 136"/>
              <a:gd name="T25" fmla="*/ 12 h 72"/>
              <a:gd name="T26" fmla="*/ 65 w 136"/>
              <a:gd name="T27" fmla="*/ 10 h 72"/>
              <a:gd name="T28" fmla="*/ 69 w 136"/>
              <a:gd name="T29" fmla="*/ 13 h 72"/>
              <a:gd name="T30" fmla="*/ 78 w 136"/>
              <a:gd name="T31" fmla="*/ 13 h 72"/>
              <a:gd name="T32" fmla="*/ 85 w 136"/>
              <a:gd name="T33" fmla="*/ 17 h 72"/>
              <a:gd name="T34" fmla="*/ 85 w 136"/>
              <a:gd name="T35" fmla="*/ 23 h 72"/>
              <a:gd name="T36" fmla="*/ 89 w 136"/>
              <a:gd name="T37" fmla="*/ 21 h 72"/>
              <a:gd name="T38" fmla="*/ 91 w 136"/>
              <a:gd name="T39" fmla="*/ 27 h 72"/>
              <a:gd name="T40" fmla="*/ 100 w 136"/>
              <a:gd name="T41" fmla="*/ 32 h 72"/>
              <a:gd name="T42" fmla="*/ 115 w 136"/>
              <a:gd name="T43" fmla="*/ 38 h 72"/>
              <a:gd name="T44" fmla="*/ 113 w 136"/>
              <a:gd name="T45" fmla="*/ 43 h 72"/>
              <a:gd name="T46" fmla="*/ 119 w 136"/>
              <a:gd name="T47" fmla="*/ 47 h 72"/>
              <a:gd name="T48" fmla="*/ 119 w 136"/>
              <a:gd name="T49" fmla="*/ 51 h 72"/>
              <a:gd name="T50" fmla="*/ 126 w 136"/>
              <a:gd name="T51" fmla="*/ 58 h 72"/>
              <a:gd name="T52" fmla="*/ 136 w 136"/>
              <a:gd name="T53" fmla="*/ 68 h 72"/>
              <a:gd name="T54" fmla="*/ 123 w 136"/>
              <a:gd name="T55" fmla="*/ 68 h 72"/>
              <a:gd name="T56" fmla="*/ 112 w 136"/>
              <a:gd name="T57" fmla="*/ 60 h 72"/>
              <a:gd name="T58" fmla="*/ 108 w 136"/>
              <a:gd name="T59" fmla="*/ 56 h 72"/>
              <a:gd name="T60" fmla="*/ 106 w 136"/>
              <a:gd name="T61" fmla="*/ 54 h 72"/>
              <a:gd name="T62" fmla="*/ 100 w 136"/>
              <a:gd name="T63" fmla="*/ 49 h 72"/>
              <a:gd name="T64" fmla="*/ 85 w 136"/>
              <a:gd name="T65" fmla="*/ 47 h 72"/>
              <a:gd name="T66" fmla="*/ 78 w 136"/>
              <a:gd name="T67" fmla="*/ 64 h 72"/>
              <a:gd name="T68" fmla="*/ 67 w 136"/>
              <a:gd name="T69" fmla="*/ 60 h 72"/>
              <a:gd name="T70" fmla="*/ 61 w 136"/>
              <a:gd name="T71" fmla="*/ 58 h 72"/>
              <a:gd name="T72" fmla="*/ 54 w 136"/>
              <a:gd name="T73" fmla="*/ 49 h 72"/>
              <a:gd name="T74" fmla="*/ 46 w 136"/>
              <a:gd name="T75" fmla="*/ 56 h 72"/>
              <a:gd name="T76" fmla="*/ 41 w 136"/>
              <a:gd name="T77" fmla="*/ 53 h 72"/>
              <a:gd name="T78" fmla="*/ 46 w 136"/>
              <a:gd name="T79" fmla="*/ 47 h 72"/>
              <a:gd name="T80" fmla="*/ 50 w 136"/>
              <a:gd name="T81" fmla="*/ 40 h 72"/>
              <a:gd name="T82" fmla="*/ 48 w 136"/>
              <a:gd name="T83" fmla="*/ 43 h 72"/>
              <a:gd name="T84" fmla="*/ 44 w 136"/>
              <a:gd name="T85" fmla="*/ 3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6" h="72">
                <a:moveTo>
                  <a:pt x="44" y="36"/>
                </a:moveTo>
                <a:cubicBezTo>
                  <a:pt x="41" y="36"/>
                  <a:pt x="42" y="31"/>
                  <a:pt x="37" y="32"/>
                </a:cubicBezTo>
                <a:cubicBezTo>
                  <a:pt x="36" y="29"/>
                  <a:pt x="34" y="27"/>
                  <a:pt x="33" y="25"/>
                </a:cubicBezTo>
                <a:cubicBezTo>
                  <a:pt x="25" y="24"/>
                  <a:pt x="17" y="23"/>
                  <a:pt x="13" y="19"/>
                </a:cubicBezTo>
                <a:cubicBezTo>
                  <a:pt x="7" y="21"/>
                  <a:pt x="9" y="19"/>
                  <a:pt x="2" y="19"/>
                </a:cubicBezTo>
                <a:cubicBezTo>
                  <a:pt x="1" y="16"/>
                  <a:pt x="3" y="12"/>
                  <a:pt x="0" y="12"/>
                </a:cubicBezTo>
                <a:cubicBezTo>
                  <a:pt x="1" y="8"/>
                  <a:pt x="3" y="12"/>
                  <a:pt x="5" y="12"/>
                </a:cubicBezTo>
                <a:cubicBezTo>
                  <a:pt x="8" y="11"/>
                  <a:pt x="9" y="9"/>
                  <a:pt x="11" y="10"/>
                </a:cubicBezTo>
                <a:cubicBezTo>
                  <a:pt x="15" y="10"/>
                  <a:pt x="17" y="13"/>
                  <a:pt x="20" y="13"/>
                </a:cubicBezTo>
                <a:cubicBezTo>
                  <a:pt x="24" y="15"/>
                  <a:pt x="25" y="9"/>
                  <a:pt x="28" y="8"/>
                </a:cubicBezTo>
                <a:cubicBezTo>
                  <a:pt x="32" y="5"/>
                  <a:pt x="39" y="6"/>
                  <a:pt x="43" y="2"/>
                </a:cubicBezTo>
                <a:cubicBezTo>
                  <a:pt x="46" y="0"/>
                  <a:pt x="45" y="5"/>
                  <a:pt x="46" y="6"/>
                </a:cubicBezTo>
                <a:cubicBezTo>
                  <a:pt x="50" y="8"/>
                  <a:pt x="61" y="5"/>
                  <a:pt x="61" y="12"/>
                </a:cubicBezTo>
                <a:cubicBezTo>
                  <a:pt x="63" y="13"/>
                  <a:pt x="65" y="10"/>
                  <a:pt x="65" y="10"/>
                </a:cubicBezTo>
                <a:cubicBezTo>
                  <a:pt x="67" y="10"/>
                  <a:pt x="67" y="13"/>
                  <a:pt x="69" y="13"/>
                </a:cubicBezTo>
                <a:cubicBezTo>
                  <a:pt x="71" y="15"/>
                  <a:pt x="75" y="12"/>
                  <a:pt x="78" y="13"/>
                </a:cubicBezTo>
                <a:cubicBezTo>
                  <a:pt x="79" y="14"/>
                  <a:pt x="80" y="19"/>
                  <a:pt x="85" y="17"/>
                </a:cubicBezTo>
                <a:cubicBezTo>
                  <a:pt x="88" y="20"/>
                  <a:pt x="86" y="20"/>
                  <a:pt x="85" y="23"/>
                </a:cubicBezTo>
                <a:cubicBezTo>
                  <a:pt x="88" y="23"/>
                  <a:pt x="89" y="22"/>
                  <a:pt x="89" y="21"/>
                </a:cubicBezTo>
                <a:cubicBezTo>
                  <a:pt x="91" y="21"/>
                  <a:pt x="91" y="24"/>
                  <a:pt x="91" y="27"/>
                </a:cubicBezTo>
                <a:cubicBezTo>
                  <a:pt x="93" y="30"/>
                  <a:pt x="97" y="30"/>
                  <a:pt x="100" y="32"/>
                </a:cubicBezTo>
                <a:cubicBezTo>
                  <a:pt x="102" y="33"/>
                  <a:pt x="109" y="38"/>
                  <a:pt x="115" y="38"/>
                </a:cubicBezTo>
                <a:cubicBezTo>
                  <a:pt x="116" y="41"/>
                  <a:pt x="114" y="41"/>
                  <a:pt x="113" y="43"/>
                </a:cubicBezTo>
                <a:cubicBezTo>
                  <a:pt x="114" y="46"/>
                  <a:pt x="118" y="45"/>
                  <a:pt x="119" y="47"/>
                </a:cubicBezTo>
                <a:cubicBezTo>
                  <a:pt x="120" y="48"/>
                  <a:pt x="118" y="50"/>
                  <a:pt x="119" y="51"/>
                </a:cubicBezTo>
                <a:cubicBezTo>
                  <a:pt x="121" y="53"/>
                  <a:pt x="124" y="55"/>
                  <a:pt x="126" y="58"/>
                </a:cubicBezTo>
                <a:cubicBezTo>
                  <a:pt x="129" y="62"/>
                  <a:pt x="131" y="67"/>
                  <a:pt x="136" y="68"/>
                </a:cubicBezTo>
                <a:cubicBezTo>
                  <a:pt x="132" y="72"/>
                  <a:pt x="125" y="68"/>
                  <a:pt x="123" y="68"/>
                </a:cubicBezTo>
                <a:cubicBezTo>
                  <a:pt x="119" y="67"/>
                  <a:pt x="117" y="65"/>
                  <a:pt x="112" y="60"/>
                </a:cubicBezTo>
                <a:cubicBezTo>
                  <a:pt x="110" y="59"/>
                  <a:pt x="109" y="57"/>
                  <a:pt x="108" y="56"/>
                </a:cubicBezTo>
                <a:cubicBezTo>
                  <a:pt x="107" y="55"/>
                  <a:pt x="106" y="57"/>
                  <a:pt x="106" y="54"/>
                </a:cubicBezTo>
                <a:cubicBezTo>
                  <a:pt x="106" y="54"/>
                  <a:pt x="101" y="49"/>
                  <a:pt x="100" y="49"/>
                </a:cubicBezTo>
                <a:cubicBezTo>
                  <a:pt x="96" y="47"/>
                  <a:pt x="90" y="50"/>
                  <a:pt x="85" y="47"/>
                </a:cubicBezTo>
                <a:cubicBezTo>
                  <a:pt x="81" y="51"/>
                  <a:pt x="80" y="58"/>
                  <a:pt x="78" y="64"/>
                </a:cubicBezTo>
                <a:cubicBezTo>
                  <a:pt x="77" y="61"/>
                  <a:pt x="70" y="62"/>
                  <a:pt x="67" y="60"/>
                </a:cubicBezTo>
                <a:cubicBezTo>
                  <a:pt x="65" y="58"/>
                  <a:pt x="68" y="55"/>
                  <a:pt x="61" y="58"/>
                </a:cubicBezTo>
                <a:cubicBezTo>
                  <a:pt x="65" y="49"/>
                  <a:pt x="52" y="56"/>
                  <a:pt x="54" y="49"/>
                </a:cubicBezTo>
                <a:cubicBezTo>
                  <a:pt x="49" y="50"/>
                  <a:pt x="45" y="50"/>
                  <a:pt x="46" y="56"/>
                </a:cubicBezTo>
                <a:cubicBezTo>
                  <a:pt x="44" y="55"/>
                  <a:pt x="44" y="52"/>
                  <a:pt x="41" y="53"/>
                </a:cubicBezTo>
                <a:cubicBezTo>
                  <a:pt x="41" y="49"/>
                  <a:pt x="44" y="49"/>
                  <a:pt x="46" y="47"/>
                </a:cubicBezTo>
                <a:cubicBezTo>
                  <a:pt x="49" y="45"/>
                  <a:pt x="51" y="45"/>
                  <a:pt x="50" y="40"/>
                </a:cubicBezTo>
                <a:cubicBezTo>
                  <a:pt x="49" y="38"/>
                  <a:pt x="48" y="43"/>
                  <a:pt x="48" y="43"/>
                </a:cubicBezTo>
                <a:cubicBezTo>
                  <a:pt x="45" y="42"/>
                  <a:pt x="46" y="31"/>
                  <a:pt x="44" y="3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9" name="îṥ1îḋè">
            <a:extLst>
              <a:ext uri="{FF2B5EF4-FFF2-40B4-BE49-F238E27FC236}">
                <a16:creationId xmlns:a16="http://schemas.microsoft.com/office/drawing/2014/main" id="{138F790D-F763-4F8E-B506-123659DE5BC0}"/>
              </a:ext>
            </a:extLst>
          </p:cNvPr>
          <p:cNvSpPr/>
          <p:nvPr/>
        </p:nvSpPr>
        <p:spPr bwMode="auto">
          <a:xfrm>
            <a:off x="10415573" y="4217538"/>
            <a:ext cx="29956" cy="24251"/>
          </a:xfrm>
          <a:custGeom>
            <a:avLst/>
            <a:gdLst>
              <a:gd name="T0" fmla="*/ 13 w 14"/>
              <a:gd name="T1" fmla="*/ 4 h 12"/>
              <a:gd name="T2" fmla="*/ 0 w 14"/>
              <a:gd name="T3" fmla="*/ 6 h 12"/>
              <a:gd name="T4" fmla="*/ 13 w 14"/>
              <a:gd name="T5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2">
                <a:moveTo>
                  <a:pt x="13" y="4"/>
                </a:moveTo>
                <a:cubicBezTo>
                  <a:pt x="14" y="12"/>
                  <a:pt x="3" y="6"/>
                  <a:pt x="0" y="6"/>
                </a:cubicBezTo>
                <a:cubicBezTo>
                  <a:pt x="2" y="4"/>
                  <a:pt x="11" y="0"/>
                  <a:pt x="13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0" name="iṥļïdé">
            <a:extLst>
              <a:ext uri="{FF2B5EF4-FFF2-40B4-BE49-F238E27FC236}">
                <a16:creationId xmlns:a16="http://schemas.microsoft.com/office/drawing/2014/main" id="{6104FE46-3F89-41B5-BF66-1C9F92E7824B}"/>
              </a:ext>
            </a:extLst>
          </p:cNvPr>
          <p:cNvSpPr/>
          <p:nvPr/>
        </p:nvSpPr>
        <p:spPr bwMode="auto">
          <a:xfrm>
            <a:off x="10379912" y="4223243"/>
            <a:ext cx="18545" cy="9986"/>
          </a:xfrm>
          <a:custGeom>
            <a:avLst/>
            <a:gdLst>
              <a:gd name="T0" fmla="*/ 0 w 9"/>
              <a:gd name="T1" fmla="*/ 3 h 5"/>
              <a:gd name="T2" fmla="*/ 6 w 9"/>
              <a:gd name="T3" fmla="*/ 5 h 5"/>
              <a:gd name="T4" fmla="*/ 2 w 9"/>
              <a:gd name="T5" fmla="*/ 5 h 5"/>
              <a:gd name="T6" fmla="*/ 0 w 9"/>
              <a:gd name="T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5">
                <a:moveTo>
                  <a:pt x="0" y="3"/>
                </a:moveTo>
                <a:cubicBezTo>
                  <a:pt x="0" y="0"/>
                  <a:pt x="9" y="1"/>
                  <a:pt x="6" y="5"/>
                </a:cubicBezTo>
                <a:cubicBezTo>
                  <a:pt x="5" y="5"/>
                  <a:pt x="3" y="5"/>
                  <a:pt x="2" y="5"/>
                </a:cubicBezTo>
                <a:cubicBezTo>
                  <a:pt x="2" y="4"/>
                  <a:pt x="1" y="3"/>
                  <a:pt x="0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1" name="íŝľiḍe">
            <a:extLst>
              <a:ext uri="{FF2B5EF4-FFF2-40B4-BE49-F238E27FC236}">
                <a16:creationId xmlns:a16="http://schemas.microsoft.com/office/drawing/2014/main" id="{4829176B-86ED-44EB-ACAA-67388D3D25F9}"/>
              </a:ext>
            </a:extLst>
          </p:cNvPr>
          <p:cNvSpPr/>
          <p:nvPr/>
        </p:nvSpPr>
        <p:spPr bwMode="auto">
          <a:xfrm>
            <a:off x="10746507" y="4246068"/>
            <a:ext cx="57058" cy="41369"/>
          </a:xfrm>
          <a:custGeom>
            <a:avLst/>
            <a:gdLst>
              <a:gd name="T0" fmla="*/ 21 w 27"/>
              <a:gd name="T1" fmla="*/ 0 h 19"/>
              <a:gd name="T2" fmla="*/ 27 w 27"/>
              <a:gd name="T3" fmla="*/ 0 h 19"/>
              <a:gd name="T4" fmla="*/ 27 w 27"/>
              <a:gd name="T5" fmla="*/ 5 h 19"/>
              <a:gd name="T6" fmla="*/ 23 w 27"/>
              <a:gd name="T7" fmla="*/ 7 h 19"/>
              <a:gd name="T8" fmla="*/ 23 w 27"/>
              <a:gd name="T9" fmla="*/ 13 h 19"/>
              <a:gd name="T10" fmla="*/ 19 w 27"/>
              <a:gd name="T11" fmla="*/ 15 h 19"/>
              <a:gd name="T12" fmla="*/ 2 w 27"/>
              <a:gd name="T13" fmla="*/ 9 h 19"/>
              <a:gd name="T14" fmla="*/ 21 w 27"/>
              <a:gd name="T1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" h="19">
                <a:moveTo>
                  <a:pt x="21" y="0"/>
                </a:moveTo>
                <a:cubicBezTo>
                  <a:pt x="23" y="0"/>
                  <a:pt x="25" y="0"/>
                  <a:pt x="27" y="0"/>
                </a:cubicBezTo>
                <a:cubicBezTo>
                  <a:pt x="26" y="1"/>
                  <a:pt x="27" y="4"/>
                  <a:pt x="27" y="5"/>
                </a:cubicBezTo>
                <a:cubicBezTo>
                  <a:pt x="26" y="7"/>
                  <a:pt x="23" y="6"/>
                  <a:pt x="23" y="7"/>
                </a:cubicBezTo>
                <a:cubicBezTo>
                  <a:pt x="22" y="9"/>
                  <a:pt x="26" y="11"/>
                  <a:pt x="23" y="13"/>
                </a:cubicBezTo>
                <a:cubicBezTo>
                  <a:pt x="21" y="11"/>
                  <a:pt x="19" y="11"/>
                  <a:pt x="19" y="15"/>
                </a:cubicBezTo>
                <a:cubicBezTo>
                  <a:pt x="13" y="13"/>
                  <a:pt x="0" y="19"/>
                  <a:pt x="2" y="9"/>
                </a:cubicBezTo>
                <a:cubicBezTo>
                  <a:pt x="12" y="13"/>
                  <a:pt x="18" y="8"/>
                  <a:pt x="21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2" name="ïṥḷíḍè">
            <a:extLst>
              <a:ext uri="{FF2B5EF4-FFF2-40B4-BE49-F238E27FC236}">
                <a16:creationId xmlns:a16="http://schemas.microsoft.com/office/drawing/2014/main" id="{4D45936C-A68B-48CE-890C-A15D76DF6359}"/>
              </a:ext>
            </a:extLst>
          </p:cNvPr>
          <p:cNvSpPr/>
          <p:nvPr/>
        </p:nvSpPr>
        <p:spPr bwMode="auto">
          <a:xfrm>
            <a:off x="10232987" y="4307406"/>
            <a:ext cx="31382" cy="15692"/>
          </a:xfrm>
          <a:custGeom>
            <a:avLst/>
            <a:gdLst>
              <a:gd name="T0" fmla="*/ 15 w 15"/>
              <a:gd name="T1" fmla="*/ 1 h 7"/>
              <a:gd name="T2" fmla="*/ 0 w 15"/>
              <a:gd name="T3" fmla="*/ 6 h 7"/>
              <a:gd name="T4" fmla="*/ 15 w 15"/>
              <a:gd name="T5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7">
                <a:moveTo>
                  <a:pt x="15" y="1"/>
                </a:moveTo>
                <a:cubicBezTo>
                  <a:pt x="12" y="4"/>
                  <a:pt x="8" y="7"/>
                  <a:pt x="0" y="6"/>
                </a:cubicBezTo>
                <a:cubicBezTo>
                  <a:pt x="1" y="0"/>
                  <a:pt x="9" y="1"/>
                  <a:pt x="15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3" name="ïṩľïḑê">
            <a:extLst>
              <a:ext uri="{FF2B5EF4-FFF2-40B4-BE49-F238E27FC236}">
                <a16:creationId xmlns:a16="http://schemas.microsoft.com/office/drawing/2014/main" id="{02646A69-6775-40A4-B223-3716FFAB527F}"/>
              </a:ext>
            </a:extLst>
          </p:cNvPr>
          <p:cNvSpPr/>
          <p:nvPr/>
        </p:nvSpPr>
        <p:spPr bwMode="auto">
          <a:xfrm>
            <a:off x="10281486" y="4307406"/>
            <a:ext cx="32808" cy="11412"/>
          </a:xfrm>
          <a:custGeom>
            <a:avLst/>
            <a:gdLst>
              <a:gd name="T0" fmla="*/ 15 w 15"/>
              <a:gd name="T1" fmla="*/ 1 h 5"/>
              <a:gd name="T2" fmla="*/ 0 w 15"/>
              <a:gd name="T3" fmla="*/ 4 h 5"/>
              <a:gd name="T4" fmla="*/ 15 w 15"/>
              <a:gd name="T5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5">
                <a:moveTo>
                  <a:pt x="15" y="1"/>
                </a:moveTo>
                <a:cubicBezTo>
                  <a:pt x="13" y="5"/>
                  <a:pt x="6" y="4"/>
                  <a:pt x="0" y="4"/>
                </a:cubicBezTo>
                <a:cubicBezTo>
                  <a:pt x="2" y="0"/>
                  <a:pt x="8" y="0"/>
                  <a:pt x="15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4" name="íśľïde">
            <a:extLst>
              <a:ext uri="{FF2B5EF4-FFF2-40B4-BE49-F238E27FC236}">
                <a16:creationId xmlns:a16="http://schemas.microsoft.com/office/drawing/2014/main" id="{A4AE8F77-3348-4C83-9E64-6DA6E8F8C07F}"/>
              </a:ext>
            </a:extLst>
          </p:cNvPr>
          <p:cNvSpPr/>
          <p:nvPr/>
        </p:nvSpPr>
        <p:spPr bwMode="auto">
          <a:xfrm>
            <a:off x="10341397" y="4307406"/>
            <a:ext cx="52779" cy="34236"/>
          </a:xfrm>
          <a:custGeom>
            <a:avLst/>
            <a:gdLst>
              <a:gd name="T0" fmla="*/ 24 w 25"/>
              <a:gd name="T1" fmla="*/ 1 h 16"/>
              <a:gd name="T2" fmla="*/ 22 w 25"/>
              <a:gd name="T3" fmla="*/ 8 h 16"/>
              <a:gd name="T4" fmla="*/ 18 w 25"/>
              <a:gd name="T5" fmla="*/ 8 h 16"/>
              <a:gd name="T6" fmla="*/ 2 w 25"/>
              <a:gd name="T7" fmla="*/ 16 h 16"/>
              <a:gd name="T8" fmla="*/ 7 w 25"/>
              <a:gd name="T9" fmla="*/ 10 h 16"/>
              <a:gd name="T10" fmla="*/ 11 w 25"/>
              <a:gd name="T11" fmla="*/ 6 h 16"/>
              <a:gd name="T12" fmla="*/ 15 w 25"/>
              <a:gd name="T13" fmla="*/ 2 h 16"/>
              <a:gd name="T14" fmla="*/ 24 w 25"/>
              <a:gd name="T15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16">
                <a:moveTo>
                  <a:pt x="24" y="1"/>
                </a:moveTo>
                <a:cubicBezTo>
                  <a:pt x="25" y="4"/>
                  <a:pt x="23" y="7"/>
                  <a:pt x="22" y="8"/>
                </a:cubicBezTo>
                <a:cubicBezTo>
                  <a:pt x="21" y="9"/>
                  <a:pt x="19" y="7"/>
                  <a:pt x="18" y="8"/>
                </a:cubicBezTo>
                <a:cubicBezTo>
                  <a:pt x="16" y="11"/>
                  <a:pt x="10" y="16"/>
                  <a:pt x="2" y="16"/>
                </a:cubicBezTo>
                <a:cubicBezTo>
                  <a:pt x="0" y="11"/>
                  <a:pt x="5" y="11"/>
                  <a:pt x="7" y="10"/>
                </a:cubicBezTo>
                <a:cubicBezTo>
                  <a:pt x="8" y="9"/>
                  <a:pt x="10" y="7"/>
                  <a:pt x="11" y="6"/>
                </a:cubicBezTo>
                <a:cubicBezTo>
                  <a:pt x="12" y="5"/>
                  <a:pt x="14" y="5"/>
                  <a:pt x="15" y="2"/>
                </a:cubicBezTo>
                <a:cubicBezTo>
                  <a:pt x="20" y="4"/>
                  <a:pt x="19" y="0"/>
                  <a:pt x="24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5" name="íšḷidé">
            <a:extLst>
              <a:ext uri="{FF2B5EF4-FFF2-40B4-BE49-F238E27FC236}">
                <a16:creationId xmlns:a16="http://schemas.microsoft.com/office/drawing/2014/main" id="{A9747835-470B-4050-8C88-327538C561CA}"/>
              </a:ext>
            </a:extLst>
          </p:cNvPr>
          <p:cNvSpPr/>
          <p:nvPr/>
        </p:nvSpPr>
        <p:spPr bwMode="auto">
          <a:xfrm>
            <a:off x="11141636" y="4759603"/>
            <a:ext cx="28529" cy="39942"/>
          </a:xfrm>
          <a:custGeom>
            <a:avLst/>
            <a:gdLst>
              <a:gd name="T0" fmla="*/ 2 w 13"/>
              <a:gd name="T1" fmla="*/ 0 h 19"/>
              <a:gd name="T2" fmla="*/ 4 w 13"/>
              <a:gd name="T3" fmla="*/ 4 h 19"/>
              <a:gd name="T4" fmla="*/ 9 w 13"/>
              <a:gd name="T5" fmla="*/ 9 h 19"/>
              <a:gd name="T6" fmla="*/ 11 w 13"/>
              <a:gd name="T7" fmla="*/ 19 h 19"/>
              <a:gd name="T8" fmla="*/ 6 w 13"/>
              <a:gd name="T9" fmla="*/ 19 h 19"/>
              <a:gd name="T10" fmla="*/ 0 w 13"/>
              <a:gd name="T11" fmla="*/ 4 h 19"/>
              <a:gd name="T12" fmla="*/ 2 w 13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9">
                <a:moveTo>
                  <a:pt x="2" y="0"/>
                </a:moveTo>
                <a:cubicBezTo>
                  <a:pt x="4" y="0"/>
                  <a:pt x="3" y="2"/>
                  <a:pt x="4" y="4"/>
                </a:cubicBezTo>
                <a:cubicBezTo>
                  <a:pt x="2" y="6"/>
                  <a:pt x="12" y="7"/>
                  <a:pt x="9" y="9"/>
                </a:cubicBezTo>
                <a:cubicBezTo>
                  <a:pt x="6" y="13"/>
                  <a:pt x="13" y="10"/>
                  <a:pt x="11" y="19"/>
                </a:cubicBezTo>
                <a:cubicBezTo>
                  <a:pt x="8" y="19"/>
                  <a:pt x="6" y="16"/>
                  <a:pt x="6" y="19"/>
                </a:cubicBezTo>
                <a:cubicBezTo>
                  <a:pt x="3" y="16"/>
                  <a:pt x="2" y="8"/>
                  <a:pt x="0" y="4"/>
                </a:cubicBezTo>
                <a:cubicBezTo>
                  <a:pt x="2" y="4"/>
                  <a:pt x="1" y="2"/>
                  <a:pt x="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6" name="işľîdè">
            <a:extLst>
              <a:ext uri="{FF2B5EF4-FFF2-40B4-BE49-F238E27FC236}">
                <a16:creationId xmlns:a16="http://schemas.microsoft.com/office/drawing/2014/main" id="{CE1FFF17-3862-447F-BAA2-221FDCD8DC1E}"/>
              </a:ext>
            </a:extLst>
          </p:cNvPr>
          <p:cNvSpPr/>
          <p:nvPr/>
        </p:nvSpPr>
        <p:spPr bwMode="auto">
          <a:xfrm>
            <a:off x="11148767" y="4795266"/>
            <a:ext cx="65617" cy="87016"/>
          </a:xfrm>
          <a:custGeom>
            <a:avLst/>
            <a:gdLst>
              <a:gd name="T0" fmla="*/ 10 w 31"/>
              <a:gd name="T1" fmla="*/ 0 h 41"/>
              <a:gd name="T2" fmla="*/ 12 w 31"/>
              <a:gd name="T3" fmla="*/ 2 h 41"/>
              <a:gd name="T4" fmla="*/ 16 w 31"/>
              <a:gd name="T5" fmla="*/ 2 h 41"/>
              <a:gd name="T6" fmla="*/ 31 w 31"/>
              <a:gd name="T7" fmla="*/ 9 h 41"/>
              <a:gd name="T8" fmla="*/ 31 w 31"/>
              <a:gd name="T9" fmla="*/ 19 h 41"/>
              <a:gd name="T10" fmla="*/ 25 w 31"/>
              <a:gd name="T11" fmla="*/ 19 h 41"/>
              <a:gd name="T12" fmla="*/ 23 w 31"/>
              <a:gd name="T13" fmla="*/ 22 h 41"/>
              <a:gd name="T14" fmla="*/ 21 w 31"/>
              <a:gd name="T15" fmla="*/ 33 h 41"/>
              <a:gd name="T16" fmla="*/ 19 w 31"/>
              <a:gd name="T17" fmla="*/ 37 h 41"/>
              <a:gd name="T18" fmla="*/ 10 w 31"/>
              <a:gd name="T19" fmla="*/ 39 h 41"/>
              <a:gd name="T20" fmla="*/ 8 w 31"/>
              <a:gd name="T21" fmla="*/ 33 h 41"/>
              <a:gd name="T22" fmla="*/ 12 w 31"/>
              <a:gd name="T23" fmla="*/ 30 h 41"/>
              <a:gd name="T24" fmla="*/ 1 w 31"/>
              <a:gd name="T25" fmla="*/ 24 h 41"/>
              <a:gd name="T26" fmla="*/ 8 w 31"/>
              <a:gd name="T27" fmla="*/ 17 h 41"/>
              <a:gd name="T28" fmla="*/ 10 w 31"/>
              <a:gd name="T2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" h="41">
                <a:moveTo>
                  <a:pt x="10" y="0"/>
                </a:moveTo>
                <a:cubicBezTo>
                  <a:pt x="12" y="0"/>
                  <a:pt x="12" y="1"/>
                  <a:pt x="12" y="2"/>
                </a:cubicBezTo>
                <a:cubicBezTo>
                  <a:pt x="12" y="5"/>
                  <a:pt x="16" y="2"/>
                  <a:pt x="16" y="2"/>
                </a:cubicBezTo>
                <a:cubicBezTo>
                  <a:pt x="21" y="5"/>
                  <a:pt x="19" y="12"/>
                  <a:pt x="31" y="9"/>
                </a:cubicBezTo>
                <a:cubicBezTo>
                  <a:pt x="31" y="12"/>
                  <a:pt x="31" y="15"/>
                  <a:pt x="31" y="19"/>
                </a:cubicBezTo>
                <a:cubicBezTo>
                  <a:pt x="29" y="19"/>
                  <a:pt x="27" y="19"/>
                  <a:pt x="25" y="19"/>
                </a:cubicBezTo>
                <a:cubicBezTo>
                  <a:pt x="25" y="21"/>
                  <a:pt x="25" y="22"/>
                  <a:pt x="23" y="22"/>
                </a:cubicBezTo>
                <a:cubicBezTo>
                  <a:pt x="27" y="27"/>
                  <a:pt x="22" y="28"/>
                  <a:pt x="21" y="33"/>
                </a:cubicBezTo>
                <a:cubicBezTo>
                  <a:pt x="21" y="35"/>
                  <a:pt x="15" y="36"/>
                  <a:pt x="19" y="37"/>
                </a:cubicBezTo>
                <a:cubicBezTo>
                  <a:pt x="20" y="41"/>
                  <a:pt x="13" y="38"/>
                  <a:pt x="10" y="39"/>
                </a:cubicBezTo>
                <a:cubicBezTo>
                  <a:pt x="11" y="36"/>
                  <a:pt x="8" y="36"/>
                  <a:pt x="8" y="33"/>
                </a:cubicBezTo>
                <a:cubicBezTo>
                  <a:pt x="8" y="30"/>
                  <a:pt x="10" y="30"/>
                  <a:pt x="12" y="30"/>
                </a:cubicBezTo>
                <a:cubicBezTo>
                  <a:pt x="9" y="27"/>
                  <a:pt x="8" y="22"/>
                  <a:pt x="1" y="24"/>
                </a:cubicBezTo>
                <a:cubicBezTo>
                  <a:pt x="0" y="19"/>
                  <a:pt x="6" y="19"/>
                  <a:pt x="8" y="17"/>
                </a:cubicBezTo>
                <a:cubicBezTo>
                  <a:pt x="9" y="7"/>
                  <a:pt x="8" y="7"/>
                  <a:pt x="1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7" name="îṣļïḍè">
            <a:extLst>
              <a:ext uri="{FF2B5EF4-FFF2-40B4-BE49-F238E27FC236}">
                <a16:creationId xmlns:a16="http://schemas.microsoft.com/office/drawing/2014/main" id="{37A03F6D-551C-4D85-91B4-5333BB4F483B}"/>
              </a:ext>
            </a:extLst>
          </p:cNvPr>
          <p:cNvSpPr/>
          <p:nvPr/>
        </p:nvSpPr>
        <p:spPr bwMode="auto">
          <a:xfrm>
            <a:off x="10689451" y="4866591"/>
            <a:ext cx="52779" cy="57059"/>
          </a:xfrm>
          <a:custGeom>
            <a:avLst/>
            <a:gdLst>
              <a:gd name="T0" fmla="*/ 24 w 25"/>
              <a:gd name="T1" fmla="*/ 1 h 27"/>
              <a:gd name="T2" fmla="*/ 24 w 25"/>
              <a:gd name="T3" fmla="*/ 12 h 27"/>
              <a:gd name="T4" fmla="*/ 22 w 25"/>
              <a:gd name="T5" fmla="*/ 9 h 27"/>
              <a:gd name="T6" fmla="*/ 20 w 25"/>
              <a:gd name="T7" fmla="*/ 11 h 27"/>
              <a:gd name="T8" fmla="*/ 20 w 25"/>
              <a:gd name="T9" fmla="*/ 20 h 27"/>
              <a:gd name="T10" fmla="*/ 16 w 25"/>
              <a:gd name="T11" fmla="*/ 20 h 27"/>
              <a:gd name="T12" fmla="*/ 16 w 25"/>
              <a:gd name="T13" fmla="*/ 24 h 27"/>
              <a:gd name="T14" fmla="*/ 11 w 25"/>
              <a:gd name="T15" fmla="*/ 27 h 27"/>
              <a:gd name="T16" fmla="*/ 7 w 25"/>
              <a:gd name="T17" fmla="*/ 22 h 27"/>
              <a:gd name="T18" fmla="*/ 3 w 25"/>
              <a:gd name="T19" fmla="*/ 18 h 27"/>
              <a:gd name="T20" fmla="*/ 0 w 25"/>
              <a:gd name="T21" fmla="*/ 7 h 27"/>
              <a:gd name="T22" fmla="*/ 15 w 25"/>
              <a:gd name="T23" fmla="*/ 3 h 27"/>
              <a:gd name="T24" fmla="*/ 24 w 25"/>
              <a:gd name="T2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" h="27">
                <a:moveTo>
                  <a:pt x="24" y="1"/>
                </a:moveTo>
                <a:cubicBezTo>
                  <a:pt x="23" y="5"/>
                  <a:pt x="25" y="8"/>
                  <a:pt x="24" y="12"/>
                </a:cubicBezTo>
                <a:cubicBezTo>
                  <a:pt x="24" y="13"/>
                  <a:pt x="22" y="10"/>
                  <a:pt x="22" y="9"/>
                </a:cubicBezTo>
                <a:cubicBezTo>
                  <a:pt x="22" y="9"/>
                  <a:pt x="21" y="9"/>
                  <a:pt x="20" y="11"/>
                </a:cubicBezTo>
                <a:cubicBezTo>
                  <a:pt x="19" y="13"/>
                  <a:pt x="21" y="17"/>
                  <a:pt x="20" y="20"/>
                </a:cubicBezTo>
                <a:cubicBezTo>
                  <a:pt x="20" y="20"/>
                  <a:pt x="17" y="19"/>
                  <a:pt x="16" y="20"/>
                </a:cubicBezTo>
                <a:cubicBezTo>
                  <a:pt x="16" y="20"/>
                  <a:pt x="17" y="23"/>
                  <a:pt x="16" y="24"/>
                </a:cubicBezTo>
                <a:cubicBezTo>
                  <a:pt x="15" y="25"/>
                  <a:pt x="11" y="24"/>
                  <a:pt x="11" y="27"/>
                </a:cubicBezTo>
                <a:cubicBezTo>
                  <a:pt x="9" y="26"/>
                  <a:pt x="8" y="24"/>
                  <a:pt x="7" y="22"/>
                </a:cubicBezTo>
                <a:cubicBezTo>
                  <a:pt x="6" y="21"/>
                  <a:pt x="4" y="19"/>
                  <a:pt x="3" y="18"/>
                </a:cubicBezTo>
                <a:cubicBezTo>
                  <a:pt x="2" y="14"/>
                  <a:pt x="4" y="9"/>
                  <a:pt x="0" y="7"/>
                </a:cubicBezTo>
                <a:cubicBezTo>
                  <a:pt x="2" y="4"/>
                  <a:pt x="9" y="4"/>
                  <a:pt x="15" y="3"/>
                </a:cubicBezTo>
                <a:cubicBezTo>
                  <a:pt x="18" y="2"/>
                  <a:pt x="20" y="0"/>
                  <a:pt x="24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8" name="ís1îḓé">
            <a:extLst>
              <a:ext uri="{FF2B5EF4-FFF2-40B4-BE49-F238E27FC236}">
                <a16:creationId xmlns:a16="http://schemas.microsoft.com/office/drawing/2014/main" id="{EE90CC4D-C67E-469C-B1D3-593EBFAA3E39}"/>
              </a:ext>
            </a:extLst>
          </p:cNvPr>
          <p:cNvSpPr/>
          <p:nvPr/>
        </p:nvSpPr>
        <p:spPr bwMode="auto">
          <a:xfrm>
            <a:off x="7180387" y="2345982"/>
            <a:ext cx="969985" cy="723231"/>
          </a:xfrm>
          <a:custGeom>
            <a:avLst/>
            <a:gdLst>
              <a:gd name="T0" fmla="*/ 325 w 458"/>
              <a:gd name="T1" fmla="*/ 39 h 342"/>
              <a:gd name="T2" fmla="*/ 343 w 458"/>
              <a:gd name="T3" fmla="*/ 40 h 342"/>
              <a:gd name="T4" fmla="*/ 370 w 458"/>
              <a:gd name="T5" fmla="*/ 35 h 342"/>
              <a:gd name="T6" fmla="*/ 384 w 458"/>
              <a:gd name="T7" fmla="*/ 37 h 342"/>
              <a:gd name="T8" fmla="*/ 383 w 458"/>
              <a:gd name="T9" fmla="*/ 42 h 342"/>
              <a:gd name="T10" fmla="*/ 431 w 458"/>
              <a:gd name="T11" fmla="*/ 33 h 342"/>
              <a:gd name="T12" fmla="*/ 457 w 458"/>
              <a:gd name="T13" fmla="*/ 39 h 342"/>
              <a:gd name="T14" fmla="*/ 424 w 458"/>
              <a:gd name="T15" fmla="*/ 55 h 342"/>
              <a:gd name="T16" fmla="*/ 414 w 458"/>
              <a:gd name="T17" fmla="*/ 68 h 342"/>
              <a:gd name="T18" fmla="*/ 397 w 458"/>
              <a:gd name="T19" fmla="*/ 87 h 342"/>
              <a:gd name="T20" fmla="*/ 401 w 458"/>
              <a:gd name="T21" fmla="*/ 104 h 342"/>
              <a:gd name="T22" fmla="*/ 390 w 458"/>
              <a:gd name="T23" fmla="*/ 121 h 342"/>
              <a:gd name="T24" fmla="*/ 403 w 458"/>
              <a:gd name="T25" fmla="*/ 143 h 342"/>
              <a:gd name="T26" fmla="*/ 392 w 458"/>
              <a:gd name="T27" fmla="*/ 160 h 342"/>
              <a:gd name="T28" fmla="*/ 379 w 458"/>
              <a:gd name="T29" fmla="*/ 175 h 342"/>
              <a:gd name="T30" fmla="*/ 397 w 458"/>
              <a:gd name="T31" fmla="*/ 208 h 342"/>
              <a:gd name="T32" fmla="*/ 368 w 458"/>
              <a:gd name="T33" fmla="*/ 204 h 342"/>
              <a:gd name="T34" fmla="*/ 366 w 458"/>
              <a:gd name="T35" fmla="*/ 216 h 342"/>
              <a:gd name="T36" fmla="*/ 353 w 458"/>
              <a:gd name="T37" fmla="*/ 234 h 342"/>
              <a:gd name="T38" fmla="*/ 323 w 458"/>
              <a:gd name="T39" fmla="*/ 242 h 342"/>
              <a:gd name="T40" fmla="*/ 308 w 458"/>
              <a:gd name="T41" fmla="*/ 251 h 342"/>
              <a:gd name="T42" fmla="*/ 299 w 458"/>
              <a:gd name="T43" fmla="*/ 262 h 342"/>
              <a:gd name="T44" fmla="*/ 258 w 458"/>
              <a:gd name="T45" fmla="*/ 273 h 342"/>
              <a:gd name="T46" fmla="*/ 247 w 458"/>
              <a:gd name="T47" fmla="*/ 290 h 342"/>
              <a:gd name="T48" fmla="*/ 235 w 458"/>
              <a:gd name="T49" fmla="*/ 305 h 342"/>
              <a:gd name="T50" fmla="*/ 232 w 458"/>
              <a:gd name="T51" fmla="*/ 320 h 342"/>
              <a:gd name="T52" fmla="*/ 207 w 458"/>
              <a:gd name="T53" fmla="*/ 335 h 342"/>
              <a:gd name="T54" fmla="*/ 181 w 458"/>
              <a:gd name="T55" fmla="*/ 322 h 342"/>
              <a:gd name="T56" fmla="*/ 166 w 458"/>
              <a:gd name="T57" fmla="*/ 303 h 342"/>
              <a:gd name="T58" fmla="*/ 157 w 458"/>
              <a:gd name="T59" fmla="*/ 290 h 342"/>
              <a:gd name="T60" fmla="*/ 150 w 458"/>
              <a:gd name="T61" fmla="*/ 262 h 342"/>
              <a:gd name="T62" fmla="*/ 153 w 458"/>
              <a:gd name="T63" fmla="*/ 253 h 342"/>
              <a:gd name="T64" fmla="*/ 166 w 458"/>
              <a:gd name="T65" fmla="*/ 238 h 342"/>
              <a:gd name="T66" fmla="*/ 159 w 458"/>
              <a:gd name="T67" fmla="*/ 219 h 342"/>
              <a:gd name="T68" fmla="*/ 163 w 458"/>
              <a:gd name="T69" fmla="*/ 204 h 342"/>
              <a:gd name="T70" fmla="*/ 144 w 458"/>
              <a:gd name="T71" fmla="*/ 199 h 342"/>
              <a:gd name="T72" fmla="*/ 131 w 458"/>
              <a:gd name="T73" fmla="*/ 175 h 342"/>
              <a:gd name="T74" fmla="*/ 118 w 458"/>
              <a:gd name="T75" fmla="*/ 148 h 342"/>
              <a:gd name="T76" fmla="*/ 84 w 458"/>
              <a:gd name="T77" fmla="*/ 132 h 342"/>
              <a:gd name="T78" fmla="*/ 38 w 458"/>
              <a:gd name="T79" fmla="*/ 134 h 342"/>
              <a:gd name="T80" fmla="*/ 38 w 458"/>
              <a:gd name="T81" fmla="*/ 122 h 342"/>
              <a:gd name="T82" fmla="*/ 19 w 458"/>
              <a:gd name="T83" fmla="*/ 106 h 342"/>
              <a:gd name="T84" fmla="*/ 28 w 458"/>
              <a:gd name="T85" fmla="*/ 89 h 342"/>
              <a:gd name="T86" fmla="*/ 51 w 458"/>
              <a:gd name="T87" fmla="*/ 80 h 342"/>
              <a:gd name="T88" fmla="*/ 55 w 458"/>
              <a:gd name="T89" fmla="*/ 68 h 342"/>
              <a:gd name="T90" fmla="*/ 49 w 458"/>
              <a:gd name="T91" fmla="*/ 61 h 342"/>
              <a:gd name="T92" fmla="*/ 66 w 458"/>
              <a:gd name="T93" fmla="*/ 55 h 342"/>
              <a:gd name="T94" fmla="*/ 84 w 458"/>
              <a:gd name="T95" fmla="*/ 37 h 342"/>
              <a:gd name="T96" fmla="*/ 140 w 458"/>
              <a:gd name="T97" fmla="*/ 29 h 342"/>
              <a:gd name="T98" fmla="*/ 166 w 458"/>
              <a:gd name="T99" fmla="*/ 37 h 342"/>
              <a:gd name="T100" fmla="*/ 191 w 458"/>
              <a:gd name="T101" fmla="*/ 24 h 342"/>
              <a:gd name="T102" fmla="*/ 213 w 458"/>
              <a:gd name="T103" fmla="*/ 25 h 342"/>
              <a:gd name="T104" fmla="*/ 220 w 458"/>
              <a:gd name="T105" fmla="*/ 12 h 342"/>
              <a:gd name="T106" fmla="*/ 263 w 458"/>
              <a:gd name="T107" fmla="*/ 3 h 342"/>
              <a:gd name="T108" fmla="*/ 323 w 458"/>
              <a:gd name="T109" fmla="*/ 1 h 342"/>
              <a:gd name="T110" fmla="*/ 368 w 458"/>
              <a:gd name="T111" fmla="*/ 16 h 342"/>
              <a:gd name="T112" fmla="*/ 383 w 458"/>
              <a:gd name="T113" fmla="*/ 27 h 342"/>
              <a:gd name="T114" fmla="*/ 319 w 458"/>
              <a:gd name="T115" fmla="*/ 29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58" h="342">
                <a:moveTo>
                  <a:pt x="310" y="35"/>
                </a:moveTo>
                <a:cubicBezTo>
                  <a:pt x="310" y="37"/>
                  <a:pt x="314" y="36"/>
                  <a:pt x="314" y="39"/>
                </a:cubicBezTo>
                <a:cubicBezTo>
                  <a:pt x="316" y="40"/>
                  <a:pt x="319" y="37"/>
                  <a:pt x="319" y="37"/>
                </a:cubicBezTo>
                <a:cubicBezTo>
                  <a:pt x="322" y="36"/>
                  <a:pt x="322" y="39"/>
                  <a:pt x="325" y="39"/>
                </a:cubicBezTo>
                <a:cubicBezTo>
                  <a:pt x="326" y="38"/>
                  <a:pt x="327" y="37"/>
                  <a:pt x="329" y="37"/>
                </a:cubicBezTo>
                <a:cubicBezTo>
                  <a:pt x="330" y="36"/>
                  <a:pt x="332" y="37"/>
                  <a:pt x="334" y="37"/>
                </a:cubicBezTo>
                <a:cubicBezTo>
                  <a:pt x="341" y="35"/>
                  <a:pt x="349" y="32"/>
                  <a:pt x="355" y="35"/>
                </a:cubicBezTo>
                <a:cubicBezTo>
                  <a:pt x="353" y="39"/>
                  <a:pt x="345" y="36"/>
                  <a:pt x="343" y="40"/>
                </a:cubicBezTo>
                <a:cubicBezTo>
                  <a:pt x="344" y="44"/>
                  <a:pt x="347" y="40"/>
                  <a:pt x="347" y="40"/>
                </a:cubicBezTo>
                <a:cubicBezTo>
                  <a:pt x="351" y="41"/>
                  <a:pt x="351" y="43"/>
                  <a:pt x="356" y="40"/>
                </a:cubicBezTo>
                <a:cubicBezTo>
                  <a:pt x="358" y="40"/>
                  <a:pt x="359" y="39"/>
                  <a:pt x="360" y="39"/>
                </a:cubicBezTo>
                <a:cubicBezTo>
                  <a:pt x="361" y="38"/>
                  <a:pt x="369" y="35"/>
                  <a:pt x="370" y="35"/>
                </a:cubicBezTo>
                <a:cubicBezTo>
                  <a:pt x="373" y="40"/>
                  <a:pt x="368" y="33"/>
                  <a:pt x="371" y="33"/>
                </a:cubicBezTo>
                <a:cubicBezTo>
                  <a:pt x="372" y="33"/>
                  <a:pt x="377" y="33"/>
                  <a:pt x="377" y="33"/>
                </a:cubicBezTo>
                <a:cubicBezTo>
                  <a:pt x="378" y="32"/>
                  <a:pt x="381" y="30"/>
                  <a:pt x="386" y="31"/>
                </a:cubicBezTo>
                <a:cubicBezTo>
                  <a:pt x="386" y="34"/>
                  <a:pt x="387" y="36"/>
                  <a:pt x="384" y="37"/>
                </a:cubicBezTo>
                <a:cubicBezTo>
                  <a:pt x="384" y="38"/>
                  <a:pt x="382" y="39"/>
                  <a:pt x="381" y="40"/>
                </a:cubicBezTo>
                <a:cubicBezTo>
                  <a:pt x="379" y="43"/>
                  <a:pt x="378" y="47"/>
                  <a:pt x="373" y="46"/>
                </a:cubicBezTo>
                <a:cubicBezTo>
                  <a:pt x="374" y="52"/>
                  <a:pt x="377" y="44"/>
                  <a:pt x="381" y="46"/>
                </a:cubicBezTo>
                <a:cubicBezTo>
                  <a:pt x="383" y="47"/>
                  <a:pt x="382" y="43"/>
                  <a:pt x="383" y="42"/>
                </a:cubicBezTo>
                <a:cubicBezTo>
                  <a:pt x="385" y="41"/>
                  <a:pt x="392" y="43"/>
                  <a:pt x="392" y="39"/>
                </a:cubicBezTo>
                <a:cubicBezTo>
                  <a:pt x="396" y="45"/>
                  <a:pt x="408" y="36"/>
                  <a:pt x="411" y="40"/>
                </a:cubicBezTo>
                <a:cubicBezTo>
                  <a:pt x="412" y="39"/>
                  <a:pt x="414" y="37"/>
                  <a:pt x="416" y="35"/>
                </a:cubicBezTo>
                <a:cubicBezTo>
                  <a:pt x="422" y="37"/>
                  <a:pt x="426" y="33"/>
                  <a:pt x="431" y="33"/>
                </a:cubicBezTo>
                <a:cubicBezTo>
                  <a:pt x="430" y="33"/>
                  <a:pt x="432" y="35"/>
                  <a:pt x="433" y="35"/>
                </a:cubicBezTo>
                <a:cubicBezTo>
                  <a:pt x="434" y="35"/>
                  <a:pt x="441" y="34"/>
                  <a:pt x="442" y="35"/>
                </a:cubicBezTo>
                <a:cubicBezTo>
                  <a:pt x="444" y="37"/>
                  <a:pt x="443" y="34"/>
                  <a:pt x="446" y="35"/>
                </a:cubicBezTo>
                <a:cubicBezTo>
                  <a:pt x="449" y="36"/>
                  <a:pt x="453" y="39"/>
                  <a:pt x="457" y="39"/>
                </a:cubicBezTo>
                <a:cubicBezTo>
                  <a:pt x="458" y="42"/>
                  <a:pt x="455" y="41"/>
                  <a:pt x="453" y="42"/>
                </a:cubicBezTo>
                <a:cubicBezTo>
                  <a:pt x="452" y="43"/>
                  <a:pt x="451" y="45"/>
                  <a:pt x="450" y="46"/>
                </a:cubicBezTo>
                <a:cubicBezTo>
                  <a:pt x="445" y="48"/>
                  <a:pt x="437" y="47"/>
                  <a:pt x="437" y="53"/>
                </a:cubicBezTo>
                <a:cubicBezTo>
                  <a:pt x="432" y="53"/>
                  <a:pt x="426" y="53"/>
                  <a:pt x="424" y="55"/>
                </a:cubicBezTo>
                <a:cubicBezTo>
                  <a:pt x="426" y="58"/>
                  <a:pt x="430" y="59"/>
                  <a:pt x="422" y="59"/>
                </a:cubicBezTo>
                <a:cubicBezTo>
                  <a:pt x="422" y="61"/>
                  <a:pt x="425" y="61"/>
                  <a:pt x="427" y="61"/>
                </a:cubicBezTo>
                <a:cubicBezTo>
                  <a:pt x="424" y="66"/>
                  <a:pt x="415" y="65"/>
                  <a:pt x="414" y="72"/>
                </a:cubicBezTo>
                <a:cubicBezTo>
                  <a:pt x="411" y="72"/>
                  <a:pt x="415" y="69"/>
                  <a:pt x="414" y="68"/>
                </a:cubicBezTo>
                <a:cubicBezTo>
                  <a:pt x="413" y="68"/>
                  <a:pt x="408" y="71"/>
                  <a:pt x="405" y="72"/>
                </a:cubicBezTo>
                <a:cubicBezTo>
                  <a:pt x="405" y="74"/>
                  <a:pt x="407" y="73"/>
                  <a:pt x="409" y="74"/>
                </a:cubicBezTo>
                <a:cubicBezTo>
                  <a:pt x="404" y="78"/>
                  <a:pt x="407" y="77"/>
                  <a:pt x="405" y="83"/>
                </a:cubicBezTo>
                <a:cubicBezTo>
                  <a:pt x="405" y="85"/>
                  <a:pt x="398" y="86"/>
                  <a:pt x="397" y="87"/>
                </a:cubicBezTo>
                <a:cubicBezTo>
                  <a:pt x="397" y="88"/>
                  <a:pt x="398" y="92"/>
                  <a:pt x="397" y="93"/>
                </a:cubicBezTo>
                <a:cubicBezTo>
                  <a:pt x="396" y="94"/>
                  <a:pt x="392" y="93"/>
                  <a:pt x="390" y="94"/>
                </a:cubicBezTo>
                <a:cubicBezTo>
                  <a:pt x="391" y="97"/>
                  <a:pt x="393" y="97"/>
                  <a:pt x="394" y="100"/>
                </a:cubicBezTo>
                <a:cubicBezTo>
                  <a:pt x="395" y="104"/>
                  <a:pt x="399" y="102"/>
                  <a:pt x="401" y="104"/>
                </a:cubicBezTo>
                <a:cubicBezTo>
                  <a:pt x="402" y="104"/>
                  <a:pt x="401" y="107"/>
                  <a:pt x="401" y="107"/>
                </a:cubicBezTo>
                <a:cubicBezTo>
                  <a:pt x="403" y="109"/>
                  <a:pt x="406" y="108"/>
                  <a:pt x="407" y="109"/>
                </a:cubicBezTo>
                <a:cubicBezTo>
                  <a:pt x="407" y="113"/>
                  <a:pt x="409" y="113"/>
                  <a:pt x="409" y="117"/>
                </a:cubicBezTo>
                <a:cubicBezTo>
                  <a:pt x="403" y="119"/>
                  <a:pt x="397" y="117"/>
                  <a:pt x="390" y="121"/>
                </a:cubicBezTo>
                <a:cubicBezTo>
                  <a:pt x="395" y="125"/>
                  <a:pt x="399" y="131"/>
                  <a:pt x="409" y="130"/>
                </a:cubicBezTo>
                <a:cubicBezTo>
                  <a:pt x="408" y="133"/>
                  <a:pt x="410" y="133"/>
                  <a:pt x="412" y="134"/>
                </a:cubicBezTo>
                <a:cubicBezTo>
                  <a:pt x="413" y="138"/>
                  <a:pt x="409" y="136"/>
                  <a:pt x="409" y="139"/>
                </a:cubicBezTo>
                <a:cubicBezTo>
                  <a:pt x="409" y="141"/>
                  <a:pt x="406" y="143"/>
                  <a:pt x="403" y="143"/>
                </a:cubicBezTo>
                <a:cubicBezTo>
                  <a:pt x="401" y="150"/>
                  <a:pt x="410" y="146"/>
                  <a:pt x="409" y="152"/>
                </a:cubicBezTo>
                <a:cubicBezTo>
                  <a:pt x="405" y="152"/>
                  <a:pt x="405" y="154"/>
                  <a:pt x="407" y="154"/>
                </a:cubicBezTo>
                <a:cubicBezTo>
                  <a:pt x="405" y="160"/>
                  <a:pt x="401" y="153"/>
                  <a:pt x="397" y="154"/>
                </a:cubicBezTo>
                <a:cubicBezTo>
                  <a:pt x="394" y="154"/>
                  <a:pt x="396" y="160"/>
                  <a:pt x="392" y="160"/>
                </a:cubicBezTo>
                <a:cubicBezTo>
                  <a:pt x="392" y="163"/>
                  <a:pt x="393" y="164"/>
                  <a:pt x="396" y="165"/>
                </a:cubicBezTo>
                <a:cubicBezTo>
                  <a:pt x="395" y="168"/>
                  <a:pt x="391" y="166"/>
                  <a:pt x="388" y="167"/>
                </a:cubicBezTo>
                <a:cubicBezTo>
                  <a:pt x="383" y="168"/>
                  <a:pt x="378" y="172"/>
                  <a:pt x="373" y="173"/>
                </a:cubicBezTo>
                <a:cubicBezTo>
                  <a:pt x="373" y="175"/>
                  <a:pt x="377" y="174"/>
                  <a:pt x="379" y="175"/>
                </a:cubicBezTo>
                <a:cubicBezTo>
                  <a:pt x="381" y="176"/>
                  <a:pt x="382" y="182"/>
                  <a:pt x="386" y="180"/>
                </a:cubicBezTo>
                <a:cubicBezTo>
                  <a:pt x="388" y="184"/>
                  <a:pt x="383" y="184"/>
                  <a:pt x="383" y="186"/>
                </a:cubicBezTo>
                <a:cubicBezTo>
                  <a:pt x="382" y="188"/>
                  <a:pt x="385" y="194"/>
                  <a:pt x="381" y="195"/>
                </a:cubicBezTo>
                <a:cubicBezTo>
                  <a:pt x="383" y="202"/>
                  <a:pt x="396" y="200"/>
                  <a:pt x="397" y="208"/>
                </a:cubicBezTo>
                <a:cubicBezTo>
                  <a:pt x="395" y="208"/>
                  <a:pt x="390" y="209"/>
                  <a:pt x="390" y="206"/>
                </a:cubicBezTo>
                <a:cubicBezTo>
                  <a:pt x="388" y="207"/>
                  <a:pt x="389" y="208"/>
                  <a:pt x="390" y="208"/>
                </a:cubicBezTo>
                <a:cubicBezTo>
                  <a:pt x="385" y="214"/>
                  <a:pt x="382" y="213"/>
                  <a:pt x="373" y="212"/>
                </a:cubicBezTo>
                <a:cubicBezTo>
                  <a:pt x="376" y="205"/>
                  <a:pt x="365" y="211"/>
                  <a:pt x="368" y="204"/>
                </a:cubicBezTo>
                <a:cubicBezTo>
                  <a:pt x="362" y="203"/>
                  <a:pt x="362" y="208"/>
                  <a:pt x="356" y="206"/>
                </a:cubicBezTo>
                <a:cubicBezTo>
                  <a:pt x="359" y="209"/>
                  <a:pt x="358" y="210"/>
                  <a:pt x="355" y="210"/>
                </a:cubicBezTo>
                <a:cubicBezTo>
                  <a:pt x="355" y="213"/>
                  <a:pt x="366" y="213"/>
                  <a:pt x="356" y="214"/>
                </a:cubicBezTo>
                <a:cubicBezTo>
                  <a:pt x="358" y="218"/>
                  <a:pt x="363" y="215"/>
                  <a:pt x="366" y="216"/>
                </a:cubicBezTo>
                <a:cubicBezTo>
                  <a:pt x="370" y="216"/>
                  <a:pt x="375" y="219"/>
                  <a:pt x="381" y="217"/>
                </a:cubicBezTo>
                <a:cubicBezTo>
                  <a:pt x="377" y="223"/>
                  <a:pt x="372" y="228"/>
                  <a:pt x="368" y="232"/>
                </a:cubicBezTo>
                <a:cubicBezTo>
                  <a:pt x="363" y="231"/>
                  <a:pt x="360" y="233"/>
                  <a:pt x="356" y="234"/>
                </a:cubicBezTo>
                <a:cubicBezTo>
                  <a:pt x="356" y="234"/>
                  <a:pt x="353" y="234"/>
                  <a:pt x="353" y="234"/>
                </a:cubicBezTo>
                <a:cubicBezTo>
                  <a:pt x="351" y="236"/>
                  <a:pt x="352" y="234"/>
                  <a:pt x="349" y="234"/>
                </a:cubicBezTo>
                <a:cubicBezTo>
                  <a:pt x="344" y="234"/>
                  <a:pt x="339" y="238"/>
                  <a:pt x="332" y="238"/>
                </a:cubicBezTo>
                <a:cubicBezTo>
                  <a:pt x="329" y="238"/>
                  <a:pt x="332" y="240"/>
                  <a:pt x="332" y="240"/>
                </a:cubicBezTo>
                <a:cubicBezTo>
                  <a:pt x="330" y="244"/>
                  <a:pt x="329" y="241"/>
                  <a:pt x="323" y="242"/>
                </a:cubicBezTo>
                <a:cubicBezTo>
                  <a:pt x="323" y="243"/>
                  <a:pt x="325" y="243"/>
                  <a:pt x="327" y="244"/>
                </a:cubicBezTo>
                <a:cubicBezTo>
                  <a:pt x="327" y="246"/>
                  <a:pt x="313" y="248"/>
                  <a:pt x="315" y="242"/>
                </a:cubicBezTo>
                <a:cubicBezTo>
                  <a:pt x="314" y="243"/>
                  <a:pt x="309" y="242"/>
                  <a:pt x="308" y="244"/>
                </a:cubicBezTo>
                <a:cubicBezTo>
                  <a:pt x="307" y="245"/>
                  <a:pt x="309" y="249"/>
                  <a:pt x="308" y="251"/>
                </a:cubicBezTo>
                <a:cubicBezTo>
                  <a:pt x="308" y="251"/>
                  <a:pt x="303" y="249"/>
                  <a:pt x="302" y="251"/>
                </a:cubicBezTo>
                <a:cubicBezTo>
                  <a:pt x="302" y="252"/>
                  <a:pt x="305" y="254"/>
                  <a:pt x="304" y="257"/>
                </a:cubicBezTo>
                <a:cubicBezTo>
                  <a:pt x="302" y="259"/>
                  <a:pt x="301" y="257"/>
                  <a:pt x="299" y="257"/>
                </a:cubicBezTo>
                <a:cubicBezTo>
                  <a:pt x="299" y="258"/>
                  <a:pt x="299" y="260"/>
                  <a:pt x="299" y="262"/>
                </a:cubicBezTo>
                <a:cubicBezTo>
                  <a:pt x="298" y="262"/>
                  <a:pt x="296" y="262"/>
                  <a:pt x="295" y="262"/>
                </a:cubicBezTo>
                <a:cubicBezTo>
                  <a:pt x="293" y="263"/>
                  <a:pt x="295" y="265"/>
                  <a:pt x="293" y="266"/>
                </a:cubicBezTo>
                <a:cubicBezTo>
                  <a:pt x="290" y="267"/>
                  <a:pt x="282" y="265"/>
                  <a:pt x="284" y="271"/>
                </a:cubicBezTo>
                <a:cubicBezTo>
                  <a:pt x="276" y="273"/>
                  <a:pt x="267" y="274"/>
                  <a:pt x="258" y="273"/>
                </a:cubicBezTo>
                <a:cubicBezTo>
                  <a:pt x="254" y="276"/>
                  <a:pt x="252" y="285"/>
                  <a:pt x="247" y="281"/>
                </a:cubicBezTo>
                <a:cubicBezTo>
                  <a:pt x="247" y="282"/>
                  <a:pt x="249" y="284"/>
                  <a:pt x="248" y="286"/>
                </a:cubicBezTo>
                <a:cubicBezTo>
                  <a:pt x="248" y="287"/>
                  <a:pt x="245" y="286"/>
                  <a:pt x="245" y="286"/>
                </a:cubicBezTo>
                <a:cubicBezTo>
                  <a:pt x="244" y="287"/>
                  <a:pt x="247" y="289"/>
                  <a:pt x="247" y="290"/>
                </a:cubicBezTo>
                <a:cubicBezTo>
                  <a:pt x="247" y="290"/>
                  <a:pt x="245" y="291"/>
                  <a:pt x="245" y="292"/>
                </a:cubicBezTo>
                <a:cubicBezTo>
                  <a:pt x="245" y="294"/>
                  <a:pt x="239" y="298"/>
                  <a:pt x="243" y="299"/>
                </a:cubicBezTo>
                <a:cubicBezTo>
                  <a:pt x="243" y="302"/>
                  <a:pt x="240" y="300"/>
                  <a:pt x="239" y="301"/>
                </a:cubicBezTo>
                <a:cubicBezTo>
                  <a:pt x="238" y="302"/>
                  <a:pt x="236" y="304"/>
                  <a:pt x="235" y="305"/>
                </a:cubicBezTo>
                <a:cubicBezTo>
                  <a:pt x="235" y="306"/>
                  <a:pt x="236" y="308"/>
                  <a:pt x="235" y="309"/>
                </a:cubicBezTo>
                <a:cubicBezTo>
                  <a:pt x="233" y="311"/>
                  <a:pt x="235" y="313"/>
                  <a:pt x="233" y="316"/>
                </a:cubicBezTo>
                <a:cubicBezTo>
                  <a:pt x="233" y="317"/>
                  <a:pt x="230" y="316"/>
                  <a:pt x="230" y="316"/>
                </a:cubicBezTo>
                <a:cubicBezTo>
                  <a:pt x="230" y="317"/>
                  <a:pt x="231" y="319"/>
                  <a:pt x="232" y="320"/>
                </a:cubicBezTo>
                <a:cubicBezTo>
                  <a:pt x="232" y="323"/>
                  <a:pt x="230" y="323"/>
                  <a:pt x="230" y="326"/>
                </a:cubicBezTo>
                <a:cubicBezTo>
                  <a:pt x="230" y="327"/>
                  <a:pt x="231" y="330"/>
                  <a:pt x="232" y="329"/>
                </a:cubicBezTo>
                <a:cubicBezTo>
                  <a:pt x="229" y="336"/>
                  <a:pt x="226" y="338"/>
                  <a:pt x="220" y="342"/>
                </a:cubicBezTo>
                <a:cubicBezTo>
                  <a:pt x="214" y="342"/>
                  <a:pt x="211" y="338"/>
                  <a:pt x="207" y="335"/>
                </a:cubicBezTo>
                <a:cubicBezTo>
                  <a:pt x="202" y="342"/>
                  <a:pt x="191" y="331"/>
                  <a:pt x="192" y="331"/>
                </a:cubicBezTo>
                <a:cubicBezTo>
                  <a:pt x="191" y="331"/>
                  <a:pt x="190" y="335"/>
                  <a:pt x="191" y="335"/>
                </a:cubicBezTo>
                <a:cubicBezTo>
                  <a:pt x="188" y="334"/>
                  <a:pt x="188" y="331"/>
                  <a:pt x="187" y="329"/>
                </a:cubicBezTo>
                <a:cubicBezTo>
                  <a:pt x="185" y="327"/>
                  <a:pt x="180" y="327"/>
                  <a:pt x="181" y="322"/>
                </a:cubicBezTo>
                <a:cubicBezTo>
                  <a:pt x="179" y="319"/>
                  <a:pt x="176" y="318"/>
                  <a:pt x="174" y="316"/>
                </a:cubicBezTo>
                <a:cubicBezTo>
                  <a:pt x="174" y="314"/>
                  <a:pt x="176" y="315"/>
                  <a:pt x="178" y="314"/>
                </a:cubicBezTo>
                <a:cubicBezTo>
                  <a:pt x="177" y="310"/>
                  <a:pt x="173" y="312"/>
                  <a:pt x="170" y="309"/>
                </a:cubicBezTo>
                <a:cubicBezTo>
                  <a:pt x="169" y="307"/>
                  <a:pt x="169" y="304"/>
                  <a:pt x="166" y="303"/>
                </a:cubicBezTo>
                <a:cubicBezTo>
                  <a:pt x="163" y="307"/>
                  <a:pt x="166" y="300"/>
                  <a:pt x="166" y="301"/>
                </a:cubicBezTo>
                <a:cubicBezTo>
                  <a:pt x="166" y="299"/>
                  <a:pt x="164" y="301"/>
                  <a:pt x="163" y="299"/>
                </a:cubicBezTo>
                <a:cubicBezTo>
                  <a:pt x="161" y="297"/>
                  <a:pt x="164" y="294"/>
                  <a:pt x="161" y="294"/>
                </a:cubicBezTo>
                <a:cubicBezTo>
                  <a:pt x="157" y="294"/>
                  <a:pt x="160" y="286"/>
                  <a:pt x="157" y="290"/>
                </a:cubicBezTo>
                <a:cubicBezTo>
                  <a:pt x="155" y="289"/>
                  <a:pt x="155" y="286"/>
                  <a:pt x="151" y="286"/>
                </a:cubicBezTo>
                <a:cubicBezTo>
                  <a:pt x="152" y="284"/>
                  <a:pt x="155" y="283"/>
                  <a:pt x="155" y="281"/>
                </a:cubicBezTo>
                <a:cubicBezTo>
                  <a:pt x="155" y="278"/>
                  <a:pt x="151" y="279"/>
                  <a:pt x="148" y="279"/>
                </a:cubicBezTo>
                <a:cubicBezTo>
                  <a:pt x="146" y="272"/>
                  <a:pt x="147" y="269"/>
                  <a:pt x="150" y="262"/>
                </a:cubicBezTo>
                <a:cubicBezTo>
                  <a:pt x="145" y="259"/>
                  <a:pt x="153" y="256"/>
                  <a:pt x="146" y="257"/>
                </a:cubicBezTo>
                <a:cubicBezTo>
                  <a:pt x="145" y="254"/>
                  <a:pt x="149" y="256"/>
                  <a:pt x="150" y="255"/>
                </a:cubicBezTo>
                <a:cubicBezTo>
                  <a:pt x="150" y="254"/>
                  <a:pt x="149" y="251"/>
                  <a:pt x="150" y="251"/>
                </a:cubicBezTo>
                <a:cubicBezTo>
                  <a:pt x="151" y="251"/>
                  <a:pt x="152" y="253"/>
                  <a:pt x="153" y="253"/>
                </a:cubicBezTo>
                <a:cubicBezTo>
                  <a:pt x="153" y="249"/>
                  <a:pt x="153" y="245"/>
                  <a:pt x="153" y="242"/>
                </a:cubicBezTo>
                <a:cubicBezTo>
                  <a:pt x="156" y="242"/>
                  <a:pt x="158" y="240"/>
                  <a:pt x="159" y="238"/>
                </a:cubicBezTo>
                <a:cubicBezTo>
                  <a:pt x="161" y="238"/>
                  <a:pt x="160" y="240"/>
                  <a:pt x="161" y="242"/>
                </a:cubicBezTo>
                <a:cubicBezTo>
                  <a:pt x="163" y="240"/>
                  <a:pt x="163" y="237"/>
                  <a:pt x="166" y="238"/>
                </a:cubicBezTo>
                <a:cubicBezTo>
                  <a:pt x="168" y="236"/>
                  <a:pt x="164" y="235"/>
                  <a:pt x="164" y="234"/>
                </a:cubicBezTo>
                <a:cubicBezTo>
                  <a:pt x="165" y="232"/>
                  <a:pt x="170" y="232"/>
                  <a:pt x="170" y="230"/>
                </a:cubicBezTo>
                <a:cubicBezTo>
                  <a:pt x="171" y="227"/>
                  <a:pt x="164" y="226"/>
                  <a:pt x="168" y="221"/>
                </a:cubicBezTo>
                <a:cubicBezTo>
                  <a:pt x="160" y="226"/>
                  <a:pt x="172" y="217"/>
                  <a:pt x="159" y="219"/>
                </a:cubicBezTo>
                <a:cubicBezTo>
                  <a:pt x="158" y="213"/>
                  <a:pt x="164" y="214"/>
                  <a:pt x="170" y="214"/>
                </a:cubicBezTo>
                <a:cubicBezTo>
                  <a:pt x="170" y="212"/>
                  <a:pt x="166" y="212"/>
                  <a:pt x="166" y="210"/>
                </a:cubicBezTo>
                <a:cubicBezTo>
                  <a:pt x="167" y="208"/>
                  <a:pt x="164" y="209"/>
                  <a:pt x="163" y="208"/>
                </a:cubicBezTo>
                <a:cubicBezTo>
                  <a:pt x="162" y="208"/>
                  <a:pt x="163" y="205"/>
                  <a:pt x="163" y="204"/>
                </a:cubicBezTo>
                <a:cubicBezTo>
                  <a:pt x="162" y="204"/>
                  <a:pt x="158" y="201"/>
                  <a:pt x="157" y="201"/>
                </a:cubicBezTo>
                <a:cubicBezTo>
                  <a:pt x="156" y="201"/>
                  <a:pt x="154" y="196"/>
                  <a:pt x="151" y="193"/>
                </a:cubicBezTo>
                <a:cubicBezTo>
                  <a:pt x="149" y="196"/>
                  <a:pt x="148" y="199"/>
                  <a:pt x="146" y="193"/>
                </a:cubicBezTo>
                <a:cubicBezTo>
                  <a:pt x="144" y="194"/>
                  <a:pt x="144" y="197"/>
                  <a:pt x="144" y="199"/>
                </a:cubicBezTo>
                <a:cubicBezTo>
                  <a:pt x="141" y="199"/>
                  <a:pt x="138" y="199"/>
                  <a:pt x="135" y="199"/>
                </a:cubicBezTo>
                <a:cubicBezTo>
                  <a:pt x="129" y="191"/>
                  <a:pt x="133" y="185"/>
                  <a:pt x="135" y="176"/>
                </a:cubicBezTo>
                <a:cubicBezTo>
                  <a:pt x="134" y="175"/>
                  <a:pt x="133" y="173"/>
                  <a:pt x="133" y="171"/>
                </a:cubicBezTo>
                <a:cubicBezTo>
                  <a:pt x="131" y="171"/>
                  <a:pt x="131" y="173"/>
                  <a:pt x="131" y="175"/>
                </a:cubicBezTo>
                <a:cubicBezTo>
                  <a:pt x="126" y="175"/>
                  <a:pt x="133" y="164"/>
                  <a:pt x="125" y="167"/>
                </a:cubicBezTo>
                <a:cubicBezTo>
                  <a:pt x="128" y="164"/>
                  <a:pt x="128" y="162"/>
                  <a:pt x="125" y="160"/>
                </a:cubicBezTo>
                <a:cubicBezTo>
                  <a:pt x="125" y="157"/>
                  <a:pt x="122" y="158"/>
                  <a:pt x="120" y="158"/>
                </a:cubicBezTo>
                <a:cubicBezTo>
                  <a:pt x="118" y="155"/>
                  <a:pt x="119" y="151"/>
                  <a:pt x="118" y="148"/>
                </a:cubicBezTo>
                <a:cubicBezTo>
                  <a:pt x="117" y="146"/>
                  <a:pt x="112" y="146"/>
                  <a:pt x="114" y="141"/>
                </a:cubicBezTo>
                <a:cubicBezTo>
                  <a:pt x="111" y="142"/>
                  <a:pt x="110" y="140"/>
                  <a:pt x="109" y="139"/>
                </a:cubicBezTo>
                <a:cubicBezTo>
                  <a:pt x="108" y="139"/>
                  <a:pt x="105" y="140"/>
                  <a:pt x="105" y="139"/>
                </a:cubicBezTo>
                <a:cubicBezTo>
                  <a:pt x="103" y="136"/>
                  <a:pt x="88" y="138"/>
                  <a:pt x="84" y="132"/>
                </a:cubicBezTo>
                <a:cubicBezTo>
                  <a:pt x="77" y="135"/>
                  <a:pt x="62" y="127"/>
                  <a:pt x="58" y="132"/>
                </a:cubicBezTo>
                <a:cubicBezTo>
                  <a:pt x="56" y="135"/>
                  <a:pt x="56" y="131"/>
                  <a:pt x="53" y="132"/>
                </a:cubicBezTo>
                <a:cubicBezTo>
                  <a:pt x="48" y="132"/>
                  <a:pt x="44" y="135"/>
                  <a:pt x="40" y="135"/>
                </a:cubicBezTo>
                <a:cubicBezTo>
                  <a:pt x="40" y="135"/>
                  <a:pt x="39" y="134"/>
                  <a:pt x="38" y="134"/>
                </a:cubicBezTo>
                <a:cubicBezTo>
                  <a:pt x="36" y="133"/>
                  <a:pt x="34" y="134"/>
                  <a:pt x="32" y="134"/>
                </a:cubicBezTo>
                <a:cubicBezTo>
                  <a:pt x="32" y="130"/>
                  <a:pt x="31" y="129"/>
                  <a:pt x="28" y="128"/>
                </a:cubicBezTo>
                <a:cubicBezTo>
                  <a:pt x="28" y="125"/>
                  <a:pt x="33" y="127"/>
                  <a:pt x="34" y="126"/>
                </a:cubicBezTo>
                <a:cubicBezTo>
                  <a:pt x="35" y="125"/>
                  <a:pt x="29" y="121"/>
                  <a:pt x="38" y="122"/>
                </a:cubicBezTo>
                <a:cubicBezTo>
                  <a:pt x="35" y="117"/>
                  <a:pt x="21" y="123"/>
                  <a:pt x="17" y="119"/>
                </a:cubicBezTo>
                <a:cubicBezTo>
                  <a:pt x="21" y="109"/>
                  <a:pt x="33" y="119"/>
                  <a:pt x="40" y="111"/>
                </a:cubicBezTo>
                <a:cubicBezTo>
                  <a:pt x="36" y="107"/>
                  <a:pt x="24" y="110"/>
                  <a:pt x="19" y="111"/>
                </a:cubicBezTo>
                <a:cubicBezTo>
                  <a:pt x="17" y="109"/>
                  <a:pt x="18" y="108"/>
                  <a:pt x="19" y="106"/>
                </a:cubicBezTo>
                <a:cubicBezTo>
                  <a:pt x="18" y="105"/>
                  <a:pt x="17" y="106"/>
                  <a:pt x="17" y="107"/>
                </a:cubicBezTo>
                <a:cubicBezTo>
                  <a:pt x="15" y="107"/>
                  <a:pt x="16" y="105"/>
                  <a:pt x="15" y="104"/>
                </a:cubicBezTo>
                <a:cubicBezTo>
                  <a:pt x="8" y="105"/>
                  <a:pt x="5" y="102"/>
                  <a:pt x="0" y="100"/>
                </a:cubicBezTo>
                <a:cubicBezTo>
                  <a:pt x="4" y="88"/>
                  <a:pt x="19" y="91"/>
                  <a:pt x="28" y="89"/>
                </a:cubicBezTo>
                <a:cubicBezTo>
                  <a:pt x="31" y="88"/>
                  <a:pt x="30" y="89"/>
                  <a:pt x="32" y="87"/>
                </a:cubicBezTo>
                <a:cubicBezTo>
                  <a:pt x="32" y="87"/>
                  <a:pt x="35" y="85"/>
                  <a:pt x="34" y="85"/>
                </a:cubicBezTo>
                <a:cubicBezTo>
                  <a:pt x="39" y="83"/>
                  <a:pt x="46" y="85"/>
                  <a:pt x="49" y="83"/>
                </a:cubicBezTo>
                <a:cubicBezTo>
                  <a:pt x="51" y="82"/>
                  <a:pt x="49" y="81"/>
                  <a:pt x="51" y="80"/>
                </a:cubicBezTo>
                <a:cubicBezTo>
                  <a:pt x="52" y="78"/>
                  <a:pt x="55" y="79"/>
                  <a:pt x="56" y="78"/>
                </a:cubicBezTo>
                <a:cubicBezTo>
                  <a:pt x="58" y="76"/>
                  <a:pt x="59" y="74"/>
                  <a:pt x="62" y="72"/>
                </a:cubicBezTo>
                <a:cubicBezTo>
                  <a:pt x="64" y="66"/>
                  <a:pt x="56" y="71"/>
                  <a:pt x="58" y="65"/>
                </a:cubicBezTo>
                <a:cubicBezTo>
                  <a:pt x="55" y="62"/>
                  <a:pt x="55" y="68"/>
                  <a:pt x="55" y="68"/>
                </a:cubicBezTo>
                <a:cubicBezTo>
                  <a:pt x="53" y="69"/>
                  <a:pt x="45" y="64"/>
                  <a:pt x="40" y="66"/>
                </a:cubicBezTo>
                <a:cubicBezTo>
                  <a:pt x="37" y="61"/>
                  <a:pt x="44" y="64"/>
                  <a:pt x="45" y="63"/>
                </a:cubicBezTo>
                <a:cubicBezTo>
                  <a:pt x="45" y="62"/>
                  <a:pt x="45" y="61"/>
                  <a:pt x="45" y="61"/>
                </a:cubicBezTo>
                <a:cubicBezTo>
                  <a:pt x="46" y="60"/>
                  <a:pt x="48" y="61"/>
                  <a:pt x="49" y="61"/>
                </a:cubicBezTo>
                <a:cubicBezTo>
                  <a:pt x="49" y="60"/>
                  <a:pt x="50" y="57"/>
                  <a:pt x="51" y="57"/>
                </a:cubicBezTo>
                <a:cubicBezTo>
                  <a:pt x="53" y="56"/>
                  <a:pt x="52" y="59"/>
                  <a:pt x="53" y="59"/>
                </a:cubicBezTo>
                <a:cubicBezTo>
                  <a:pt x="53" y="59"/>
                  <a:pt x="59" y="58"/>
                  <a:pt x="58" y="53"/>
                </a:cubicBezTo>
                <a:cubicBezTo>
                  <a:pt x="62" y="53"/>
                  <a:pt x="62" y="56"/>
                  <a:pt x="66" y="55"/>
                </a:cubicBezTo>
                <a:cubicBezTo>
                  <a:pt x="69" y="55"/>
                  <a:pt x="66" y="53"/>
                  <a:pt x="66" y="53"/>
                </a:cubicBezTo>
                <a:cubicBezTo>
                  <a:pt x="66" y="51"/>
                  <a:pt x="70" y="52"/>
                  <a:pt x="69" y="48"/>
                </a:cubicBezTo>
                <a:cubicBezTo>
                  <a:pt x="74" y="48"/>
                  <a:pt x="78" y="48"/>
                  <a:pt x="83" y="48"/>
                </a:cubicBezTo>
                <a:cubicBezTo>
                  <a:pt x="87" y="48"/>
                  <a:pt x="83" y="40"/>
                  <a:pt x="84" y="37"/>
                </a:cubicBezTo>
                <a:cubicBezTo>
                  <a:pt x="91" y="38"/>
                  <a:pt x="97" y="40"/>
                  <a:pt x="103" y="37"/>
                </a:cubicBezTo>
                <a:cubicBezTo>
                  <a:pt x="103" y="35"/>
                  <a:pt x="101" y="35"/>
                  <a:pt x="99" y="35"/>
                </a:cubicBezTo>
                <a:cubicBezTo>
                  <a:pt x="101" y="32"/>
                  <a:pt x="107" y="33"/>
                  <a:pt x="110" y="31"/>
                </a:cubicBezTo>
                <a:cubicBezTo>
                  <a:pt x="115" y="28"/>
                  <a:pt x="129" y="30"/>
                  <a:pt x="140" y="29"/>
                </a:cubicBezTo>
                <a:cubicBezTo>
                  <a:pt x="143" y="29"/>
                  <a:pt x="144" y="27"/>
                  <a:pt x="146" y="27"/>
                </a:cubicBezTo>
                <a:cubicBezTo>
                  <a:pt x="151" y="27"/>
                  <a:pt x="155" y="29"/>
                  <a:pt x="159" y="27"/>
                </a:cubicBezTo>
                <a:cubicBezTo>
                  <a:pt x="158" y="29"/>
                  <a:pt x="160" y="34"/>
                  <a:pt x="161" y="33"/>
                </a:cubicBezTo>
                <a:cubicBezTo>
                  <a:pt x="163" y="30"/>
                  <a:pt x="161" y="32"/>
                  <a:pt x="166" y="37"/>
                </a:cubicBezTo>
                <a:cubicBezTo>
                  <a:pt x="170" y="36"/>
                  <a:pt x="163" y="31"/>
                  <a:pt x="172" y="33"/>
                </a:cubicBezTo>
                <a:cubicBezTo>
                  <a:pt x="169" y="30"/>
                  <a:pt x="175" y="26"/>
                  <a:pt x="166" y="25"/>
                </a:cubicBezTo>
                <a:cubicBezTo>
                  <a:pt x="167" y="22"/>
                  <a:pt x="181" y="16"/>
                  <a:pt x="181" y="24"/>
                </a:cubicBezTo>
                <a:cubicBezTo>
                  <a:pt x="187" y="24"/>
                  <a:pt x="186" y="21"/>
                  <a:pt x="191" y="24"/>
                </a:cubicBezTo>
                <a:cubicBezTo>
                  <a:pt x="193" y="25"/>
                  <a:pt x="194" y="26"/>
                  <a:pt x="196" y="27"/>
                </a:cubicBezTo>
                <a:cubicBezTo>
                  <a:pt x="198" y="29"/>
                  <a:pt x="204" y="29"/>
                  <a:pt x="211" y="31"/>
                </a:cubicBezTo>
                <a:cubicBezTo>
                  <a:pt x="211" y="29"/>
                  <a:pt x="209" y="30"/>
                  <a:pt x="207" y="29"/>
                </a:cubicBezTo>
                <a:cubicBezTo>
                  <a:pt x="208" y="27"/>
                  <a:pt x="210" y="25"/>
                  <a:pt x="213" y="25"/>
                </a:cubicBezTo>
                <a:cubicBezTo>
                  <a:pt x="210" y="21"/>
                  <a:pt x="202" y="21"/>
                  <a:pt x="196" y="20"/>
                </a:cubicBezTo>
                <a:cubicBezTo>
                  <a:pt x="196" y="15"/>
                  <a:pt x="204" y="16"/>
                  <a:pt x="209" y="16"/>
                </a:cubicBezTo>
                <a:cubicBezTo>
                  <a:pt x="210" y="12"/>
                  <a:pt x="207" y="13"/>
                  <a:pt x="204" y="12"/>
                </a:cubicBezTo>
                <a:cubicBezTo>
                  <a:pt x="208" y="5"/>
                  <a:pt x="215" y="12"/>
                  <a:pt x="220" y="12"/>
                </a:cubicBezTo>
                <a:cubicBezTo>
                  <a:pt x="224" y="13"/>
                  <a:pt x="224" y="10"/>
                  <a:pt x="228" y="11"/>
                </a:cubicBezTo>
                <a:cubicBezTo>
                  <a:pt x="237" y="11"/>
                  <a:pt x="243" y="15"/>
                  <a:pt x="250" y="11"/>
                </a:cubicBezTo>
                <a:cubicBezTo>
                  <a:pt x="253" y="9"/>
                  <a:pt x="257" y="10"/>
                  <a:pt x="261" y="9"/>
                </a:cubicBezTo>
                <a:cubicBezTo>
                  <a:pt x="264" y="8"/>
                  <a:pt x="263" y="5"/>
                  <a:pt x="263" y="3"/>
                </a:cubicBezTo>
                <a:cubicBezTo>
                  <a:pt x="266" y="3"/>
                  <a:pt x="270" y="4"/>
                  <a:pt x="273" y="3"/>
                </a:cubicBezTo>
                <a:cubicBezTo>
                  <a:pt x="275" y="3"/>
                  <a:pt x="276" y="1"/>
                  <a:pt x="278" y="1"/>
                </a:cubicBezTo>
                <a:cubicBezTo>
                  <a:pt x="282" y="1"/>
                  <a:pt x="287" y="4"/>
                  <a:pt x="295" y="3"/>
                </a:cubicBezTo>
                <a:cubicBezTo>
                  <a:pt x="300" y="2"/>
                  <a:pt x="312" y="0"/>
                  <a:pt x="323" y="1"/>
                </a:cubicBezTo>
                <a:cubicBezTo>
                  <a:pt x="326" y="1"/>
                  <a:pt x="326" y="3"/>
                  <a:pt x="329" y="3"/>
                </a:cubicBezTo>
                <a:cubicBezTo>
                  <a:pt x="339" y="5"/>
                  <a:pt x="349" y="1"/>
                  <a:pt x="349" y="11"/>
                </a:cubicBezTo>
                <a:cubicBezTo>
                  <a:pt x="354" y="12"/>
                  <a:pt x="354" y="8"/>
                  <a:pt x="358" y="9"/>
                </a:cubicBezTo>
                <a:cubicBezTo>
                  <a:pt x="358" y="15"/>
                  <a:pt x="365" y="13"/>
                  <a:pt x="368" y="16"/>
                </a:cubicBezTo>
                <a:cubicBezTo>
                  <a:pt x="373" y="18"/>
                  <a:pt x="373" y="14"/>
                  <a:pt x="377" y="14"/>
                </a:cubicBezTo>
                <a:cubicBezTo>
                  <a:pt x="375" y="21"/>
                  <a:pt x="384" y="17"/>
                  <a:pt x="388" y="18"/>
                </a:cubicBezTo>
                <a:cubicBezTo>
                  <a:pt x="385" y="22"/>
                  <a:pt x="385" y="19"/>
                  <a:pt x="386" y="25"/>
                </a:cubicBezTo>
                <a:cubicBezTo>
                  <a:pt x="384" y="23"/>
                  <a:pt x="382" y="24"/>
                  <a:pt x="383" y="27"/>
                </a:cubicBezTo>
                <a:cubicBezTo>
                  <a:pt x="363" y="29"/>
                  <a:pt x="339" y="30"/>
                  <a:pt x="325" y="31"/>
                </a:cubicBezTo>
                <a:cubicBezTo>
                  <a:pt x="323" y="31"/>
                  <a:pt x="323" y="32"/>
                  <a:pt x="323" y="33"/>
                </a:cubicBezTo>
                <a:cubicBezTo>
                  <a:pt x="321" y="33"/>
                  <a:pt x="322" y="31"/>
                  <a:pt x="323" y="31"/>
                </a:cubicBezTo>
                <a:cubicBezTo>
                  <a:pt x="324" y="30"/>
                  <a:pt x="320" y="29"/>
                  <a:pt x="319" y="29"/>
                </a:cubicBezTo>
                <a:cubicBezTo>
                  <a:pt x="319" y="30"/>
                  <a:pt x="320" y="33"/>
                  <a:pt x="319" y="33"/>
                </a:cubicBezTo>
                <a:cubicBezTo>
                  <a:pt x="316" y="34"/>
                  <a:pt x="312" y="32"/>
                  <a:pt x="310" y="3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9" name="ï$ḻîḑê">
            <a:extLst>
              <a:ext uri="{FF2B5EF4-FFF2-40B4-BE49-F238E27FC236}">
                <a16:creationId xmlns:a16="http://schemas.microsoft.com/office/drawing/2014/main" id="{9376FB68-7CC1-411F-A7D2-407E437B2E28}"/>
              </a:ext>
            </a:extLst>
          </p:cNvPr>
          <p:cNvSpPr/>
          <p:nvPr/>
        </p:nvSpPr>
        <p:spPr bwMode="auto">
          <a:xfrm>
            <a:off x="6887964" y="2365954"/>
            <a:ext cx="475008" cy="258195"/>
          </a:xfrm>
          <a:custGeom>
            <a:avLst/>
            <a:gdLst>
              <a:gd name="T0" fmla="*/ 209 w 224"/>
              <a:gd name="T1" fmla="*/ 12 h 122"/>
              <a:gd name="T2" fmla="*/ 222 w 224"/>
              <a:gd name="T3" fmla="*/ 19 h 122"/>
              <a:gd name="T4" fmla="*/ 217 w 224"/>
              <a:gd name="T5" fmla="*/ 23 h 122"/>
              <a:gd name="T6" fmla="*/ 207 w 224"/>
              <a:gd name="T7" fmla="*/ 27 h 122"/>
              <a:gd name="T8" fmla="*/ 181 w 224"/>
              <a:gd name="T9" fmla="*/ 32 h 122"/>
              <a:gd name="T10" fmla="*/ 193 w 224"/>
              <a:gd name="T11" fmla="*/ 36 h 122"/>
              <a:gd name="T12" fmla="*/ 170 w 224"/>
              <a:gd name="T13" fmla="*/ 45 h 122"/>
              <a:gd name="T14" fmla="*/ 163 w 224"/>
              <a:gd name="T15" fmla="*/ 49 h 122"/>
              <a:gd name="T16" fmla="*/ 152 w 224"/>
              <a:gd name="T17" fmla="*/ 55 h 122"/>
              <a:gd name="T18" fmla="*/ 133 w 224"/>
              <a:gd name="T19" fmla="*/ 62 h 122"/>
              <a:gd name="T20" fmla="*/ 127 w 224"/>
              <a:gd name="T21" fmla="*/ 68 h 122"/>
              <a:gd name="T22" fmla="*/ 114 w 224"/>
              <a:gd name="T23" fmla="*/ 70 h 122"/>
              <a:gd name="T24" fmla="*/ 122 w 224"/>
              <a:gd name="T25" fmla="*/ 81 h 122"/>
              <a:gd name="T26" fmla="*/ 109 w 224"/>
              <a:gd name="T27" fmla="*/ 90 h 122"/>
              <a:gd name="T28" fmla="*/ 99 w 224"/>
              <a:gd name="T29" fmla="*/ 96 h 122"/>
              <a:gd name="T30" fmla="*/ 83 w 224"/>
              <a:gd name="T31" fmla="*/ 107 h 122"/>
              <a:gd name="T32" fmla="*/ 88 w 224"/>
              <a:gd name="T33" fmla="*/ 116 h 122"/>
              <a:gd name="T34" fmla="*/ 73 w 224"/>
              <a:gd name="T35" fmla="*/ 120 h 122"/>
              <a:gd name="T36" fmla="*/ 45 w 224"/>
              <a:gd name="T37" fmla="*/ 114 h 122"/>
              <a:gd name="T38" fmla="*/ 36 w 224"/>
              <a:gd name="T39" fmla="*/ 116 h 122"/>
              <a:gd name="T40" fmla="*/ 23 w 224"/>
              <a:gd name="T41" fmla="*/ 107 h 122"/>
              <a:gd name="T42" fmla="*/ 36 w 224"/>
              <a:gd name="T43" fmla="*/ 96 h 122"/>
              <a:gd name="T44" fmla="*/ 51 w 224"/>
              <a:gd name="T45" fmla="*/ 96 h 122"/>
              <a:gd name="T46" fmla="*/ 25 w 224"/>
              <a:gd name="T47" fmla="*/ 90 h 122"/>
              <a:gd name="T48" fmla="*/ 40 w 224"/>
              <a:gd name="T49" fmla="*/ 79 h 122"/>
              <a:gd name="T50" fmla="*/ 53 w 224"/>
              <a:gd name="T51" fmla="*/ 79 h 122"/>
              <a:gd name="T52" fmla="*/ 53 w 224"/>
              <a:gd name="T53" fmla="*/ 71 h 122"/>
              <a:gd name="T54" fmla="*/ 49 w 224"/>
              <a:gd name="T55" fmla="*/ 62 h 122"/>
              <a:gd name="T56" fmla="*/ 40 w 224"/>
              <a:gd name="T57" fmla="*/ 58 h 122"/>
              <a:gd name="T58" fmla="*/ 60 w 224"/>
              <a:gd name="T59" fmla="*/ 56 h 122"/>
              <a:gd name="T60" fmla="*/ 68 w 224"/>
              <a:gd name="T61" fmla="*/ 53 h 122"/>
              <a:gd name="T62" fmla="*/ 83 w 224"/>
              <a:gd name="T63" fmla="*/ 42 h 122"/>
              <a:gd name="T64" fmla="*/ 51 w 224"/>
              <a:gd name="T65" fmla="*/ 47 h 122"/>
              <a:gd name="T66" fmla="*/ 29 w 224"/>
              <a:gd name="T67" fmla="*/ 42 h 122"/>
              <a:gd name="T68" fmla="*/ 6 w 224"/>
              <a:gd name="T69" fmla="*/ 36 h 122"/>
              <a:gd name="T70" fmla="*/ 2 w 224"/>
              <a:gd name="T71" fmla="*/ 25 h 122"/>
              <a:gd name="T72" fmla="*/ 40 w 224"/>
              <a:gd name="T73" fmla="*/ 15 h 122"/>
              <a:gd name="T74" fmla="*/ 66 w 224"/>
              <a:gd name="T75" fmla="*/ 10 h 122"/>
              <a:gd name="T76" fmla="*/ 97 w 224"/>
              <a:gd name="T77" fmla="*/ 4 h 122"/>
              <a:gd name="T78" fmla="*/ 129 w 224"/>
              <a:gd name="T79" fmla="*/ 2 h 122"/>
              <a:gd name="T80" fmla="*/ 146 w 224"/>
              <a:gd name="T81" fmla="*/ 2 h 122"/>
              <a:gd name="T82" fmla="*/ 178 w 224"/>
              <a:gd name="T83" fmla="*/ 2 h 122"/>
              <a:gd name="T84" fmla="*/ 209 w 224"/>
              <a:gd name="T85" fmla="*/ 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4" h="122">
                <a:moveTo>
                  <a:pt x="209" y="4"/>
                </a:moveTo>
                <a:cubicBezTo>
                  <a:pt x="206" y="8"/>
                  <a:pt x="209" y="7"/>
                  <a:pt x="209" y="12"/>
                </a:cubicBezTo>
                <a:cubicBezTo>
                  <a:pt x="214" y="12"/>
                  <a:pt x="219" y="12"/>
                  <a:pt x="224" y="12"/>
                </a:cubicBezTo>
                <a:cubicBezTo>
                  <a:pt x="224" y="15"/>
                  <a:pt x="222" y="16"/>
                  <a:pt x="222" y="19"/>
                </a:cubicBezTo>
                <a:cubicBezTo>
                  <a:pt x="221" y="20"/>
                  <a:pt x="218" y="18"/>
                  <a:pt x="217" y="19"/>
                </a:cubicBezTo>
                <a:cubicBezTo>
                  <a:pt x="216" y="20"/>
                  <a:pt x="217" y="23"/>
                  <a:pt x="217" y="23"/>
                </a:cubicBezTo>
                <a:cubicBezTo>
                  <a:pt x="214" y="24"/>
                  <a:pt x="210" y="25"/>
                  <a:pt x="209" y="23"/>
                </a:cubicBezTo>
                <a:cubicBezTo>
                  <a:pt x="207" y="22"/>
                  <a:pt x="208" y="26"/>
                  <a:pt x="207" y="27"/>
                </a:cubicBezTo>
                <a:cubicBezTo>
                  <a:pt x="205" y="28"/>
                  <a:pt x="200" y="25"/>
                  <a:pt x="200" y="29"/>
                </a:cubicBezTo>
                <a:cubicBezTo>
                  <a:pt x="194" y="28"/>
                  <a:pt x="185" y="26"/>
                  <a:pt x="181" y="32"/>
                </a:cubicBezTo>
                <a:cubicBezTo>
                  <a:pt x="183" y="37"/>
                  <a:pt x="191" y="32"/>
                  <a:pt x="193" y="30"/>
                </a:cubicBezTo>
                <a:cubicBezTo>
                  <a:pt x="195" y="31"/>
                  <a:pt x="192" y="33"/>
                  <a:pt x="193" y="36"/>
                </a:cubicBezTo>
                <a:cubicBezTo>
                  <a:pt x="186" y="36"/>
                  <a:pt x="182" y="39"/>
                  <a:pt x="176" y="40"/>
                </a:cubicBezTo>
                <a:cubicBezTo>
                  <a:pt x="173" y="41"/>
                  <a:pt x="171" y="43"/>
                  <a:pt x="170" y="45"/>
                </a:cubicBezTo>
                <a:cubicBezTo>
                  <a:pt x="169" y="46"/>
                  <a:pt x="166" y="45"/>
                  <a:pt x="165" y="45"/>
                </a:cubicBezTo>
                <a:cubicBezTo>
                  <a:pt x="163" y="46"/>
                  <a:pt x="164" y="48"/>
                  <a:pt x="163" y="49"/>
                </a:cubicBezTo>
                <a:cubicBezTo>
                  <a:pt x="161" y="50"/>
                  <a:pt x="157" y="47"/>
                  <a:pt x="157" y="51"/>
                </a:cubicBezTo>
                <a:cubicBezTo>
                  <a:pt x="157" y="54"/>
                  <a:pt x="152" y="52"/>
                  <a:pt x="152" y="55"/>
                </a:cubicBezTo>
                <a:cubicBezTo>
                  <a:pt x="151" y="59"/>
                  <a:pt x="146" y="56"/>
                  <a:pt x="144" y="58"/>
                </a:cubicBezTo>
                <a:cubicBezTo>
                  <a:pt x="142" y="61"/>
                  <a:pt x="137" y="60"/>
                  <a:pt x="133" y="62"/>
                </a:cubicBezTo>
                <a:cubicBezTo>
                  <a:pt x="132" y="62"/>
                  <a:pt x="133" y="64"/>
                  <a:pt x="131" y="64"/>
                </a:cubicBezTo>
                <a:cubicBezTo>
                  <a:pt x="126" y="64"/>
                  <a:pt x="129" y="66"/>
                  <a:pt x="127" y="68"/>
                </a:cubicBezTo>
                <a:cubicBezTo>
                  <a:pt x="127" y="68"/>
                  <a:pt x="126" y="68"/>
                  <a:pt x="125" y="68"/>
                </a:cubicBezTo>
                <a:cubicBezTo>
                  <a:pt x="124" y="68"/>
                  <a:pt x="120" y="71"/>
                  <a:pt x="114" y="70"/>
                </a:cubicBezTo>
                <a:cubicBezTo>
                  <a:pt x="115" y="72"/>
                  <a:pt x="122" y="73"/>
                  <a:pt x="114" y="73"/>
                </a:cubicBezTo>
                <a:cubicBezTo>
                  <a:pt x="115" y="77"/>
                  <a:pt x="124" y="74"/>
                  <a:pt x="122" y="81"/>
                </a:cubicBezTo>
                <a:cubicBezTo>
                  <a:pt x="118" y="77"/>
                  <a:pt x="118" y="81"/>
                  <a:pt x="118" y="86"/>
                </a:cubicBezTo>
                <a:cubicBezTo>
                  <a:pt x="114" y="81"/>
                  <a:pt x="112" y="88"/>
                  <a:pt x="109" y="90"/>
                </a:cubicBezTo>
                <a:cubicBezTo>
                  <a:pt x="105" y="92"/>
                  <a:pt x="100" y="90"/>
                  <a:pt x="97" y="94"/>
                </a:cubicBezTo>
                <a:cubicBezTo>
                  <a:pt x="96" y="96"/>
                  <a:pt x="99" y="95"/>
                  <a:pt x="99" y="96"/>
                </a:cubicBezTo>
                <a:cubicBezTo>
                  <a:pt x="100" y="97"/>
                  <a:pt x="93" y="99"/>
                  <a:pt x="97" y="99"/>
                </a:cubicBezTo>
                <a:cubicBezTo>
                  <a:pt x="95" y="105"/>
                  <a:pt x="85" y="101"/>
                  <a:pt x="83" y="107"/>
                </a:cubicBezTo>
                <a:cubicBezTo>
                  <a:pt x="86" y="110"/>
                  <a:pt x="91" y="111"/>
                  <a:pt x="97" y="111"/>
                </a:cubicBezTo>
                <a:cubicBezTo>
                  <a:pt x="99" y="117"/>
                  <a:pt x="88" y="112"/>
                  <a:pt x="88" y="116"/>
                </a:cubicBezTo>
                <a:cubicBezTo>
                  <a:pt x="88" y="119"/>
                  <a:pt x="86" y="116"/>
                  <a:pt x="84" y="116"/>
                </a:cubicBezTo>
                <a:cubicBezTo>
                  <a:pt x="80" y="116"/>
                  <a:pt x="78" y="122"/>
                  <a:pt x="73" y="120"/>
                </a:cubicBezTo>
                <a:cubicBezTo>
                  <a:pt x="72" y="118"/>
                  <a:pt x="69" y="118"/>
                  <a:pt x="70" y="114"/>
                </a:cubicBezTo>
                <a:cubicBezTo>
                  <a:pt x="60" y="113"/>
                  <a:pt x="54" y="116"/>
                  <a:pt x="45" y="114"/>
                </a:cubicBezTo>
                <a:cubicBezTo>
                  <a:pt x="45" y="114"/>
                  <a:pt x="43" y="112"/>
                  <a:pt x="43" y="112"/>
                </a:cubicBezTo>
                <a:cubicBezTo>
                  <a:pt x="40" y="112"/>
                  <a:pt x="39" y="116"/>
                  <a:pt x="36" y="116"/>
                </a:cubicBezTo>
                <a:cubicBezTo>
                  <a:pt x="27" y="117"/>
                  <a:pt x="20" y="114"/>
                  <a:pt x="10" y="112"/>
                </a:cubicBezTo>
                <a:cubicBezTo>
                  <a:pt x="13" y="109"/>
                  <a:pt x="17" y="107"/>
                  <a:pt x="23" y="107"/>
                </a:cubicBezTo>
                <a:cubicBezTo>
                  <a:pt x="27" y="106"/>
                  <a:pt x="23" y="99"/>
                  <a:pt x="27" y="97"/>
                </a:cubicBezTo>
                <a:cubicBezTo>
                  <a:pt x="32" y="99"/>
                  <a:pt x="31" y="95"/>
                  <a:pt x="36" y="96"/>
                </a:cubicBezTo>
                <a:cubicBezTo>
                  <a:pt x="36" y="102"/>
                  <a:pt x="43" y="101"/>
                  <a:pt x="49" y="101"/>
                </a:cubicBezTo>
                <a:cubicBezTo>
                  <a:pt x="53" y="100"/>
                  <a:pt x="47" y="98"/>
                  <a:pt x="51" y="96"/>
                </a:cubicBezTo>
                <a:cubicBezTo>
                  <a:pt x="50" y="91"/>
                  <a:pt x="40" y="97"/>
                  <a:pt x="43" y="88"/>
                </a:cubicBezTo>
                <a:cubicBezTo>
                  <a:pt x="36" y="90"/>
                  <a:pt x="33" y="93"/>
                  <a:pt x="25" y="90"/>
                </a:cubicBezTo>
                <a:cubicBezTo>
                  <a:pt x="26" y="86"/>
                  <a:pt x="30" y="85"/>
                  <a:pt x="34" y="84"/>
                </a:cubicBezTo>
                <a:cubicBezTo>
                  <a:pt x="36" y="83"/>
                  <a:pt x="38" y="81"/>
                  <a:pt x="40" y="79"/>
                </a:cubicBezTo>
                <a:cubicBezTo>
                  <a:pt x="42" y="79"/>
                  <a:pt x="43" y="78"/>
                  <a:pt x="43" y="77"/>
                </a:cubicBezTo>
                <a:cubicBezTo>
                  <a:pt x="48" y="76"/>
                  <a:pt x="51" y="77"/>
                  <a:pt x="53" y="79"/>
                </a:cubicBezTo>
                <a:cubicBezTo>
                  <a:pt x="55" y="78"/>
                  <a:pt x="57" y="76"/>
                  <a:pt x="58" y="73"/>
                </a:cubicBezTo>
                <a:cubicBezTo>
                  <a:pt x="59" y="70"/>
                  <a:pt x="54" y="73"/>
                  <a:pt x="53" y="71"/>
                </a:cubicBezTo>
                <a:cubicBezTo>
                  <a:pt x="52" y="71"/>
                  <a:pt x="51" y="67"/>
                  <a:pt x="51" y="66"/>
                </a:cubicBezTo>
                <a:cubicBezTo>
                  <a:pt x="50" y="65"/>
                  <a:pt x="48" y="64"/>
                  <a:pt x="49" y="62"/>
                </a:cubicBezTo>
                <a:cubicBezTo>
                  <a:pt x="48" y="63"/>
                  <a:pt x="46" y="64"/>
                  <a:pt x="43" y="64"/>
                </a:cubicBezTo>
                <a:cubicBezTo>
                  <a:pt x="44" y="60"/>
                  <a:pt x="43" y="58"/>
                  <a:pt x="40" y="58"/>
                </a:cubicBezTo>
                <a:cubicBezTo>
                  <a:pt x="41" y="55"/>
                  <a:pt x="43" y="52"/>
                  <a:pt x="49" y="53"/>
                </a:cubicBezTo>
                <a:cubicBezTo>
                  <a:pt x="54" y="52"/>
                  <a:pt x="53" y="59"/>
                  <a:pt x="60" y="56"/>
                </a:cubicBezTo>
                <a:cubicBezTo>
                  <a:pt x="60" y="59"/>
                  <a:pt x="61" y="60"/>
                  <a:pt x="62" y="60"/>
                </a:cubicBezTo>
                <a:cubicBezTo>
                  <a:pt x="68" y="62"/>
                  <a:pt x="65" y="54"/>
                  <a:pt x="68" y="53"/>
                </a:cubicBezTo>
                <a:cubicBezTo>
                  <a:pt x="77" y="51"/>
                  <a:pt x="85" y="48"/>
                  <a:pt x="90" y="42"/>
                </a:cubicBezTo>
                <a:cubicBezTo>
                  <a:pt x="90" y="37"/>
                  <a:pt x="87" y="44"/>
                  <a:pt x="83" y="42"/>
                </a:cubicBezTo>
                <a:cubicBezTo>
                  <a:pt x="80" y="44"/>
                  <a:pt x="75" y="44"/>
                  <a:pt x="73" y="47"/>
                </a:cubicBezTo>
                <a:cubicBezTo>
                  <a:pt x="68" y="46"/>
                  <a:pt x="59" y="48"/>
                  <a:pt x="51" y="47"/>
                </a:cubicBezTo>
                <a:cubicBezTo>
                  <a:pt x="46" y="47"/>
                  <a:pt x="44" y="44"/>
                  <a:pt x="38" y="47"/>
                </a:cubicBezTo>
                <a:cubicBezTo>
                  <a:pt x="36" y="40"/>
                  <a:pt x="31" y="48"/>
                  <a:pt x="29" y="42"/>
                </a:cubicBezTo>
                <a:cubicBezTo>
                  <a:pt x="26" y="45"/>
                  <a:pt x="21" y="40"/>
                  <a:pt x="14" y="42"/>
                </a:cubicBezTo>
                <a:cubicBezTo>
                  <a:pt x="15" y="36"/>
                  <a:pt x="8" y="39"/>
                  <a:pt x="6" y="36"/>
                </a:cubicBezTo>
                <a:cubicBezTo>
                  <a:pt x="5" y="31"/>
                  <a:pt x="10" y="32"/>
                  <a:pt x="12" y="30"/>
                </a:cubicBezTo>
                <a:cubicBezTo>
                  <a:pt x="12" y="25"/>
                  <a:pt x="0" y="33"/>
                  <a:pt x="2" y="25"/>
                </a:cubicBezTo>
                <a:cubicBezTo>
                  <a:pt x="11" y="22"/>
                  <a:pt x="25" y="21"/>
                  <a:pt x="38" y="19"/>
                </a:cubicBezTo>
                <a:cubicBezTo>
                  <a:pt x="40" y="19"/>
                  <a:pt x="39" y="17"/>
                  <a:pt x="40" y="15"/>
                </a:cubicBezTo>
                <a:cubicBezTo>
                  <a:pt x="49" y="17"/>
                  <a:pt x="57" y="13"/>
                  <a:pt x="62" y="15"/>
                </a:cubicBezTo>
                <a:cubicBezTo>
                  <a:pt x="64" y="14"/>
                  <a:pt x="65" y="12"/>
                  <a:pt x="66" y="10"/>
                </a:cubicBezTo>
                <a:cubicBezTo>
                  <a:pt x="77" y="9"/>
                  <a:pt x="87" y="6"/>
                  <a:pt x="96" y="8"/>
                </a:cubicBezTo>
                <a:cubicBezTo>
                  <a:pt x="97" y="8"/>
                  <a:pt x="97" y="6"/>
                  <a:pt x="97" y="4"/>
                </a:cubicBezTo>
                <a:cubicBezTo>
                  <a:pt x="105" y="5"/>
                  <a:pt x="115" y="3"/>
                  <a:pt x="120" y="6"/>
                </a:cubicBezTo>
                <a:cubicBezTo>
                  <a:pt x="121" y="3"/>
                  <a:pt x="129" y="6"/>
                  <a:pt x="129" y="2"/>
                </a:cubicBezTo>
                <a:cubicBezTo>
                  <a:pt x="134" y="4"/>
                  <a:pt x="141" y="5"/>
                  <a:pt x="148" y="4"/>
                </a:cubicBezTo>
                <a:cubicBezTo>
                  <a:pt x="148" y="3"/>
                  <a:pt x="147" y="3"/>
                  <a:pt x="146" y="2"/>
                </a:cubicBezTo>
                <a:cubicBezTo>
                  <a:pt x="146" y="0"/>
                  <a:pt x="148" y="1"/>
                  <a:pt x="148" y="2"/>
                </a:cubicBezTo>
                <a:cubicBezTo>
                  <a:pt x="156" y="4"/>
                  <a:pt x="169" y="1"/>
                  <a:pt x="178" y="2"/>
                </a:cubicBezTo>
                <a:cubicBezTo>
                  <a:pt x="178" y="2"/>
                  <a:pt x="177" y="6"/>
                  <a:pt x="178" y="6"/>
                </a:cubicBezTo>
                <a:cubicBezTo>
                  <a:pt x="192" y="6"/>
                  <a:pt x="193" y="3"/>
                  <a:pt x="209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0" name="iṡļíďè">
            <a:extLst>
              <a:ext uri="{FF2B5EF4-FFF2-40B4-BE49-F238E27FC236}">
                <a16:creationId xmlns:a16="http://schemas.microsoft.com/office/drawing/2014/main" id="{623CE988-58A9-4C05-985B-9C69610F8D46}"/>
              </a:ext>
            </a:extLst>
          </p:cNvPr>
          <p:cNvSpPr/>
          <p:nvPr/>
        </p:nvSpPr>
        <p:spPr bwMode="auto">
          <a:xfrm>
            <a:off x="8651055" y="2464381"/>
            <a:ext cx="135513" cy="49928"/>
          </a:xfrm>
          <a:custGeom>
            <a:avLst/>
            <a:gdLst>
              <a:gd name="T0" fmla="*/ 17 w 64"/>
              <a:gd name="T1" fmla="*/ 3 h 24"/>
              <a:gd name="T2" fmla="*/ 17 w 64"/>
              <a:gd name="T3" fmla="*/ 5 h 24"/>
              <a:gd name="T4" fmla="*/ 22 w 64"/>
              <a:gd name="T5" fmla="*/ 10 h 24"/>
              <a:gd name="T6" fmla="*/ 28 w 64"/>
              <a:gd name="T7" fmla="*/ 7 h 24"/>
              <a:gd name="T8" fmla="*/ 37 w 64"/>
              <a:gd name="T9" fmla="*/ 10 h 24"/>
              <a:gd name="T10" fmla="*/ 54 w 64"/>
              <a:gd name="T11" fmla="*/ 7 h 24"/>
              <a:gd name="T12" fmla="*/ 61 w 64"/>
              <a:gd name="T13" fmla="*/ 10 h 24"/>
              <a:gd name="T14" fmla="*/ 58 w 64"/>
              <a:gd name="T15" fmla="*/ 18 h 24"/>
              <a:gd name="T16" fmla="*/ 41 w 64"/>
              <a:gd name="T17" fmla="*/ 20 h 24"/>
              <a:gd name="T18" fmla="*/ 30 w 64"/>
              <a:gd name="T19" fmla="*/ 24 h 24"/>
              <a:gd name="T20" fmla="*/ 11 w 64"/>
              <a:gd name="T21" fmla="*/ 10 h 24"/>
              <a:gd name="T22" fmla="*/ 2 w 64"/>
              <a:gd name="T23" fmla="*/ 9 h 24"/>
              <a:gd name="T24" fmla="*/ 17 w 64"/>
              <a:gd name="T25" fmla="*/ 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24">
                <a:moveTo>
                  <a:pt x="17" y="3"/>
                </a:moveTo>
                <a:cubicBezTo>
                  <a:pt x="19" y="3"/>
                  <a:pt x="18" y="5"/>
                  <a:pt x="17" y="5"/>
                </a:cubicBezTo>
                <a:cubicBezTo>
                  <a:pt x="16" y="9"/>
                  <a:pt x="25" y="4"/>
                  <a:pt x="22" y="10"/>
                </a:cubicBezTo>
                <a:cubicBezTo>
                  <a:pt x="26" y="11"/>
                  <a:pt x="25" y="7"/>
                  <a:pt x="28" y="7"/>
                </a:cubicBezTo>
                <a:cubicBezTo>
                  <a:pt x="32" y="11"/>
                  <a:pt x="36" y="3"/>
                  <a:pt x="37" y="10"/>
                </a:cubicBezTo>
                <a:cubicBezTo>
                  <a:pt x="42" y="9"/>
                  <a:pt x="49" y="8"/>
                  <a:pt x="54" y="7"/>
                </a:cubicBezTo>
                <a:cubicBezTo>
                  <a:pt x="53" y="12"/>
                  <a:pt x="63" y="5"/>
                  <a:pt x="61" y="10"/>
                </a:cubicBezTo>
                <a:cubicBezTo>
                  <a:pt x="64" y="16"/>
                  <a:pt x="50" y="14"/>
                  <a:pt x="58" y="18"/>
                </a:cubicBezTo>
                <a:cubicBezTo>
                  <a:pt x="56" y="22"/>
                  <a:pt x="46" y="19"/>
                  <a:pt x="41" y="20"/>
                </a:cubicBezTo>
                <a:cubicBezTo>
                  <a:pt x="37" y="20"/>
                  <a:pt x="33" y="22"/>
                  <a:pt x="30" y="24"/>
                </a:cubicBezTo>
                <a:cubicBezTo>
                  <a:pt x="22" y="20"/>
                  <a:pt x="15" y="17"/>
                  <a:pt x="11" y="10"/>
                </a:cubicBezTo>
                <a:cubicBezTo>
                  <a:pt x="8" y="9"/>
                  <a:pt x="1" y="13"/>
                  <a:pt x="2" y="9"/>
                </a:cubicBezTo>
                <a:cubicBezTo>
                  <a:pt x="0" y="0"/>
                  <a:pt x="16" y="9"/>
                  <a:pt x="17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1" name="íṥľiḋè">
            <a:extLst>
              <a:ext uri="{FF2B5EF4-FFF2-40B4-BE49-F238E27FC236}">
                <a16:creationId xmlns:a16="http://schemas.microsoft.com/office/drawing/2014/main" id="{66A56641-584D-473F-8692-3B86CB8B7F70}"/>
              </a:ext>
            </a:extLst>
          </p:cNvPr>
          <p:cNvSpPr/>
          <p:nvPr/>
        </p:nvSpPr>
        <p:spPr bwMode="auto">
          <a:xfrm>
            <a:off x="6521367" y="2531427"/>
            <a:ext cx="64191" cy="19971"/>
          </a:xfrm>
          <a:custGeom>
            <a:avLst/>
            <a:gdLst>
              <a:gd name="T0" fmla="*/ 28 w 30"/>
              <a:gd name="T1" fmla="*/ 1 h 9"/>
              <a:gd name="T2" fmla="*/ 17 w 30"/>
              <a:gd name="T3" fmla="*/ 6 h 9"/>
              <a:gd name="T4" fmla="*/ 13 w 30"/>
              <a:gd name="T5" fmla="*/ 8 h 9"/>
              <a:gd name="T6" fmla="*/ 6 w 30"/>
              <a:gd name="T7" fmla="*/ 8 h 9"/>
              <a:gd name="T8" fmla="*/ 10 w 30"/>
              <a:gd name="T9" fmla="*/ 3 h 9"/>
              <a:gd name="T10" fmla="*/ 28 w 30"/>
              <a:gd name="T11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9">
                <a:moveTo>
                  <a:pt x="28" y="1"/>
                </a:moveTo>
                <a:cubicBezTo>
                  <a:pt x="30" y="7"/>
                  <a:pt x="22" y="6"/>
                  <a:pt x="17" y="6"/>
                </a:cubicBezTo>
                <a:cubicBezTo>
                  <a:pt x="15" y="7"/>
                  <a:pt x="15" y="8"/>
                  <a:pt x="13" y="8"/>
                </a:cubicBezTo>
                <a:cubicBezTo>
                  <a:pt x="10" y="8"/>
                  <a:pt x="6" y="6"/>
                  <a:pt x="6" y="8"/>
                </a:cubicBezTo>
                <a:cubicBezTo>
                  <a:pt x="0" y="9"/>
                  <a:pt x="9" y="2"/>
                  <a:pt x="10" y="3"/>
                </a:cubicBezTo>
                <a:cubicBezTo>
                  <a:pt x="13" y="7"/>
                  <a:pt x="22" y="0"/>
                  <a:pt x="28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2" name="ïṡliḋê">
            <a:extLst>
              <a:ext uri="{FF2B5EF4-FFF2-40B4-BE49-F238E27FC236}">
                <a16:creationId xmlns:a16="http://schemas.microsoft.com/office/drawing/2014/main" id="{2EF49869-179B-424F-A34A-CA4979AEE880}"/>
              </a:ext>
            </a:extLst>
          </p:cNvPr>
          <p:cNvSpPr/>
          <p:nvPr/>
        </p:nvSpPr>
        <p:spPr bwMode="auto">
          <a:xfrm>
            <a:off x="6770997" y="2531427"/>
            <a:ext cx="57058" cy="38516"/>
          </a:xfrm>
          <a:custGeom>
            <a:avLst/>
            <a:gdLst>
              <a:gd name="T0" fmla="*/ 13 w 27"/>
              <a:gd name="T1" fmla="*/ 1 h 18"/>
              <a:gd name="T2" fmla="*/ 9 w 27"/>
              <a:gd name="T3" fmla="*/ 3 h 18"/>
              <a:gd name="T4" fmla="*/ 18 w 27"/>
              <a:gd name="T5" fmla="*/ 8 h 18"/>
              <a:gd name="T6" fmla="*/ 22 w 27"/>
              <a:gd name="T7" fmla="*/ 6 h 18"/>
              <a:gd name="T8" fmla="*/ 11 w 27"/>
              <a:gd name="T9" fmla="*/ 18 h 18"/>
              <a:gd name="T10" fmla="*/ 0 w 27"/>
              <a:gd name="T11" fmla="*/ 5 h 18"/>
              <a:gd name="T12" fmla="*/ 13 w 27"/>
              <a:gd name="T13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8">
                <a:moveTo>
                  <a:pt x="13" y="1"/>
                </a:moveTo>
                <a:cubicBezTo>
                  <a:pt x="13" y="3"/>
                  <a:pt x="10" y="2"/>
                  <a:pt x="9" y="3"/>
                </a:cubicBezTo>
                <a:cubicBezTo>
                  <a:pt x="9" y="8"/>
                  <a:pt x="21" y="0"/>
                  <a:pt x="18" y="8"/>
                </a:cubicBezTo>
                <a:cubicBezTo>
                  <a:pt x="20" y="9"/>
                  <a:pt x="22" y="8"/>
                  <a:pt x="22" y="6"/>
                </a:cubicBezTo>
                <a:cubicBezTo>
                  <a:pt x="27" y="12"/>
                  <a:pt x="12" y="13"/>
                  <a:pt x="11" y="18"/>
                </a:cubicBezTo>
                <a:cubicBezTo>
                  <a:pt x="6" y="14"/>
                  <a:pt x="7" y="5"/>
                  <a:pt x="0" y="5"/>
                </a:cubicBezTo>
                <a:cubicBezTo>
                  <a:pt x="2" y="1"/>
                  <a:pt x="9" y="3"/>
                  <a:pt x="13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3" name="iṩḷiḍê">
            <a:extLst>
              <a:ext uri="{FF2B5EF4-FFF2-40B4-BE49-F238E27FC236}">
                <a16:creationId xmlns:a16="http://schemas.microsoft.com/office/drawing/2014/main" id="{75885869-0361-4ABB-AD94-08A028E682F3}"/>
              </a:ext>
            </a:extLst>
          </p:cNvPr>
          <p:cNvSpPr/>
          <p:nvPr/>
        </p:nvSpPr>
        <p:spPr bwMode="auto">
          <a:xfrm>
            <a:off x="8066212" y="2574221"/>
            <a:ext cx="3336464" cy="2186810"/>
          </a:xfrm>
          <a:custGeom>
            <a:avLst/>
            <a:gdLst>
              <a:gd name="T0" fmla="*/ 936 w 1575"/>
              <a:gd name="T1" fmla="*/ 72 h 1033"/>
              <a:gd name="T2" fmla="*/ 1105 w 1575"/>
              <a:gd name="T3" fmla="*/ 72 h 1033"/>
              <a:gd name="T4" fmla="*/ 1247 w 1575"/>
              <a:gd name="T5" fmla="*/ 85 h 1033"/>
              <a:gd name="T6" fmla="*/ 1432 w 1575"/>
              <a:gd name="T7" fmla="*/ 115 h 1033"/>
              <a:gd name="T8" fmla="*/ 1575 w 1575"/>
              <a:gd name="T9" fmla="*/ 162 h 1033"/>
              <a:gd name="T10" fmla="*/ 1484 w 1575"/>
              <a:gd name="T11" fmla="*/ 184 h 1033"/>
              <a:gd name="T12" fmla="*/ 1366 w 1575"/>
              <a:gd name="T13" fmla="*/ 273 h 1033"/>
              <a:gd name="T14" fmla="*/ 1320 w 1575"/>
              <a:gd name="T15" fmla="*/ 301 h 1033"/>
              <a:gd name="T16" fmla="*/ 1381 w 1575"/>
              <a:gd name="T17" fmla="*/ 208 h 1033"/>
              <a:gd name="T18" fmla="*/ 1247 w 1575"/>
              <a:gd name="T19" fmla="*/ 247 h 1033"/>
              <a:gd name="T20" fmla="*/ 1204 w 1575"/>
              <a:gd name="T21" fmla="*/ 313 h 1033"/>
              <a:gd name="T22" fmla="*/ 1130 w 1575"/>
              <a:gd name="T23" fmla="*/ 415 h 1033"/>
              <a:gd name="T24" fmla="*/ 1081 w 1575"/>
              <a:gd name="T25" fmla="*/ 439 h 1033"/>
              <a:gd name="T26" fmla="*/ 1061 w 1575"/>
              <a:gd name="T27" fmla="*/ 464 h 1033"/>
              <a:gd name="T28" fmla="*/ 993 w 1575"/>
              <a:gd name="T29" fmla="*/ 587 h 1033"/>
              <a:gd name="T30" fmla="*/ 956 w 1575"/>
              <a:gd name="T31" fmla="*/ 674 h 1033"/>
              <a:gd name="T32" fmla="*/ 895 w 1575"/>
              <a:gd name="T33" fmla="*/ 685 h 1033"/>
              <a:gd name="T34" fmla="*/ 882 w 1575"/>
              <a:gd name="T35" fmla="*/ 689 h 1033"/>
              <a:gd name="T36" fmla="*/ 848 w 1575"/>
              <a:gd name="T37" fmla="*/ 602 h 1033"/>
              <a:gd name="T38" fmla="*/ 742 w 1575"/>
              <a:gd name="T39" fmla="*/ 657 h 1033"/>
              <a:gd name="T40" fmla="*/ 665 w 1575"/>
              <a:gd name="T41" fmla="*/ 579 h 1033"/>
              <a:gd name="T42" fmla="*/ 524 w 1575"/>
              <a:gd name="T43" fmla="*/ 557 h 1033"/>
              <a:gd name="T44" fmla="*/ 557 w 1575"/>
              <a:gd name="T45" fmla="*/ 616 h 1033"/>
              <a:gd name="T46" fmla="*/ 453 w 1575"/>
              <a:gd name="T47" fmla="*/ 622 h 1033"/>
              <a:gd name="T48" fmla="*/ 391 w 1575"/>
              <a:gd name="T49" fmla="*/ 546 h 1033"/>
              <a:gd name="T50" fmla="*/ 440 w 1575"/>
              <a:gd name="T51" fmla="*/ 646 h 1033"/>
              <a:gd name="T52" fmla="*/ 470 w 1575"/>
              <a:gd name="T53" fmla="*/ 749 h 1033"/>
              <a:gd name="T54" fmla="*/ 412 w 1575"/>
              <a:gd name="T55" fmla="*/ 898 h 1033"/>
              <a:gd name="T56" fmla="*/ 352 w 1575"/>
              <a:gd name="T57" fmla="*/ 1013 h 1033"/>
              <a:gd name="T58" fmla="*/ 237 w 1575"/>
              <a:gd name="T59" fmla="*/ 924 h 1033"/>
              <a:gd name="T60" fmla="*/ 224 w 1575"/>
              <a:gd name="T61" fmla="*/ 788 h 1033"/>
              <a:gd name="T62" fmla="*/ 47 w 1575"/>
              <a:gd name="T63" fmla="*/ 702 h 1033"/>
              <a:gd name="T64" fmla="*/ 6 w 1575"/>
              <a:gd name="T65" fmla="*/ 588 h 1033"/>
              <a:gd name="T66" fmla="*/ 162 w 1575"/>
              <a:gd name="T67" fmla="*/ 465 h 1033"/>
              <a:gd name="T68" fmla="*/ 263 w 1575"/>
              <a:gd name="T69" fmla="*/ 512 h 1033"/>
              <a:gd name="T70" fmla="*/ 378 w 1575"/>
              <a:gd name="T71" fmla="*/ 512 h 1033"/>
              <a:gd name="T72" fmla="*/ 309 w 1575"/>
              <a:gd name="T73" fmla="*/ 436 h 1033"/>
              <a:gd name="T74" fmla="*/ 255 w 1575"/>
              <a:gd name="T75" fmla="*/ 402 h 1033"/>
              <a:gd name="T76" fmla="*/ 259 w 1575"/>
              <a:gd name="T77" fmla="*/ 432 h 1033"/>
              <a:gd name="T78" fmla="*/ 158 w 1575"/>
              <a:gd name="T79" fmla="*/ 408 h 1033"/>
              <a:gd name="T80" fmla="*/ 116 w 1575"/>
              <a:gd name="T81" fmla="*/ 406 h 1033"/>
              <a:gd name="T82" fmla="*/ 158 w 1575"/>
              <a:gd name="T83" fmla="*/ 329 h 1033"/>
              <a:gd name="T84" fmla="*/ 214 w 1575"/>
              <a:gd name="T85" fmla="*/ 292 h 1033"/>
              <a:gd name="T86" fmla="*/ 317 w 1575"/>
              <a:gd name="T87" fmla="*/ 247 h 1033"/>
              <a:gd name="T88" fmla="*/ 313 w 1575"/>
              <a:gd name="T89" fmla="*/ 197 h 1033"/>
              <a:gd name="T90" fmla="*/ 278 w 1575"/>
              <a:gd name="T91" fmla="*/ 238 h 1033"/>
              <a:gd name="T92" fmla="*/ 183 w 1575"/>
              <a:gd name="T93" fmla="*/ 251 h 1033"/>
              <a:gd name="T94" fmla="*/ 227 w 1575"/>
              <a:gd name="T95" fmla="*/ 167 h 1033"/>
              <a:gd name="T96" fmla="*/ 354 w 1575"/>
              <a:gd name="T97" fmla="*/ 106 h 1033"/>
              <a:gd name="T98" fmla="*/ 397 w 1575"/>
              <a:gd name="T99" fmla="*/ 154 h 1033"/>
              <a:gd name="T100" fmla="*/ 470 w 1575"/>
              <a:gd name="T101" fmla="*/ 134 h 1033"/>
              <a:gd name="T102" fmla="*/ 596 w 1575"/>
              <a:gd name="T103" fmla="*/ 126 h 1033"/>
              <a:gd name="T104" fmla="*/ 660 w 1575"/>
              <a:gd name="T105" fmla="*/ 83 h 1033"/>
              <a:gd name="T106" fmla="*/ 705 w 1575"/>
              <a:gd name="T107" fmla="*/ 130 h 1033"/>
              <a:gd name="T108" fmla="*/ 734 w 1575"/>
              <a:gd name="T109" fmla="*/ 81 h 1033"/>
              <a:gd name="T110" fmla="*/ 889 w 1575"/>
              <a:gd name="T111" fmla="*/ 18 h 1033"/>
              <a:gd name="T112" fmla="*/ 373 w 1575"/>
              <a:gd name="T113" fmla="*/ 374 h 1033"/>
              <a:gd name="T114" fmla="*/ 449 w 1575"/>
              <a:gd name="T115" fmla="*/ 424 h 1033"/>
              <a:gd name="T116" fmla="*/ 531 w 1575"/>
              <a:gd name="T117" fmla="*/ 411 h 1033"/>
              <a:gd name="T118" fmla="*/ 505 w 1575"/>
              <a:gd name="T119" fmla="*/ 451 h 1033"/>
              <a:gd name="T120" fmla="*/ 375 w 1575"/>
              <a:gd name="T121" fmla="*/ 762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75" h="1033">
                <a:moveTo>
                  <a:pt x="949" y="11"/>
                </a:moveTo>
                <a:cubicBezTo>
                  <a:pt x="949" y="13"/>
                  <a:pt x="952" y="12"/>
                  <a:pt x="954" y="13"/>
                </a:cubicBezTo>
                <a:cubicBezTo>
                  <a:pt x="954" y="15"/>
                  <a:pt x="951" y="14"/>
                  <a:pt x="949" y="14"/>
                </a:cubicBezTo>
                <a:cubicBezTo>
                  <a:pt x="957" y="22"/>
                  <a:pt x="965" y="11"/>
                  <a:pt x="979" y="14"/>
                </a:cubicBezTo>
                <a:cubicBezTo>
                  <a:pt x="982" y="19"/>
                  <a:pt x="987" y="22"/>
                  <a:pt x="993" y="24"/>
                </a:cubicBezTo>
                <a:cubicBezTo>
                  <a:pt x="994" y="26"/>
                  <a:pt x="993" y="29"/>
                  <a:pt x="993" y="31"/>
                </a:cubicBezTo>
                <a:cubicBezTo>
                  <a:pt x="994" y="33"/>
                  <a:pt x="998" y="33"/>
                  <a:pt x="997" y="37"/>
                </a:cubicBezTo>
                <a:cubicBezTo>
                  <a:pt x="993" y="36"/>
                  <a:pt x="994" y="39"/>
                  <a:pt x="993" y="42"/>
                </a:cubicBezTo>
                <a:cubicBezTo>
                  <a:pt x="992" y="41"/>
                  <a:pt x="989" y="40"/>
                  <a:pt x="986" y="40"/>
                </a:cubicBezTo>
                <a:cubicBezTo>
                  <a:pt x="983" y="41"/>
                  <a:pt x="986" y="43"/>
                  <a:pt x="984" y="44"/>
                </a:cubicBezTo>
                <a:cubicBezTo>
                  <a:pt x="983" y="45"/>
                  <a:pt x="982" y="42"/>
                  <a:pt x="980" y="42"/>
                </a:cubicBezTo>
                <a:cubicBezTo>
                  <a:pt x="979" y="43"/>
                  <a:pt x="975" y="46"/>
                  <a:pt x="969" y="44"/>
                </a:cubicBezTo>
                <a:cubicBezTo>
                  <a:pt x="967" y="44"/>
                  <a:pt x="968" y="47"/>
                  <a:pt x="967" y="48"/>
                </a:cubicBezTo>
                <a:cubicBezTo>
                  <a:pt x="967" y="48"/>
                  <a:pt x="964" y="47"/>
                  <a:pt x="964" y="48"/>
                </a:cubicBezTo>
                <a:cubicBezTo>
                  <a:pt x="963" y="50"/>
                  <a:pt x="967" y="51"/>
                  <a:pt x="964" y="55"/>
                </a:cubicBezTo>
                <a:cubicBezTo>
                  <a:pt x="963" y="52"/>
                  <a:pt x="954" y="56"/>
                  <a:pt x="958" y="57"/>
                </a:cubicBezTo>
                <a:cubicBezTo>
                  <a:pt x="954" y="61"/>
                  <a:pt x="948" y="59"/>
                  <a:pt x="943" y="61"/>
                </a:cubicBezTo>
                <a:cubicBezTo>
                  <a:pt x="940" y="62"/>
                  <a:pt x="938" y="67"/>
                  <a:pt x="934" y="67"/>
                </a:cubicBezTo>
                <a:cubicBezTo>
                  <a:pt x="934" y="69"/>
                  <a:pt x="934" y="72"/>
                  <a:pt x="932" y="72"/>
                </a:cubicBezTo>
                <a:cubicBezTo>
                  <a:pt x="933" y="75"/>
                  <a:pt x="934" y="72"/>
                  <a:pt x="936" y="72"/>
                </a:cubicBezTo>
                <a:cubicBezTo>
                  <a:pt x="941" y="72"/>
                  <a:pt x="943" y="68"/>
                  <a:pt x="947" y="67"/>
                </a:cubicBezTo>
                <a:cubicBezTo>
                  <a:pt x="950" y="66"/>
                  <a:pt x="950" y="69"/>
                  <a:pt x="952" y="68"/>
                </a:cubicBezTo>
                <a:cubicBezTo>
                  <a:pt x="955" y="68"/>
                  <a:pt x="955" y="65"/>
                  <a:pt x="956" y="65"/>
                </a:cubicBezTo>
                <a:cubicBezTo>
                  <a:pt x="960" y="63"/>
                  <a:pt x="965" y="65"/>
                  <a:pt x="969" y="63"/>
                </a:cubicBezTo>
                <a:cubicBezTo>
                  <a:pt x="972" y="62"/>
                  <a:pt x="968" y="60"/>
                  <a:pt x="971" y="59"/>
                </a:cubicBezTo>
                <a:cubicBezTo>
                  <a:pt x="972" y="59"/>
                  <a:pt x="974" y="60"/>
                  <a:pt x="975" y="59"/>
                </a:cubicBezTo>
                <a:cubicBezTo>
                  <a:pt x="975" y="59"/>
                  <a:pt x="976" y="55"/>
                  <a:pt x="977" y="55"/>
                </a:cubicBezTo>
                <a:cubicBezTo>
                  <a:pt x="977" y="55"/>
                  <a:pt x="982" y="57"/>
                  <a:pt x="984" y="57"/>
                </a:cubicBezTo>
                <a:cubicBezTo>
                  <a:pt x="989" y="57"/>
                  <a:pt x="989" y="56"/>
                  <a:pt x="993" y="55"/>
                </a:cubicBezTo>
                <a:cubicBezTo>
                  <a:pt x="993" y="57"/>
                  <a:pt x="993" y="59"/>
                  <a:pt x="993" y="61"/>
                </a:cubicBezTo>
                <a:cubicBezTo>
                  <a:pt x="996" y="59"/>
                  <a:pt x="997" y="59"/>
                  <a:pt x="997" y="63"/>
                </a:cubicBezTo>
                <a:cubicBezTo>
                  <a:pt x="1007" y="62"/>
                  <a:pt x="1023" y="64"/>
                  <a:pt x="1038" y="63"/>
                </a:cubicBezTo>
                <a:cubicBezTo>
                  <a:pt x="1037" y="71"/>
                  <a:pt x="1051" y="65"/>
                  <a:pt x="1049" y="74"/>
                </a:cubicBezTo>
                <a:cubicBezTo>
                  <a:pt x="1051" y="71"/>
                  <a:pt x="1054" y="74"/>
                  <a:pt x="1057" y="74"/>
                </a:cubicBezTo>
                <a:cubicBezTo>
                  <a:pt x="1062" y="74"/>
                  <a:pt x="1069" y="72"/>
                  <a:pt x="1072" y="74"/>
                </a:cubicBezTo>
                <a:cubicBezTo>
                  <a:pt x="1076" y="74"/>
                  <a:pt x="1072" y="66"/>
                  <a:pt x="1076" y="65"/>
                </a:cubicBezTo>
                <a:cubicBezTo>
                  <a:pt x="1082" y="66"/>
                  <a:pt x="1088" y="65"/>
                  <a:pt x="1094" y="67"/>
                </a:cubicBezTo>
                <a:cubicBezTo>
                  <a:pt x="1094" y="67"/>
                  <a:pt x="1094" y="68"/>
                  <a:pt x="1094" y="68"/>
                </a:cubicBezTo>
                <a:cubicBezTo>
                  <a:pt x="1097" y="69"/>
                  <a:pt x="1101" y="68"/>
                  <a:pt x="1103" y="68"/>
                </a:cubicBezTo>
                <a:cubicBezTo>
                  <a:pt x="1104" y="69"/>
                  <a:pt x="1105" y="72"/>
                  <a:pt x="1105" y="72"/>
                </a:cubicBezTo>
                <a:cubicBezTo>
                  <a:pt x="1108" y="74"/>
                  <a:pt x="1113" y="71"/>
                  <a:pt x="1115" y="74"/>
                </a:cubicBezTo>
                <a:cubicBezTo>
                  <a:pt x="1114" y="78"/>
                  <a:pt x="1114" y="82"/>
                  <a:pt x="1109" y="81"/>
                </a:cubicBezTo>
                <a:cubicBezTo>
                  <a:pt x="1109" y="85"/>
                  <a:pt x="1112" y="86"/>
                  <a:pt x="1117" y="85"/>
                </a:cubicBezTo>
                <a:cubicBezTo>
                  <a:pt x="1115" y="96"/>
                  <a:pt x="1124" y="97"/>
                  <a:pt x="1128" y="102"/>
                </a:cubicBezTo>
                <a:cubicBezTo>
                  <a:pt x="1131" y="100"/>
                  <a:pt x="1134" y="99"/>
                  <a:pt x="1137" y="96"/>
                </a:cubicBezTo>
                <a:cubicBezTo>
                  <a:pt x="1138" y="95"/>
                  <a:pt x="1138" y="92"/>
                  <a:pt x="1139" y="91"/>
                </a:cubicBezTo>
                <a:cubicBezTo>
                  <a:pt x="1140" y="90"/>
                  <a:pt x="1143" y="91"/>
                  <a:pt x="1143" y="89"/>
                </a:cubicBezTo>
                <a:cubicBezTo>
                  <a:pt x="1148" y="88"/>
                  <a:pt x="1146" y="93"/>
                  <a:pt x="1148" y="95"/>
                </a:cubicBezTo>
                <a:cubicBezTo>
                  <a:pt x="1153" y="95"/>
                  <a:pt x="1157" y="95"/>
                  <a:pt x="1161" y="95"/>
                </a:cubicBezTo>
                <a:cubicBezTo>
                  <a:pt x="1163" y="93"/>
                  <a:pt x="1168" y="94"/>
                  <a:pt x="1167" y="89"/>
                </a:cubicBezTo>
                <a:cubicBezTo>
                  <a:pt x="1173" y="91"/>
                  <a:pt x="1187" y="85"/>
                  <a:pt x="1187" y="93"/>
                </a:cubicBezTo>
                <a:cubicBezTo>
                  <a:pt x="1193" y="93"/>
                  <a:pt x="1191" y="86"/>
                  <a:pt x="1199" y="89"/>
                </a:cubicBezTo>
                <a:cubicBezTo>
                  <a:pt x="1198" y="87"/>
                  <a:pt x="1196" y="87"/>
                  <a:pt x="1195" y="87"/>
                </a:cubicBezTo>
                <a:cubicBezTo>
                  <a:pt x="1196" y="86"/>
                  <a:pt x="1196" y="82"/>
                  <a:pt x="1199" y="81"/>
                </a:cubicBezTo>
                <a:cubicBezTo>
                  <a:pt x="1204" y="82"/>
                  <a:pt x="1202" y="75"/>
                  <a:pt x="1210" y="78"/>
                </a:cubicBezTo>
                <a:cubicBezTo>
                  <a:pt x="1212" y="78"/>
                  <a:pt x="1210" y="75"/>
                  <a:pt x="1210" y="76"/>
                </a:cubicBezTo>
                <a:cubicBezTo>
                  <a:pt x="1213" y="72"/>
                  <a:pt x="1218" y="75"/>
                  <a:pt x="1225" y="74"/>
                </a:cubicBezTo>
                <a:cubicBezTo>
                  <a:pt x="1223" y="84"/>
                  <a:pt x="1235" y="71"/>
                  <a:pt x="1232" y="80"/>
                </a:cubicBezTo>
                <a:cubicBezTo>
                  <a:pt x="1240" y="81"/>
                  <a:pt x="1246" y="79"/>
                  <a:pt x="1253" y="78"/>
                </a:cubicBezTo>
                <a:cubicBezTo>
                  <a:pt x="1253" y="83"/>
                  <a:pt x="1245" y="79"/>
                  <a:pt x="1247" y="85"/>
                </a:cubicBezTo>
                <a:cubicBezTo>
                  <a:pt x="1248" y="89"/>
                  <a:pt x="1254" y="87"/>
                  <a:pt x="1258" y="87"/>
                </a:cubicBezTo>
                <a:cubicBezTo>
                  <a:pt x="1265" y="87"/>
                  <a:pt x="1271" y="87"/>
                  <a:pt x="1277" y="85"/>
                </a:cubicBezTo>
                <a:cubicBezTo>
                  <a:pt x="1278" y="92"/>
                  <a:pt x="1287" y="92"/>
                  <a:pt x="1290" y="98"/>
                </a:cubicBezTo>
                <a:cubicBezTo>
                  <a:pt x="1294" y="97"/>
                  <a:pt x="1296" y="100"/>
                  <a:pt x="1299" y="100"/>
                </a:cubicBezTo>
                <a:cubicBezTo>
                  <a:pt x="1311" y="101"/>
                  <a:pt x="1324" y="98"/>
                  <a:pt x="1335" y="100"/>
                </a:cubicBezTo>
                <a:cubicBezTo>
                  <a:pt x="1339" y="101"/>
                  <a:pt x="1343" y="106"/>
                  <a:pt x="1348" y="104"/>
                </a:cubicBezTo>
                <a:cubicBezTo>
                  <a:pt x="1347" y="107"/>
                  <a:pt x="1349" y="107"/>
                  <a:pt x="1351" y="108"/>
                </a:cubicBezTo>
                <a:cubicBezTo>
                  <a:pt x="1351" y="110"/>
                  <a:pt x="1351" y="113"/>
                  <a:pt x="1351" y="115"/>
                </a:cubicBezTo>
                <a:cubicBezTo>
                  <a:pt x="1351" y="118"/>
                  <a:pt x="1358" y="115"/>
                  <a:pt x="1359" y="117"/>
                </a:cubicBezTo>
                <a:cubicBezTo>
                  <a:pt x="1361" y="120"/>
                  <a:pt x="1360" y="116"/>
                  <a:pt x="1363" y="117"/>
                </a:cubicBezTo>
                <a:cubicBezTo>
                  <a:pt x="1363" y="117"/>
                  <a:pt x="1363" y="119"/>
                  <a:pt x="1364" y="119"/>
                </a:cubicBezTo>
                <a:cubicBezTo>
                  <a:pt x="1367" y="119"/>
                  <a:pt x="1387" y="121"/>
                  <a:pt x="1389" y="119"/>
                </a:cubicBezTo>
                <a:cubicBezTo>
                  <a:pt x="1389" y="119"/>
                  <a:pt x="1389" y="117"/>
                  <a:pt x="1389" y="117"/>
                </a:cubicBezTo>
                <a:cubicBezTo>
                  <a:pt x="1390" y="117"/>
                  <a:pt x="1394" y="119"/>
                  <a:pt x="1394" y="119"/>
                </a:cubicBezTo>
                <a:cubicBezTo>
                  <a:pt x="1396" y="117"/>
                  <a:pt x="1399" y="116"/>
                  <a:pt x="1400" y="119"/>
                </a:cubicBezTo>
                <a:cubicBezTo>
                  <a:pt x="1403" y="115"/>
                  <a:pt x="1409" y="115"/>
                  <a:pt x="1415" y="113"/>
                </a:cubicBezTo>
                <a:cubicBezTo>
                  <a:pt x="1414" y="119"/>
                  <a:pt x="1416" y="122"/>
                  <a:pt x="1417" y="126"/>
                </a:cubicBezTo>
                <a:cubicBezTo>
                  <a:pt x="1424" y="126"/>
                  <a:pt x="1427" y="130"/>
                  <a:pt x="1433" y="126"/>
                </a:cubicBezTo>
                <a:cubicBezTo>
                  <a:pt x="1434" y="123"/>
                  <a:pt x="1432" y="123"/>
                  <a:pt x="1430" y="122"/>
                </a:cubicBezTo>
                <a:cubicBezTo>
                  <a:pt x="1431" y="121"/>
                  <a:pt x="1432" y="118"/>
                  <a:pt x="1432" y="115"/>
                </a:cubicBezTo>
                <a:cubicBezTo>
                  <a:pt x="1436" y="111"/>
                  <a:pt x="1448" y="113"/>
                  <a:pt x="1450" y="117"/>
                </a:cubicBezTo>
                <a:cubicBezTo>
                  <a:pt x="1458" y="117"/>
                  <a:pt x="1466" y="116"/>
                  <a:pt x="1474" y="117"/>
                </a:cubicBezTo>
                <a:cubicBezTo>
                  <a:pt x="1477" y="117"/>
                  <a:pt x="1483" y="121"/>
                  <a:pt x="1484" y="117"/>
                </a:cubicBezTo>
                <a:cubicBezTo>
                  <a:pt x="1488" y="119"/>
                  <a:pt x="1487" y="121"/>
                  <a:pt x="1493" y="122"/>
                </a:cubicBezTo>
                <a:cubicBezTo>
                  <a:pt x="1495" y="123"/>
                  <a:pt x="1496" y="126"/>
                  <a:pt x="1497" y="126"/>
                </a:cubicBezTo>
                <a:cubicBezTo>
                  <a:pt x="1498" y="126"/>
                  <a:pt x="1499" y="125"/>
                  <a:pt x="1499" y="124"/>
                </a:cubicBezTo>
                <a:cubicBezTo>
                  <a:pt x="1501" y="125"/>
                  <a:pt x="1499" y="127"/>
                  <a:pt x="1500" y="128"/>
                </a:cubicBezTo>
                <a:cubicBezTo>
                  <a:pt x="1501" y="129"/>
                  <a:pt x="1504" y="127"/>
                  <a:pt x="1504" y="128"/>
                </a:cubicBezTo>
                <a:cubicBezTo>
                  <a:pt x="1505" y="129"/>
                  <a:pt x="1509" y="130"/>
                  <a:pt x="1514" y="132"/>
                </a:cubicBezTo>
                <a:cubicBezTo>
                  <a:pt x="1516" y="133"/>
                  <a:pt x="1521" y="134"/>
                  <a:pt x="1525" y="136"/>
                </a:cubicBezTo>
                <a:cubicBezTo>
                  <a:pt x="1526" y="136"/>
                  <a:pt x="1526" y="139"/>
                  <a:pt x="1527" y="139"/>
                </a:cubicBezTo>
                <a:cubicBezTo>
                  <a:pt x="1527" y="140"/>
                  <a:pt x="1530" y="139"/>
                  <a:pt x="1530" y="139"/>
                </a:cubicBezTo>
                <a:cubicBezTo>
                  <a:pt x="1531" y="140"/>
                  <a:pt x="1530" y="142"/>
                  <a:pt x="1530" y="143"/>
                </a:cubicBezTo>
                <a:cubicBezTo>
                  <a:pt x="1531" y="144"/>
                  <a:pt x="1534" y="142"/>
                  <a:pt x="1534" y="143"/>
                </a:cubicBezTo>
                <a:cubicBezTo>
                  <a:pt x="1535" y="145"/>
                  <a:pt x="1532" y="151"/>
                  <a:pt x="1540" y="149"/>
                </a:cubicBezTo>
                <a:cubicBezTo>
                  <a:pt x="1540" y="153"/>
                  <a:pt x="1540" y="157"/>
                  <a:pt x="1540" y="162"/>
                </a:cubicBezTo>
                <a:cubicBezTo>
                  <a:pt x="1546" y="161"/>
                  <a:pt x="1551" y="160"/>
                  <a:pt x="1553" y="154"/>
                </a:cubicBezTo>
                <a:cubicBezTo>
                  <a:pt x="1558" y="157"/>
                  <a:pt x="1565" y="156"/>
                  <a:pt x="1569" y="158"/>
                </a:cubicBezTo>
                <a:cubicBezTo>
                  <a:pt x="1570" y="158"/>
                  <a:pt x="1569" y="161"/>
                  <a:pt x="1569" y="162"/>
                </a:cubicBezTo>
                <a:cubicBezTo>
                  <a:pt x="1570" y="163"/>
                  <a:pt x="1574" y="161"/>
                  <a:pt x="1575" y="162"/>
                </a:cubicBezTo>
                <a:cubicBezTo>
                  <a:pt x="1574" y="164"/>
                  <a:pt x="1571" y="164"/>
                  <a:pt x="1571" y="167"/>
                </a:cubicBezTo>
                <a:cubicBezTo>
                  <a:pt x="1568" y="168"/>
                  <a:pt x="1568" y="165"/>
                  <a:pt x="1566" y="165"/>
                </a:cubicBezTo>
                <a:cubicBezTo>
                  <a:pt x="1564" y="167"/>
                  <a:pt x="1564" y="170"/>
                  <a:pt x="1560" y="169"/>
                </a:cubicBezTo>
                <a:cubicBezTo>
                  <a:pt x="1561" y="172"/>
                  <a:pt x="1566" y="171"/>
                  <a:pt x="1564" y="177"/>
                </a:cubicBezTo>
                <a:cubicBezTo>
                  <a:pt x="1557" y="171"/>
                  <a:pt x="1563" y="179"/>
                  <a:pt x="1558" y="180"/>
                </a:cubicBezTo>
                <a:cubicBezTo>
                  <a:pt x="1557" y="181"/>
                  <a:pt x="1555" y="182"/>
                  <a:pt x="1554" y="184"/>
                </a:cubicBezTo>
                <a:cubicBezTo>
                  <a:pt x="1552" y="184"/>
                  <a:pt x="1551" y="183"/>
                  <a:pt x="1549" y="182"/>
                </a:cubicBezTo>
                <a:cubicBezTo>
                  <a:pt x="1548" y="181"/>
                  <a:pt x="1546" y="179"/>
                  <a:pt x="1545" y="178"/>
                </a:cubicBezTo>
                <a:cubicBezTo>
                  <a:pt x="1542" y="177"/>
                  <a:pt x="1540" y="178"/>
                  <a:pt x="1538" y="177"/>
                </a:cubicBezTo>
                <a:cubicBezTo>
                  <a:pt x="1536" y="176"/>
                  <a:pt x="1535" y="173"/>
                  <a:pt x="1534" y="173"/>
                </a:cubicBezTo>
                <a:cubicBezTo>
                  <a:pt x="1532" y="172"/>
                  <a:pt x="1529" y="173"/>
                  <a:pt x="1527" y="173"/>
                </a:cubicBezTo>
                <a:cubicBezTo>
                  <a:pt x="1526" y="173"/>
                  <a:pt x="1526" y="171"/>
                  <a:pt x="1525" y="171"/>
                </a:cubicBezTo>
                <a:cubicBezTo>
                  <a:pt x="1522" y="171"/>
                  <a:pt x="1520" y="164"/>
                  <a:pt x="1517" y="169"/>
                </a:cubicBezTo>
                <a:cubicBezTo>
                  <a:pt x="1515" y="169"/>
                  <a:pt x="1516" y="166"/>
                  <a:pt x="1515" y="163"/>
                </a:cubicBezTo>
                <a:cubicBezTo>
                  <a:pt x="1512" y="163"/>
                  <a:pt x="1508" y="163"/>
                  <a:pt x="1504" y="163"/>
                </a:cubicBezTo>
                <a:cubicBezTo>
                  <a:pt x="1500" y="164"/>
                  <a:pt x="1504" y="168"/>
                  <a:pt x="1504" y="167"/>
                </a:cubicBezTo>
                <a:cubicBezTo>
                  <a:pt x="1504" y="170"/>
                  <a:pt x="1500" y="170"/>
                  <a:pt x="1500" y="175"/>
                </a:cubicBezTo>
                <a:cubicBezTo>
                  <a:pt x="1492" y="174"/>
                  <a:pt x="1491" y="180"/>
                  <a:pt x="1482" y="178"/>
                </a:cubicBezTo>
                <a:cubicBezTo>
                  <a:pt x="1480" y="180"/>
                  <a:pt x="1480" y="183"/>
                  <a:pt x="1476" y="182"/>
                </a:cubicBezTo>
                <a:cubicBezTo>
                  <a:pt x="1477" y="185"/>
                  <a:pt x="1481" y="184"/>
                  <a:pt x="1484" y="184"/>
                </a:cubicBezTo>
                <a:cubicBezTo>
                  <a:pt x="1486" y="185"/>
                  <a:pt x="1487" y="187"/>
                  <a:pt x="1489" y="188"/>
                </a:cubicBezTo>
                <a:cubicBezTo>
                  <a:pt x="1488" y="194"/>
                  <a:pt x="1488" y="192"/>
                  <a:pt x="1491" y="195"/>
                </a:cubicBezTo>
                <a:cubicBezTo>
                  <a:pt x="1493" y="199"/>
                  <a:pt x="1498" y="200"/>
                  <a:pt x="1500" y="203"/>
                </a:cubicBezTo>
                <a:cubicBezTo>
                  <a:pt x="1500" y="203"/>
                  <a:pt x="1495" y="208"/>
                  <a:pt x="1495" y="208"/>
                </a:cubicBezTo>
                <a:cubicBezTo>
                  <a:pt x="1490" y="209"/>
                  <a:pt x="1490" y="204"/>
                  <a:pt x="1487" y="204"/>
                </a:cubicBezTo>
                <a:cubicBezTo>
                  <a:pt x="1488" y="204"/>
                  <a:pt x="1490" y="208"/>
                  <a:pt x="1487" y="208"/>
                </a:cubicBezTo>
                <a:cubicBezTo>
                  <a:pt x="1482" y="209"/>
                  <a:pt x="1473" y="208"/>
                  <a:pt x="1467" y="210"/>
                </a:cubicBezTo>
                <a:cubicBezTo>
                  <a:pt x="1464" y="211"/>
                  <a:pt x="1457" y="213"/>
                  <a:pt x="1458" y="218"/>
                </a:cubicBezTo>
                <a:cubicBezTo>
                  <a:pt x="1449" y="216"/>
                  <a:pt x="1448" y="222"/>
                  <a:pt x="1443" y="223"/>
                </a:cubicBezTo>
                <a:cubicBezTo>
                  <a:pt x="1441" y="225"/>
                  <a:pt x="1441" y="226"/>
                  <a:pt x="1439" y="227"/>
                </a:cubicBezTo>
                <a:cubicBezTo>
                  <a:pt x="1438" y="228"/>
                  <a:pt x="1435" y="231"/>
                  <a:pt x="1433" y="231"/>
                </a:cubicBezTo>
                <a:cubicBezTo>
                  <a:pt x="1432" y="231"/>
                  <a:pt x="1430" y="233"/>
                  <a:pt x="1430" y="234"/>
                </a:cubicBezTo>
                <a:cubicBezTo>
                  <a:pt x="1424" y="233"/>
                  <a:pt x="1414" y="237"/>
                  <a:pt x="1411" y="232"/>
                </a:cubicBezTo>
                <a:cubicBezTo>
                  <a:pt x="1409" y="234"/>
                  <a:pt x="1404" y="233"/>
                  <a:pt x="1405" y="238"/>
                </a:cubicBezTo>
                <a:cubicBezTo>
                  <a:pt x="1395" y="239"/>
                  <a:pt x="1394" y="239"/>
                  <a:pt x="1383" y="238"/>
                </a:cubicBezTo>
                <a:cubicBezTo>
                  <a:pt x="1382" y="238"/>
                  <a:pt x="1381" y="240"/>
                  <a:pt x="1379" y="240"/>
                </a:cubicBezTo>
                <a:cubicBezTo>
                  <a:pt x="1378" y="241"/>
                  <a:pt x="1374" y="242"/>
                  <a:pt x="1374" y="246"/>
                </a:cubicBezTo>
                <a:cubicBezTo>
                  <a:pt x="1373" y="251"/>
                  <a:pt x="1365" y="248"/>
                  <a:pt x="1366" y="257"/>
                </a:cubicBezTo>
                <a:cubicBezTo>
                  <a:pt x="1365" y="263"/>
                  <a:pt x="1371" y="262"/>
                  <a:pt x="1374" y="264"/>
                </a:cubicBezTo>
                <a:cubicBezTo>
                  <a:pt x="1373" y="269"/>
                  <a:pt x="1372" y="274"/>
                  <a:pt x="1366" y="273"/>
                </a:cubicBezTo>
                <a:cubicBezTo>
                  <a:pt x="1367" y="277"/>
                  <a:pt x="1366" y="279"/>
                  <a:pt x="1363" y="279"/>
                </a:cubicBezTo>
                <a:cubicBezTo>
                  <a:pt x="1363" y="282"/>
                  <a:pt x="1363" y="284"/>
                  <a:pt x="1363" y="287"/>
                </a:cubicBezTo>
                <a:cubicBezTo>
                  <a:pt x="1363" y="289"/>
                  <a:pt x="1366" y="285"/>
                  <a:pt x="1366" y="288"/>
                </a:cubicBezTo>
                <a:cubicBezTo>
                  <a:pt x="1368" y="292"/>
                  <a:pt x="1364" y="291"/>
                  <a:pt x="1363" y="292"/>
                </a:cubicBezTo>
                <a:cubicBezTo>
                  <a:pt x="1362" y="293"/>
                  <a:pt x="1361" y="297"/>
                  <a:pt x="1361" y="298"/>
                </a:cubicBezTo>
                <a:cubicBezTo>
                  <a:pt x="1359" y="299"/>
                  <a:pt x="1353" y="298"/>
                  <a:pt x="1351" y="300"/>
                </a:cubicBezTo>
                <a:cubicBezTo>
                  <a:pt x="1350" y="301"/>
                  <a:pt x="1353" y="306"/>
                  <a:pt x="1351" y="307"/>
                </a:cubicBezTo>
                <a:cubicBezTo>
                  <a:pt x="1350" y="308"/>
                  <a:pt x="1350" y="303"/>
                  <a:pt x="1350" y="303"/>
                </a:cubicBezTo>
                <a:cubicBezTo>
                  <a:pt x="1348" y="303"/>
                  <a:pt x="1344" y="304"/>
                  <a:pt x="1348" y="313"/>
                </a:cubicBezTo>
                <a:cubicBezTo>
                  <a:pt x="1344" y="311"/>
                  <a:pt x="1345" y="315"/>
                  <a:pt x="1344" y="316"/>
                </a:cubicBezTo>
                <a:cubicBezTo>
                  <a:pt x="1343" y="317"/>
                  <a:pt x="1341" y="316"/>
                  <a:pt x="1340" y="316"/>
                </a:cubicBezTo>
                <a:cubicBezTo>
                  <a:pt x="1339" y="317"/>
                  <a:pt x="1340" y="322"/>
                  <a:pt x="1336" y="320"/>
                </a:cubicBezTo>
                <a:cubicBezTo>
                  <a:pt x="1337" y="323"/>
                  <a:pt x="1334" y="324"/>
                  <a:pt x="1335" y="328"/>
                </a:cubicBezTo>
                <a:cubicBezTo>
                  <a:pt x="1332" y="328"/>
                  <a:pt x="1327" y="327"/>
                  <a:pt x="1327" y="329"/>
                </a:cubicBezTo>
                <a:cubicBezTo>
                  <a:pt x="1325" y="329"/>
                  <a:pt x="1328" y="327"/>
                  <a:pt x="1327" y="324"/>
                </a:cubicBezTo>
                <a:cubicBezTo>
                  <a:pt x="1327" y="324"/>
                  <a:pt x="1325" y="323"/>
                  <a:pt x="1325" y="322"/>
                </a:cubicBezTo>
                <a:cubicBezTo>
                  <a:pt x="1325" y="321"/>
                  <a:pt x="1325" y="319"/>
                  <a:pt x="1325" y="318"/>
                </a:cubicBezTo>
                <a:cubicBezTo>
                  <a:pt x="1324" y="317"/>
                  <a:pt x="1323" y="315"/>
                  <a:pt x="1322" y="314"/>
                </a:cubicBezTo>
                <a:cubicBezTo>
                  <a:pt x="1321" y="314"/>
                  <a:pt x="1320" y="312"/>
                  <a:pt x="1318" y="313"/>
                </a:cubicBezTo>
                <a:cubicBezTo>
                  <a:pt x="1320" y="310"/>
                  <a:pt x="1320" y="305"/>
                  <a:pt x="1320" y="301"/>
                </a:cubicBezTo>
                <a:cubicBezTo>
                  <a:pt x="1320" y="298"/>
                  <a:pt x="1318" y="298"/>
                  <a:pt x="1318" y="296"/>
                </a:cubicBezTo>
                <a:cubicBezTo>
                  <a:pt x="1317" y="289"/>
                  <a:pt x="1320" y="281"/>
                  <a:pt x="1318" y="275"/>
                </a:cubicBezTo>
                <a:cubicBezTo>
                  <a:pt x="1325" y="281"/>
                  <a:pt x="1319" y="272"/>
                  <a:pt x="1322" y="268"/>
                </a:cubicBezTo>
                <a:cubicBezTo>
                  <a:pt x="1322" y="267"/>
                  <a:pt x="1324" y="274"/>
                  <a:pt x="1325" y="270"/>
                </a:cubicBezTo>
                <a:cubicBezTo>
                  <a:pt x="1325" y="269"/>
                  <a:pt x="1325" y="267"/>
                  <a:pt x="1325" y="266"/>
                </a:cubicBezTo>
                <a:cubicBezTo>
                  <a:pt x="1327" y="263"/>
                  <a:pt x="1335" y="258"/>
                  <a:pt x="1336" y="257"/>
                </a:cubicBezTo>
                <a:cubicBezTo>
                  <a:pt x="1336" y="257"/>
                  <a:pt x="1340" y="256"/>
                  <a:pt x="1338" y="255"/>
                </a:cubicBezTo>
                <a:cubicBezTo>
                  <a:pt x="1336" y="253"/>
                  <a:pt x="1339" y="253"/>
                  <a:pt x="1342" y="253"/>
                </a:cubicBezTo>
                <a:cubicBezTo>
                  <a:pt x="1345" y="251"/>
                  <a:pt x="1346" y="248"/>
                  <a:pt x="1346" y="244"/>
                </a:cubicBezTo>
                <a:cubicBezTo>
                  <a:pt x="1346" y="243"/>
                  <a:pt x="1352" y="241"/>
                  <a:pt x="1351" y="240"/>
                </a:cubicBezTo>
                <a:cubicBezTo>
                  <a:pt x="1351" y="240"/>
                  <a:pt x="1350" y="240"/>
                  <a:pt x="1350" y="240"/>
                </a:cubicBezTo>
                <a:cubicBezTo>
                  <a:pt x="1350" y="240"/>
                  <a:pt x="1351" y="236"/>
                  <a:pt x="1351" y="236"/>
                </a:cubicBezTo>
                <a:cubicBezTo>
                  <a:pt x="1353" y="236"/>
                  <a:pt x="1356" y="241"/>
                  <a:pt x="1355" y="232"/>
                </a:cubicBezTo>
                <a:cubicBezTo>
                  <a:pt x="1358" y="232"/>
                  <a:pt x="1362" y="232"/>
                  <a:pt x="1364" y="231"/>
                </a:cubicBezTo>
                <a:cubicBezTo>
                  <a:pt x="1365" y="230"/>
                  <a:pt x="1366" y="227"/>
                  <a:pt x="1366" y="227"/>
                </a:cubicBezTo>
                <a:cubicBezTo>
                  <a:pt x="1367" y="226"/>
                  <a:pt x="1369" y="227"/>
                  <a:pt x="1370" y="227"/>
                </a:cubicBezTo>
                <a:cubicBezTo>
                  <a:pt x="1371" y="226"/>
                  <a:pt x="1373" y="224"/>
                  <a:pt x="1374" y="223"/>
                </a:cubicBezTo>
                <a:cubicBezTo>
                  <a:pt x="1375" y="222"/>
                  <a:pt x="1375" y="223"/>
                  <a:pt x="1376" y="221"/>
                </a:cubicBezTo>
                <a:cubicBezTo>
                  <a:pt x="1376" y="219"/>
                  <a:pt x="1378" y="214"/>
                  <a:pt x="1381" y="218"/>
                </a:cubicBezTo>
                <a:cubicBezTo>
                  <a:pt x="1381" y="214"/>
                  <a:pt x="1381" y="211"/>
                  <a:pt x="1381" y="208"/>
                </a:cubicBezTo>
                <a:cubicBezTo>
                  <a:pt x="1377" y="208"/>
                  <a:pt x="1374" y="209"/>
                  <a:pt x="1372" y="210"/>
                </a:cubicBezTo>
                <a:cubicBezTo>
                  <a:pt x="1371" y="211"/>
                  <a:pt x="1369" y="213"/>
                  <a:pt x="1368" y="214"/>
                </a:cubicBezTo>
                <a:cubicBezTo>
                  <a:pt x="1367" y="215"/>
                  <a:pt x="1366" y="214"/>
                  <a:pt x="1366" y="216"/>
                </a:cubicBezTo>
                <a:cubicBezTo>
                  <a:pt x="1366" y="219"/>
                  <a:pt x="1359" y="218"/>
                  <a:pt x="1359" y="223"/>
                </a:cubicBezTo>
                <a:cubicBezTo>
                  <a:pt x="1355" y="223"/>
                  <a:pt x="1353" y="224"/>
                  <a:pt x="1353" y="227"/>
                </a:cubicBezTo>
                <a:cubicBezTo>
                  <a:pt x="1351" y="227"/>
                  <a:pt x="1352" y="224"/>
                  <a:pt x="1351" y="223"/>
                </a:cubicBezTo>
                <a:cubicBezTo>
                  <a:pt x="1351" y="223"/>
                  <a:pt x="1348" y="224"/>
                  <a:pt x="1348" y="223"/>
                </a:cubicBezTo>
                <a:cubicBezTo>
                  <a:pt x="1347" y="222"/>
                  <a:pt x="1348" y="219"/>
                  <a:pt x="1348" y="218"/>
                </a:cubicBezTo>
                <a:cubicBezTo>
                  <a:pt x="1340" y="219"/>
                  <a:pt x="1335" y="216"/>
                  <a:pt x="1329" y="218"/>
                </a:cubicBezTo>
                <a:cubicBezTo>
                  <a:pt x="1327" y="218"/>
                  <a:pt x="1329" y="220"/>
                  <a:pt x="1327" y="221"/>
                </a:cubicBezTo>
                <a:cubicBezTo>
                  <a:pt x="1325" y="223"/>
                  <a:pt x="1322" y="222"/>
                  <a:pt x="1320" y="223"/>
                </a:cubicBezTo>
                <a:cubicBezTo>
                  <a:pt x="1316" y="225"/>
                  <a:pt x="1316" y="226"/>
                  <a:pt x="1314" y="229"/>
                </a:cubicBezTo>
                <a:cubicBezTo>
                  <a:pt x="1313" y="230"/>
                  <a:pt x="1312" y="233"/>
                  <a:pt x="1308" y="232"/>
                </a:cubicBezTo>
                <a:cubicBezTo>
                  <a:pt x="1307" y="238"/>
                  <a:pt x="1311" y="237"/>
                  <a:pt x="1310" y="242"/>
                </a:cubicBezTo>
                <a:cubicBezTo>
                  <a:pt x="1308" y="243"/>
                  <a:pt x="1307" y="244"/>
                  <a:pt x="1307" y="247"/>
                </a:cubicBezTo>
                <a:cubicBezTo>
                  <a:pt x="1299" y="246"/>
                  <a:pt x="1297" y="250"/>
                  <a:pt x="1290" y="249"/>
                </a:cubicBezTo>
                <a:cubicBezTo>
                  <a:pt x="1288" y="247"/>
                  <a:pt x="1289" y="246"/>
                  <a:pt x="1290" y="244"/>
                </a:cubicBezTo>
                <a:cubicBezTo>
                  <a:pt x="1287" y="244"/>
                  <a:pt x="1286" y="242"/>
                  <a:pt x="1286" y="240"/>
                </a:cubicBezTo>
                <a:cubicBezTo>
                  <a:pt x="1283" y="240"/>
                  <a:pt x="1279" y="241"/>
                  <a:pt x="1279" y="238"/>
                </a:cubicBezTo>
                <a:cubicBezTo>
                  <a:pt x="1270" y="243"/>
                  <a:pt x="1259" y="246"/>
                  <a:pt x="1247" y="247"/>
                </a:cubicBezTo>
                <a:cubicBezTo>
                  <a:pt x="1246" y="244"/>
                  <a:pt x="1241" y="246"/>
                  <a:pt x="1243" y="240"/>
                </a:cubicBezTo>
                <a:cubicBezTo>
                  <a:pt x="1241" y="240"/>
                  <a:pt x="1238" y="240"/>
                  <a:pt x="1236" y="240"/>
                </a:cubicBezTo>
                <a:cubicBezTo>
                  <a:pt x="1228" y="242"/>
                  <a:pt x="1222" y="244"/>
                  <a:pt x="1215" y="247"/>
                </a:cubicBezTo>
                <a:cubicBezTo>
                  <a:pt x="1210" y="250"/>
                  <a:pt x="1206" y="255"/>
                  <a:pt x="1200" y="257"/>
                </a:cubicBezTo>
                <a:cubicBezTo>
                  <a:pt x="1201" y="260"/>
                  <a:pt x="1200" y="263"/>
                  <a:pt x="1197" y="262"/>
                </a:cubicBezTo>
                <a:cubicBezTo>
                  <a:pt x="1198" y="268"/>
                  <a:pt x="1194" y="267"/>
                  <a:pt x="1195" y="272"/>
                </a:cubicBezTo>
                <a:cubicBezTo>
                  <a:pt x="1191" y="268"/>
                  <a:pt x="1187" y="279"/>
                  <a:pt x="1185" y="277"/>
                </a:cubicBezTo>
                <a:cubicBezTo>
                  <a:pt x="1182" y="274"/>
                  <a:pt x="1185" y="279"/>
                  <a:pt x="1180" y="279"/>
                </a:cubicBezTo>
                <a:cubicBezTo>
                  <a:pt x="1177" y="279"/>
                  <a:pt x="1176" y="280"/>
                  <a:pt x="1176" y="283"/>
                </a:cubicBezTo>
                <a:cubicBezTo>
                  <a:pt x="1167" y="280"/>
                  <a:pt x="1170" y="289"/>
                  <a:pt x="1163" y="288"/>
                </a:cubicBezTo>
                <a:cubicBezTo>
                  <a:pt x="1164" y="290"/>
                  <a:pt x="1169" y="298"/>
                  <a:pt x="1171" y="294"/>
                </a:cubicBezTo>
                <a:cubicBezTo>
                  <a:pt x="1173" y="295"/>
                  <a:pt x="1172" y="299"/>
                  <a:pt x="1172" y="301"/>
                </a:cubicBezTo>
                <a:cubicBezTo>
                  <a:pt x="1175" y="300"/>
                  <a:pt x="1178" y="303"/>
                  <a:pt x="1178" y="303"/>
                </a:cubicBezTo>
                <a:cubicBezTo>
                  <a:pt x="1180" y="303"/>
                  <a:pt x="1182" y="301"/>
                  <a:pt x="1185" y="301"/>
                </a:cubicBezTo>
                <a:cubicBezTo>
                  <a:pt x="1186" y="302"/>
                  <a:pt x="1188" y="303"/>
                  <a:pt x="1187" y="303"/>
                </a:cubicBezTo>
                <a:cubicBezTo>
                  <a:pt x="1190" y="303"/>
                  <a:pt x="1192" y="298"/>
                  <a:pt x="1193" y="301"/>
                </a:cubicBezTo>
                <a:cubicBezTo>
                  <a:pt x="1195" y="301"/>
                  <a:pt x="1194" y="299"/>
                  <a:pt x="1195" y="298"/>
                </a:cubicBezTo>
                <a:cubicBezTo>
                  <a:pt x="1198" y="299"/>
                  <a:pt x="1198" y="312"/>
                  <a:pt x="1202" y="305"/>
                </a:cubicBezTo>
                <a:cubicBezTo>
                  <a:pt x="1207" y="304"/>
                  <a:pt x="1201" y="314"/>
                  <a:pt x="1208" y="311"/>
                </a:cubicBezTo>
                <a:cubicBezTo>
                  <a:pt x="1208" y="313"/>
                  <a:pt x="1205" y="312"/>
                  <a:pt x="1204" y="313"/>
                </a:cubicBezTo>
                <a:cubicBezTo>
                  <a:pt x="1204" y="313"/>
                  <a:pt x="1207" y="318"/>
                  <a:pt x="1206" y="320"/>
                </a:cubicBezTo>
                <a:cubicBezTo>
                  <a:pt x="1206" y="321"/>
                  <a:pt x="1204" y="320"/>
                  <a:pt x="1204" y="322"/>
                </a:cubicBezTo>
                <a:cubicBezTo>
                  <a:pt x="1204" y="323"/>
                  <a:pt x="1202" y="324"/>
                  <a:pt x="1202" y="326"/>
                </a:cubicBezTo>
                <a:cubicBezTo>
                  <a:pt x="1201" y="332"/>
                  <a:pt x="1205" y="342"/>
                  <a:pt x="1199" y="337"/>
                </a:cubicBezTo>
                <a:cubicBezTo>
                  <a:pt x="1200" y="353"/>
                  <a:pt x="1193" y="361"/>
                  <a:pt x="1189" y="372"/>
                </a:cubicBezTo>
                <a:cubicBezTo>
                  <a:pt x="1187" y="374"/>
                  <a:pt x="1186" y="373"/>
                  <a:pt x="1184" y="372"/>
                </a:cubicBezTo>
                <a:cubicBezTo>
                  <a:pt x="1183" y="374"/>
                  <a:pt x="1184" y="376"/>
                  <a:pt x="1184" y="378"/>
                </a:cubicBezTo>
                <a:cubicBezTo>
                  <a:pt x="1183" y="380"/>
                  <a:pt x="1180" y="378"/>
                  <a:pt x="1178" y="380"/>
                </a:cubicBezTo>
                <a:cubicBezTo>
                  <a:pt x="1177" y="380"/>
                  <a:pt x="1179" y="383"/>
                  <a:pt x="1178" y="383"/>
                </a:cubicBezTo>
                <a:cubicBezTo>
                  <a:pt x="1177" y="384"/>
                  <a:pt x="1175" y="383"/>
                  <a:pt x="1174" y="383"/>
                </a:cubicBezTo>
                <a:cubicBezTo>
                  <a:pt x="1173" y="385"/>
                  <a:pt x="1176" y="386"/>
                  <a:pt x="1176" y="385"/>
                </a:cubicBezTo>
                <a:cubicBezTo>
                  <a:pt x="1175" y="387"/>
                  <a:pt x="1172" y="387"/>
                  <a:pt x="1171" y="389"/>
                </a:cubicBezTo>
                <a:cubicBezTo>
                  <a:pt x="1170" y="390"/>
                  <a:pt x="1170" y="393"/>
                  <a:pt x="1169" y="395"/>
                </a:cubicBezTo>
                <a:cubicBezTo>
                  <a:pt x="1167" y="396"/>
                  <a:pt x="1165" y="395"/>
                  <a:pt x="1163" y="396"/>
                </a:cubicBezTo>
                <a:cubicBezTo>
                  <a:pt x="1161" y="398"/>
                  <a:pt x="1163" y="400"/>
                  <a:pt x="1161" y="402"/>
                </a:cubicBezTo>
                <a:cubicBezTo>
                  <a:pt x="1161" y="403"/>
                  <a:pt x="1158" y="401"/>
                  <a:pt x="1158" y="402"/>
                </a:cubicBezTo>
                <a:cubicBezTo>
                  <a:pt x="1157" y="402"/>
                  <a:pt x="1157" y="407"/>
                  <a:pt x="1156" y="406"/>
                </a:cubicBezTo>
                <a:cubicBezTo>
                  <a:pt x="1154" y="404"/>
                  <a:pt x="1152" y="404"/>
                  <a:pt x="1152" y="410"/>
                </a:cubicBezTo>
                <a:cubicBezTo>
                  <a:pt x="1143" y="411"/>
                  <a:pt x="1143" y="410"/>
                  <a:pt x="1133" y="410"/>
                </a:cubicBezTo>
                <a:cubicBezTo>
                  <a:pt x="1133" y="411"/>
                  <a:pt x="1126" y="414"/>
                  <a:pt x="1130" y="415"/>
                </a:cubicBezTo>
                <a:cubicBezTo>
                  <a:pt x="1131" y="419"/>
                  <a:pt x="1117" y="416"/>
                  <a:pt x="1124" y="419"/>
                </a:cubicBezTo>
                <a:cubicBezTo>
                  <a:pt x="1123" y="421"/>
                  <a:pt x="1120" y="421"/>
                  <a:pt x="1120" y="419"/>
                </a:cubicBezTo>
                <a:cubicBezTo>
                  <a:pt x="1115" y="423"/>
                  <a:pt x="1118" y="427"/>
                  <a:pt x="1118" y="434"/>
                </a:cubicBezTo>
                <a:cubicBezTo>
                  <a:pt x="1113" y="435"/>
                  <a:pt x="1115" y="435"/>
                  <a:pt x="1109" y="434"/>
                </a:cubicBezTo>
                <a:cubicBezTo>
                  <a:pt x="1111" y="436"/>
                  <a:pt x="1111" y="438"/>
                  <a:pt x="1107" y="438"/>
                </a:cubicBezTo>
                <a:cubicBezTo>
                  <a:pt x="1107" y="441"/>
                  <a:pt x="1109" y="457"/>
                  <a:pt x="1111" y="452"/>
                </a:cubicBezTo>
                <a:cubicBezTo>
                  <a:pt x="1115" y="452"/>
                  <a:pt x="1111" y="467"/>
                  <a:pt x="1117" y="467"/>
                </a:cubicBezTo>
                <a:cubicBezTo>
                  <a:pt x="1121" y="468"/>
                  <a:pt x="1115" y="473"/>
                  <a:pt x="1120" y="475"/>
                </a:cubicBezTo>
                <a:cubicBezTo>
                  <a:pt x="1119" y="475"/>
                  <a:pt x="1119" y="478"/>
                  <a:pt x="1118" y="479"/>
                </a:cubicBezTo>
                <a:cubicBezTo>
                  <a:pt x="1116" y="479"/>
                  <a:pt x="1114" y="477"/>
                  <a:pt x="1115" y="477"/>
                </a:cubicBezTo>
                <a:cubicBezTo>
                  <a:pt x="1113" y="478"/>
                  <a:pt x="1114" y="479"/>
                  <a:pt x="1113" y="480"/>
                </a:cubicBezTo>
                <a:cubicBezTo>
                  <a:pt x="1112" y="481"/>
                  <a:pt x="1109" y="480"/>
                  <a:pt x="1107" y="480"/>
                </a:cubicBezTo>
                <a:cubicBezTo>
                  <a:pt x="1103" y="482"/>
                  <a:pt x="1098" y="486"/>
                  <a:pt x="1094" y="482"/>
                </a:cubicBezTo>
                <a:cubicBezTo>
                  <a:pt x="1093" y="478"/>
                  <a:pt x="1096" y="477"/>
                  <a:pt x="1096" y="475"/>
                </a:cubicBezTo>
                <a:cubicBezTo>
                  <a:pt x="1097" y="471"/>
                  <a:pt x="1094" y="465"/>
                  <a:pt x="1098" y="464"/>
                </a:cubicBezTo>
                <a:cubicBezTo>
                  <a:pt x="1097" y="461"/>
                  <a:pt x="1092" y="462"/>
                  <a:pt x="1094" y="456"/>
                </a:cubicBezTo>
                <a:cubicBezTo>
                  <a:pt x="1090" y="454"/>
                  <a:pt x="1087" y="457"/>
                  <a:pt x="1083" y="452"/>
                </a:cubicBezTo>
                <a:cubicBezTo>
                  <a:pt x="1082" y="447"/>
                  <a:pt x="1089" y="450"/>
                  <a:pt x="1087" y="443"/>
                </a:cubicBezTo>
                <a:cubicBezTo>
                  <a:pt x="1086" y="441"/>
                  <a:pt x="1085" y="442"/>
                  <a:pt x="1085" y="443"/>
                </a:cubicBezTo>
                <a:cubicBezTo>
                  <a:pt x="1082" y="443"/>
                  <a:pt x="1082" y="441"/>
                  <a:pt x="1081" y="439"/>
                </a:cubicBezTo>
                <a:cubicBezTo>
                  <a:pt x="1080" y="438"/>
                  <a:pt x="1078" y="438"/>
                  <a:pt x="1077" y="436"/>
                </a:cubicBezTo>
                <a:cubicBezTo>
                  <a:pt x="1076" y="437"/>
                  <a:pt x="1074" y="438"/>
                  <a:pt x="1072" y="438"/>
                </a:cubicBezTo>
                <a:cubicBezTo>
                  <a:pt x="1070" y="438"/>
                  <a:pt x="1071" y="439"/>
                  <a:pt x="1072" y="439"/>
                </a:cubicBezTo>
                <a:cubicBezTo>
                  <a:pt x="1072" y="445"/>
                  <a:pt x="1067" y="435"/>
                  <a:pt x="1068" y="443"/>
                </a:cubicBezTo>
                <a:cubicBezTo>
                  <a:pt x="1063" y="439"/>
                  <a:pt x="1063" y="447"/>
                  <a:pt x="1057" y="443"/>
                </a:cubicBezTo>
                <a:cubicBezTo>
                  <a:pt x="1062" y="439"/>
                  <a:pt x="1057" y="436"/>
                  <a:pt x="1062" y="432"/>
                </a:cubicBezTo>
                <a:cubicBezTo>
                  <a:pt x="1066" y="430"/>
                  <a:pt x="1053" y="431"/>
                  <a:pt x="1053" y="434"/>
                </a:cubicBezTo>
                <a:cubicBezTo>
                  <a:pt x="1053" y="438"/>
                  <a:pt x="1050" y="432"/>
                  <a:pt x="1051" y="432"/>
                </a:cubicBezTo>
                <a:cubicBezTo>
                  <a:pt x="1048" y="433"/>
                  <a:pt x="1049" y="437"/>
                  <a:pt x="1046" y="438"/>
                </a:cubicBezTo>
                <a:cubicBezTo>
                  <a:pt x="1045" y="438"/>
                  <a:pt x="1041" y="440"/>
                  <a:pt x="1040" y="441"/>
                </a:cubicBezTo>
                <a:cubicBezTo>
                  <a:pt x="1039" y="442"/>
                  <a:pt x="1038" y="443"/>
                  <a:pt x="1038" y="445"/>
                </a:cubicBezTo>
                <a:cubicBezTo>
                  <a:pt x="1031" y="444"/>
                  <a:pt x="1033" y="444"/>
                  <a:pt x="1025" y="445"/>
                </a:cubicBezTo>
                <a:cubicBezTo>
                  <a:pt x="1027" y="445"/>
                  <a:pt x="1026" y="450"/>
                  <a:pt x="1027" y="451"/>
                </a:cubicBezTo>
                <a:cubicBezTo>
                  <a:pt x="1028" y="451"/>
                  <a:pt x="1031" y="450"/>
                  <a:pt x="1033" y="451"/>
                </a:cubicBezTo>
                <a:cubicBezTo>
                  <a:pt x="1033" y="451"/>
                  <a:pt x="1032" y="454"/>
                  <a:pt x="1033" y="454"/>
                </a:cubicBezTo>
                <a:cubicBezTo>
                  <a:pt x="1033" y="455"/>
                  <a:pt x="1037" y="454"/>
                  <a:pt x="1038" y="454"/>
                </a:cubicBezTo>
                <a:cubicBezTo>
                  <a:pt x="1039" y="455"/>
                  <a:pt x="1038" y="458"/>
                  <a:pt x="1038" y="458"/>
                </a:cubicBezTo>
                <a:cubicBezTo>
                  <a:pt x="1040" y="459"/>
                  <a:pt x="1043" y="458"/>
                  <a:pt x="1044" y="460"/>
                </a:cubicBezTo>
                <a:cubicBezTo>
                  <a:pt x="1046" y="459"/>
                  <a:pt x="1045" y="456"/>
                  <a:pt x="1048" y="456"/>
                </a:cubicBezTo>
                <a:cubicBezTo>
                  <a:pt x="1055" y="455"/>
                  <a:pt x="1061" y="457"/>
                  <a:pt x="1061" y="464"/>
                </a:cubicBezTo>
                <a:cubicBezTo>
                  <a:pt x="1058" y="466"/>
                  <a:pt x="1054" y="466"/>
                  <a:pt x="1051" y="464"/>
                </a:cubicBezTo>
                <a:cubicBezTo>
                  <a:pt x="1050" y="466"/>
                  <a:pt x="1049" y="469"/>
                  <a:pt x="1049" y="473"/>
                </a:cubicBezTo>
                <a:cubicBezTo>
                  <a:pt x="1046" y="472"/>
                  <a:pt x="1046" y="475"/>
                  <a:pt x="1048" y="475"/>
                </a:cubicBezTo>
                <a:cubicBezTo>
                  <a:pt x="1047" y="477"/>
                  <a:pt x="1043" y="476"/>
                  <a:pt x="1040" y="477"/>
                </a:cubicBezTo>
                <a:cubicBezTo>
                  <a:pt x="1043" y="483"/>
                  <a:pt x="1049" y="486"/>
                  <a:pt x="1049" y="495"/>
                </a:cubicBezTo>
                <a:cubicBezTo>
                  <a:pt x="1054" y="490"/>
                  <a:pt x="1051" y="494"/>
                  <a:pt x="1055" y="497"/>
                </a:cubicBezTo>
                <a:cubicBezTo>
                  <a:pt x="1054" y="504"/>
                  <a:pt x="1057" y="514"/>
                  <a:pt x="1053" y="518"/>
                </a:cubicBezTo>
                <a:cubicBezTo>
                  <a:pt x="1056" y="522"/>
                  <a:pt x="1058" y="528"/>
                  <a:pt x="1057" y="536"/>
                </a:cubicBezTo>
                <a:cubicBezTo>
                  <a:pt x="1051" y="532"/>
                  <a:pt x="1054" y="545"/>
                  <a:pt x="1051" y="542"/>
                </a:cubicBezTo>
                <a:cubicBezTo>
                  <a:pt x="1049" y="539"/>
                  <a:pt x="1051" y="542"/>
                  <a:pt x="1049" y="544"/>
                </a:cubicBezTo>
                <a:cubicBezTo>
                  <a:pt x="1048" y="545"/>
                  <a:pt x="1044" y="545"/>
                  <a:pt x="1046" y="551"/>
                </a:cubicBezTo>
                <a:cubicBezTo>
                  <a:pt x="1040" y="549"/>
                  <a:pt x="1044" y="557"/>
                  <a:pt x="1038" y="555"/>
                </a:cubicBezTo>
                <a:cubicBezTo>
                  <a:pt x="1043" y="559"/>
                  <a:pt x="1030" y="562"/>
                  <a:pt x="1033" y="564"/>
                </a:cubicBezTo>
                <a:cubicBezTo>
                  <a:pt x="1036" y="567"/>
                  <a:pt x="1032" y="565"/>
                  <a:pt x="1029" y="568"/>
                </a:cubicBezTo>
                <a:cubicBezTo>
                  <a:pt x="1028" y="569"/>
                  <a:pt x="1028" y="572"/>
                  <a:pt x="1027" y="574"/>
                </a:cubicBezTo>
                <a:cubicBezTo>
                  <a:pt x="1027" y="574"/>
                  <a:pt x="1024" y="573"/>
                  <a:pt x="1023" y="574"/>
                </a:cubicBezTo>
                <a:cubicBezTo>
                  <a:pt x="1023" y="574"/>
                  <a:pt x="1024" y="577"/>
                  <a:pt x="1023" y="577"/>
                </a:cubicBezTo>
                <a:cubicBezTo>
                  <a:pt x="1022" y="579"/>
                  <a:pt x="1016" y="576"/>
                  <a:pt x="1018" y="581"/>
                </a:cubicBezTo>
                <a:cubicBezTo>
                  <a:pt x="1006" y="582"/>
                  <a:pt x="1008" y="583"/>
                  <a:pt x="995" y="581"/>
                </a:cubicBezTo>
                <a:cubicBezTo>
                  <a:pt x="993" y="581"/>
                  <a:pt x="994" y="584"/>
                  <a:pt x="993" y="587"/>
                </a:cubicBezTo>
                <a:cubicBezTo>
                  <a:pt x="989" y="583"/>
                  <a:pt x="983" y="591"/>
                  <a:pt x="982" y="590"/>
                </a:cubicBezTo>
                <a:cubicBezTo>
                  <a:pt x="979" y="587"/>
                  <a:pt x="982" y="592"/>
                  <a:pt x="975" y="592"/>
                </a:cubicBezTo>
                <a:cubicBezTo>
                  <a:pt x="972" y="593"/>
                  <a:pt x="976" y="595"/>
                  <a:pt x="973" y="596"/>
                </a:cubicBezTo>
                <a:cubicBezTo>
                  <a:pt x="969" y="600"/>
                  <a:pt x="967" y="593"/>
                  <a:pt x="962" y="592"/>
                </a:cubicBezTo>
                <a:cubicBezTo>
                  <a:pt x="956" y="591"/>
                  <a:pt x="955" y="594"/>
                  <a:pt x="951" y="594"/>
                </a:cubicBezTo>
                <a:cubicBezTo>
                  <a:pt x="948" y="595"/>
                  <a:pt x="947" y="598"/>
                  <a:pt x="947" y="602"/>
                </a:cubicBezTo>
                <a:cubicBezTo>
                  <a:pt x="941" y="600"/>
                  <a:pt x="941" y="604"/>
                  <a:pt x="938" y="605"/>
                </a:cubicBezTo>
                <a:cubicBezTo>
                  <a:pt x="936" y="610"/>
                  <a:pt x="941" y="609"/>
                  <a:pt x="941" y="613"/>
                </a:cubicBezTo>
                <a:cubicBezTo>
                  <a:pt x="941" y="615"/>
                  <a:pt x="941" y="616"/>
                  <a:pt x="943" y="616"/>
                </a:cubicBezTo>
                <a:cubicBezTo>
                  <a:pt x="946" y="617"/>
                  <a:pt x="944" y="619"/>
                  <a:pt x="945" y="620"/>
                </a:cubicBezTo>
                <a:cubicBezTo>
                  <a:pt x="946" y="622"/>
                  <a:pt x="949" y="621"/>
                  <a:pt x="951" y="622"/>
                </a:cubicBezTo>
                <a:cubicBezTo>
                  <a:pt x="951" y="622"/>
                  <a:pt x="950" y="625"/>
                  <a:pt x="951" y="626"/>
                </a:cubicBezTo>
                <a:cubicBezTo>
                  <a:pt x="951" y="626"/>
                  <a:pt x="954" y="625"/>
                  <a:pt x="954" y="626"/>
                </a:cubicBezTo>
                <a:cubicBezTo>
                  <a:pt x="956" y="627"/>
                  <a:pt x="956" y="632"/>
                  <a:pt x="958" y="635"/>
                </a:cubicBezTo>
                <a:cubicBezTo>
                  <a:pt x="959" y="637"/>
                  <a:pt x="964" y="641"/>
                  <a:pt x="964" y="641"/>
                </a:cubicBezTo>
                <a:cubicBezTo>
                  <a:pt x="964" y="643"/>
                  <a:pt x="963" y="646"/>
                  <a:pt x="964" y="648"/>
                </a:cubicBezTo>
                <a:cubicBezTo>
                  <a:pt x="964" y="651"/>
                  <a:pt x="966" y="652"/>
                  <a:pt x="965" y="656"/>
                </a:cubicBezTo>
                <a:cubicBezTo>
                  <a:pt x="965" y="659"/>
                  <a:pt x="964" y="659"/>
                  <a:pt x="964" y="661"/>
                </a:cubicBezTo>
                <a:cubicBezTo>
                  <a:pt x="963" y="665"/>
                  <a:pt x="965" y="668"/>
                  <a:pt x="960" y="665"/>
                </a:cubicBezTo>
                <a:cubicBezTo>
                  <a:pt x="963" y="672"/>
                  <a:pt x="955" y="668"/>
                  <a:pt x="956" y="674"/>
                </a:cubicBezTo>
                <a:cubicBezTo>
                  <a:pt x="949" y="672"/>
                  <a:pt x="950" y="678"/>
                  <a:pt x="945" y="678"/>
                </a:cubicBezTo>
                <a:cubicBezTo>
                  <a:pt x="943" y="677"/>
                  <a:pt x="944" y="681"/>
                  <a:pt x="943" y="682"/>
                </a:cubicBezTo>
                <a:cubicBezTo>
                  <a:pt x="943" y="682"/>
                  <a:pt x="938" y="682"/>
                  <a:pt x="939" y="684"/>
                </a:cubicBezTo>
                <a:cubicBezTo>
                  <a:pt x="941" y="685"/>
                  <a:pt x="941" y="684"/>
                  <a:pt x="939" y="685"/>
                </a:cubicBezTo>
                <a:cubicBezTo>
                  <a:pt x="938" y="687"/>
                  <a:pt x="937" y="689"/>
                  <a:pt x="934" y="689"/>
                </a:cubicBezTo>
                <a:cubicBezTo>
                  <a:pt x="936" y="680"/>
                  <a:pt x="930" y="688"/>
                  <a:pt x="930" y="684"/>
                </a:cubicBezTo>
                <a:cubicBezTo>
                  <a:pt x="930" y="682"/>
                  <a:pt x="929" y="678"/>
                  <a:pt x="926" y="676"/>
                </a:cubicBezTo>
                <a:cubicBezTo>
                  <a:pt x="926" y="675"/>
                  <a:pt x="923" y="677"/>
                  <a:pt x="923" y="676"/>
                </a:cubicBezTo>
                <a:cubicBezTo>
                  <a:pt x="922" y="675"/>
                  <a:pt x="923" y="673"/>
                  <a:pt x="923" y="672"/>
                </a:cubicBezTo>
                <a:cubicBezTo>
                  <a:pt x="921" y="671"/>
                  <a:pt x="916" y="672"/>
                  <a:pt x="915" y="670"/>
                </a:cubicBezTo>
                <a:cubicBezTo>
                  <a:pt x="915" y="670"/>
                  <a:pt x="916" y="667"/>
                  <a:pt x="915" y="667"/>
                </a:cubicBezTo>
                <a:cubicBezTo>
                  <a:pt x="914" y="666"/>
                  <a:pt x="911" y="667"/>
                  <a:pt x="910" y="667"/>
                </a:cubicBezTo>
                <a:cubicBezTo>
                  <a:pt x="908" y="667"/>
                  <a:pt x="909" y="662"/>
                  <a:pt x="908" y="661"/>
                </a:cubicBezTo>
                <a:cubicBezTo>
                  <a:pt x="907" y="661"/>
                  <a:pt x="905" y="662"/>
                  <a:pt x="906" y="663"/>
                </a:cubicBezTo>
                <a:cubicBezTo>
                  <a:pt x="902" y="659"/>
                  <a:pt x="904" y="659"/>
                  <a:pt x="900" y="656"/>
                </a:cubicBezTo>
                <a:cubicBezTo>
                  <a:pt x="895" y="653"/>
                  <a:pt x="896" y="662"/>
                  <a:pt x="895" y="665"/>
                </a:cubicBezTo>
                <a:cubicBezTo>
                  <a:pt x="894" y="666"/>
                  <a:pt x="891" y="666"/>
                  <a:pt x="891" y="667"/>
                </a:cubicBezTo>
                <a:cubicBezTo>
                  <a:pt x="890" y="670"/>
                  <a:pt x="892" y="675"/>
                  <a:pt x="889" y="678"/>
                </a:cubicBezTo>
                <a:cubicBezTo>
                  <a:pt x="890" y="679"/>
                  <a:pt x="891" y="681"/>
                  <a:pt x="891" y="684"/>
                </a:cubicBezTo>
                <a:cubicBezTo>
                  <a:pt x="892" y="686"/>
                  <a:pt x="894" y="688"/>
                  <a:pt x="895" y="685"/>
                </a:cubicBezTo>
                <a:cubicBezTo>
                  <a:pt x="899" y="690"/>
                  <a:pt x="897" y="692"/>
                  <a:pt x="897" y="698"/>
                </a:cubicBezTo>
                <a:cubicBezTo>
                  <a:pt x="897" y="700"/>
                  <a:pt x="898" y="700"/>
                  <a:pt x="898" y="702"/>
                </a:cubicBezTo>
                <a:cubicBezTo>
                  <a:pt x="900" y="703"/>
                  <a:pt x="901" y="705"/>
                  <a:pt x="902" y="706"/>
                </a:cubicBezTo>
                <a:cubicBezTo>
                  <a:pt x="905" y="708"/>
                  <a:pt x="908" y="709"/>
                  <a:pt x="911" y="711"/>
                </a:cubicBezTo>
                <a:cubicBezTo>
                  <a:pt x="913" y="712"/>
                  <a:pt x="911" y="713"/>
                  <a:pt x="913" y="713"/>
                </a:cubicBezTo>
                <a:cubicBezTo>
                  <a:pt x="915" y="713"/>
                  <a:pt x="915" y="716"/>
                  <a:pt x="915" y="717"/>
                </a:cubicBezTo>
                <a:cubicBezTo>
                  <a:pt x="916" y="719"/>
                  <a:pt x="918" y="717"/>
                  <a:pt x="919" y="719"/>
                </a:cubicBezTo>
                <a:cubicBezTo>
                  <a:pt x="920" y="721"/>
                  <a:pt x="918" y="724"/>
                  <a:pt x="919" y="726"/>
                </a:cubicBezTo>
                <a:cubicBezTo>
                  <a:pt x="919" y="727"/>
                  <a:pt x="923" y="730"/>
                  <a:pt x="923" y="730"/>
                </a:cubicBezTo>
                <a:cubicBezTo>
                  <a:pt x="923" y="732"/>
                  <a:pt x="918" y="737"/>
                  <a:pt x="925" y="738"/>
                </a:cubicBezTo>
                <a:cubicBezTo>
                  <a:pt x="924" y="742"/>
                  <a:pt x="920" y="740"/>
                  <a:pt x="917" y="739"/>
                </a:cubicBezTo>
                <a:cubicBezTo>
                  <a:pt x="914" y="739"/>
                  <a:pt x="909" y="739"/>
                  <a:pt x="908" y="738"/>
                </a:cubicBezTo>
                <a:cubicBezTo>
                  <a:pt x="908" y="738"/>
                  <a:pt x="910" y="729"/>
                  <a:pt x="906" y="736"/>
                </a:cubicBezTo>
                <a:cubicBezTo>
                  <a:pt x="902" y="734"/>
                  <a:pt x="904" y="729"/>
                  <a:pt x="902" y="726"/>
                </a:cubicBezTo>
                <a:cubicBezTo>
                  <a:pt x="901" y="724"/>
                  <a:pt x="899" y="724"/>
                  <a:pt x="897" y="721"/>
                </a:cubicBezTo>
                <a:cubicBezTo>
                  <a:pt x="896" y="718"/>
                  <a:pt x="896" y="716"/>
                  <a:pt x="898" y="715"/>
                </a:cubicBezTo>
                <a:cubicBezTo>
                  <a:pt x="895" y="712"/>
                  <a:pt x="894" y="706"/>
                  <a:pt x="889" y="704"/>
                </a:cubicBezTo>
                <a:cubicBezTo>
                  <a:pt x="889" y="701"/>
                  <a:pt x="886" y="699"/>
                  <a:pt x="889" y="698"/>
                </a:cubicBezTo>
                <a:cubicBezTo>
                  <a:pt x="888" y="697"/>
                  <a:pt x="886" y="696"/>
                  <a:pt x="883" y="695"/>
                </a:cubicBezTo>
                <a:cubicBezTo>
                  <a:pt x="884" y="692"/>
                  <a:pt x="884" y="689"/>
                  <a:pt x="882" y="689"/>
                </a:cubicBezTo>
                <a:cubicBezTo>
                  <a:pt x="881" y="685"/>
                  <a:pt x="883" y="684"/>
                  <a:pt x="883" y="682"/>
                </a:cubicBezTo>
                <a:cubicBezTo>
                  <a:pt x="884" y="678"/>
                  <a:pt x="882" y="677"/>
                  <a:pt x="880" y="676"/>
                </a:cubicBezTo>
                <a:cubicBezTo>
                  <a:pt x="881" y="674"/>
                  <a:pt x="882" y="673"/>
                  <a:pt x="880" y="672"/>
                </a:cubicBezTo>
                <a:cubicBezTo>
                  <a:pt x="880" y="670"/>
                  <a:pt x="884" y="671"/>
                  <a:pt x="887" y="670"/>
                </a:cubicBezTo>
                <a:cubicBezTo>
                  <a:pt x="887" y="669"/>
                  <a:pt x="885" y="669"/>
                  <a:pt x="885" y="667"/>
                </a:cubicBezTo>
                <a:cubicBezTo>
                  <a:pt x="885" y="665"/>
                  <a:pt x="888" y="665"/>
                  <a:pt x="887" y="663"/>
                </a:cubicBezTo>
                <a:cubicBezTo>
                  <a:pt x="887" y="660"/>
                  <a:pt x="884" y="657"/>
                  <a:pt x="883" y="654"/>
                </a:cubicBezTo>
                <a:cubicBezTo>
                  <a:pt x="883" y="650"/>
                  <a:pt x="884" y="645"/>
                  <a:pt x="883" y="643"/>
                </a:cubicBezTo>
                <a:cubicBezTo>
                  <a:pt x="883" y="640"/>
                  <a:pt x="881" y="640"/>
                  <a:pt x="880" y="639"/>
                </a:cubicBezTo>
                <a:cubicBezTo>
                  <a:pt x="879" y="637"/>
                  <a:pt x="879" y="635"/>
                  <a:pt x="878" y="633"/>
                </a:cubicBezTo>
                <a:cubicBezTo>
                  <a:pt x="876" y="630"/>
                  <a:pt x="875" y="627"/>
                  <a:pt x="872" y="626"/>
                </a:cubicBezTo>
                <a:cubicBezTo>
                  <a:pt x="866" y="625"/>
                  <a:pt x="870" y="632"/>
                  <a:pt x="865" y="628"/>
                </a:cubicBezTo>
                <a:cubicBezTo>
                  <a:pt x="862" y="628"/>
                  <a:pt x="864" y="632"/>
                  <a:pt x="863" y="633"/>
                </a:cubicBezTo>
                <a:cubicBezTo>
                  <a:pt x="863" y="634"/>
                  <a:pt x="860" y="633"/>
                  <a:pt x="859" y="633"/>
                </a:cubicBezTo>
                <a:cubicBezTo>
                  <a:pt x="858" y="634"/>
                  <a:pt x="860" y="637"/>
                  <a:pt x="857" y="637"/>
                </a:cubicBezTo>
                <a:cubicBezTo>
                  <a:pt x="853" y="637"/>
                  <a:pt x="853" y="636"/>
                  <a:pt x="852" y="631"/>
                </a:cubicBezTo>
                <a:cubicBezTo>
                  <a:pt x="851" y="630"/>
                  <a:pt x="850" y="630"/>
                  <a:pt x="850" y="629"/>
                </a:cubicBezTo>
                <a:cubicBezTo>
                  <a:pt x="849" y="627"/>
                  <a:pt x="852" y="627"/>
                  <a:pt x="852" y="626"/>
                </a:cubicBezTo>
                <a:cubicBezTo>
                  <a:pt x="852" y="624"/>
                  <a:pt x="847" y="616"/>
                  <a:pt x="852" y="613"/>
                </a:cubicBezTo>
                <a:cubicBezTo>
                  <a:pt x="850" y="611"/>
                  <a:pt x="847" y="609"/>
                  <a:pt x="848" y="602"/>
                </a:cubicBezTo>
                <a:cubicBezTo>
                  <a:pt x="846" y="602"/>
                  <a:pt x="847" y="604"/>
                  <a:pt x="846" y="605"/>
                </a:cubicBezTo>
                <a:cubicBezTo>
                  <a:pt x="843" y="604"/>
                  <a:pt x="845" y="597"/>
                  <a:pt x="843" y="594"/>
                </a:cubicBezTo>
                <a:cubicBezTo>
                  <a:pt x="841" y="593"/>
                  <a:pt x="840" y="592"/>
                  <a:pt x="839" y="590"/>
                </a:cubicBezTo>
                <a:cubicBezTo>
                  <a:pt x="838" y="589"/>
                  <a:pt x="838" y="587"/>
                  <a:pt x="837" y="587"/>
                </a:cubicBezTo>
                <a:cubicBezTo>
                  <a:pt x="835" y="585"/>
                  <a:pt x="830" y="585"/>
                  <a:pt x="831" y="581"/>
                </a:cubicBezTo>
                <a:cubicBezTo>
                  <a:pt x="825" y="580"/>
                  <a:pt x="823" y="584"/>
                  <a:pt x="820" y="587"/>
                </a:cubicBezTo>
                <a:cubicBezTo>
                  <a:pt x="817" y="586"/>
                  <a:pt x="815" y="586"/>
                  <a:pt x="815" y="588"/>
                </a:cubicBezTo>
                <a:cubicBezTo>
                  <a:pt x="810" y="588"/>
                  <a:pt x="806" y="588"/>
                  <a:pt x="801" y="588"/>
                </a:cubicBezTo>
                <a:cubicBezTo>
                  <a:pt x="801" y="590"/>
                  <a:pt x="799" y="591"/>
                  <a:pt x="798" y="592"/>
                </a:cubicBezTo>
                <a:cubicBezTo>
                  <a:pt x="797" y="593"/>
                  <a:pt x="796" y="592"/>
                  <a:pt x="796" y="594"/>
                </a:cubicBezTo>
                <a:cubicBezTo>
                  <a:pt x="796" y="596"/>
                  <a:pt x="791" y="597"/>
                  <a:pt x="790" y="598"/>
                </a:cubicBezTo>
                <a:cubicBezTo>
                  <a:pt x="786" y="601"/>
                  <a:pt x="783" y="608"/>
                  <a:pt x="775" y="611"/>
                </a:cubicBezTo>
                <a:cubicBezTo>
                  <a:pt x="771" y="614"/>
                  <a:pt x="770" y="621"/>
                  <a:pt x="762" y="622"/>
                </a:cubicBezTo>
                <a:cubicBezTo>
                  <a:pt x="765" y="625"/>
                  <a:pt x="764" y="626"/>
                  <a:pt x="759" y="626"/>
                </a:cubicBezTo>
                <a:cubicBezTo>
                  <a:pt x="758" y="628"/>
                  <a:pt x="759" y="629"/>
                  <a:pt x="760" y="629"/>
                </a:cubicBezTo>
                <a:cubicBezTo>
                  <a:pt x="760" y="632"/>
                  <a:pt x="757" y="631"/>
                  <a:pt x="757" y="629"/>
                </a:cubicBezTo>
                <a:cubicBezTo>
                  <a:pt x="754" y="630"/>
                  <a:pt x="755" y="635"/>
                  <a:pt x="749" y="633"/>
                </a:cubicBezTo>
                <a:cubicBezTo>
                  <a:pt x="747" y="634"/>
                  <a:pt x="747" y="637"/>
                  <a:pt x="744" y="637"/>
                </a:cubicBezTo>
                <a:cubicBezTo>
                  <a:pt x="743" y="640"/>
                  <a:pt x="746" y="640"/>
                  <a:pt x="746" y="643"/>
                </a:cubicBezTo>
                <a:cubicBezTo>
                  <a:pt x="745" y="646"/>
                  <a:pt x="743" y="651"/>
                  <a:pt x="742" y="657"/>
                </a:cubicBezTo>
                <a:cubicBezTo>
                  <a:pt x="741" y="666"/>
                  <a:pt x="742" y="675"/>
                  <a:pt x="740" y="678"/>
                </a:cubicBezTo>
                <a:cubicBezTo>
                  <a:pt x="740" y="678"/>
                  <a:pt x="737" y="677"/>
                  <a:pt x="736" y="678"/>
                </a:cubicBezTo>
                <a:cubicBezTo>
                  <a:pt x="735" y="679"/>
                  <a:pt x="736" y="684"/>
                  <a:pt x="734" y="685"/>
                </a:cubicBezTo>
                <a:cubicBezTo>
                  <a:pt x="733" y="687"/>
                  <a:pt x="729" y="686"/>
                  <a:pt x="727" y="687"/>
                </a:cubicBezTo>
                <a:cubicBezTo>
                  <a:pt x="725" y="688"/>
                  <a:pt x="725" y="692"/>
                  <a:pt x="721" y="691"/>
                </a:cubicBezTo>
                <a:cubicBezTo>
                  <a:pt x="717" y="686"/>
                  <a:pt x="714" y="680"/>
                  <a:pt x="712" y="672"/>
                </a:cubicBezTo>
                <a:cubicBezTo>
                  <a:pt x="711" y="672"/>
                  <a:pt x="710" y="670"/>
                  <a:pt x="708" y="669"/>
                </a:cubicBezTo>
                <a:cubicBezTo>
                  <a:pt x="707" y="668"/>
                  <a:pt x="707" y="666"/>
                  <a:pt x="705" y="667"/>
                </a:cubicBezTo>
                <a:cubicBezTo>
                  <a:pt x="703" y="661"/>
                  <a:pt x="707" y="661"/>
                  <a:pt x="708" y="657"/>
                </a:cubicBezTo>
                <a:cubicBezTo>
                  <a:pt x="708" y="654"/>
                  <a:pt x="705" y="652"/>
                  <a:pt x="703" y="650"/>
                </a:cubicBezTo>
                <a:cubicBezTo>
                  <a:pt x="701" y="648"/>
                  <a:pt x="700" y="645"/>
                  <a:pt x="697" y="644"/>
                </a:cubicBezTo>
                <a:cubicBezTo>
                  <a:pt x="696" y="641"/>
                  <a:pt x="696" y="637"/>
                  <a:pt x="693" y="633"/>
                </a:cubicBezTo>
                <a:cubicBezTo>
                  <a:pt x="691" y="630"/>
                  <a:pt x="691" y="617"/>
                  <a:pt x="690" y="607"/>
                </a:cubicBezTo>
                <a:cubicBezTo>
                  <a:pt x="689" y="603"/>
                  <a:pt x="688" y="592"/>
                  <a:pt x="686" y="585"/>
                </a:cubicBezTo>
                <a:cubicBezTo>
                  <a:pt x="683" y="585"/>
                  <a:pt x="678" y="593"/>
                  <a:pt x="682" y="594"/>
                </a:cubicBezTo>
                <a:cubicBezTo>
                  <a:pt x="682" y="599"/>
                  <a:pt x="675" y="595"/>
                  <a:pt x="673" y="594"/>
                </a:cubicBezTo>
                <a:cubicBezTo>
                  <a:pt x="672" y="594"/>
                  <a:pt x="670" y="595"/>
                  <a:pt x="669" y="594"/>
                </a:cubicBezTo>
                <a:cubicBezTo>
                  <a:pt x="667" y="593"/>
                  <a:pt x="665" y="586"/>
                  <a:pt x="662" y="588"/>
                </a:cubicBezTo>
                <a:cubicBezTo>
                  <a:pt x="661" y="585"/>
                  <a:pt x="663" y="585"/>
                  <a:pt x="665" y="585"/>
                </a:cubicBezTo>
                <a:cubicBezTo>
                  <a:pt x="663" y="582"/>
                  <a:pt x="665" y="582"/>
                  <a:pt x="665" y="579"/>
                </a:cubicBezTo>
                <a:cubicBezTo>
                  <a:pt x="665" y="576"/>
                  <a:pt x="660" y="578"/>
                  <a:pt x="658" y="577"/>
                </a:cubicBezTo>
                <a:cubicBezTo>
                  <a:pt x="656" y="576"/>
                  <a:pt x="653" y="568"/>
                  <a:pt x="652" y="574"/>
                </a:cubicBezTo>
                <a:cubicBezTo>
                  <a:pt x="648" y="573"/>
                  <a:pt x="650" y="567"/>
                  <a:pt x="651" y="568"/>
                </a:cubicBezTo>
                <a:cubicBezTo>
                  <a:pt x="650" y="566"/>
                  <a:pt x="646" y="566"/>
                  <a:pt x="647" y="562"/>
                </a:cubicBezTo>
                <a:cubicBezTo>
                  <a:pt x="645" y="561"/>
                  <a:pt x="640" y="564"/>
                  <a:pt x="639" y="562"/>
                </a:cubicBezTo>
                <a:cubicBezTo>
                  <a:pt x="639" y="562"/>
                  <a:pt x="640" y="559"/>
                  <a:pt x="639" y="559"/>
                </a:cubicBezTo>
                <a:cubicBezTo>
                  <a:pt x="635" y="558"/>
                  <a:pt x="632" y="560"/>
                  <a:pt x="628" y="560"/>
                </a:cubicBezTo>
                <a:cubicBezTo>
                  <a:pt x="627" y="561"/>
                  <a:pt x="625" y="561"/>
                  <a:pt x="624" y="560"/>
                </a:cubicBezTo>
                <a:cubicBezTo>
                  <a:pt x="622" y="560"/>
                  <a:pt x="621" y="558"/>
                  <a:pt x="621" y="562"/>
                </a:cubicBezTo>
                <a:cubicBezTo>
                  <a:pt x="603" y="564"/>
                  <a:pt x="589" y="561"/>
                  <a:pt x="576" y="559"/>
                </a:cubicBezTo>
                <a:cubicBezTo>
                  <a:pt x="577" y="555"/>
                  <a:pt x="572" y="556"/>
                  <a:pt x="572" y="553"/>
                </a:cubicBezTo>
                <a:cubicBezTo>
                  <a:pt x="572" y="549"/>
                  <a:pt x="564" y="557"/>
                  <a:pt x="569" y="549"/>
                </a:cubicBezTo>
                <a:cubicBezTo>
                  <a:pt x="566" y="550"/>
                  <a:pt x="565" y="549"/>
                  <a:pt x="565" y="547"/>
                </a:cubicBezTo>
                <a:cubicBezTo>
                  <a:pt x="560" y="550"/>
                  <a:pt x="546" y="547"/>
                  <a:pt x="541" y="546"/>
                </a:cubicBezTo>
                <a:cubicBezTo>
                  <a:pt x="538" y="545"/>
                  <a:pt x="537" y="545"/>
                  <a:pt x="537" y="542"/>
                </a:cubicBezTo>
                <a:cubicBezTo>
                  <a:pt x="529" y="544"/>
                  <a:pt x="531" y="536"/>
                  <a:pt x="524" y="536"/>
                </a:cubicBezTo>
                <a:cubicBezTo>
                  <a:pt x="523" y="529"/>
                  <a:pt x="519" y="525"/>
                  <a:pt x="516" y="520"/>
                </a:cubicBezTo>
                <a:cubicBezTo>
                  <a:pt x="500" y="517"/>
                  <a:pt x="500" y="525"/>
                  <a:pt x="501" y="534"/>
                </a:cubicBezTo>
                <a:cubicBezTo>
                  <a:pt x="502" y="537"/>
                  <a:pt x="509" y="541"/>
                  <a:pt x="514" y="547"/>
                </a:cubicBezTo>
                <a:cubicBezTo>
                  <a:pt x="516" y="549"/>
                  <a:pt x="519" y="559"/>
                  <a:pt x="524" y="557"/>
                </a:cubicBezTo>
                <a:cubicBezTo>
                  <a:pt x="523" y="561"/>
                  <a:pt x="527" y="561"/>
                  <a:pt x="526" y="566"/>
                </a:cubicBezTo>
                <a:cubicBezTo>
                  <a:pt x="530" y="566"/>
                  <a:pt x="540" y="564"/>
                  <a:pt x="535" y="570"/>
                </a:cubicBezTo>
                <a:cubicBezTo>
                  <a:pt x="539" y="572"/>
                  <a:pt x="537" y="567"/>
                  <a:pt x="539" y="566"/>
                </a:cubicBezTo>
                <a:cubicBezTo>
                  <a:pt x="540" y="565"/>
                  <a:pt x="546" y="566"/>
                  <a:pt x="546" y="562"/>
                </a:cubicBezTo>
                <a:cubicBezTo>
                  <a:pt x="546" y="561"/>
                  <a:pt x="548" y="561"/>
                  <a:pt x="550" y="560"/>
                </a:cubicBezTo>
                <a:cubicBezTo>
                  <a:pt x="552" y="560"/>
                  <a:pt x="550" y="558"/>
                  <a:pt x="552" y="557"/>
                </a:cubicBezTo>
                <a:cubicBezTo>
                  <a:pt x="555" y="555"/>
                  <a:pt x="559" y="556"/>
                  <a:pt x="563" y="555"/>
                </a:cubicBezTo>
                <a:cubicBezTo>
                  <a:pt x="563" y="556"/>
                  <a:pt x="560" y="558"/>
                  <a:pt x="561" y="559"/>
                </a:cubicBezTo>
                <a:cubicBezTo>
                  <a:pt x="561" y="559"/>
                  <a:pt x="565" y="558"/>
                  <a:pt x="565" y="559"/>
                </a:cubicBezTo>
                <a:cubicBezTo>
                  <a:pt x="566" y="562"/>
                  <a:pt x="564" y="564"/>
                  <a:pt x="567" y="566"/>
                </a:cubicBezTo>
                <a:cubicBezTo>
                  <a:pt x="566" y="570"/>
                  <a:pt x="572" y="568"/>
                  <a:pt x="572" y="572"/>
                </a:cubicBezTo>
                <a:cubicBezTo>
                  <a:pt x="572" y="576"/>
                  <a:pt x="576" y="573"/>
                  <a:pt x="580" y="575"/>
                </a:cubicBezTo>
                <a:cubicBezTo>
                  <a:pt x="582" y="577"/>
                  <a:pt x="581" y="580"/>
                  <a:pt x="585" y="581"/>
                </a:cubicBezTo>
                <a:cubicBezTo>
                  <a:pt x="581" y="585"/>
                  <a:pt x="586" y="590"/>
                  <a:pt x="585" y="596"/>
                </a:cubicBezTo>
                <a:cubicBezTo>
                  <a:pt x="583" y="596"/>
                  <a:pt x="582" y="596"/>
                  <a:pt x="580" y="596"/>
                </a:cubicBezTo>
                <a:cubicBezTo>
                  <a:pt x="582" y="603"/>
                  <a:pt x="575" y="601"/>
                  <a:pt x="576" y="607"/>
                </a:cubicBezTo>
                <a:cubicBezTo>
                  <a:pt x="572" y="606"/>
                  <a:pt x="570" y="607"/>
                  <a:pt x="570" y="611"/>
                </a:cubicBezTo>
                <a:cubicBezTo>
                  <a:pt x="568" y="611"/>
                  <a:pt x="565" y="611"/>
                  <a:pt x="563" y="611"/>
                </a:cubicBezTo>
                <a:cubicBezTo>
                  <a:pt x="560" y="611"/>
                  <a:pt x="562" y="615"/>
                  <a:pt x="561" y="616"/>
                </a:cubicBezTo>
                <a:cubicBezTo>
                  <a:pt x="561" y="617"/>
                  <a:pt x="558" y="616"/>
                  <a:pt x="557" y="616"/>
                </a:cubicBezTo>
                <a:cubicBezTo>
                  <a:pt x="556" y="617"/>
                  <a:pt x="558" y="621"/>
                  <a:pt x="557" y="622"/>
                </a:cubicBezTo>
                <a:cubicBezTo>
                  <a:pt x="554" y="621"/>
                  <a:pt x="552" y="622"/>
                  <a:pt x="552" y="626"/>
                </a:cubicBezTo>
                <a:cubicBezTo>
                  <a:pt x="548" y="625"/>
                  <a:pt x="546" y="626"/>
                  <a:pt x="544" y="628"/>
                </a:cubicBezTo>
                <a:cubicBezTo>
                  <a:pt x="541" y="629"/>
                  <a:pt x="542" y="630"/>
                  <a:pt x="537" y="631"/>
                </a:cubicBezTo>
                <a:cubicBezTo>
                  <a:pt x="535" y="632"/>
                  <a:pt x="526" y="635"/>
                  <a:pt x="526" y="641"/>
                </a:cubicBezTo>
                <a:cubicBezTo>
                  <a:pt x="523" y="641"/>
                  <a:pt x="520" y="640"/>
                  <a:pt x="518" y="641"/>
                </a:cubicBezTo>
                <a:cubicBezTo>
                  <a:pt x="516" y="642"/>
                  <a:pt x="518" y="643"/>
                  <a:pt x="516" y="644"/>
                </a:cubicBezTo>
                <a:cubicBezTo>
                  <a:pt x="516" y="645"/>
                  <a:pt x="513" y="644"/>
                  <a:pt x="513" y="644"/>
                </a:cubicBezTo>
                <a:cubicBezTo>
                  <a:pt x="513" y="644"/>
                  <a:pt x="507" y="646"/>
                  <a:pt x="507" y="646"/>
                </a:cubicBezTo>
                <a:cubicBezTo>
                  <a:pt x="504" y="650"/>
                  <a:pt x="489" y="648"/>
                  <a:pt x="483" y="652"/>
                </a:cubicBezTo>
                <a:cubicBezTo>
                  <a:pt x="477" y="653"/>
                  <a:pt x="488" y="655"/>
                  <a:pt x="479" y="656"/>
                </a:cubicBezTo>
                <a:cubicBezTo>
                  <a:pt x="478" y="656"/>
                  <a:pt x="476" y="655"/>
                  <a:pt x="475" y="656"/>
                </a:cubicBezTo>
                <a:cubicBezTo>
                  <a:pt x="473" y="656"/>
                  <a:pt x="474" y="660"/>
                  <a:pt x="470" y="659"/>
                </a:cubicBezTo>
                <a:cubicBezTo>
                  <a:pt x="472" y="655"/>
                  <a:pt x="467" y="657"/>
                  <a:pt x="466" y="656"/>
                </a:cubicBezTo>
                <a:cubicBezTo>
                  <a:pt x="465" y="653"/>
                  <a:pt x="467" y="648"/>
                  <a:pt x="462" y="648"/>
                </a:cubicBezTo>
                <a:cubicBezTo>
                  <a:pt x="462" y="645"/>
                  <a:pt x="464" y="645"/>
                  <a:pt x="464" y="643"/>
                </a:cubicBezTo>
                <a:cubicBezTo>
                  <a:pt x="463" y="641"/>
                  <a:pt x="459" y="640"/>
                  <a:pt x="462" y="639"/>
                </a:cubicBezTo>
                <a:cubicBezTo>
                  <a:pt x="461" y="637"/>
                  <a:pt x="460" y="635"/>
                  <a:pt x="457" y="635"/>
                </a:cubicBezTo>
                <a:cubicBezTo>
                  <a:pt x="459" y="630"/>
                  <a:pt x="453" y="624"/>
                  <a:pt x="457" y="624"/>
                </a:cubicBezTo>
                <a:cubicBezTo>
                  <a:pt x="457" y="622"/>
                  <a:pt x="454" y="623"/>
                  <a:pt x="453" y="622"/>
                </a:cubicBezTo>
                <a:cubicBezTo>
                  <a:pt x="451" y="620"/>
                  <a:pt x="452" y="615"/>
                  <a:pt x="453" y="616"/>
                </a:cubicBezTo>
                <a:cubicBezTo>
                  <a:pt x="452" y="615"/>
                  <a:pt x="450" y="613"/>
                  <a:pt x="449" y="613"/>
                </a:cubicBezTo>
                <a:cubicBezTo>
                  <a:pt x="448" y="612"/>
                  <a:pt x="449" y="611"/>
                  <a:pt x="447" y="611"/>
                </a:cubicBezTo>
                <a:cubicBezTo>
                  <a:pt x="446" y="611"/>
                  <a:pt x="444" y="604"/>
                  <a:pt x="444" y="605"/>
                </a:cubicBezTo>
                <a:cubicBezTo>
                  <a:pt x="444" y="605"/>
                  <a:pt x="444" y="607"/>
                  <a:pt x="444" y="607"/>
                </a:cubicBezTo>
                <a:cubicBezTo>
                  <a:pt x="440" y="604"/>
                  <a:pt x="440" y="598"/>
                  <a:pt x="434" y="598"/>
                </a:cubicBezTo>
                <a:cubicBezTo>
                  <a:pt x="439" y="590"/>
                  <a:pt x="430" y="588"/>
                  <a:pt x="431" y="579"/>
                </a:cubicBezTo>
                <a:cubicBezTo>
                  <a:pt x="430" y="577"/>
                  <a:pt x="427" y="578"/>
                  <a:pt x="427" y="575"/>
                </a:cubicBezTo>
                <a:cubicBezTo>
                  <a:pt x="427" y="572"/>
                  <a:pt x="421" y="574"/>
                  <a:pt x="419" y="572"/>
                </a:cubicBezTo>
                <a:cubicBezTo>
                  <a:pt x="421" y="569"/>
                  <a:pt x="421" y="568"/>
                  <a:pt x="418" y="568"/>
                </a:cubicBezTo>
                <a:cubicBezTo>
                  <a:pt x="420" y="565"/>
                  <a:pt x="419" y="564"/>
                  <a:pt x="418" y="559"/>
                </a:cubicBezTo>
                <a:cubicBezTo>
                  <a:pt x="417" y="558"/>
                  <a:pt x="418" y="555"/>
                  <a:pt x="418" y="555"/>
                </a:cubicBezTo>
                <a:cubicBezTo>
                  <a:pt x="417" y="555"/>
                  <a:pt x="416" y="555"/>
                  <a:pt x="416" y="555"/>
                </a:cubicBezTo>
                <a:cubicBezTo>
                  <a:pt x="415" y="550"/>
                  <a:pt x="419" y="552"/>
                  <a:pt x="416" y="547"/>
                </a:cubicBezTo>
                <a:cubicBezTo>
                  <a:pt x="414" y="545"/>
                  <a:pt x="412" y="557"/>
                  <a:pt x="412" y="547"/>
                </a:cubicBezTo>
                <a:cubicBezTo>
                  <a:pt x="412" y="540"/>
                  <a:pt x="406" y="536"/>
                  <a:pt x="399" y="529"/>
                </a:cubicBezTo>
                <a:cubicBezTo>
                  <a:pt x="394" y="533"/>
                  <a:pt x="398" y="534"/>
                  <a:pt x="395" y="540"/>
                </a:cubicBezTo>
                <a:cubicBezTo>
                  <a:pt x="391" y="541"/>
                  <a:pt x="392" y="536"/>
                  <a:pt x="390" y="536"/>
                </a:cubicBezTo>
                <a:cubicBezTo>
                  <a:pt x="387" y="537"/>
                  <a:pt x="386" y="535"/>
                  <a:pt x="384" y="534"/>
                </a:cubicBezTo>
                <a:cubicBezTo>
                  <a:pt x="388" y="537"/>
                  <a:pt x="385" y="546"/>
                  <a:pt x="391" y="546"/>
                </a:cubicBezTo>
                <a:cubicBezTo>
                  <a:pt x="389" y="550"/>
                  <a:pt x="392" y="555"/>
                  <a:pt x="395" y="562"/>
                </a:cubicBezTo>
                <a:cubicBezTo>
                  <a:pt x="395" y="563"/>
                  <a:pt x="395" y="566"/>
                  <a:pt x="395" y="566"/>
                </a:cubicBezTo>
                <a:cubicBezTo>
                  <a:pt x="398" y="568"/>
                  <a:pt x="399" y="577"/>
                  <a:pt x="401" y="581"/>
                </a:cubicBezTo>
                <a:cubicBezTo>
                  <a:pt x="403" y="581"/>
                  <a:pt x="406" y="581"/>
                  <a:pt x="408" y="581"/>
                </a:cubicBezTo>
                <a:cubicBezTo>
                  <a:pt x="407" y="583"/>
                  <a:pt x="406" y="584"/>
                  <a:pt x="406" y="587"/>
                </a:cubicBezTo>
                <a:cubicBezTo>
                  <a:pt x="409" y="587"/>
                  <a:pt x="410" y="586"/>
                  <a:pt x="410" y="585"/>
                </a:cubicBezTo>
                <a:cubicBezTo>
                  <a:pt x="414" y="587"/>
                  <a:pt x="412" y="590"/>
                  <a:pt x="414" y="594"/>
                </a:cubicBezTo>
                <a:cubicBezTo>
                  <a:pt x="414" y="595"/>
                  <a:pt x="417" y="595"/>
                  <a:pt x="418" y="596"/>
                </a:cubicBezTo>
                <a:cubicBezTo>
                  <a:pt x="418" y="597"/>
                  <a:pt x="417" y="599"/>
                  <a:pt x="418" y="600"/>
                </a:cubicBezTo>
                <a:cubicBezTo>
                  <a:pt x="418" y="600"/>
                  <a:pt x="419" y="599"/>
                  <a:pt x="419" y="600"/>
                </a:cubicBezTo>
                <a:cubicBezTo>
                  <a:pt x="420" y="602"/>
                  <a:pt x="418" y="603"/>
                  <a:pt x="418" y="603"/>
                </a:cubicBezTo>
                <a:cubicBezTo>
                  <a:pt x="418" y="606"/>
                  <a:pt x="420" y="606"/>
                  <a:pt x="421" y="607"/>
                </a:cubicBezTo>
                <a:cubicBezTo>
                  <a:pt x="422" y="608"/>
                  <a:pt x="421" y="610"/>
                  <a:pt x="421" y="611"/>
                </a:cubicBezTo>
                <a:cubicBezTo>
                  <a:pt x="421" y="611"/>
                  <a:pt x="423" y="611"/>
                  <a:pt x="423" y="611"/>
                </a:cubicBezTo>
                <a:cubicBezTo>
                  <a:pt x="424" y="613"/>
                  <a:pt x="421" y="620"/>
                  <a:pt x="427" y="618"/>
                </a:cubicBezTo>
                <a:cubicBezTo>
                  <a:pt x="427" y="622"/>
                  <a:pt x="427" y="626"/>
                  <a:pt x="429" y="629"/>
                </a:cubicBezTo>
                <a:cubicBezTo>
                  <a:pt x="429" y="631"/>
                  <a:pt x="432" y="632"/>
                  <a:pt x="432" y="633"/>
                </a:cubicBezTo>
                <a:cubicBezTo>
                  <a:pt x="433" y="635"/>
                  <a:pt x="433" y="637"/>
                  <a:pt x="434" y="639"/>
                </a:cubicBezTo>
                <a:cubicBezTo>
                  <a:pt x="435" y="640"/>
                  <a:pt x="437" y="640"/>
                  <a:pt x="438" y="641"/>
                </a:cubicBezTo>
                <a:cubicBezTo>
                  <a:pt x="440" y="643"/>
                  <a:pt x="436" y="646"/>
                  <a:pt x="440" y="646"/>
                </a:cubicBezTo>
                <a:cubicBezTo>
                  <a:pt x="442" y="646"/>
                  <a:pt x="441" y="651"/>
                  <a:pt x="442" y="654"/>
                </a:cubicBezTo>
                <a:cubicBezTo>
                  <a:pt x="449" y="650"/>
                  <a:pt x="447" y="657"/>
                  <a:pt x="457" y="656"/>
                </a:cubicBezTo>
                <a:cubicBezTo>
                  <a:pt x="457" y="661"/>
                  <a:pt x="460" y="663"/>
                  <a:pt x="460" y="669"/>
                </a:cubicBezTo>
                <a:cubicBezTo>
                  <a:pt x="467" y="679"/>
                  <a:pt x="489" y="676"/>
                  <a:pt x="503" y="674"/>
                </a:cubicBezTo>
                <a:cubicBezTo>
                  <a:pt x="505" y="675"/>
                  <a:pt x="504" y="671"/>
                  <a:pt x="505" y="670"/>
                </a:cubicBezTo>
                <a:cubicBezTo>
                  <a:pt x="509" y="669"/>
                  <a:pt x="518" y="674"/>
                  <a:pt x="516" y="667"/>
                </a:cubicBezTo>
                <a:cubicBezTo>
                  <a:pt x="520" y="669"/>
                  <a:pt x="520" y="672"/>
                  <a:pt x="518" y="676"/>
                </a:cubicBezTo>
                <a:cubicBezTo>
                  <a:pt x="518" y="677"/>
                  <a:pt x="516" y="678"/>
                  <a:pt x="516" y="678"/>
                </a:cubicBezTo>
                <a:cubicBezTo>
                  <a:pt x="516" y="681"/>
                  <a:pt x="517" y="686"/>
                  <a:pt x="516" y="689"/>
                </a:cubicBezTo>
                <a:cubicBezTo>
                  <a:pt x="516" y="690"/>
                  <a:pt x="513" y="689"/>
                  <a:pt x="513" y="689"/>
                </a:cubicBezTo>
                <a:cubicBezTo>
                  <a:pt x="512" y="690"/>
                  <a:pt x="512" y="698"/>
                  <a:pt x="511" y="700"/>
                </a:cubicBezTo>
                <a:cubicBezTo>
                  <a:pt x="510" y="702"/>
                  <a:pt x="505" y="703"/>
                  <a:pt x="507" y="710"/>
                </a:cubicBezTo>
                <a:cubicBezTo>
                  <a:pt x="501" y="710"/>
                  <a:pt x="505" y="720"/>
                  <a:pt x="498" y="719"/>
                </a:cubicBezTo>
                <a:cubicBezTo>
                  <a:pt x="499" y="725"/>
                  <a:pt x="496" y="726"/>
                  <a:pt x="496" y="730"/>
                </a:cubicBezTo>
                <a:cubicBezTo>
                  <a:pt x="489" y="728"/>
                  <a:pt x="493" y="737"/>
                  <a:pt x="486" y="736"/>
                </a:cubicBezTo>
                <a:cubicBezTo>
                  <a:pt x="486" y="738"/>
                  <a:pt x="486" y="739"/>
                  <a:pt x="486" y="741"/>
                </a:cubicBezTo>
                <a:cubicBezTo>
                  <a:pt x="485" y="741"/>
                  <a:pt x="484" y="739"/>
                  <a:pt x="483" y="739"/>
                </a:cubicBezTo>
                <a:cubicBezTo>
                  <a:pt x="479" y="741"/>
                  <a:pt x="481" y="743"/>
                  <a:pt x="475" y="745"/>
                </a:cubicBezTo>
                <a:cubicBezTo>
                  <a:pt x="475" y="745"/>
                  <a:pt x="470" y="747"/>
                  <a:pt x="470" y="747"/>
                </a:cubicBezTo>
                <a:cubicBezTo>
                  <a:pt x="470" y="747"/>
                  <a:pt x="470" y="749"/>
                  <a:pt x="470" y="749"/>
                </a:cubicBezTo>
                <a:cubicBezTo>
                  <a:pt x="468" y="750"/>
                  <a:pt x="464" y="751"/>
                  <a:pt x="462" y="753"/>
                </a:cubicBezTo>
                <a:cubicBezTo>
                  <a:pt x="458" y="756"/>
                  <a:pt x="456" y="762"/>
                  <a:pt x="449" y="762"/>
                </a:cubicBezTo>
                <a:cubicBezTo>
                  <a:pt x="451" y="767"/>
                  <a:pt x="447" y="767"/>
                  <a:pt x="447" y="771"/>
                </a:cubicBezTo>
                <a:cubicBezTo>
                  <a:pt x="445" y="773"/>
                  <a:pt x="444" y="772"/>
                  <a:pt x="442" y="771"/>
                </a:cubicBezTo>
                <a:cubicBezTo>
                  <a:pt x="443" y="773"/>
                  <a:pt x="439" y="776"/>
                  <a:pt x="440" y="777"/>
                </a:cubicBezTo>
                <a:cubicBezTo>
                  <a:pt x="444" y="780"/>
                  <a:pt x="438" y="777"/>
                  <a:pt x="438" y="782"/>
                </a:cubicBezTo>
                <a:cubicBezTo>
                  <a:pt x="438" y="785"/>
                  <a:pt x="435" y="783"/>
                  <a:pt x="434" y="784"/>
                </a:cubicBezTo>
                <a:cubicBezTo>
                  <a:pt x="434" y="785"/>
                  <a:pt x="435" y="787"/>
                  <a:pt x="434" y="788"/>
                </a:cubicBezTo>
                <a:cubicBezTo>
                  <a:pt x="434" y="790"/>
                  <a:pt x="430" y="804"/>
                  <a:pt x="431" y="808"/>
                </a:cubicBezTo>
                <a:cubicBezTo>
                  <a:pt x="431" y="812"/>
                  <a:pt x="432" y="813"/>
                  <a:pt x="434" y="816"/>
                </a:cubicBezTo>
                <a:cubicBezTo>
                  <a:pt x="435" y="821"/>
                  <a:pt x="434" y="823"/>
                  <a:pt x="434" y="827"/>
                </a:cubicBezTo>
                <a:cubicBezTo>
                  <a:pt x="434" y="828"/>
                  <a:pt x="436" y="834"/>
                  <a:pt x="438" y="835"/>
                </a:cubicBezTo>
                <a:cubicBezTo>
                  <a:pt x="443" y="835"/>
                  <a:pt x="432" y="843"/>
                  <a:pt x="442" y="844"/>
                </a:cubicBezTo>
                <a:cubicBezTo>
                  <a:pt x="441" y="853"/>
                  <a:pt x="443" y="860"/>
                  <a:pt x="442" y="868"/>
                </a:cubicBezTo>
                <a:cubicBezTo>
                  <a:pt x="441" y="873"/>
                  <a:pt x="436" y="878"/>
                  <a:pt x="436" y="883"/>
                </a:cubicBezTo>
                <a:cubicBezTo>
                  <a:pt x="432" y="883"/>
                  <a:pt x="425" y="888"/>
                  <a:pt x="423" y="890"/>
                </a:cubicBezTo>
                <a:cubicBezTo>
                  <a:pt x="422" y="892"/>
                  <a:pt x="421" y="892"/>
                  <a:pt x="423" y="892"/>
                </a:cubicBezTo>
                <a:cubicBezTo>
                  <a:pt x="423" y="895"/>
                  <a:pt x="419" y="893"/>
                  <a:pt x="418" y="894"/>
                </a:cubicBezTo>
                <a:cubicBezTo>
                  <a:pt x="416" y="895"/>
                  <a:pt x="417" y="897"/>
                  <a:pt x="416" y="898"/>
                </a:cubicBezTo>
                <a:cubicBezTo>
                  <a:pt x="415" y="898"/>
                  <a:pt x="412" y="894"/>
                  <a:pt x="412" y="898"/>
                </a:cubicBezTo>
                <a:cubicBezTo>
                  <a:pt x="412" y="900"/>
                  <a:pt x="410" y="899"/>
                  <a:pt x="408" y="900"/>
                </a:cubicBezTo>
                <a:cubicBezTo>
                  <a:pt x="406" y="901"/>
                  <a:pt x="406" y="906"/>
                  <a:pt x="401" y="905"/>
                </a:cubicBezTo>
                <a:cubicBezTo>
                  <a:pt x="398" y="916"/>
                  <a:pt x="401" y="931"/>
                  <a:pt x="403" y="946"/>
                </a:cubicBezTo>
                <a:cubicBezTo>
                  <a:pt x="401" y="948"/>
                  <a:pt x="399" y="949"/>
                  <a:pt x="399" y="946"/>
                </a:cubicBezTo>
                <a:cubicBezTo>
                  <a:pt x="397" y="946"/>
                  <a:pt x="398" y="949"/>
                  <a:pt x="397" y="950"/>
                </a:cubicBezTo>
                <a:cubicBezTo>
                  <a:pt x="395" y="952"/>
                  <a:pt x="392" y="949"/>
                  <a:pt x="391" y="952"/>
                </a:cubicBezTo>
                <a:cubicBezTo>
                  <a:pt x="391" y="955"/>
                  <a:pt x="384" y="954"/>
                  <a:pt x="382" y="958"/>
                </a:cubicBezTo>
                <a:cubicBezTo>
                  <a:pt x="382" y="961"/>
                  <a:pt x="382" y="965"/>
                  <a:pt x="382" y="969"/>
                </a:cubicBezTo>
                <a:cubicBezTo>
                  <a:pt x="378" y="969"/>
                  <a:pt x="380" y="975"/>
                  <a:pt x="378" y="978"/>
                </a:cubicBezTo>
                <a:cubicBezTo>
                  <a:pt x="378" y="979"/>
                  <a:pt x="375" y="979"/>
                  <a:pt x="375" y="980"/>
                </a:cubicBezTo>
                <a:cubicBezTo>
                  <a:pt x="373" y="983"/>
                  <a:pt x="374" y="987"/>
                  <a:pt x="371" y="989"/>
                </a:cubicBezTo>
                <a:cubicBezTo>
                  <a:pt x="370" y="990"/>
                  <a:pt x="371" y="992"/>
                  <a:pt x="371" y="993"/>
                </a:cubicBezTo>
                <a:cubicBezTo>
                  <a:pt x="371" y="993"/>
                  <a:pt x="368" y="992"/>
                  <a:pt x="367" y="993"/>
                </a:cubicBezTo>
                <a:cubicBezTo>
                  <a:pt x="367" y="994"/>
                  <a:pt x="368" y="997"/>
                  <a:pt x="367" y="999"/>
                </a:cubicBezTo>
                <a:cubicBezTo>
                  <a:pt x="367" y="999"/>
                  <a:pt x="364" y="998"/>
                  <a:pt x="363" y="999"/>
                </a:cubicBezTo>
                <a:cubicBezTo>
                  <a:pt x="363" y="999"/>
                  <a:pt x="364" y="1002"/>
                  <a:pt x="363" y="1002"/>
                </a:cubicBezTo>
                <a:cubicBezTo>
                  <a:pt x="363" y="1003"/>
                  <a:pt x="360" y="1002"/>
                  <a:pt x="360" y="1002"/>
                </a:cubicBezTo>
                <a:cubicBezTo>
                  <a:pt x="359" y="1003"/>
                  <a:pt x="356" y="1006"/>
                  <a:pt x="356" y="1008"/>
                </a:cubicBezTo>
                <a:cubicBezTo>
                  <a:pt x="356" y="1010"/>
                  <a:pt x="354" y="1009"/>
                  <a:pt x="352" y="1010"/>
                </a:cubicBezTo>
                <a:cubicBezTo>
                  <a:pt x="352" y="1010"/>
                  <a:pt x="353" y="1013"/>
                  <a:pt x="352" y="1013"/>
                </a:cubicBezTo>
                <a:cubicBezTo>
                  <a:pt x="352" y="1014"/>
                  <a:pt x="349" y="1013"/>
                  <a:pt x="349" y="1013"/>
                </a:cubicBezTo>
                <a:cubicBezTo>
                  <a:pt x="347" y="1015"/>
                  <a:pt x="346" y="1016"/>
                  <a:pt x="345" y="1017"/>
                </a:cubicBezTo>
                <a:cubicBezTo>
                  <a:pt x="344" y="1018"/>
                  <a:pt x="342" y="1021"/>
                  <a:pt x="341" y="1021"/>
                </a:cubicBezTo>
                <a:cubicBezTo>
                  <a:pt x="340" y="1021"/>
                  <a:pt x="335" y="1023"/>
                  <a:pt x="335" y="1023"/>
                </a:cubicBezTo>
                <a:cubicBezTo>
                  <a:pt x="334" y="1022"/>
                  <a:pt x="334" y="1021"/>
                  <a:pt x="332" y="1023"/>
                </a:cubicBezTo>
                <a:cubicBezTo>
                  <a:pt x="329" y="1024"/>
                  <a:pt x="328" y="1024"/>
                  <a:pt x="324" y="1025"/>
                </a:cubicBezTo>
                <a:cubicBezTo>
                  <a:pt x="323" y="1025"/>
                  <a:pt x="311" y="1030"/>
                  <a:pt x="308" y="1025"/>
                </a:cubicBezTo>
                <a:cubicBezTo>
                  <a:pt x="305" y="1025"/>
                  <a:pt x="307" y="1027"/>
                  <a:pt x="308" y="1027"/>
                </a:cubicBezTo>
                <a:cubicBezTo>
                  <a:pt x="305" y="1031"/>
                  <a:pt x="301" y="1027"/>
                  <a:pt x="295" y="1028"/>
                </a:cubicBezTo>
                <a:cubicBezTo>
                  <a:pt x="292" y="1029"/>
                  <a:pt x="293" y="1030"/>
                  <a:pt x="295" y="1030"/>
                </a:cubicBezTo>
                <a:cubicBezTo>
                  <a:pt x="293" y="1033"/>
                  <a:pt x="283" y="1028"/>
                  <a:pt x="278" y="1028"/>
                </a:cubicBezTo>
                <a:cubicBezTo>
                  <a:pt x="278" y="1019"/>
                  <a:pt x="269" y="1014"/>
                  <a:pt x="274" y="1006"/>
                </a:cubicBezTo>
                <a:cubicBezTo>
                  <a:pt x="270" y="1003"/>
                  <a:pt x="265" y="1000"/>
                  <a:pt x="267" y="991"/>
                </a:cubicBezTo>
                <a:cubicBezTo>
                  <a:pt x="261" y="997"/>
                  <a:pt x="265" y="994"/>
                  <a:pt x="263" y="985"/>
                </a:cubicBezTo>
                <a:cubicBezTo>
                  <a:pt x="260" y="977"/>
                  <a:pt x="249" y="970"/>
                  <a:pt x="252" y="959"/>
                </a:cubicBezTo>
                <a:cubicBezTo>
                  <a:pt x="250" y="958"/>
                  <a:pt x="250" y="963"/>
                  <a:pt x="250" y="963"/>
                </a:cubicBezTo>
                <a:cubicBezTo>
                  <a:pt x="246" y="962"/>
                  <a:pt x="250" y="950"/>
                  <a:pt x="246" y="956"/>
                </a:cubicBezTo>
                <a:cubicBezTo>
                  <a:pt x="243" y="953"/>
                  <a:pt x="244" y="947"/>
                  <a:pt x="244" y="943"/>
                </a:cubicBezTo>
                <a:cubicBezTo>
                  <a:pt x="245" y="937"/>
                  <a:pt x="245" y="933"/>
                  <a:pt x="242" y="926"/>
                </a:cubicBezTo>
                <a:cubicBezTo>
                  <a:pt x="243" y="923"/>
                  <a:pt x="238" y="925"/>
                  <a:pt x="237" y="924"/>
                </a:cubicBezTo>
                <a:cubicBezTo>
                  <a:pt x="236" y="923"/>
                  <a:pt x="242" y="919"/>
                  <a:pt x="233" y="920"/>
                </a:cubicBezTo>
                <a:cubicBezTo>
                  <a:pt x="232" y="919"/>
                  <a:pt x="234" y="915"/>
                  <a:pt x="233" y="915"/>
                </a:cubicBezTo>
                <a:cubicBezTo>
                  <a:pt x="233" y="914"/>
                  <a:pt x="229" y="915"/>
                  <a:pt x="229" y="915"/>
                </a:cubicBezTo>
                <a:cubicBezTo>
                  <a:pt x="229" y="914"/>
                  <a:pt x="235" y="907"/>
                  <a:pt x="227" y="909"/>
                </a:cubicBezTo>
                <a:cubicBezTo>
                  <a:pt x="227" y="906"/>
                  <a:pt x="230" y="905"/>
                  <a:pt x="229" y="902"/>
                </a:cubicBezTo>
                <a:cubicBezTo>
                  <a:pt x="226" y="900"/>
                  <a:pt x="230" y="892"/>
                  <a:pt x="224" y="894"/>
                </a:cubicBezTo>
                <a:cubicBezTo>
                  <a:pt x="223" y="877"/>
                  <a:pt x="225" y="871"/>
                  <a:pt x="233" y="861"/>
                </a:cubicBezTo>
                <a:cubicBezTo>
                  <a:pt x="232" y="858"/>
                  <a:pt x="235" y="851"/>
                  <a:pt x="231" y="851"/>
                </a:cubicBezTo>
                <a:cubicBezTo>
                  <a:pt x="231" y="848"/>
                  <a:pt x="235" y="851"/>
                  <a:pt x="237" y="849"/>
                </a:cubicBezTo>
                <a:cubicBezTo>
                  <a:pt x="238" y="849"/>
                  <a:pt x="236" y="845"/>
                  <a:pt x="239" y="846"/>
                </a:cubicBezTo>
                <a:cubicBezTo>
                  <a:pt x="238" y="843"/>
                  <a:pt x="237" y="826"/>
                  <a:pt x="235" y="831"/>
                </a:cubicBezTo>
                <a:cubicBezTo>
                  <a:pt x="231" y="827"/>
                  <a:pt x="233" y="823"/>
                  <a:pt x="233" y="820"/>
                </a:cubicBezTo>
                <a:cubicBezTo>
                  <a:pt x="233" y="815"/>
                  <a:pt x="234" y="810"/>
                  <a:pt x="233" y="807"/>
                </a:cubicBezTo>
                <a:cubicBezTo>
                  <a:pt x="233" y="804"/>
                  <a:pt x="230" y="806"/>
                  <a:pt x="229" y="805"/>
                </a:cubicBezTo>
                <a:cubicBezTo>
                  <a:pt x="229" y="804"/>
                  <a:pt x="231" y="802"/>
                  <a:pt x="231" y="801"/>
                </a:cubicBezTo>
                <a:cubicBezTo>
                  <a:pt x="231" y="801"/>
                  <a:pt x="229" y="800"/>
                  <a:pt x="229" y="799"/>
                </a:cubicBezTo>
                <a:cubicBezTo>
                  <a:pt x="229" y="795"/>
                  <a:pt x="227" y="796"/>
                  <a:pt x="226" y="794"/>
                </a:cubicBezTo>
                <a:cubicBezTo>
                  <a:pt x="225" y="793"/>
                  <a:pt x="226" y="790"/>
                  <a:pt x="226" y="790"/>
                </a:cubicBezTo>
                <a:cubicBezTo>
                  <a:pt x="225" y="790"/>
                  <a:pt x="220" y="789"/>
                  <a:pt x="222" y="788"/>
                </a:cubicBezTo>
                <a:cubicBezTo>
                  <a:pt x="222" y="788"/>
                  <a:pt x="224" y="788"/>
                  <a:pt x="224" y="788"/>
                </a:cubicBezTo>
                <a:cubicBezTo>
                  <a:pt x="221" y="784"/>
                  <a:pt x="219" y="783"/>
                  <a:pt x="214" y="780"/>
                </a:cubicBezTo>
                <a:cubicBezTo>
                  <a:pt x="213" y="780"/>
                  <a:pt x="215" y="779"/>
                  <a:pt x="213" y="779"/>
                </a:cubicBezTo>
                <a:cubicBezTo>
                  <a:pt x="211" y="779"/>
                  <a:pt x="211" y="773"/>
                  <a:pt x="207" y="775"/>
                </a:cubicBezTo>
                <a:cubicBezTo>
                  <a:pt x="203" y="759"/>
                  <a:pt x="207" y="746"/>
                  <a:pt x="207" y="728"/>
                </a:cubicBezTo>
                <a:cubicBezTo>
                  <a:pt x="206" y="725"/>
                  <a:pt x="202" y="731"/>
                  <a:pt x="203" y="723"/>
                </a:cubicBezTo>
                <a:cubicBezTo>
                  <a:pt x="192" y="724"/>
                  <a:pt x="184" y="722"/>
                  <a:pt x="177" y="719"/>
                </a:cubicBezTo>
                <a:cubicBezTo>
                  <a:pt x="179" y="709"/>
                  <a:pt x="172" y="720"/>
                  <a:pt x="173" y="710"/>
                </a:cubicBezTo>
                <a:cubicBezTo>
                  <a:pt x="165" y="707"/>
                  <a:pt x="163" y="705"/>
                  <a:pt x="153" y="708"/>
                </a:cubicBezTo>
                <a:cubicBezTo>
                  <a:pt x="151" y="708"/>
                  <a:pt x="148" y="709"/>
                  <a:pt x="145" y="710"/>
                </a:cubicBezTo>
                <a:cubicBezTo>
                  <a:pt x="144" y="710"/>
                  <a:pt x="140" y="713"/>
                  <a:pt x="134" y="711"/>
                </a:cubicBezTo>
                <a:cubicBezTo>
                  <a:pt x="137" y="716"/>
                  <a:pt x="140" y="713"/>
                  <a:pt x="130" y="715"/>
                </a:cubicBezTo>
                <a:cubicBezTo>
                  <a:pt x="124" y="717"/>
                  <a:pt x="120" y="718"/>
                  <a:pt x="110" y="719"/>
                </a:cubicBezTo>
                <a:cubicBezTo>
                  <a:pt x="107" y="719"/>
                  <a:pt x="107" y="717"/>
                  <a:pt x="104" y="717"/>
                </a:cubicBezTo>
                <a:cubicBezTo>
                  <a:pt x="92" y="716"/>
                  <a:pt x="79" y="723"/>
                  <a:pt x="69" y="721"/>
                </a:cubicBezTo>
                <a:cubicBezTo>
                  <a:pt x="70" y="714"/>
                  <a:pt x="62" y="716"/>
                  <a:pt x="60" y="715"/>
                </a:cubicBezTo>
                <a:cubicBezTo>
                  <a:pt x="59" y="715"/>
                  <a:pt x="60" y="712"/>
                  <a:pt x="60" y="711"/>
                </a:cubicBezTo>
                <a:cubicBezTo>
                  <a:pt x="59" y="711"/>
                  <a:pt x="55" y="712"/>
                  <a:pt x="54" y="711"/>
                </a:cubicBezTo>
                <a:cubicBezTo>
                  <a:pt x="53" y="711"/>
                  <a:pt x="55" y="708"/>
                  <a:pt x="54" y="708"/>
                </a:cubicBezTo>
                <a:cubicBezTo>
                  <a:pt x="53" y="707"/>
                  <a:pt x="50" y="709"/>
                  <a:pt x="50" y="706"/>
                </a:cubicBezTo>
                <a:cubicBezTo>
                  <a:pt x="50" y="705"/>
                  <a:pt x="47" y="702"/>
                  <a:pt x="47" y="702"/>
                </a:cubicBezTo>
                <a:cubicBezTo>
                  <a:pt x="46" y="701"/>
                  <a:pt x="47" y="700"/>
                  <a:pt x="45" y="700"/>
                </a:cubicBezTo>
                <a:cubicBezTo>
                  <a:pt x="43" y="700"/>
                  <a:pt x="43" y="698"/>
                  <a:pt x="43" y="697"/>
                </a:cubicBezTo>
                <a:cubicBezTo>
                  <a:pt x="42" y="694"/>
                  <a:pt x="40" y="696"/>
                  <a:pt x="39" y="695"/>
                </a:cubicBezTo>
                <a:cubicBezTo>
                  <a:pt x="39" y="694"/>
                  <a:pt x="40" y="692"/>
                  <a:pt x="39" y="691"/>
                </a:cubicBezTo>
                <a:cubicBezTo>
                  <a:pt x="38" y="689"/>
                  <a:pt x="35" y="692"/>
                  <a:pt x="35" y="689"/>
                </a:cubicBezTo>
                <a:cubicBezTo>
                  <a:pt x="35" y="688"/>
                  <a:pt x="37" y="686"/>
                  <a:pt x="37" y="687"/>
                </a:cubicBezTo>
                <a:cubicBezTo>
                  <a:pt x="35" y="681"/>
                  <a:pt x="26" y="682"/>
                  <a:pt x="28" y="676"/>
                </a:cubicBezTo>
                <a:cubicBezTo>
                  <a:pt x="19" y="679"/>
                  <a:pt x="23" y="668"/>
                  <a:pt x="15" y="670"/>
                </a:cubicBezTo>
                <a:cubicBezTo>
                  <a:pt x="16" y="669"/>
                  <a:pt x="17" y="667"/>
                  <a:pt x="17" y="665"/>
                </a:cubicBezTo>
                <a:cubicBezTo>
                  <a:pt x="16" y="662"/>
                  <a:pt x="12" y="663"/>
                  <a:pt x="9" y="663"/>
                </a:cubicBezTo>
                <a:cubicBezTo>
                  <a:pt x="11" y="660"/>
                  <a:pt x="6" y="659"/>
                  <a:pt x="6" y="657"/>
                </a:cubicBezTo>
                <a:cubicBezTo>
                  <a:pt x="5" y="654"/>
                  <a:pt x="9" y="655"/>
                  <a:pt x="6" y="650"/>
                </a:cubicBezTo>
                <a:cubicBezTo>
                  <a:pt x="5" y="649"/>
                  <a:pt x="4" y="650"/>
                  <a:pt x="4" y="648"/>
                </a:cubicBezTo>
                <a:cubicBezTo>
                  <a:pt x="4" y="647"/>
                  <a:pt x="2" y="642"/>
                  <a:pt x="0" y="641"/>
                </a:cubicBezTo>
                <a:cubicBezTo>
                  <a:pt x="0" y="638"/>
                  <a:pt x="4" y="640"/>
                  <a:pt x="6" y="639"/>
                </a:cubicBezTo>
                <a:cubicBezTo>
                  <a:pt x="7" y="638"/>
                  <a:pt x="6" y="632"/>
                  <a:pt x="9" y="633"/>
                </a:cubicBezTo>
                <a:cubicBezTo>
                  <a:pt x="9" y="623"/>
                  <a:pt x="9" y="612"/>
                  <a:pt x="9" y="602"/>
                </a:cubicBezTo>
                <a:cubicBezTo>
                  <a:pt x="10" y="599"/>
                  <a:pt x="6" y="601"/>
                  <a:pt x="6" y="600"/>
                </a:cubicBezTo>
                <a:cubicBezTo>
                  <a:pt x="5" y="599"/>
                  <a:pt x="7" y="597"/>
                  <a:pt x="7" y="596"/>
                </a:cubicBezTo>
                <a:cubicBezTo>
                  <a:pt x="8" y="593"/>
                  <a:pt x="5" y="592"/>
                  <a:pt x="6" y="588"/>
                </a:cubicBezTo>
                <a:cubicBezTo>
                  <a:pt x="13" y="596"/>
                  <a:pt x="6" y="575"/>
                  <a:pt x="13" y="583"/>
                </a:cubicBezTo>
                <a:cubicBezTo>
                  <a:pt x="14" y="581"/>
                  <a:pt x="13" y="574"/>
                  <a:pt x="15" y="572"/>
                </a:cubicBezTo>
                <a:cubicBezTo>
                  <a:pt x="15" y="571"/>
                  <a:pt x="19" y="572"/>
                  <a:pt x="19" y="572"/>
                </a:cubicBezTo>
                <a:cubicBezTo>
                  <a:pt x="19" y="571"/>
                  <a:pt x="16" y="568"/>
                  <a:pt x="17" y="566"/>
                </a:cubicBezTo>
                <a:cubicBezTo>
                  <a:pt x="24" y="564"/>
                  <a:pt x="23" y="554"/>
                  <a:pt x="30" y="553"/>
                </a:cubicBezTo>
                <a:cubicBezTo>
                  <a:pt x="30" y="547"/>
                  <a:pt x="36" y="547"/>
                  <a:pt x="35" y="540"/>
                </a:cubicBezTo>
                <a:cubicBezTo>
                  <a:pt x="39" y="541"/>
                  <a:pt x="39" y="539"/>
                  <a:pt x="39" y="536"/>
                </a:cubicBezTo>
                <a:cubicBezTo>
                  <a:pt x="50" y="535"/>
                  <a:pt x="59" y="531"/>
                  <a:pt x="58" y="518"/>
                </a:cubicBezTo>
                <a:cubicBezTo>
                  <a:pt x="65" y="519"/>
                  <a:pt x="59" y="507"/>
                  <a:pt x="65" y="508"/>
                </a:cubicBezTo>
                <a:cubicBezTo>
                  <a:pt x="65" y="505"/>
                  <a:pt x="65" y="501"/>
                  <a:pt x="65" y="497"/>
                </a:cubicBezTo>
                <a:cubicBezTo>
                  <a:pt x="69" y="497"/>
                  <a:pt x="69" y="495"/>
                  <a:pt x="73" y="495"/>
                </a:cubicBezTo>
                <a:cubicBezTo>
                  <a:pt x="76" y="492"/>
                  <a:pt x="79" y="489"/>
                  <a:pt x="82" y="484"/>
                </a:cubicBezTo>
                <a:cubicBezTo>
                  <a:pt x="83" y="483"/>
                  <a:pt x="84" y="484"/>
                  <a:pt x="84" y="482"/>
                </a:cubicBezTo>
                <a:cubicBezTo>
                  <a:pt x="84" y="480"/>
                  <a:pt x="89" y="480"/>
                  <a:pt x="88" y="477"/>
                </a:cubicBezTo>
                <a:cubicBezTo>
                  <a:pt x="96" y="478"/>
                  <a:pt x="97" y="472"/>
                  <a:pt x="104" y="473"/>
                </a:cubicBezTo>
                <a:cubicBezTo>
                  <a:pt x="102" y="480"/>
                  <a:pt x="113" y="473"/>
                  <a:pt x="110" y="480"/>
                </a:cubicBezTo>
                <a:cubicBezTo>
                  <a:pt x="114" y="476"/>
                  <a:pt x="129" y="483"/>
                  <a:pt x="129" y="475"/>
                </a:cubicBezTo>
                <a:cubicBezTo>
                  <a:pt x="137" y="474"/>
                  <a:pt x="145" y="471"/>
                  <a:pt x="149" y="465"/>
                </a:cubicBezTo>
                <a:cubicBezTo>
                  <a:pt x="152" y="466"/>
                  <a:pt x="154" y="466"/>
                  <a:pt x="155" y="464"/>
                </a:cubicBezTo>
                <a:cubicBezTo>
                  <a:pt x="158" y="464"/>
                  <a:pt x="159" y="465"/>
                  <a:pt x="162" y="465"/>
                </a:cubicBezTo>
                <a:cubicBezTo>
                  <a:pt x="166" y="466"/>
                  <a:pt x="170" y="463"/>
                  <a:pt x="173" y="464"/>
                </a:cubicBezTo>
                <a:cubicBezTo>
                  <a:pt x="173" y="464"/>
                  <a:pt x="174" y="465"/>
                  <a:pt x="175" y="465"/>
                </a:cubicBezTo>
                <a:cubicBezTo>
                  <a:pt x="179" y="466"/>
                  <a:pt x="187" y="469"/>
                  <a:pt x="196" y="467"/>
                </a:cubicBezTo>
                <a:cubicBezTo>
                  <a:pt x="199" y="467"/>
                  <a:pt x="205" y="461"/>
                  <a:pt x="209" y="465"/>
                </a:cubicBezTo>
                <a:cubicBezTo>
                  <a:pt x="212" y="468"/>
                  <a:pt x="211" y="466"/>
                  <a:pt x="216" y="465"/>
                </a:cubicBezTo>
                <a:cubicBezTo>
                  <a:pt x="216" y="467"/>
                  <a:pt x="219" y="467"/>
                  <a:pt x="218" y="469"/>
                </a:cubicBezTo>
                <a:cubicBezTo>
                  <a:pt x="218" y="470"/>
                  <a:pt x="214" y="471"/>
                  <a:pt x="214" y="471"/>
                </a:cubicBezTo>
                <a:cubicBezTo>
                  <a:pt x="214" y="473"/>
                  <a:pt x="216" y="472"/>
                  <a:pt x="216" y="473"/>
                </a:cubicBezTo>
                <a:cubicBezTo>
                  <a:pt x="217" y="475"/>
                  <a:pt x="214" y="475"/>
                  <a:pt x="214" y="475"/>
                </a:cubicBezTo>
                <a:cubicBezTo>
                  <a:pt x="215" y="476"/>
                  <a:pt x="216" y="477"/>
                  <a:pt x="216" y="479"/>
                </a:cubicBezTo>
                <a:cubicBezTo>
                  <a:pt x="216" y="484"/>
                  <a:pt x="213" y="486"/>
                  <a:pt x="218" y="493"/>
                </a:cubicBezTo>
                <a:cubicBezTo>
                  <a:pt x="219" y="498"/>
                  <a:pt x="221" y="491"/>
                  <a:pt x="224" y="495"/>
                </a:cubicBezTo>
                <a:cubicBezTo>
                  <a:pt x="223" y="498"/>
                  <a:pt x="227" y="496"/>
                  <a:pt x="227" y="497"/>
                </a:cubicBezTo>
                <a:cubicBezTo>
                  <a:pt x="228" y="498"/>
                  <a:pt x="227" y="500"/>
                  <a:pt x="227" y="501"/>
                </a:cubicBezTo>
                <a:cubicBezTo>
                  <a:pt x="229" y="502"/>
                  <a:pt x="233" y="500"/>
                  <a:pt x="233" y="503"/>
                </a:cubicBezTo>
                <a:cubicBezTo>
                  <a:pt x="239" y="500"/>
                  <a:pt x="243" y="508"/>
                  <a:pt x="246" y="503"/>
                </a:cubicBezTo>
                <a:cubicBezTo>
                  <a:pt x="248" y="502"/>
                  <a:pt x="247" y="506"/>
                  <a:pt x="248" y="506"/>
                </a:cubicBezTo>
                <a:cubicBezTo>
                  <a:pt x="251" y="508"/>
                  <a:pt x="253" y="506"/>
                  <a:pt x="257" y="508"/>
                </a:cubicBezTo>
                <a:cubicBezTo>
                  <a:pt x="258" y="509"/>
                  <a:pt x="258" y="511"/>
                  <a:pt x="259" y="512"/>
                </a:cubicBezTo>
                <a:cubicBezTo>
                  <a:pt x="260" y="513"/>
                  <a:pt x="262" y="511"/>
                  <a:pt x="263" y="512"/>
                </a:cubicBezTo>
                <a:cubicBezTo>
                  <a:pt x="265" y="514"/>
                  <a:pt x="266" y="513"/>
                  <a:pt x="268" y="514"/>
                </a:cubicBezTo>
                <a:cubicBezTo>
                  <a:pt x="269" y="514"/>
                  <a:pt x="270" y="518"/>
                  <a:pt x="270" y="518"/>
                </a:cubicBezTo>
                <a:cubicBezTo>
                  <a:pt x="271" y="518"/>
                  <a:pt x="274" y="516"/>
                  <a:pt x="276" y="516"/>
                </a:cubicBezTo>
                <a:cubicBezTo>
                  <a:pt x="275" y="516"/>
                  <a:pt x="277" y="517"/>
                  <a:pt x="278" y="518"/>
                </a:cubicBezTo>
                <a:cubicBezTo>
                  <a:pt x="279" y="518"/>
                  <a:pt x="280" y="517"/>
                  <a:pt x="281" y="518"/>
                </a:cubicBezTo>
                <a:cubicBezTo>
                  <a:pt x="282" y="516"/>
                  <a:pt x="284" y="515"/>
                  <a:pt x="285" y="514"/>
                </a:cubicBezTo>
                <a:cubicBezTo>
                  <a:pt x="285" y="514"/>
                  <a:pt x="288" y="513"/>
                  <a:pt x="287" y="512"/>
                </a:cubicBezTo>
                <a:cubicBezTo>
                  <a:pt x="282" y="508"/>
                  <a:pt x="292" y="509"/>
                  <a:pt x="293" y="503"/>
                </a:cubicBezTo>
                <a:cubicBezTo>
                  <a:pt x="298" y="504"/>
                  <a:pt x="298" y="499"/>
                  <a:pt x="304" y="501"/>
                </a:cubicBezTo>
                <a:cubicBezTo>
                  <a:pt x="305" y="501"/>
                  <a:pt x="305" y="503"/>
                  <a:pt x="306" y="503"/>
                </a:cubicBezTo>
                <a:cubicBezTo>
                  <a:pt x="308" y="503"/>
                  <a:pt x="311" y="502"/>
                  <a:pt x="313" y="503"/>
                </a:cubicBezTo>
                <a:cubicBezTo>
                  <a:pt x="314" y="503"/>
                  <a:pt x="317" y="506"/>
                  <a:pt x="317" y="506"/>
                </a:cubicBezTo>
                <a:cubicBezTo>
                  <a:pt x="318" y="507"/>
                  <a:pt x="320" y="504"/>
                  <a:pt x="322" y="505"/>
                </a:cubicBezTo>
                <a:cubicBezTo>
                  <a:pt x="323" y="505"/>
                  <a:pt x="322" y="508"/>
                  <a:pt x="322" y="508"/>
                </a:cubicBezTo>
                <a:cubicBezTo>
                  <a:pt x="324" y="509"/>
                  <a:pt x="327" y="505"/>
                  <a:pt x="330" y="506"/>
                </a:cubicBezTo>
                <a:cubicBezTo>
                  <a:pt x="331" y="508"/>
                  <a:pt x="326" y="508"/>
                  <a:pt x="326" y="508"/>
                </a:cubicBezTo>
                <a:cubicBezTo>
                  <a:pt x="327" y="512"/>
                  <a:pt x="339" y="512"/>
                  <a:pt x="345" y="512"/>
                </a:cubicBezTo>
                <a:cubicBezTo>
                  <a:pt x="344" y="519"/>
                  <a:pt x="360" y="517"/>
                  <a:pt x="363" y="512"/>
                </a:cubicBezTo>
                <a:cubicBezTo>
                  <a:pt x="365" y="514"/>
                  <a:pt x="373" y="510"/>
                  <a:pt x="375" y="512"/>
                </a:cubicBezTo>
                <a:cubicBezTo>
                  <a:pt x="377" y="514"/>
                  <a:pt x="375" y="512"/>
                  <a:pt x="378" y="512"/>
                </a:cubicBezTo>
                <a:cubicBezTo>
                  <a:pt x="382" y="512"/>
                  <a:pt x="384" y="514"/>
                  <a:pt x="388" y="514"/>
                </a:cubicBezTo>
                <a:cubicBezTo>
                  <a:pt x="391" y="513"/>
                  <a:pt x="393" y="511"/>
                  <a:pt x="397" y="510"/>
                </a:cubicBezTo>
                <a:cubicBezTo>
                  <a:pt x="398" y="506"/>
                  <a:pt x="398" y="500"/>
                  <a:pt x="403" y="499"/>
                </a:cubicBezTo>
                <a:cubicBezTo>
                  <a:pt x="403" y="496"/>
                  <a:pt x="400" y="495"/>
                  <a:pt x="401" y="492"/>
                </a:cubicBezTo>
                <a:cubicBezTo>
                  <a:pt x="407" y="492"/>
                  <a:pt x="406" y="480"/>
                  <a:pt x="412" y="486"/>
                </a:cubicBezTo>
                <a:cubicBezTo>
                  <a:pt x="413" y="479"/>
                  <a:pt x="410" y="477"/>
                  <a:pt x="404" y="477"/>
                </a:cubicBezTo>
                <a:cubicBezTo>
                  <a:pt x="406" y="475"/>
                  <a:pt x="406" y="472"/>
                  <a:pt x="406" y="469"/>
                </a:cubicBezTo>
                <a:cubicBezTo>
                  <a:pt x="404" y="464"/>
                  <a:pt x="393" y="467"/>
                  <a:pt x="391" y="462"/>
                </a:cubicBezTo>
                <a:cubicBezTo>
                  <a:pt x="388" y="464"/>
                  <a:pt x="382" y="463"/>
                  <a:pt x="380" y="467"/>
                </a:cubicBezTo>
                <a:cubicBezTo>
                  <a:pt x="378" y="468"/>
                  <a:pt x="379" y="464"/>
                  <a:pt x="378" y="464"/>
                </a:cubicBezTo>
                <a:cubicBezTo>
                  <a:pt x="375" y="462"/>
                  <a:pt x="369" y="465"/>
                  <a:pt x="365" y="464"/>
                </a:cubicBezTo>
                <a:cubicBezTo>
                  <a:pt x="363" y="465"/>
                  <a:pt x="363" y="468"/>
                  <a:pt x="360" y="467"/>
                </a:cubicBezTo>
                <a:cubicBezTo>
                  <a:pt x="354" y="468"/>
                  <a:pt x="356" y="460"/>
                  <a:pt x="347" y="462"/>
                </a:cubicBezTo>
                <a:cubicBezTo>
                  <a:pt x="347" y="458"/>
                  <a:pt x="344" y="458"/>
                  <a:pt x="345" y="454"/>
                </a:cubicBezTo>
                <a:cubicBezTo>
                  <a:pt x="343" y="455"/>
                  <a:pt x="342" y="454"/>
                  <a:pt x="341" y="452"/>
                </a:cubicBezTo>
                <a:cubicBezTo>
                  <a:pt x="340" y="450"/>
                  <a:pt x="337" y="449"/>
                  <a:pt x="334" y="449"/>
                </a:cubicBezTo>
                <a:cubicBezTo>
                  <a:pt x="337" y="444"/>
                  <a:pt x="335" y="433"/>
                  <a:pt x="334" y="428"/>
                </a:cubicBezTo>
                <a:cubicBezTo>
                  <a:pt x="329" y="431"/>
                  <a:pt x="323" y="425"/>
                  <a:pt x="322" y="434"/>
                </a:cubicBezTo>
                <a:cubicBezTo>
                  <a:pt x="317" y="431"/>
                  <a:pt x="316" y="435"/>
                  <a:pt x="311" y="432"/>
                </a:cubicBezTo>
                <a:cubicBezTo>
                  <a:pt x="312" y="434"/>
                  <a:pt x="311" y="435"/>
                  <a:pt x="309" y="436"/>
                </a:cubicBezTo>
                <a:cubicBezTo>
                  <a:pt x="311" y="437"/>
                  <a:pt x="312" y="438"/>
                  <a:pt x="313" y="439"/>
                </a:cubicBezTo>
                <a:cubicBezTo>
                  <a:pt x="314" y="441"/>
                  <a:pt x="313" y="444"/>
                  <a:pt x="317" y="443"/>
                </a:cubicBezTo>
                <a:cubicBezTo>
                  <a:pt x="315" y="449"/>
                  <a:pt x="315" y="447"/>
                  <a:pt x="319" y="451"/>
                </a:cubicBezTo>
                <a:cubicBezTo>
                  <a:pt x="320" y="455"/>
                  <a:pt x="316" y="453"/>
                  <a:pt x="315" y="454"/>
                </a:cubicBezTo>
                <a:cubicBezTo>
                  <a:pt x="315" y="455"/>
                  <a:pt x="312" y="461"/>
                  <a:pt x="311" y="460"/>
                </a:cubicBezTo>
                <a:cubicBezTo>
                  <a:pt x="307" y="456"/>
                  <a:pt x="311" y="465"/>
                  <a:pt x="304" y="464"/>
                </a:cubicBezTo>
                <a:cubicBezTo>
                  <a:pt x="303" y="462"/>
                  <a:pt x="302" y="460"/>
                  <a:pt x="300" y="460"/>
                </a:cubicBezTo>
                <a:cubicBezTo>
                  <a:pt x="299" y="457"/>
                  <a:pt x="302" y="456"/>
                  <a:pt x="304" y="456"/>
                </a:cubicBezTo>
                <a:cubicBezTo>
                  <a:pt x="301" y="453"/>
                  <a:pt x="295" y="451"/>
                  <a:pt x="300" y="447"/>
                </a:cubicBezTo>
                <a:cubicBezTo>
                  <a:pt x="298" y="446"/>
                  <a:pt x="294" y="448"/>
                  <a:pt x="293" y="447"/>
                </a:cubicBezTo>
                <a:cubicBezTo>
                  <a:pt x="291" y="446"/>
                  <a:pt x="296" y="445"/>
                  <a:pt x="296" y="445"/>
                </a:cubicBezTo>
                <a:cubicBezTo>
                  <a:pt x="296" y="445"/>
                  <a:pt x="292" y="440"/>
                  <a:pt x="287" y="438"/>
                </a:cubicBezTo>
                <a:cubicBezTo>
                  <a:pt x="288" y="429"/>
                  <a:pt x="283" y="427"/>
                  <a:pt x="283" y="419"/>
                </a:cubicBezTo>
                <a:cubicBezTo>
                  <a:pt x="284" y="416"/>
                  <a:pt x="279" y="418"/>
                  <a:pt x="278" y="417"/>
                </a:cubicBezTo>
                <a:cubicBezTo>
                  <a:pt x="277" y="416"/>
                  <a:pt x="281" y="414"/>
                  <a:pt x="280" y="413"/>
                </a:cubicBezTo>
                <a:cubicBezTo>
                  <a:pt x="276" y="410"/>
                  <a:pt x="275" y="414"/>
                  <a:pt x="272" y="411"/>
                </a:cubicBezTo>
                <a:cubicBezTo>
                  <a:pt x="272" y="411"/>
                  <a:pt x="274" y="409"/>
                  <a:pt x="274" y="408"/>
                </a:cubicBezTo>
                <a:cubicBezTo>
                  <a:pt x="273" y="406"/>
                  <a:pt x="272" y="410"/>
                  <a:pt x="272" y="410"/>
                </a:cubicBezTo>
                <a:cubicBezTo>
                  <a:pt x="270" y="410"/>
                  <a:pt x="271" y="407"/>
                  <a:pt x="270" y="406"/>
                </a:cubicBezTo>
                <a:cubicBezTo>
                  <a:pt x="263" y="407"/>
                  <a:pt x="263" y="401"/>
                  <a:pt x="255" y="402"/>
                </a:cubicBezTo>
                <a:cubicBezTo>
                  <a:pt x="255" y="400"/>
                  <a:pt x="253" y="400"/>
                  <a:pt x="252" y="398"/>
                </a:cubicBezTo>
                <a:cubicBezTo>
                  <a:pt x="251" y="398"/>
                  <a:pt x="252" y="395"/>
                  <a:pt x="252" y="395"/>
                </a:cubicBezTo>
                <a:cubicBezTo>
                  <a:pt x="251" y="394"/>
                  <a:pt x="248" y="395"/>
                  <a:pt x="248" y="395"/>
                </a:cubicBezTo>
                <a:cubicBezTo>
                  <a:pt x="248" y="394"/>
                  <a:pt x="248" y="387"/>
                  <a:pt x="246" y="389"/>
                </a:cubicBezTo>
                <a:cubicBezTo>
                  <a:pt x="245" y="391"/>
                  <a:pt x="244" y="389"/>
                  <a:pt x="242" y="387"/>
                </a:cubicBezTo>
                <a:cubicBezTo>
                  <a:pt x="242" y="386"/>
                  <a:pt x="240" y="386"/>
                  <a:pt x="240" y="383"/>
                </a:cubicBezTo>
                <a:cubicBezTo>
                  <a:pt x="234" y="384"/>
                  <a:pt x="235" y="386"/>
                  <a:pt x="229" y="383"/>
                </a:cubicBezTo>
                <a:cubicBezTo>
                  <a:pt x="227" y="384"/>
                  <a:pt x="228" y="387"/>
                  <a:pt x="226" y="387"/>
                </a:cubicBezTo>
                <a:cubicBezTo>
                  <a:pt x="224" y="392"/>
                  <a:pt x="229" y="391"/>
                  <a:pt x="229" y="395"/>
                </a:cubicBezTo>
                <a:cubicBezTo>
                  <a:pt x="229" y="396"/>
                  <a:pt x="232" y="399"/>
                  <a:pt x="233" y="400"/>
                </a:cubicBezTo>
                <a:cubicBezTo>
                  <a:pt x="234" y="401"/>
                  <a:pt x="235" y="402"/>
                  <a:pt x="237" y="402"/>
                </a:cubicBezTo>
                <a:cubicBezTo>
                  <a:pt x="234" y="408"/>
                  <a:pt x="240" y="407"/>
                  <a:pt x="242" y="410"/>
                </a:cubicBezTo>
                <a:cubicBezTo>
                  <a:pt x="243" y="410"/>
                  <a:pt x="244" y="417"/>
                  <a:pt x="246" y="415"/>
                </a:cubicBezTo>
                <a:cubicBezTo>
                  <a:pt x="249" y="412"/>
                  <a:pt x="246" y="416"/>
                  <a:pt x="248" y="417"/>
                </a:cubicBezTo>
                <a:cubicBezTo>
                  <a:pt x="250" y="419"/>
                  <a:pt x="254" y="418"/>
                  <a:pt x="255" y="423"/>
                </a:cubicBezTo>
                <a:cubicBezTo>
                  <a:pt x="258" y="421"/>
                  <a:pt x="259" y="424"/>
                  <a:pt x="259" y="424"/>
                </a:cubicBezTo>
                <a:cubicBezTo>
                  <a:pt x="260" y="425"/>
                  <a:pt x="262" y="423"/>
                  <a:pt x="261" y="423"/>
                </a:cubicBezTo>
                <a:cubicBezTo>
                  <a:pt x="263" y="423"/>
                  <a:pt x="264" y="428"/>
                  <a:pt x="265" y="424"/>
                </a:cubicBezTo>
                <a:cubicBezTo>
                  <a:pt x="269" y="424"/>
                  <a:pt x="264" y="433"/>
                  <a:pt x="270" y="430"/>
                </a:cubicBezTo>
                <a:cubicBezTo>
                  <a:pt x="270" y="434"/>
                  <a:pt x="262" y="431"/>
                  <a:pt x="259" y="432"/>
                </a:cubicBezTo>
                <a:cubicBezTo>
                  <a:pt x="260" y="434"/>
                  <a:pt x="262" y="433"/>
                  <a:pt x="263" y="436"/>
                </a:cubicBezTo>
                <a:cubicBezTo>
                  <a:pt x="264" y="439"/>
                  <a:pt x="260" y="445"/>
                  <a:pt x="263" y="445"/>
                </a:cubicBezTo>
                <a:cubicBezTo>
                  <a:pt x="261" y="448"/>
                  <a:pt x="257" y="448"/>
                  <a:pt x="253" y="449"/>
                </a:cubicBezTo>
                <a:cubicBezTo>
                  <a:pt x="256" y="448"/>
                  <a:pt x="254" y="441"/>
                  <a:pt x="257" y="441"/>
                </a:cubicBezTo>
                <a:cubicBezTo>
                  <a:pt x="256" y="440"/>
                  <a:pt x="256" y="436"/>
                  <a:pt x="253" y="436"/>
                </a:cubicBezTo>
                <a:cubicBezTo>
                  <a:pt x="251" y="435"/>
                  <a:pt x="255" y="433"/>
                  <a:pt x="250" y="430"/>
                </a:cubicBezTo>
                <a:cubicBezTo>
                  <a:pt x="248" y="429"/>
                  <a:pt x="244" y="429"/>
                  <a:pt x="244" y="424"/>
                </a:cubicBezTo>
                <a:cubicBezTo>
                  <a:pt x="236" y="426"/>
                  <a:pt x="235" y="421"/>
                  <a:pt x="229" y="421"/>
                </a:cubicBezTo>
                <a:cubicBezTo>
                  <a:pt x="228" y="416"/>
                  <a:pt x="225" y="414"/>
                  <a:pt x="222" y="410"/>
                </a:cubicBezTo>
                <a:cubicBezTo>
                  <a:pt x="221" y="408"/>
                  <a:pt x="220" y="410"/>
                  <a:pt x="220" y="408"/>
                </a:cubicBezTo>
                <a:cubicBezTo>
                  <a:pt x="220" y="405"/>
                  <a:pt x="217" y="407"/>
                  <a:pt x="216" y="406"/>
                </a:cubicBezTo>
                <a:cubicBezTo>
                  <a:pt x="216" y="405"/>
                  <a:pt x="217" y="402"/>
                  <a:pt x="216" y="402"/>
                </a:cubicBezTo>
                <a:cubicBezTo>
                  <a:pt x="214" y="401"/>
                  <a:pt x="211" y="403"/>
                  <a:pt x="209" y="402"/>
                </a:cubicBezTo>
                <a:cubicBezTo>
                  <a:pt x="208" y="401"/>
                  <a:pt x="212" y="400"/>
                  <a:pt x="213" y="400"/>
                </a:cubicBezTo>
                <a:cubicBezTo>
                  <a:pt x="210" y="396"/>
                  <a:pt x="199" y="396"/>
                  <a:pt x="194" y="398"/>
                </a:cubicBezTo>
                <a:cubicBezTo>
                  <a:pt x="193" y="400"/>
                  <a:pt x="197" y="401"/>
                  <a:pt x="198" y="400"/>
                </a:cubicBezTo>
                <a:cubicBezTo>
                  <a:pt x="196" y="403"/>
                  <a:pt x="195" y="401"/>
                  <a:pt x="192" y="402"/>
                </a:cubicBezTo>
                <a:cubicBezTo>
                  <a:pt x="188" y="404"/>
                  <a:pt x="188" y="410"/>
                  <a:pt x="185" y="410"/>
                </a:cubicBezTo>
                <a:cubicBezTo>
                  <a:pt x="177" y="409"/>
                  <a:pt x="175" y="403"/>
                  <a:pt x="166" y="404"/>
                </a:cubicBezTo>
                <a:cubicBezTo>
                  <a:pt x="163" y="405"/>
                  <a:pt x="164" y="410"/>
                  <a:pt x="158" y="408"/>
                </a:cubicBezTo>
                <a:cubicBezTo>
                  <a:pt x="158" y="412"/>
                  <a:pt x="158" y="416"/>
                  <a:pt x="158" y="421"/>
                </a:cubicBezTo>
                <a:cubicBezTo>
                  <a:pt x="153" y="423"/>
                  <a:pt x="141" y="421"/>
                  <a:pt x="144" y="432"/>
                </a:cubicBezTo>
                <a:cubicBezTo>
                  <a:pt x="131" y="429"/>
                  <a:pt x="141" y="439"/>
                  <a:pt x="130" y="439"/>
                </a:cubicBezTo>
                <a:cubicBezTo>
                  <a:pt x="130" y="442"/>
                  <a:pt x="137" y="446"/>
                  <a:pt x="132" y="447"/>
                </a:cubicBezTo>
                <a:cubicBezTo>
                  <a:pt x="132" y="453"/>
                  <a:pt x="129" y="447"/>
                  <a:pt x="125" y="452"/>
                </a:cubicBezTo>
                <a:cubicBezTo>
                  <a:pt x="125" y="455"/>
                  <a:pt x="125" y="456"/>
                  <a:pt x="127" y="456"/>
                </a:cubicBezTo>
                <a:cubicBezTo>
                  <a:pt x="127" y="460"/>
                  <a:pt x="120" y="457"/>
                  <a:pt x="117" y="458"/>
                </a:cubicBezTo>
                <a:cubicBezTo>
                  <a:pt x="115" y="458"/>
                  <a:pt x="115" y="463"/>
                  <a:pt x="114" y="464"/>
                </a:cubicBezTo>
                <a:cubicBezTo>
                  <a:pt x="108" y="466"/>
                  <a:pt x="98" y="462"/>
                  <a:pt x="93" y="469"/>
                </a:cubicBezTo>
                <a:cubicBezTo>
                  <a:pt x="91" y="467"/>
                  <a:pt x="89" y="464"/>
                  <a:pt x="88" y="462"/>
                </a:cubicBezTo>
                <a:cubicBezTo>
                  <a:pt x="79" y="460"/>
                  <a:pt x="70" y="464"/>
                  <a:pt x="67" y="462"/>
                </a:cubicBezTo>
                <a:cubicBezTo>
                  <a:pt x="68" y="455"/>
                  <a:pt x="71" y="447"/>
                  <a:pt x="65" y="443"/>
                </a:cubicBezTo>
                <a:cubicBezTo>
                  <a:pt x="64" y="440"/>
                  <a:pt x="68" y="439"/>
                  <a:pt x="69" y="436"/>
                </a:cubicBezTo>
                <a:cubicBezTo>
                  <a:pt x="70" y="430"/>
                  <a:pt x="67" y="425"/>
                  <a:pt x="71" y="421"/>
                </a:cubicBezTo>
                <a:cubicBezTo>
                  <a:pt x="69" y="417"/>
                  <a:pt x="70" y="411"/>
                  <a:pt x="65" y="410"/>
                </a:cubicBezTo>
                <a:cubicBezTo>
                  <a:pt x="66" y="408"/>
                  <a:pt x="70" y="408"/>
                  <a:pt x="69" y="404"/>
                </a:cubicBezTo>
                <a:cubicBezTo>
                  <a:pt x="74" y="405"/>
                  <a:pt x="85" y="400"/>
                  <a:pt x="84" y="408"/>
                </a:cubicBezTo>
                <a:cubicBezTo>
                  <a:pt x="88" y="404"/>
                  <a:pt x="106" y="412"/>
                  <a:pt x="110" y="408"/>
                </a:cubicBezTo>
                <a:cubicBezTo>
                  <a:pt x="112" y="406"/>
                  <a:pt x="111" y="407"/>
                  <a:pt x="114" y="408"/>
                </a:cubicBezTo>
                <a:cubicBezTo>
                  <a:pt x="113" y="408"/>
                  <a:pt x="115" y="405"/>
                  <a:pt x="116" y="406"/>
                </a:cubicBezTo>
                <a:cubicBezTo>
                  <a:pt x="116" y="406"/>
                  <a:pt x="116" y="408"/>
                  <a:pt x="116" y="408"/>
                </a:cubicBezTo>
                <a:cubicBezTo>
                  <a:pt x="121" y="406"/>
                  <a:pt x="124" y="404"/>
                  <a:pt x="125" y="398"/>
                </a:cubicBezTo>
                <a:cubicBezTo>
                  <a:pt x="125" y="396"/>
                  <a:pt x="130" y="386"/>
                  <a:pt x="125" y="382"/>
                </a:cubicBezTo>
                <a:cubicBezTo>
                  <a:pt x="122" y="379"/>
                  <a:pt x="126" y="379"/>
                  <a:pt x="123" y="374"/>
                </a:cubicBezTo>
                <a:cubicBezTo>
                  <a:pt x="123" y="372"/>
                  <a:pt x="120" y="373"/>
                  <a:pt x="117" y="372"/>
                </a:cubicBezTo>
                <a:cubicBezTo>
                  <a:pt x="118" y="371"/>
                  <a:pt x="119" y="369"/>
                  <a:pt x="119" y="367"/>
                </a:cubicBezTo>
                <a:cubicBezTo>
                  <a:pt x="117" y="365"/>
                  <a:pt x="116" y="369"/>
                  <a:pt x="116" y="369"/>
                </a:cubicBezTo>
                <a:cubicBezTo>
                  <a:pt x="113" y="368"/>
                  <a:pt x="115" y="366"/>
                  <a:pt x="114" y="365"/>
                </a:cubicBezTo>
                <a:cubicBezTo>
                  <a:pt x="112" y="364"/>
                  <a:pt x="107" y="364"/>
                  <a:pt x="104" y="363"/>
                </a:cubicBezTo>
                <a:cubicBezTo>
                  <a:pt x="104" y="363"/>
                  <a:pt x="104" y="361"/>
                  <a:pt x="102" y="361"/>
                </a:cubicBezTo>
                <a:cubicBezTo>
                  <a:pt x="100" y="361"/>
                  <a:pt x="99" y="361"/>
                  <a:pt x="99" y="359"/>
                </a:cubicBezTo>
                <a:cubicBezTo>
                  <a:pt x="97" y="354"/>
                  <a:pt x="103" y="357"/>
                  <a:pt x="102" y="357"/>
                </a:cubicBezTo>
                <a:cubicBezTo>
                  <a:pt x="108" y="356"/>
                  <a:pt x="112" y="352"/>
                  <a:pt x="123" y="354"/>
                </a:cubicBezTo>
                <a:cubicBezTo>
                  <a:pt x="124" y="350"/>
                  <a:pt x="122" y="350"/>
                  <a:pt x="119" y="350"/>
                </a:cubicBezTo>
                <a:cubicBezTo>
                  <a:pt x="121" y="345"/>
                  <a:pt x="127" y="350"/>
                  <a:pt x="130" y="350"/>
                </a:cubicBezTo>
                <a:cubicBezTo>
                  <a:pt x="132" y="350"/>
                  <a:pt x="136" y="346"/>
                  <a:pt x="136" y="350"/>
                </a:cubicBezTo>
                <a:cubicBezTo>
                  <a:pt x="140" y="347"/>
                  <a:pt x="140" y="341"/>
                  <a:pt x="147" y="341"/>
                </a:cubicBezTo>
                <a:cubicBezTo>
                  <a:pt x="145" y="334"/>
                  <a:pt x="152" y="337"/>
                  <a:pt x="151" y="331"/>
                </a:cubicBezTo>
                <a:cubicBezTo>
                  <a:pt x="155" y="331"/>
                  <a:pt x="158" y="331"/>
                  <a:pt x="162" y="331"/>
                </a:cubicBezTo>
                <a:cubicBezTo>
                  <a:pt x="162" y="329"/>
                  <a:pt x="160" y="330"/>
                  <a:pt x="158" y="329"/>
                </a:cubicBezTo>
                <a:cubicBezTo>
                  <a:pt x="159" y="326"/>
                  <a:pt x="164" y="328"/>
                  <a:pt x="162" y="322"/>
                </a:cubicBezTo>
                <a:cubicBezTo>
                  <a:pt x="167" y="322"/>
                  <a:pt x="166" y="325"/>
                  <a:pt x="170" y="322"/>
                </a:cubicBezTo>
                <a:cubicBezTo>
                  <a:pt x="165" y="312"/>
                  <a:pt x="173" y="316"/>
                  <a:pt x="173" y="307"/>
                </a:cubicBezTo>
                <a:cubicBezTo>
                  <a:pt x="176" y="307"/>
                  <a:pt x="178" y="308"/>
                  <a:pt x="181" y="307"/>
                </a:cubicBezTo>
                <a:cubicBezTo>
                  <a:pt x="183" y="306"/>
                  <a:pt x="183" y="304"/>
                  <a:pt x="185" y="303"/>
                </a:cubicBezTo>
                <a:cubicBezTo>
                  <a:pt x="187" y="302"/>
                  <a:pt x="186" y="305"/>
                  <a:pt x="186" y="305"/>
                </a:cubicBezTo>
                <a:cubicBezTo>
                  <a:pt x="189" y="306"/>
                  <a:pt x="188" y="303"/>
                  <a:pt x="188" y="303"/>
                </a:cubicBezTo>
                <a:cubicBezTo>
                  <a:pt x="190" y="303"/>
                  <a:pt x="194" y="304"/>
                  <a:pt x="196" y="303"/>
                </a:cubicBezTo>
                <a:cubicBezTo>
                  <a:pt x="198" y="303"/>
                  <a:pt x="199" y="297"/>
                  <a:pt x="203" y="300"/>
                </a:cubicBezTo>
                <a:cubicBezTo>
                  <a:pt x="203" y="295"/>
                  <a:pt x="197" y="296"/>
                  <a:pt x="198" y="290"/>
                </a:cubicBezTo>
                <a:cubicBezTo>
                  <a:pt x="203" y="289"/>
                  <a:pt x="200" y="288"/>
                  <a:pt x="199" y="281"/>
                </a:cubicBezTo>
                <a:cubicBezTo>
                  <a:pt x="199" y="276"/>
                  <a:pt x="202" y="273"/>
                  <a:pt x="201" y="268"/>
                </a:cubicBezTo>
                <a:cubicBezTo>
                  <a:pt x="204" y="268"/>
                  <a:pt x="206" y="268"/>
                  <a:pt x="209" y="268"/>
                </a:cubicBezTo>
                <a:cubicBezTo>
                  <a:pt x="214" y="268"/>
                  <a:pt x="204" y="263"/>
                  <a:pt x="213" y="264"/>
                </a:cubicBezTo>
                <a:cubicBezTo>
                  <a:pt x="213" y="266"/>
                  <a:pt x="215" y="266"/>
                  <a:pt x="216" y="266"/>
                </a:cubicBezTo>
                <a:cubicBezTo>
                  <a:pt x="213" y="270"/>
                  <a:pt x="213" y="266"/>
                  <a:pt x="214" y="272"/>
                </a:cubicBezTo>
                <a:cubicBezTo>
                  <a:pt x="215" y="275"/>
                  <a:pt x="214" y="278"/>
                  <a:pt x="218" y="277"/>
                </a:cubicBezTo>
                <a:cubicBezTo>
                  <a:pt x="218" y="280"/>
                  <a:pt x="218" y="282"/>
                  <a:pt x="216" y="283"/>
                </a:cubicBezTo>
                <a:cubicBezTo>
                  <a:pt x="216" y="286"/>
                  <a:pt x="224" y="280"/>
                  <a:pt x="227" y="285"/>
                </a:cubicBezTo>
                <a:cubicBezTo>
                  <a:pt x="226" y="290"/>
                  <a:pt x="215" y="286"/>
                  <a:pt x="214" y="292"/>
                </a:cubicBezTo>
                <a:cubicBezTo>
                  <a:pt x="213" y="296"/>
                  <a:pt x="219" y="297"/>
                  <a:pt x="220" y="298"/>
                </a:cubicBezTo>
                <a:cubicBezTo>
                  <a:pt x="222" y="299"/>
                  <a:pt x="222" y="302"/>
                  <a:pt x="226" y="301"/>
                </a:cubicBezTo>
                <a:cubicBezTo>
                  <a:pt x="224" y="298"/>
                  <a:pt x="219" y="298"/>
                  <a:pt x="227" y="298"/>
                </a:cubicBezTo>
                <a:cubicBezTo>
                  <a:pt x="230" y="298"/>
                  <a:pt x="233" y="297"/>
                  <a:pt x="235" y="298"/>
                </a:cubicBezTo>
                <a:cubicBezTo>
                  <a:pt x="238" y="298"/>
                  <a:pt x="239" y="300"/>
                  <a:pt x="242" y="300"/>
                </a:cubicBezTo>
                <a:cubicBezTo>
                  <a:pt x="247" y="300"/>
                  <a:pt x="248" y="296"/>
                  <a:pt x="253" y="298"/>
                </a:cubicBezTo>
                <a:cubicBezTo>
                  <a:pt x="254" y="298"/>
                  <a:pt x="260" y="301"/>
                  <a:pt x="263" y="298"/>
                </a:cubicBezTo>
                <a:cubicBezTo>
                  <a:pt x="263" y="298"/>
                  <a:pt x="263" y="296"/>
                  <a:pt x="263" y="296"/>
                </a:cubicBezTo>
                <a:cubicBezTo>
                  <a:pt x="268" y="294"/>
                  <a:pt x="274" y="296"/>
                  <a:pt x="276" y="292"/>
                </a:cubicBezTo>
                <a:cubicBezTo>
                  <a:pt x="283" y="300"/>
                  <a:pt x="288" y="286"/>
                  <a:pt x="293" y="290"/>
                </a:cubicBezTo>
                <a:cubicBezTo>
                  <a:pt x="293" y="288"/>
                  <a:pt x="293" y="285"/>
                  <a:pt x="293" y="283"/>
                </a:cubicBezTo>
                <a:cubicBezTo>
                  <a:pt x="296" y="284"/>
                  <a:pt x="296" y="281"/>
                  <a:pt x="296" y="279"/>
                </a:cubicBezTo>
                <a:cubicBezTo>
                  <a:pt x="296" y="279"/>
                  <a:pt x="298" y="274"/>
                  <a:pt x="298" y="273"/>
                </a:cubicBezTo>
                <a:cubicBezTo>
                  <a:pt x="300" y="272"/>
                  <a:pt x="298" y="272"/>
                  <a:pt x="298" y="268"/>
                </a:cubicBezTo>
                <a:cubicBezTo>
                  <a:pt x="302" y="268"/>
                  <a:pt x="305" y="267"/>
                  <a:pt x="306" y="264"/>
                </a:cubicBezTo>
                <a:cubicBezTo>
                  <a:pt x="308" y="264"/>
                  <a:pt x="307" y="266"/>
                  <a:pt x="308" y="268"/>
                </a:cubicBezTo>
                <a:cubicBezTo>
                  <a:pt x="309" y="266"/>
                  <a:pt x="312" y="266"/>
                  <a:pt x="315" y="266"/>
                </a:cubicBezTo>
                <a:cubicBezTo>
                  <a:pt x="317" y="266"/>
                  <a:pt x="316" y="262"/>
                  <a:pt x="319" y="262"/>
                </a:cubicBezTo>
                <a:cubicBezTo>
                  <a:pt x="319" y="258"/>
                  <a:pt x="318" y="255"/>
                  <a:pt x="315" y="255"/>
                </a:cubicBezTo>
                <a:cubicBezTo>
                  <a:pt x="316" y="253"/>
                  <a:pt x="317" y="251"/>
                  <a:pt x="317" y="247"/>
                </a:cubicBezTo>
                <a:cubicBezTo>
                  <a:pt x="321" y="248"/>
                  <a:pt x="323" y="247"/>
                  <a:pt x="322" y="244"/>
                </a:cubicBezTo>
                <a:cubicBezTo>
                  <a:pt x="327" y="248"/>
                  <a:pt x="328" y="241"/>
                  <a:pt x="335" y="244"/>
                </a:cubicBezTo>
                <a:cubicBezTo>
                  <a:pt x="336" y="244"/>
                  <a:pt x="338" y="246"/>
                  <a:pt x="337" y="246"/>
                </a:cubicBezTo>
                <a:cubicBezTo>
                  <a:pt x="339" y="246"/>
                  <a:pt x="339" y="244"/>
                  <a:pt x="341" y="244"/>
                </a:cubicBezTo>
                <a:cubicBezTo>
                  <a:pt x="343" y="243"/>
                  <a:pt x="345" y="245"/>
                  <a:pt x="345" y="246"/>
                </a:cubicBezTo>
                <a:cubicBezTo>
                  <a:pt x="347" y="245"/>
                  <a:pt x="345" y="243"/>
                  <a:pt x="347" y="242"/>
                </a:cubicBezTo>
                <a:cubicBezTo>
                  <a:pt x="348" y="241"/>
                  <a:pt x="350" y="242"/>
                  <a:pt x="350" y="242"/>
                </a:cubicBezTo>
                <a:cubicBezTo>
                  <a:pt x="353" y="240"/>
                  <a:pt x="353" y="236"/>
                  <a:pt x="358" y="238"/>
                </a:cubicBezTo>
                <a:cubicBezTo>
                  <a:pt x="355" y="236"/>
                  <a:pt x="357" y="229"/>
                  <a:pt x="352" y="229"/>
                </a:cubicBezTo>
                <a:cubicBezTo>
                  <a:pt x="349" y="226"/>
                  <a:pt x="349" y="232"/>
                  <a:pt x="349" y="232"/>
                </a:cubicBezTo>
                <a:cubicBezTo>
                  <a:pt x="347" y="233"/>
                  <a:pt x="346" y="230"/>
                  <a:pt x="345" y="231"/>
                </a:cubicBezTo>
                <a:cubicBezTo>
                  <a:pt x="344" y="231"/>
                  <a:pt x="342" y="232"/>
                  <a:pt x="343" y="232"/>
                </a:cubicBezTo>
                <a:cubicBezTo>
                  <a:pt x="341" y="232"/>
                  <a:pt x="341" y="230"/>
                  <a:pt x="339" y="231"/>
                </a:cubicBezTo>
                <a:cubicBezTo>
                  <a:pt x="336" y="231"/>
                  <a:pt x="334" y="234"/>
                  <a:pt x="330" y="232"/>
                </a:cubicBezTo>
                <a:cubicBezTo>
                  <a:pt x="328" y="232"/>
                  <a:pt x="328" y="235"/>
                  <a:pt x="328" y="236"/>
                </a:cubicBezTo>
                <a:cubicBezTo>
                  <a:pt x="320" y="235"/>
                  <a:pt x="312" y="237"/>
                  <a:pt x="306" y="234"/>
                </a:cubicBezTo>
                <a:cubicBezTo>
                  <a:pt x="305" y="234"/>
                  <a:pt x="306" y="231"/>
                  <a:pt x="306" y="231"/>
                </a:cubicBezTo>
                <a:cubicBezTo>
                  <a:pt x="304" y="229"/>
                  <a:pt x="299" y="231"/>
                  <a:pt x="298" y="229"/>
                </a:cubicBezTo>
                <a:cubicBezTo>
                  <a:pt x="303" y="218"/>
                  <a:pt x="300" y="213"/>
                  <a:pt x="298" y="201"/>
                </a:cubicBezTo>
                <a:cubicBezTo>
                  <a:pt x="303" y="200"/>
                  <a:pt x="311" y="193"/>
                  <a:pt x="313" y="197"/>
                </a:cubicBezTo>
                <a:cubicBezTo>
                  <a:pt x="316" y="195"/>
                  <a:pt x="313" y="194"/>
                  <a:pt x="315" y="190"/>
                </a:cubicBezTo>
                <a:cubicBezTo>
                  <a:pt x="321" y="190"/>
                  <a:pt x="321" y="179"/>
                  <a:pt x="322" y="177"/>
                </a:cubicBezTo>
                <a:cubicBezTo>
                  <a:pt x="323" y="176"/>
                  <a:pt x="326" y="177"/>
                  <a:pt x="326" y="177"/>
                </a:cubicBezTo>
                <a:cubicBezTo>
                  <a:pt x="326" y="173"/>
                  <a:pt x="319" y="171"/>
                  <a:pt x="322" y="167"/>
                </a:cubicBezTo>
                <a:cubicBezTo>
                  <a:pt x="320" y="169"/>
                  <a:pt x="315" y="167"/>
                  <a:pt x="311" y="167"/>
                </a:cubicBezTo>
                <a:cubicBezTo>
                  <a:pt x="307" y="168"/>
                  <a:pt x="303" y="172"/>
                  <a:pt x="298" y="171"/>
                </a:cubicBezTo>
                <a:cubicBezTo>
                  <a:pt x="295" y="168"/>
                  <a:pt x="295" y="182"/>
                  <a:pt x="296" y="178"/>
                </a:cubicBezTo>
                <a:cubicBezTo>
                  <a:pt x="295" y="182"/>
                  <a:pt x="294" y="177"/>
                  <a:pt x="293" y="178"/>
                </a:cubicBezTo>
                <a:cubicBezTo>
                  <a:pt x="291" y="180"/>
                  <a:pt x="294" y="184"/>
                  <a:pt x="293" y="186"/>
                </a:cubicBezTo>
                <a:cubicBezTo>
                  <a:pt x="292" y="187"/>
                  <a:pt x="288" y="191"/>
                  <a:pt x="285" y="193"/>
                </a:cubicBezTo>
                <a:cubicBezTo>
                  <a:pt x="280" y="199"/>
                  <a:pt x="280" y="203"/>
                  <a:pt x="272" y="203"/>
                </a:cubicBezTo>
                <a:cubicBezTo>
                  <a:pt x="272" y="205"/>
                  <a:pt x="275" y="208"/>
                  <a:pt x="272" y="208"/>
                </a:cubicBezTo>
                <a:cubicBezTo>
                  <a:pt x="270" y="208"/>
                  <a:pt x="272" y="211"/>
                  <a:pt x="270" y="212"/>
                </a:cubicBezTo>
                <a:cubicBezTo>
                  <a:pt x="270" y="212"/>
                  <a:pt x="267" y="211"/>
                  <a:pt x="267" y="212"/>
                </a:cubicBezTo>
                <a:cubicBezTo>
                  <a:pt x="266" y="213"/>
                  <a:pt x="267" y="215"/>
                  <a:pt x="267" y="216"/>
                </a:cubicBezTo>
                <a:cubicBezTo>
                  <a:pt x="266" y="216"/>
                  <a:pt x="265" y="215"/>
                  <a:pt x="265" y="216"/>
                </a:cubicBezTo>
                <a:cubicBezTo>
                  <a:pt x="264" y="218"/>
                  <a:pt x="266" y="223"/>
                  <a:pt x="263" y="223"/>
                </a:cubicBezTo>
                <a:cubicBezTo>
                  <a:pt x="264" y="225"/>
                  <a:pt x="268" y="226"/>
                  <a:pt x="265" y="227"/>
                </a:cubicBezTo>
                <a:cubicBezTo>
                  <a:pt x="267" y="229"/>
                  <a:pt x="269" y="232"/>
                  <a:pt x="274" y="232"/>
                </a:cubicBezTo>
                <a:cubicBezTo>
                  <a:pt x="274" y="236"/>
                  <a:pt x="275" y="237"/>
                  <a:pt x="278" y="238"/>
                </a:cubicBezTo>
                <a:cubicBezTo>
                  <a:pt x="276" y="240"/>
                  <a:pt x="275" y="240"/>
                  <a:pt x="274" y="242"/>
                </a:cubicBezTo>
                <a:cubicBezTo>
                  <a:pt x="273" y="244"/>
                  <a:pt x="274" y="246"/>
                  <a:pt x="272" y="247"/>
                </a:cubicBezTo>
                <a:cubicBezTo>
                  <a:pt x="270" y="249"/>
                  <a:pt x="268" y="249"/>
                  <a:pt x="265" y="249"/>
                </a:cubicBezTo>
                <a:cubicBezTo>
                  <a:pt x="264" y="257"/>
                  <a:pt x="257" y="259"/>
                  <a:pt x="259" y="270"/>
                </a:cubicBezTo>
                <a:cubicBezTo>
                  <a:pt x="252" y="267"/>
                  <a:pt x="253" y="279"/>
                  <a:pt x="248" y="279"/>
                </a:cubicBezTo>
                <a:cubicBezTo>
                  <a:pt x="247" y="279"/>
                  <a:pt x="247" y="279"/>
                  <a:pt x="246" y="279"/>
                </a:cubicBezTo>
                <a:cubicBezTo>
                  <a:pt x="244" y="280"/>
                  <a:pt x="245" y="282"/>
                  <a:pt x="244" y="283"/>
                </a:cubicBezTo>
                <a:cubicBezTo>
                  <a:pt x="241" y="284"/>
                  <a:pt x="237" y="280"/>
                  <a:pt x="235" y="285"/>
                </a:cubicBezTo>
                <a:cubicBezTo>
                  <a:pt x="231" y="284"/>
                  <a:pt x="234" y="277"/>
                  <a:pt x="233" y="273"/>
                </a:cubicBezTo>
                <a:cubicBezTo>
                  <a:pt x="231" y="272"/>
                  <a:pt x="232" y="268"/>
                  <a:pt x="229" y="268"/>
                </a:cubicBezTo>
                <a:cubicBezTo>
                  <a:pt x="224" y="268"/>
                  <a:pt x="231" y="262"/>
                  <a:pt x="224" y="262"/>
                </a:cubicBezTo>
                <a:cubicBezTo>
                  <a:pt x="227" y="258"/>
                  <a:pt x="220" y="257"/>
                  <a:pt x="220" y="255"/>
                </a:cubicBezTo>
                <a:cubicBezTo>
                  <a:pt x="220" y="254"/>
                  <a:pt x="222" y="253"/>
                  <a:pt x="222" y="251"/>
                </a:cubicBezTo>
                <a:cubicBezTo>
                  <a:pt x="221" y="246"/>
                  <a:pt x="217" y="243"/>
                  <a:pt x="213" y="240"/>
                </a:cubicBezTo>
                <a:cubicBezTo>
                  <a:pt x="207" y="242"/>
                  <a:pt x="209" y="251"/>
                  <a:pt x="199" y="249"/>
                </a:cubicBezTo>
                <a:cubicBezTo>
                  <a:pt x="200" y="251"/>
                  <a:pt x="202" y="251"/>
                  <a:pt x="203" y="251"/>
                </a:cubicBezTo>
                <a:cubicBezTo>
                  <a:pt x="203" y="253"/>
                  <a:pt x="201" y="253"/>
                  <a:pt x="199" y="253"/>
                </a:cubicBezTo>
                <a:cubicBezTo>
                  <a:pt x="196" y="253"/>
                  <a:pt x="198" y="259"/>
                  <a:pt x="194" y="259"/>
                </a:cubicBezTo>
                <a:cubicBezTo>
                  <a:pt x="185" y="260"/>
                  <a:pt x="188" y="251"/>
                  <a:pt x="179" y="253"/>
                </a:cubicBezTo>
                <a:cubicBezTo>
                  <a:pt x="179" y="251"/>
                  <a:pt x="181" y="252"/>
                  <a:pt x="183" y="251"/>
                </a:cubicBezTo>
                <a:cubicBezTo>
                  <a:pt x="185" y="246"/>
                  <a:pt x="178" y="242"/>
                  <a:pt x="183" y="240"/>
                </a:cubicBezTo>
                <a:cubicBezTo>
                  <a:pt x="181" y="238"/>
                  <a:pt x="179" y="237"/>
                  <a:pt x="177" y="236"/>
                </a:cubicBezTo>
                <a:cubicBezTo>
                  <a:pt x="176" y="234"/>
                  <a:pt x="179" y="233"/>
                  <a:pt x="179" y="232"/>
                </a:cubicBezTo>
                <a:cubicBezTo>
                  <a:pt x="179" y="231"/>
                  <a:pt x="175" y="229"/>
                  <a:pt x="175" y="229"/>
                </a:cubicBezTo>
                <a:cubicBezTo>
                  <a:pt x="175" y="227"/>
                  <a:pt x="178" y="216"/>
                  <a:pt x="175" y="223"/>
                </a:cubicBezTo>
                <a:cubicBezTo>
                  <a:pt x="172" y="222"/>
                  <a:pt x="174" y="219"/>
                  <a:pt x="177" y="219"/>
                </a:cubicBezTo>
                <a:cubicBezTo>
                  <a:pt x="173" y="213"/>
                  <a:pt x="183" y="211"/>
                  <a:pt x="179" y="210"/>
                </a:cubicBezTo>
                <a:cubicBezTo>
                  <a:pt x="179" y="207"/>
                  <a:pt x="184" y="209"/>
                  <a:pt x="185" y="206"/>
                </a:cubicBezTo>
                <a:cubicBezTo>
                  <a:pt x="185" y="204"/>
                  <a:pt x="187" y="206"/>
                  <a:pt x="186" y="206"/>
                </a:cubicBezTo>
                <a:cubicBezTo>
                  <a:pt x="188" y="205"/>
                  <a:pt x="188" y="203"/>
                  <a:pt x="190" y="203"/>
                </a:cubicBezTo>
                <a:cubicBezTo>
                  <a:pt x="192" y="202"/>
                  <a:pt x="192" y="199"/>
                  <a:pt x="192" y="197"/>
                </a:cubicBezTo>
                <a:cubicBezTo>
                  <a:pt x="196" y="198"/>
                  <a:pt x="198" y="197"/>
                  <a:pt x="198" y="193"/>
                </a:cubicBezTo>
                <a:cubicBezTo>
                  <a:pt x="203" y="192"/>
                  <a:pt x="200" y="200"/>
                  <a:pt x="207" y="197"/>
                </a:cubicBezTo>
                <a:cubicBezTo>
                  <a:pt x="207" y="195"/>
                  <a:pt x="205" y="196"/>
                  <a:pt x="203" y="195"/>
                </a:cubicBezTo>
                <a:cubicBezTo>
                  <a:pt x="208" y="191"/>
                  <a:pt x="214" y="193"/>
                  <a:pt x="218" y="188"/>
                </a:cubicBezTo>
                <a:cubicBezTo>
                  <a:pt x="219" y="187"/>
                  <a:pt x="217" y="185"/>
                  <a:pt x="218" y="184"/>
                </a:cubicBezTo>
                <a:cubicBezTo>
                  <a:pt x="219" y="183"/>
                  <a:pt x="221" y="185"/>
                  <a:pt x="222" y="184"/>
                </a:cubicBezTo>
                <a:cubicBezTo>
                  <a:pt x="223" y="183"/>
                  <a:pt x="221" y="180"/>
                  <a:pt x="222" y="178"/>
                </a:cubicBezTo>
                <a:cubicBezTo>
                  <a:pt x="222" y="177"/>
                  <a:pt x="227" y="176"/>
                  <a:pt x="227" y="175"/>
                </a:cubicBezTo>
                <a:cubicBezTo>
                  <a:pt x="228" y="173"/>
                  <a:pt x="226" y="169"/>
                  <a:pt x="227" y="167"/>
                </a:cubicBezTo>
                <a:cubicBezTo>
                  <a:pt x="228" y="167"/>
                  <a:pt x="230" y="170"/>
                  <a:pt x="231" y="169"/>
                </a:cubicBezTo>
                <a:cubicBezTo>
                  <a:pt x="229" y="170"/>
                  <a:pt x="234" y="160"/>
                  <a:pt x="233" y="160"/>
                </a:cubicBezTo>
                <a:cubicBezTo>
                  <a:pt x="237" y="164"/>
                  <a:pt x="238" y="157"/>
                  <a:pt x="242" y="156"/>
                </a:cubicBezTo>
                <a:cubicBezTo>
                  <a:pt x="242" y="153"/>
                  <a:pt x="245" y="151"/>
                  <a:pt x="242" y="150"/>
                </a:cubicBezTo>
                <a:cubicBezTo>
                  <a:pt x="243" y="147"/>
                  <a:pt x="248" y="150"/>
                  <a:pt x="248" y="145"/>
                </a:cubicBezTo>
                <a:cubicBezTo>
                  <a:pt x="248" y="143"/>
                  <a:pt x="251" y="143"/>
                  <a:pt x="253" y="143"/>
                </a:cubicBezTo>
                <a:cubicBezTo>
                  <a:pt x="254" y="141"/>
                  <a:pt x="253" y="140"/>
                  <a:pt x="252" y="139"/>
                </a:cubicBezTo>
                <a:cubicBezTo>
                  <a:pt x="257" y="135"/>
                  <a:pt x="260" y="135"/>
                  <a:pt x="265" y="134"/>
                </a:cubicBezTo>
                <a:cubicBezTo>
                  <a:pt x="267" y="132"/>
                  <a:pt x="264" y="131"/>
                  <a:pt x="267" y="126"/>
                </a:cubicBezTo>
                <a:cubicBezTo>
                  <a:pt x="268" y="125"/>
                  <a:pt x="272" y="124"/>
                  <a:pt x="272" y="121"/>
                </a:cubicBezTo>
                <a:cubicBezTo>
                  <a:pt x="272" y="116"/>
                  <a:pt x="278" y="123"/>
                  <a:pt x="278" y="115"/>
                </a:cubicBezTo>
                <a:cubicBezTo>
                  <a:pt x="285" y="112"/>
                  <a:pt x="292" y="119"/>
                  <a:pt x="293" y="108"/>
                </a:cubicBezTo>
                <a:cubicBezTo>
                  <a:pt x="296" y="110"/>
                  <a:pt x="304" y="106"/>
                  <a:pt x="309" y="109"/>
                </a:cubicBezTo>
                <a:cubicBezTo>
                  <a:pt x="311" y="108"/>
                  <a:pt x="312" y="106"/>
                  <a:pt x="313" y="104"/>
                </a:cubicBezTo>
                <a:cubicBezTo>
                  <a:pt x="318" y="101"/>
                  <a:pt x="323" y="110"/>
                  <a:pt x="322" y="102"/>
                </a:cubicBezTo>
                <a:cubicBezTo>
                  <a:pt x="326" y="103"/>
                  <a:pt x="326" y="107"/>
                  <a:pt x="330" y="108"/>
                </a:cubicBezTo>
                <a:cubicBezTo>
                  <a:pt x="333" y="107"/>
                  <a:pt x="332" y="102"/>
                  <a:pt x="337" y="104"/>
                </a:cubicBezTo>
                <a:cubicBezTo>
                  <a:pt x="338" y="107"/>
                  <a:pt x="336" y="107"/>
                  <a:pt x="335" y="109"/>
                </a:cubicBezTo>
                <a:cubicBezTo>
                  <a:pt x="337" y="110"/>
                  <a:pt x="346" y="101"/>
                  <a:pt x="350" y="106"/>
                </a:cubicBezTo>
                <a:cubicBezTo>
                  <a:pt x="353" y="108"/>
                  <a:pt x="351" y="105"/>
                  <a:pt x="354" y="106"/>
                </a:cubicBezTo>
                <a:cubicBezTo>
                  <a:pt x="358" y="106"/>
                  <a:pt x="362" y="109"/>
                  <a:pt x="367" y="108"/>
                </a:cubicBezTo>
                <a:cubicBezTo>
                  <a:pt x="366" y="109"/>
                  <a:pt x="368" y="112"/>
                  <a:pt x="367" y="113"/>
                </a:cubicBezTo>
                <a:cubicBezTo>
                  <a:pt x="367" y="114"/>
                  <a:pt x="364" y="113"/>
                  <a:pt x="363" y="113"/>
                </a:cubicBezTo>
                <a:cubicBezTo>
                  <a:pt x="362" y="115"/>
                  <a:pt x="364" y="118"/>
                  <a:pt x="360" y="117"/>
                </a:cubicBezTo>
                <a:cubicBezTo>
                  <a:pt x="363" y="121"/>
                  <a:pt x="374" y="118"/>
                  <a:pt x="378" y="117"/>
                </a:cubicBezTo>
                <a:cubicBezTo>
                  <a:pt x="382" y="115"/>
                  <a:pt x="381" y="120"/>
                  <a:pt x="382" y="121"/>
                </a:cubicBezTo>
                <a:cubicBezTo>
                  <a:pt x="384" y="122"/>
                  <a:pt x="388" y="119"/>
                  <a:pt x="388" y="122"/>
                </a:cubicBezTo>
                <a:cubicBezTo>
                  <a:pt x="401" y="119"/>
                  <a:pt x="404" y="130"/>
                  <a:pt x="412" y="126"/>
                </a:cubicBezTo>
                <a:cubicBezTo>
                  <a:pt x="410" y="132"/>
                  <a:pt x="418" y="129"/>
                  <a:pt x="418" y="134"/>
                </a:cubicBezTo>
                <a:cubicBezTo>
                  <a:pt x="422" y="134"/>
                  <a:pt x="430" y="133"/>
                  <a:pt x="425" y="137"/>
                </a:cubicBezTo>
                <a:cubicBezTo>
                  <a:pt x="429" y="139"/>
                  <a:pt x="433" y="138"/>
                  <a:pt x="436" y="139"/>
                </a:cubicBezTo>
                <a:cubicBezTo>
                  <a:pt x="437" y="139"/>
                  <a:pt x="436" y="143"/>
                  <a:pt x="436" y="143"/>
                </a:cubicBezTo>
                <a:cubicBezTo>
                  <a:pt x="437" y="144"/>
                  <a:pt x="441" y="142"/>
                  <a:pt x="442" y="143"/>
                </a:cubicBezTo>
                <a:cubicBezTo>
                  <a:pt x="443" y="150"/>
                  <a:pt x="443" y="152"/>
                  <a:pt x="442" y="160"/>
                </a:cubicBezTo>
                <a:cubicBezTo>
                  <a:pt x="439" y="155"/>
                  <a:pt x="435" y="161"/>
                  <a:pt x="431" y="162"/>
                </a:cubicBezTo>
                <a:cubicBezTo>
                  <a:pt x="425" y="162"/>
                  <a:pt x="419" y="156"/>
                  <a:pt x="414" y="162"/>
                </a:cubicBezTo>
                <a:cubicBezTo>
                  <a:pt x="412" y="162"/>
                  <a:pt x="413" y="158"/>
                  <a:pt x="412" y="158"/>
                </a:cubicBezTo>
                <a:cubicBezTo>
                  <a:pt x="409" y="157"/>
                  <a:pt x="409" y="160"/>
                  <a:pt x="408" y="160"/>
                </a:cubicBezTo>
                <a:cubicBezTo>
                  <a:pt x="406" y="160"/>
                  <a:pt x="405" y="156"/>
                  <a:pt x="404" y="156"/>
                </a:cubicBezTo>
                <a:cubicBezTo>
                  <a:pt x="401" y="156"/>
                  <a:pt x="396" y="161"/>
                  <a:pt x="397" y="154"/>
                </a:cubicBezTo>
                <a:cubicBezTo>
                  <a:pt x="391" y="156"/>
                  <a:pt x="393" y="154"/>
                  <a:pt x="386" y="154"/>
                </a:cubicBezTo>
                <a:cubicBezTo>
                  <a:pt x="385" y="157"/>
                  <a:pt x="387" y="158"/>
                  <a:pt x="390" y="158"/>
                </a:cubicBezTo>
                <a:cubicBezTo>
                  <a:pt x="393" y="157"/>
                  <a:pt x="393" y="160"/>
                  <a:pt x="395" y="160"/>
                </a:cubicBezTo>
                <a:cubicBezTo>
                  <a:pt x="392" y="163"/>
                  <a:pt x="395" y="162"/>
                  <a:pt x="397" y="163"/>
                </a:cubicBezTo>
                <a:cubicBezTo>
                  <a:pt x="398" y="164"/>
                  <a:pt x="397" y="166"/>
                  <a:pt x="397" y="167"/>
                </a:cubicBezTo>
                <a:cubicBezTo>
                  <a:pt x="398" y="169"/>
                  <a:pt x="401" y="169"/>
                  <a:pt x="401" y="171"/>
                </a:cubicBezTo>
                <a:cubicBezTo>
                  <a:pt x="401" y="173"/>
                  <a:pt x="405" y="178"/>
                  <a:pt x="404" y="184"/>
                </a:cubicBezTo>
                <a:cubicBezTo>
                  <a:pt x="405" y="190"/>
                  <a:pt x="416" y="186"/>
                  <a:pt x="418" y="191"/>
                </a:cubicBezTo>
                <a:cubicBezTo>
                  <a:pt x="419" y="190"/>
                  <a:pt x="419" y="187"/>
                  <a:pt x="423" y="188"/>
                </a:cubicBezTo>
                <a:cubicBezTo>
                  <a:pt x="422" y="182"/>
                  <a:pt x="414" y="184"/>
                  <a:pt x="412" y="180"/>
                </a:cubicBezTo>
                <a:cubicBezTo>
                  <a:pt x="411" y="173"/>
                  <a:pt x="422" y="178"/>
                  <a:pt x="427" y="177"/>
                </a:cubicBezTo>
                <a:cubicBezTo>
                  <a:pt x="426" y="181"/>
                  <a:pt x="435" y="176"/>
                  <a:pt x="432" y="182"/>
                </a:cubicBezTo>
                <a:cubicBezTo>
                  <a:pt x="437" y="184"/>
                  <a:pt x="440" y="176"/>
                  <a:pt x="440" y="184"/>
                </a:cubicBezTo>
                <a:cubicBezTo>
                  <a:pt x="445" y="181"/>
                  <a:pt x="440" y="174"/>
                  <a:pt x="436" y="175"/>
                </a:cubicBezTo>
                <a:cubicBezTo>
                  <a:pt x="437" y="171"/>
                  <a:pt x="441" y="170"/>
                  <a:pt x="445" y="169"/>
                </a:cubicBezTo>
                <a:cubicBezTo>
                  <a:pt x="448" y="167"/>
                  <a:pt x="448" y="162"/>
                  <a:pt x="451" y="160"/>
                </a:cubicBezTo>
                <a:cubicBezTo>
                  <a:pt x="459" y="159"/>
                  <a:pt x="463" y="162"/>
                  <a:pt x="468" y="163"/>
                </a:cubicBezTo>
                <a:cubicBezTo>
                  <a:pt x="470" y="163"/>
                  <a:pt x="469" y="160"/>
                  <a:pt x="472" y="160"/>
                </a:cubicBezTo>
                <a:cubicBezTo>
                  <a:pt x="472" y="157"/>
                  <a:pt x="470" y="155"/>
                  <a:pt x="468" y="154"/>
                </a:cubicBezTo>
                <a:cubicBezTo>
                  <a:pt x="471" y="147"/>
                  <a:pt x="471" y="140"/>
                  <a:pt x="470" y="134"/>
                </a:cubicBezTo>
                <a:cubicBezTo>
                  <a:pt x="476" y="134"/>
                  <a:pt x="481" y="133"/>
                  <a:pt x="485" y="136"/>
                </a:cubicBezTo>
                <a:cubicBezTo>
                  <a:pt x="486" y="136"/>
                  <a:pt x="491" y="136"/>
                  <a:pt x="490" y="141"/>
                </a:cubicBezTo>
                <a:cubicBezTo>
                  <a:pt x="486" y="141"/>
                  <a:pt x="483" y="141"/>
                  <a:pt x="479" y="141"/>
                </a:cubicBezTo>
                <a:cubicBezTo>
                  <a:pt x="479" y="143"/>
                  <a:pt x="479" y="145"/>
                  <a:pt x="479" y="147"/>
                </a:cubicBezTo>
                <a:cubicBezTo>
                  <a:pt x="483" y="152"/>
                  <a:pt x="485" y="146"/>
                  <a:pt x="488" y="149"/>
                </a:cubicBezTo>
                <a:cubicBezTo>
                  <a:pt x="490" y="150"/>
                  <a:pt x="483" y="151"/>
                  <a:pt x="483" y="150"/>
                </a:cubicBezTo>
                <a:cubicBezTo>
                  <a:pt x="481" y="154"/>
                  <a:pt x="488" y="150"/>
                  <a:pt x="490" y="154"/>
                </a:cubicBezTo>
                <a:cubicBezTo>
                  <a:pt x="493" y="152"/>
                  <a:pt x="497" y="150"/>
                  <a:pt x="500" y="147"/>
                </a:cubicBezTo>
                <a:cubicBezTo>
                  <a:pt x="500" y="146"/>
                  <a:pt x="502" y="145"/>
                  <a:pt x="501" y="143"/>
                </a:cubicBezTo>
                <a:cubicBezTo>
                  <a:pt x="510" y="145"/>
                  <a:pt x="509" y="138"/>
                  <a:pt x="516" y="139"/>
                </a:cubicBezTo>
                <a:cubicBezTo>
                  <a:pt x="519" y="138"/>
                  <a:pt x="520" y="137"/>
                  <a:pt x="520" y="134"/>
                </a:cubicBezTo>
                <a:cubicBezTo>
                  <a:pt x="523" y="134"/>
                  <a:pt x="525" y="132"/>
                  <a:pt x="526" y="130"/>
                </a:cubicBezTo>
                <a:cubicBezTo>
                  <a:pt x="533" y="136"/>
                  <a:pt x="539" y="127"/>
                  <a:pt x="546" y="126"/>
                </a:cubicBezTo>
                <a:cubicBezTo>
                  <a:pt x="546" y="129"/>
                  <a:pt x="546" y="131"/>
                  <a:pt x="546" y="134"/>
                </a:cubicBezTo>
                <a:cubicBezTo>
                  <a:pt x="553" y="134"/>
                  <a:pt x="559" y="134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7" y="132"/>
                  <a:pt x="566" y="130"/>
                  <a:pt x="567" y="130"/>
                </a:cubicBezTo>
                <a:cubicBezTo>
                  <a:pt x="570" y="129"/>
                  <a:pt x="576" y="130"/>
                  <a:pt x="576" y="124"/>
                </a:cubicBezTo>
                <a:cubicBezTo>
                  <a:pt x="581" y="127"/>
                  <a:pt x="588" y="127"/>
                  <a:pt x="591" y="132"/>
                </a:cubicBezTo>
                <a:cubicBezTo>
                  <a:pt x="594" y="131"/>
                  <a:pt x="595" y="129"/>
                  <a:pt x="596" y="126"/>
                </a:cubicBezTo>
                <a:cubicBezTo>
                  <a:pt x="597" y="124"/>
                  <a:pt x="588" y="122"/>
                  <a:pt x="595" y="121"/>
                </a:cubicBezTo>
                <a:cubicBezTo>
                  <a:pt x="592" y="116"/>
                  <a:pt x="583" y="118"/>
                  <a:pt x="585" y="108"/>
                </a:cubicBezTo>
                <a:cubicBezTo>
                  <a:pt x="588" y="109"/>
                  <a:pt x="589" y="112"/>
                  <a:pt x="595" y="113"/>
                </a:cubicBezTo>
                <a:cubicBezTo>
                  <a:pt x="597" y="114"/>
                  <a:pt x="600" y="118"/>
                  <a:pt x="606" y="117"/>
                </a:cubicBezTo>
                <a:cubicBezTo>
                  <a:pt x="607" y="117"/>
                  <a:pt x="608" y="115"/>
                  <a:pt x="608" y="115"/>
                </a:cubicBezTo>
                <a:cubicBezTo>
                  <a:pt x="609" y="115"/>
                  <a:pt x="611" y="118"/>
                  <a:pt x="611" y="115"/>
                </a:cubicBezTo>
                <a:cubicBezTo>
                  <a:pt x="614" y="115"/>
                  <a:pt x="614" y="118"/>
                  <a:pt x="615" y="119"/>
                </a:cubicBezTo>
                <a:cubicBezTo>
                  <a:pt x="618" y="120"/>
                  <a:pt x="621" y="118"/>
                  <a:pt x="621" y="122"/>
                </a:cubicBezTo>
                <a:cubicBezTo>
                  <a:pt x="627" y="120"/>
                  <a:pt x="629" y="124"/>
                  <a:pt x="636" y="121"/>
                </a:cubicBezTo>
                <a:cubicBezTo>
                  <a:pt x="633" y="127"/>
                  <a:pt x="642" y="122"/>
                  <a:pt x="639" y="128"/>
                </a:cubicBezTo>
                <a:cubicBezTo>
                  <a:pt x="643" y="128"/>
                  <a:pt x="644" y="129"/>
                  <a:pt x="645" y="132"/>
                </a:cubicBezTo>
                <a:cubicBezTo>
                  <a:pt x="651" y="131"/>
                  <a:pt x="652" y="135"/>
                  <a:pt x="658" y="134"/>
                </a:cubicBezTo>
                <a:cubicBezTo>
                  <a:pt x="661" y="122"/>
                  <a:pt x="647" y="128"/>
                  <a:pt x="651" y="117"/>
                </a:cubicBezTo>
                <a:cubicBezTo>
                  <a:pt x="650" y="114"/>
                  <a:pt x="648" y="118"/>
                  <a:pt x="645" y="117"/>
                </a:cubicBezTo>
                <a:cubicBezTo>
                  <a:pt x="645" y="113"/>
                  <a:pt x="648" y="111"/>
                  <a:pt x="647" y="106"/>
                </a:cubicBezTo>
                <a:cubicBezTo>
                  <a:pt x="647" y="103"/>
                  <a:pt x="644" y="105"/>
                  <a:pt x="643" y="104"/>
                </a:cubicBezTo>
                <a:cubicBezTo>
                  <a:pt x="643" y="103"/>
                  <a:pt x="647" y="100"/>
                  <a:pt x="643" y="100"/>
                </a:cubicBezTo>
                <a:cubicBezTo>
                  <a:pt x="643" y="96"/>
                  <a:pt x="648" y="98"/>
                  <a:pt x="647" y="93"/>
                </a:cubicBezTo>
                <a:cubicBezTo>
                  <a:pt x="651" y="93"/>
                  <a:pt x="649" y="88"/>
                  <a:pt x="654" y="89"/>
                </a:cubicBezTo>
                <a:cubicBezTo>
                  <a:pt x="654" y="85"/>
                  <a:pt x="656" y="83"/>
                  <a:pt x="660" y="83"/>
                </a:cubicBezTo>
                <a:cubicBezTo>
                  <a:pt x="658" y="75"/>
                  <a:pt x="666" y="77"/>
                  <a:pt x="665" y="70"/>
                </a:cubicBezTo>
                <a:cubicBezTo>
                  <a:pt x="674" y="69"/>
                  <a:pt x="678" y="73"/>
                  <a:pt x="684" y="74"/>
                </a:cubicBezTo>
                <a:cubicBezTo>
                  <a:pt x="684" y="77"/>
                  <a:pt x="684" y="79"/>
                  <a:pt x="686" y="80"/>
                </a:cubicBezTo>
                <a:cubicBezTo>
                  <a:pt x="686" y="82"/>
                  <a:pt x="682" y="81"/>
                  <a:pt x="680" y="81"/>
                </a:cubicBezTo>
                <a:cubicBezTo>
                  <a:pt x="680" y="89"/>
                  <a:pt x="684" y="92"/>
                  <a:pt x="680" y="98"/>
                </a:cubicBezTo>
                <a:cubicBezTo>
                  <a:pt x="682" y="99"/>
                  <a:pt x="683" y="101"/>
                  <a:pt x="684" y="102"/>
                </a:cubicBezTo>
                <a:cubicBezTo>
                  <a:pt x="685" y="103"/>
                  <a:pt x="686" y="104"/>
                  <a:pt x="688" y="104"/>
                </a:cubicBezTo>
                <a:cubicBezTo>
                  <a:pt x="685" y="108"/>
                  <a:pt x="687" y="118"/>
                  <a:pt x="684" y="122"/>
                </a:cubicBezTo>
                <a:cubicBezTo>
                  <a:pt x="682" y="128"/>
                  <a:pt x="689" y="126"/>
                  <a:pt x="690" y="130"/>
                </a:cubicBezTo>
                <a:cubicBezTo>
                  <a:pt x="688" y="145"/>
                  <a:pt x="682" y="154"/>
                  <a:pt x="669" y="158"/>
                </a:cubicBezTo>
                <a:cubicBezTo>
                  <a:pt x="670" y="162"/>
                  <a:pt x="677" y="158"/>
                  <a:pt x="678" y="162"/>
                </a:cubicBezTo>
                <a:cubicBezTo>
                  <a:pt x="683" y="161"/>
                  <a:pt x="682" y="155"/>
                  <a:pt x="688" y="156"/>
                </a:cubicBezTo>
                <a:cubicBezTo>
                  <a:pt x="687" y="158"/>
                  <a:pt x="686" y="159"/>
                  <a:pt x="686" y="162"/>
                </a:cubicBezTo>
                <a:cubicBezTo>
                  <a:pt x="688" y="161"/>
                  <a:pt x="687" y="158"/>
                  <a:pt x="690" y="158"/>
                </a:cubicBezTo>
                <a:cubicBezTo>
                  <a:pt x="692" y="158"/>
                  <a:pt x="691" y="155"/>
                  <a:pt x="692" y="154"/>
                </a:cubicBezTo>
                <a:cubicBezTo>
                  <a:pt x="692" y="154"/>
                  <a:pt x="695" y="155"/>
                  <a:pt x="695" y="154"/>
                </a:cubicBezTo>
                <a:cubicBezTo>
                  <a:pt x="696" y="153"/>
                  <a:pt x="695" y="150"/>
                  <a:pt x="695" y="149"/>
                </a:cubicBezTo>
                <a:cubicBezTo>
                  <a:pt x="697" y="149"/>
                  <a:pt x="699" y="149"/>
                  <a:pt x="701" y="149"/>
                </a:cubicBezTo>
                <a:cubicBezTo>
                  <a:pt x="699" y="143"/>
                  <a:pt x="707" y="137"/>
                  <a:pt x="701" y="134"/>
                </a:cubicBezTo>
                <a:cubicBezTo>
                  <a:pt x="701" y="132"/>
                  <a:pt x="705" y="132"/>
                  <a:pt x="705" y="130"/>
                </a:cubicBezTo>
                <a:cubicBezTo>
                  <a:pt x="705" y="128"/>
                  <a:pt x="702" y="128"/>
                  <a:pt x="701" y="128"/>
                </a:cubicBezTo>
                <a:cubicBezTo>
                  <a:pt x="701" y="124"/>
                  <a:pt x="707" y="127"/>
                  <a:pt x="710" y="126"/>
                </a:cubicBezTo>
                <a:cubicBezTo>
                  <a:pt x="708" y="124"/>
                  <a:pt x="710" y="119"/>
                  <a:pt x="705" y="121"/>
                </a:cubicBezTo>
                <a:cubicBezTo>
                  <a:pt x="700" y="123"/>
                  <a:pt x="698" y="116"/>
                  <a:pt x="697" y="121"/>
                </a:cubicBezTo>
                <a:cubicBezTo>
                  <a:pt x="694" y="117"/>
                  <a:pt x="694" y="113"/>
                  <a:pt x="695" y="109"/>
                </a:cubicBezTo>
                <a:cubicBezTo>
                  <a:pt x="695" y="109"/>
                  <a:pt x="699" y="110"/>
                  <a:pt x="699" y="109"/>
                </a:cubicBezTo>
                <a:cubicBezTo>
                  <a:pt x="701" y="108"/>
                  <a:pt x="698" y="102"/>
                  <a:pt x="699" y="100"/>
                </a:cubicBezTo>
                <a:cubicBezTo>
                  <a:pt x="699" y="97"/>
                  <a:pt x="697" y="100"/>
                  <a:pt x="697" y="100"/>
                </a:cubicBezTo>
                <a:cubicBezTo>
                  <a:pt x="693" y="97"/>
                  <a:pt x="696" y="93"/>
                  <a:pt x="693" y="89"/>
                </a:cubicBezTo>
                <a:cubicBezTo>
                  <a:pt x="701" y="91"/>
                  <a:pt x="698" y="84"/>
                  <a:pt x="703" y="83"/>
                </a:cubicBezTo>
                <a:cubicBezTo>
                  <a:pt x="703" y="80"/>
                  <a:pt x="703" y="77"/>
                  <a:pt x="703" y="74"/>
                </a:cubicBezTo>
                <a:cubicBezTo>
                  <a:pt x="709" y="72"/>
                  <a:pt x="706" y="80"/>
                  <a:pt x="706" y="83"/>
                </a:cubicBezTo>
                <a:cubicBezTo>
                  <a:pt x="707" y="86"/>
                  <a:pt x="710" y="82"/>
                  <a:pt x="710" y="85"/>
                </a:cubicBezTo>
                <a:cubicBezTo>
                  <a:pt x="710" y="86"/>
                  <a:pt x="708" y="88"/>
                  <a:pt x="708" y="87"/>
                </a:cubicBezTo>
                <a:cubicBezTo>
                  <a:pt x="710" y="92"/>
                  <a:pt x="714" y="93"/>
                  <a:pt x="719" y="96"/>
                </a:cubicBezTo>
                <a:cubicBezTo>
                  <a:pt x="723" y="97"/>
                  <a:pt x="719" y="91"/>
                  <a:pt x="718" y="91"/>
                </a:cubicBezTo>
                <a:cubicBezTo>
                  <a:pt x="720" y="88"/>
                  <a:pt x="726" y="88"/>
                  <a:pt x="731" y="87"/>
                </a:cubicBezTo>
                <a:cubicBezTo>
                  <a:pt x="730" y="85"/>
                  <a:pt x="727" y="85"/>
                  <a:pt x="725" y="85"/>
                </a:cubicBezTo>
                <a:cubicBezTo>
                  <a:pt x="727" y="80"/>
                  <a:pt x="722" y="80"/>
                  <a:pt x="723" y="76"/>
                </a:cubicBezTo>
                <a:cubicBezTo>
                  <a:pt x="725" y="80"/>
                  <a:pt x="736" y="74"/>
                  <a:pt x="734" y="81"/>
                </a:cubicBezTo>
                <a:cubicBezTo>
                  <a:pt x="736" y="83"/>
                  <a:pt x="738" y="80"/>
                  <a:pt x="738" y="80"/>
                </a:cubicBezTo>
                <a:cubicBezTo>
                  <a:pt x="741" y="80"/>
                  <a:pt x="739" y="82"/>
                  <a:pt x="740" y="83"/>
                </a:cubicBezTo>
                <a:cubicBezTo>
                  <a:pt x="741" y="84"/>
                  <a:pt x="743" y="83"/>
                  <a:pt x="744" y="83"/>
                </a:cubicBezTo>
                <a:cubicBezTo>
                  <a:pt x="747" y="87"/>
                  <a:pt x="754" y="83"/>
                  <a:pt x="749" y="89"/>
                </a:cubicBezTo>
                <a:cubicBezTo>
                  <a:pt x="752" y="89"/>
                  <a:pt x="756" y="89"/>
                  <a:pt x="759" y="89"/>
                </a:cubicBezTo>
                <a:cubicBezTo>
                  <a:pt x="759" y="87"/>
                  <a:pt x="751" y="85"/>
                  <a:pt x="757" y="83"/>
                </a:cubicBezTo>
                <a:cubicBezTo>
                  <a:pt x="755" y="82"/>
                  <a:pt x="753" y="81"/>
                  <a:pt x="751" y="80"/>
                </a:cubicBezTo>
                <a:cubicBezTo>
                  <a:pt x="750" y="70"/>
                  <a:pt x="751" y="70"/>
                  <a:pt x="751" y="59"/>
                </a:cubicBezTo>
                <a:cubicBezTo>
                  <a:pt x="761" y="58"/>
                  <a:pt x="775" y="61"/>
                  <a:pt x="783" y="59"/>
                </a:cubicBezTo>
                <a:cubicBezTo>
                  <a:pt x="786" y="58"/>
                  <a:pt x="784" y="53"/>
                  <a:pt x="788" y="57"/>
                </a:cubicBezTo>
                <a:cubicBezTo>
                  <a:pt x="794" y="53"/>
                  <a:pt x="790" y="50"/>
                  <a:pt x="792" y="44"/>
                </a:cubicBezTo>
                <a:cubicBezTo>
                  <a:pt x="797" y="45"/>
                  <a:pt x="799" y="44"/>
                  <a:pt x="801" y="42"/>
                </a:cubicBezTo>
                <a:cubicBezTo>
                  <a:pt x="804" y="38"/>
                  <a:pt x="809" y="37"/>
                  <a:pt x="813" y="33"/>
                </a:cubicBezTo>
                <a:cubicBezTo>
                  <a:pt x="832" y="30"/>
                  <a:pt x="851" y="28"/>
                  <a:pt x="867" y="22"/>
                </a:cubicBezTo>
                <a:cubicBezTo>
                  <a:pt x="870" y="19"/>
                  <a:pt x="870" y="26"/>
                  <a:pt x="870" y="26"/>
                </a:cubicBezTo>
                <a:cubicBezTo>
                  <a:pt x="871" y="25"/>
                  <a:pt x="874" y="21"/>
                  <a:pt x="872" y="20"/>
                </a:cubicBezTo>
                <a:cubicBezTo>
                  <a:pt x="875" y="21"/>
                  <a:pt x="872" y="23"/>
                  <a:pt x="874" y="26"/>
                </a:cubicBezTo>
                <a:cubicBezTo>
                  <a:pt x="875" y="26"/>
                  <a:pt x="879" y="25"/>
                  <a:pt x="878" y="27"/>
                </a:cubicBezTo>
                <a:cubicBezTo>
                  <a:pt x="881" y="26"/>
                  <a:pt x="876" y="25"/>
                  <a:pt x="880" y="24"/>
                </a:cubicBezTo>
                <a:cubicBezTo>
                  <a:pt x="883" y="23"/>
                  <a:pt x="889" y="24"/>
                  <a:pt x="889" y="18"/>
                </a:cubicBezTo>
                <a:cubicBezTo>
                  <a:pt x="893" y="19"/>
                  <a:pt x="895" y="18"/>
                  <a:pt x="895" y="14"/>
                </a:cubicBezTo>
                <a:cubicBezTo>
                  <a:pt x="897" y="15"/>
                  <a:pt x="898" y="18"/>
                  <a:pt x="900" y="18"/>
                </a:cubicBezTo>
                <a:cubicBezTo>
                  <a:pt x="905" y="18"/>
                  <a:pt x="904" y="12"/>
                  <a:pt x="904" y="7"/>
                </a:cubicBezTo>
                <a:cubicBezTo>
                  <a:pt x="913" y="4"/>
                  <a:pt x="922" y="0"/>
                  <a:pt x="936" y="1"/>
                </a:cubicBezTo>
                <a:cubicBezTo>
                  <a:pt x="934" y="3"/>
                  <a:pt x="934" y="6"/>
                  <a:pt x="934" y="9"/>
                </a:cubicBezTo>
                <a:cubicBezTo>
                  <a:pt x="937" y="13"/>
                  <a:pt x="945" y="13"/>
                  <a:pt x="949" y="9"/>
                </a:cubicBezTo>
                <a:cubicBezTo>
                  <a:pt x="951" y="9"/>
                  <a:pt x="950" y="11"/>
                  <a:pt x="949" y="11"/>
                </a:cubicBezTo>
                <a:close/>
                <a:moveTo>
                  <a:pt x="1396" y="238"/>
                </a:moveTo>
                <a:cubicBezTo>
                  <a:pt x="1396" y="236"/>
                  <a:pt x="1393" y="236"/>
                  <a:pt x="1392" y="234"/>
                </a:cubicBezTo>
                <a:cubicBezTo>
                  <a:pt x="1386" y="233"/>
                  <a:pt x="1386" y="238"/>
                  <a:pt x="1392" y="236"/>
                </a:cubicBezTo>
                <a:cubicBezTo>
                  <a:pt x="1393" y="238"/>
                  <a:pt x="1394" y="238"/>
                  <a:pt x="1396" y="238"/>
                </a:cubicBezTo>
                <a:close/>
                <a:moveTo>
                  <a:pt x="403" y="378"/>
                </a:moveTo>
                <a:cubicBezTo>
                  <a:pt x="401" y="384"/>
                  <a:pt x="409" y="380"/>
                  <a:pt x="406" y="387"/>
                </a:cubicBezTo>
                <a:cubicBezTo>
                  <a:pt x="410" y="388"/>
                  <a:pt x="411" y="384"/>
                  <a:pt x="412" y="387"/>
                </a:cubicBezTo>
                <a:cubicBezTo>
                  <a:pt x="412" y="389"/>
                  <a:pt x="411" y="389"/>
                  <a:pt x="410" y="389"/>
                </a:cubicBezTo>
                <a:cubicBezTo>
                  <a:pt x="407" y="390"/>
                  <a:pt x="399" y="393"/>
                  <a:pt x="397" y="393"/>
                </a:cubicBezTo>
                <a:cubicBezTo>
                  <a:pt x="392" y="392"/>
                  <a:pt x="391" y="388"/>
                  <a:pt x="388" y="385"/>
                </a:cubicBezTo>
                <a:cubicBezTo>
                  <a:pt x="388" y="382"/>
                  <a:pt x="393" y="384"/>
                  <a:pt x="393" y="382"/>
                </a:cubicBezTo>
                <a:cubicBezTo>
                  <a:pt x="389" y="378"/>
                  <a:pt x="388" y="377"/>
                  <a:pt x="382" y="380"/>
                </a:cubicBezTo>
                <a:cubicBezTo>
                  <a:pt x="380" y="376"/>
                  <a:pt x="379" y="373"/>
                  <a:pt x="373" y="374"/>
                </a:cubicBezTo>
                <a:cubicBezTo>
                  <a:pt x="370" y="374"/>
                  <a:pt x="372" y="377"/>
                  <a:pt x="371" y="378"/>
                </a:cubicBezTo>
                <a:cubicBezTo>
                  <a:pt x="370" y="379"/>
                  <a:pt x="367" y="379"/>
                  <a:pt x="365" y="380"/>
                </a:cubicBezTo>
                <a:cubicBezTo>
                  <a:pt x="363" y="381"/>
                  <a:pt x="362" y="387"/>
                  <a:pt x="358" y="385"/>
                </a:cubicBezTo>
                <a:cubicBezTo>
                  <a:pt x="360" y="392"/>
                  <a:pt x="354" y="394"/>
                  <a:pt x="354" y="395"/>
                </a:cubicBezTo>
                <a:cubicBezTo>
                  <a:pt x="353" y="399"/>
                  <a:pt x="354" y="403"/>
                  <a:pt x="352" y="408"/>
                </a:cubicBezTo>
                <a:cubicBezTo>
                  <a:pt x="350" y="408"/>
                  <a:pt x="350" y="406"/>
                  <a:pt x="349" y="406"/>
                </a:cubicBezTo>
                <a:cubicBezTo>
                  <a:pt x="347" y="412"/>
                  <a:pt x="353" y="415"/>
                  <a:pt x="349" y="419"/>
                </a:cubicBezTo>
                <a:cubicBezTo>
                  <a:pt x="352" y="417"/>
                  <a:pt x="351" y="422"/>
                  <a:pt x="352" y="423"/>
                </a:cubicBezTo>
                <a:cubicBezTo>
                  <a:pt x="353" y="423"/>
                  <a:pt x="355" y="422"/>
                  <a:pt x="356" y="423"/>
                </a:cubicBezTo>
                <a:cubicBezTo>
                  <a:pt x="360" y="424"/>
                  <a:pt x="361" y="427"/>
                  <a:pt x="363" y="424"/>
                </a:cubicBezTo>
                <a:cubicBezTo>
                  <a:pt x="364" y="424"/>
                  <a:pt x="367" y="425"/>
                  <a:pt x="367" y="424"/>
                </a:cubicBezTo>
                <a:cubicBezTo>
                  <a:pt x="374" y="424"/>
                  <a:pt x="372" y="423"/>
                  <a:pt x="375" y="421"/>
                </a:cubicBezTo>
                <a:cubicBezTo>
                  <a:pt x="378" y="420"/>
                  <a:pt x="379" y="423"/>
                  <a:pt x="382" y="423"/>
                </a:cubicBezTo>
                <a:cubicBezTo>
                  <a:pt x="382" y="421"/>
                  <a:pt x="382" y="419"/>
                  <a:pt x="384" y="419"/>
                </a:cubicBezTo>
                <a:cubicBezTo>
                  <a:pt x="388" y="418"/>
                  <a:pt x="397" y="418"/>
                  <a:pt x="401" y="419"/>
                </a:cubicBezTo>
                <a:cubicBezTo>
                  <a:pt x="404" y="420"/>
                  <a:pt x="405" y="422"/>
                  <a:pt x="408" y="423"/>
                </a:cubicBezTo>
                <a:cubicBezTo>
                  <a:pt x="410" y="423"/>
                  <a:pt x="410" y="421"/>
                  <a:pt x="412" y="421"/>
                </a:cubicBezTo>
                <a:cubicBezTo>
                  <a:pt x="411" y="421"/>
                  <a:pt x="413" y="422"/>
                  <a:pt x="414" y="423"/>
                </a:cubicBezTo>
                <a:cubicBezTo>
                  <a:pt x="419" y="424"/>
                  <a:pt x="419" y="424"/>
                  <a:pt x="423" y="424"/>
                </a:cubicBezTo>
                <a:cubicBezTo>
                  <a:pt x="431" y="425"/>
                  <a:pt x="441" y="423"/>
                  <a:pt x="449" y="424"/>
                </a:cubicBezTo>
                <a:cubicBezTo>
                  <a:pt x="449" y="420"/>
                  <a:pt x="449" y="417"/>
                  <a:pt x="451" y="415"/>
                </a:cubicBezTo>
                <a:cubicBezTo>
                  <a:pt x="445" y="407"/>
                  <a:pt x="439" y="398"/>
                  <a:pt x="427" y="396"/>
                </a:cubicBezTo>
                <a:cubicBezTo>
                  <a:pt x="427" y="393"/>
                  <a:pt x="424" y="393"/>
                  <a:pt x="423" y="391"/>
                </a:cubicBezTo>
                <a:cubicBezTo>
                  <a:pt x="423" y="388"/>
                  <a:pt x="422" y="387"/>
                  <a:pt x="421" y="385"/>
                </a:cubicBezTo>
                <a:cubicBezTo>
                  <a:pt x="422" y="380"/>
                  <a:pt x="428" y="379"/>
                  <a:pt x="427" y="372"/>
                </a:cubicBezTo>
                <a:cubicBezTo>
                  <a:pt x="416" y="371"/>
                  <a:pt x="411" y="376"/>
                  <a:pt x="403" y="378"/>
                </a:cubicBezTo>
                <a:close/>
                <a:moveTo>
                  <a:pt x="531" y="464"/>
                </a:moveTo>
                <a:cubicBezTo>
                  <a:pt x="529" y="464"/>
                  <a:pt x="526" y="464"/>
                  <a:pt x="529" y="465"/>
                </a:cubicBezTo>
                <a:cubicBezTo>
                  <a:pt x="532" y="463"/>
                  <a:pt x="539" y="463"/>
                  <a:pt x="542" y="462"/>
                </a:cubicBezTo>
                <a:cubicBezTo>
                  <a:pt x="543" y="462"/>
                  <a:pt x="542" y="458"/>
                  <a:pt x="542" y="458"/>
                </a:cubicBezTo>
                <a:cubicBezTo>
                  <a:pt x="543" y="457"/>
                  <a:pt x="545" y="460"/>
                  <a:pt x="546" y="460"/>
                </a:cubicBezTo>
                <a:cubicBezTo>
                  <a:pt x="546" y="456"/>
                  <a:pt x="546" y="451"/>
                  <a:pt x="546" y="447"/>
                </a:cubicBezTo>
                <a:cubicBezTo>
                  <a:pt x="544" y="444"/>
                  <a:pt x="542" y="443"/>
                  <a:pt x="541" y="441"/>
                </a:cubicBezTo>
                <a:cubicBezTo>
                  <a:pt x="540" y="440"/>
                  <a:pt x="541" y="438"/>
                  <a:pt x="541" y="438"/>
                </a:cubicBezTo>
                <a:cubicBezTo>
                  <a:pt x="540" y="435"/>
                  <a:pt x="534" y="433"/>
                  <a:pt x="539" y="432"/>
                </a:cubicBezTo>
                <a:cubicBezTo>
                  <a:pt x="542" y="432"/>
                  <a:pt x="546" y="432"/>
                  <a:pt x="550" y="432"/>
                </a:cubicBezTo>
                <a:cubicBezTo>
                  <a:pt x="551" y="425"/>
                  <a:pt x="546" y="425"/>
                  <a:pt x="546" y="423"/>
                </a:cubicBezTo>
                <a:cubicBezTo>
                  <a:pt x="546" y="419"/>
                  <a:pt x="542" y="419"/>
                  <a:pt x="541" y="417"/>
                </a:cubicBezTo>
                <a:cubicBezTo>
                  <a:pt x="541" y="417"/>
                  <a:pt x="544" y="415"/>
                  <a:pt x="542" y="413"/>
                </a:cubicBezTo>
                <a:cubicBezTo>
                  <a:pt x="537" y="415"/>
                  <a:pt x="536" y="411"/>
                  <a:pt x="531" y="411"/>
                </a:cubicBezTo>
                <a:cubicBezTo>
                  <a:pt x="533" y="401"/>
                  <a:pt x="520" y="404"/>
                  <a:pt x="520" y="395"/>
                </a:cubicBezTo>
                <a:cubicBezTo>
                  <a:pt x="525" y="391"/>
                  <a:pt x="528" y="385"/>
                  <a:pt x="539" y="387"/>
                </a:cubicBezTo>
                <a:cubicBezTo>
                  <a:pt x="539" y="386"/>
                  <a:pt x="539" y="384"/>
                  <a:pt x="541" y="383"/>
                </a:cubicBezTo>
                <a:cubicBezTo>
                  <a:pt x="541" y="378"/>
                  <a:pt x="535" y="379"/>
                  <a:pt x="535" y="374"/>
                </a:cubicBezTo>
                <a:cubicBezTo>
                  <a:pt x="526" y="373"/>
                  <a:pt x="522" y="377"/>
                  <a:pt x="516" y="374"/>
                </a:cubicBezTo>
                <a:cubicBezTo>
                  <a:pt x="516" y="377"/>
                  <a:pt x="516" y="378"/>
                  <a:pt x="514" y="376"/>
                </a:cubicBezTo>
                <a:cubicBezTo>
                  <a:pt x="513" y="375"/>
                  <a:pt x="512" y="378"/>
                  <a:pt x="513" y="378"/>
                </a:cubicBezTo>
                <a:cubicBezTo>
                  <a:pt x="508" y="380"/>
                  <a:pt x="502" y="383"/>
                  <a:pt x="500" y="383"/>
                </a:cubicBezTo>
                <a:cubicBezTo>
                  <a:pt x="494" y="385"/>
                  <a:pt x="496" y="386"/>
                  <a:pt x="494" y="389"/>
                </a:cubicBezTo>
                <a:cubicBezTo>
                  <a:pt x="493" y="390"/>
                  <a:pt x="491" y="388"/>
                  <a:pt x="490" y="389"/>
                </a:cubicBezTo>
                <a:cubicBezTo>
                  <a:pt x="489" y="390"/>
                  <a:pt x="491" y="394"/>
                  <a:pt x="490" y="395"/>
                </a:cubicBezTo>
                <a:cubicBezTo>
                  <a:pt x="491" y="399"/>
                  <a:pt x="495" y="392"/>
                  <a:pt x="496" y="398"/>
                </a:cubicBezTo>
                <a:cubicBezTo>
                  <a:pt x="496" y="400"/>
                  <a:pt x="497" y="401"/>
                  <a:pt x="498" y="402"/>
                </a:cubicBezTo>
                <a:cubicBezTo>
                  <a:pt x="496" y="408"/>
                  <a:pt x="499" y="412"/>
                  <a:pt x="500" y="413"/>
                </a:cubicBezTo>
                <a:cubicBezTo>
                  <a:pt x="500" y="416"/>
                  <a:pt x="500" y="416"/>
                  <a:pt x="501" y="417"/>
                </a:cubicBezTo>
                <a:cubicBezTo>
                  <a:pt x="502" y="417"/>
                  <a:pt x="503" y="423"/>
                  <a:pt x="503" y="423"/>
                </a:cubicBezTo>
                <a:cubicBezTo>
                  <a:pt x="505" y="428"/>
                  <a:pt x="505" y="427"/>
                  <a:pt x="507" y="430"/>
                </a:cubicBezTo>
                <a:cubicBezTo>
                  <a:pt x="508" y="432"/>
                  <a:pt x="506" y="434"/>
                  <a:pt x="507" y="436"/>
                </a:cubicBezTo>
                <a:cubicBezTo>
                  <a:pt x="508" y="437"/>
                  <a:pt x="512" y="438"/>
                  <a:pt x="511" y="441"/>
                </a:cubicBezTo>
                <a:cubicBezTo>
                  <a:pt x="504" y="439"/>
                  <a:pt x="509" y="449"/>
                  <a:pt x="505" y="451"/>
                </a:cubicBezTo>
                <a:cubicBezTo>
                  <a:pt x="513" y="452"/>
                  <a:pt x="513" y="463"/>
                  <a:pt x="522" y="458"/>
                </a:cubicBezTo>
                <a:cubicBezTo>
                  <a:pt x="515" y="465"/>
                  <a:pt x="531" y="459"/>
                  <a:pt x="531" y="464"/>
                </a:cubicBezTo>
                <a:close/>
                <a:moveTo>
                  <a:pt x="587" y="378"/>
                </a:moveTo>
                <a:cubicBezTo>
                  <a:pt x="586" y="379"/>
                  <a:pt x="587" y="382"/>
                  <a:pt x="585" y="383"/>
                </a:cubicBezTo>
                <a:cubicBezTo>
                  <a:pt x="584" y="385"/>
                  <a:pt x="580" y="385"/>
                  <a:pt x="580" y="387"/>
                </a:cubicBezTo>
                <a:cubicBezTo>
                  <a:pt x="581" y="389"/>
                  <a:pt x="585" y="392"/>
                  <a:pt x="585" y="395"/>
                </a:cubicBezTo>
                <a:cubicBezTo>
                  <a:pt x="585" y="395"/>
                  <a:pt x="582" y="395"/>
                  <a:pt x="583" y="396"/>
                </a:cubicBezTo>
                <a:cubicBezTo>
                  <a:pt x="585" y="398"/>
                  <a:pt x="589" y="397"/>
                  <a:pt x="591" y="400"/>
                </a:cubicBezTo>
                <a:cubicBezTo>
                  <a:pt x="591" y="398"/>
                  <a:pt x="593" y="397"/>
                  <a:pt x="595" y="396"/>
                </a:cubicBezTo>
                <a:cubicBezTo>
                  <a:pt x="596" y="391"/>
                  <a:pt x="592" y="391"/>
                  <a:pt x="591" y="387"/>
                </a:cubicBezTo>
                <a:cubicBezTo>
                  <a:pt x="594" y="386"/>
                  <a:pt x="597" y="384"/>
                  <a:pt x="596" y="380"/>
                </a:cubicBezTo>
                <a:cubicBezTo>
                  <a:pt x="593" y="380"/>
                  <a:pt x="592" y="378"/>
                  <a:pt x="595" y="376"/>
                </a:cubicBezTo>
                <a:cubicBezTo>
                  <a:pt x="592" y="377"/>
                  <a:pt x="589" y="376"/>
                  <a:pt x="587" y="378"/>
                </a:cubicBezTo>
                <a:close/>
                <a:moveTo>
                  <a:pt x="343" y="428"/>
                </a:moveTo>
                <a:cubicBezTo>
                  <a:pt x="342" y="436"/>
                  <a:pt x="356" y="431"/>
                  <a:pt x="356" y="428"/>
                </a:cubicBezTo>
                <a:cubicBezTo>
                  <a:pt x="351" y="426"/>
                  <a:pt x="348" y="426"/>
                  <a:pt x="343" y="428"/>
                </a:cubicBezTo>
                <a:close/>
                <a:moveTo>
                  <a:pt x="386" y="775"/>
                </a:moveTo>
                <a:cubicBezTo>
                  <a:pt x="388" y="768"/>
                  <a:pt x="399" y="768"/>
                  <a:pt x="397" y="756"/>
                </a:cubicBezTo>
                <a:cubicBezTo>
                  <a:pt x="392" y="761"/>
                  <a:pt x="382" y="752"/>
                  <a:pt x="377" y="758"/>
                </a:cubicBezTo>
                <a:cubicBezTo>
                  <a:pt x="385" y="759"/>
                  <a:pt x="375" y="760"/>
                  <a:pt x="375" y="762"/>
                </a:cubicBezTo>
                <a:cubicBezTo>
                  <a:pt x="375" y="760"/>
                  <a:pt x="377" y="766"/>
                  <a:pt x="377" y="767"/>
                </a:cubicBezTo>
                <a:cubicBezTo>
                  <a:pt x="377" y="770"/>
                  <a:pt x="377" y="773"/>
                  <a:pt x="375" y="773"/>
                </a:cubicBezTo>
                <a:cubicBezTo>
                  <a:pt x="375" y="772"/>
                  <a:pt x="373" y="771"/>
                  <a:pt x="373" y="773"/>
                </a:cubicBezTo>
                <a:cubicBezTo>
                  <a:pt x="375" y="776"/>
                  <a:pt x="381" y="775"/>
                  <a:pt x="386" y="77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4" name="ïṥ1ïḍê">
            <a:extLst>
              <a:ext uri="{FF2B5EF4-FFF2-40B4-BE49-F238E27FC236}">
                <a16:creationId xmlns:a16="http://schemas.microsoft.com/office/drawing/2014/main" id="{3657E3A1-57AB-4948-A4F2-1DFBF5C68090}"/>
              </a:ext>
            </a:extLst>
          </p:cNvPr>
          <p:cNvSpPr/>
          <p:nvPr/>
        </p:nvSpPr>
        <p:spPr bwMode="auto">
          <a:xfrm>
            <a:off x="6799526" y="2644119"/>
            <a:ext cx="48500" cy="25677"/>
          </a:xfrm>
          <a:custGeom>
            <a:avLst/>
            <a:gdLst>
              <a:gd name="T0" fmla="*/ 16 w 23"/>
              <a:gd name="T1" fmla="*/ 0 h 12"/>
              <a:gd name="T2" fmla="*/ 20 w 23"/>
              <a:gd name="T3" fmla="*/ 11 h 12"/>
              <a:gd name="T4" fmla="*/ 0 w 23"/>
              <a:gd name="T5" fmla="*/ 6 h 12"/>
              <a:gd name="T6" fmla="*/ 16 w 23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12">
                <a:moveTo>
                  <a:pt x="16" y="0"/>
                </a:moveTo>
                <a:cubicBezTo>
                  <a:pt x="16" y="5"/>
                  <a:pt x="23" y="4"/>
                  <a:pt x="20" y="11"/>
                </a:cubicBezTo>
                <a:cubicBezTo>
                  <a:pt x="10" y="12"/>
                  <a:pt x="4" y="10"/>
                  <a:pt x="0" y="6"/>
                </a:cubicBezTo>
                <a:cubicBezTo>
                  <a:pt x="3" y="1"/>
                  <a:pt x="10" y="1"/>
                  <a:pt x="16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5" name="îṡľîḍê">
            <a:extLst>
              <a:ext uri="{FF2B5EF4-FFF2-40B4-BE49-F238E27FC236}">
                <a16:creationId xmlns:a16="http://schemas.microsoft.com/office/drawing/2014/main" id="{512AEB8A-967B-4AF3-AED0-977579DA7806}"/>
              </a:ext>
            </a:extLst>
          </p:cNvPr>
          <p:cNvSpPr/>
          <p:nvPr/>
        </p:nvSpPr>
        <p:spPr bwMode="auto">
          <a:xfrm>
            <a:off x="6897949" y="2692620"/>
            <a:ext cx="475008" cy="332373"/>
          </a:xfrm>
          <a:custGeom>
            <a:avLst/>
            <a:gdLst>
              <a:gd name="T0" fmla="*/ 22 w 224"/>
              <a:gd name="T1" fmla="*/ 9 h 157"/>
              <a:gd name="T2" fmla="*/ 29 w 224"/>
              <a:gd name="T3" fmla="*/ 7 h 157"/>
              <a:gd name="T4" fmla="*/ 29 w 224"/>
              <a:gd name="T5" fmla="*/ 11 h 157"/>
              <a:gd name="T6" fmla="*/ 29 w 224"/>
              <a:gd name="T7" fmla="*/ 18 h 157"/>
              <a:gd name="T8" fmla="*/ 35 w 224"/>
              <a:gd name="T9" fmla="*/ 33 h 157"/>
              <a:gd name="T10" fmla="*/ 48 w 224"/>
              <a:gd name="T11" fmla="*/ 9 h 157"/>
              <a:gd name="T12" fmla="*/ 65 w 224"/>
              <a:gd name="T13" fmla="*/ 7 h 157"/>
              <a:gd name="T14" fmla="*/ 76 w 224"/>
              <a:gd name="T15" fmla="*/ 25 h 157"/>
              <a:gd name="T16" fmla="*/ 89 w 224"/>
              <a:gd name="T17" fmla="*/ 22 h 157"/>
              <a:gd name="T18" fmla="*/ 107 w 224"/>
              <a:gd name="T19" fmla="*/ 20 h 157"/>
              <a:gd name="T20" fmla="*/ 115 w 224"/>
              <a:gd name="T21" fmla="*/ 27 h 157"/>
              <a:gd name="T22" fmla="*/ 122 w 224"/>
              <a:gd name="T23" fmla="*/ 31 h 157"/>
              <a:gd name="T24" fmla="*/ 126 w 224"/>
              <a:gd name="T25" fmla="*/ 33 h 157"/>
              <a:gd name="T26" fmla="*/ 143 w 224"/>
              <a:gd name="T27" fmla="*/ 37 h 157"/>
              <a:gd name="T28" fmla="*/ 158 w 224"/>
              <a:gd name="T29" fmla="*/ 44 h 157"/>
              <a:gd name="T30" fmla="*/ 163 w 224"/>
              <a:gd name="T31" fmla="*/ 50 h 157"/>
              <a:gd name="T32" fmla="*/ 174 w 224"/>
              <a:gd name="T33" fmla="*/ 59 h 157"/>
              <a:gd name="T34" fmla="*/ 167 w 224"/>
              <a:gd name="T35" fmla="*/ 74 h 157"/>
              <a:gd name="T36" fmla="*/ 184 w 224"/>
              <a:gd name="T37" fmla="*/ 76 h 157"/>
              <a:gd name="T38" fmla="*/ 188 w 224"/>
              <a:gd name="T39" fmla="*/ 85 h 157"/>
              <a:gd name="T40" fmla="*/ 202 w 224"/>
              <a:gd name="T41" fmla="*/ 87 h 157"/>
              <a:gd name="T42" fmla="*/ 212 w 224"/>
              <a:gd name="T43" fmla="*/ 96 h 157"/>
              <a:gd name="T44" fmla="*/ 216 w 224"/>
              <a:gd name="T45" fmla="*/ 104 h 157"/>
              <a:gd name="T46" fmla="*/ 206 w 224"/>
              <a:gd name="T47" fmla="*/ 117 h 157"/>
              <a:gd name="T48" fmla="*/ 193 w 224"/>
              <a:gd name="T49" fmla="*/ 115 h 157"/>
              <a:gd name="T50" fmla="*/ 182 w 224"/>
              <a:gd name="T51" fmla="*/ 104 h 157"/>
              <a:gd name="T52" fmla="*/ 173 w 224"/>
              <a:gd name="T53" fmla="*/ 113 h 157"/>
              <a:gd name="T54" fmla="*/ 186 w 224"/>
              <a:gd name="T55" fmla="*/ 121 h 157"/>
              <a:gd name="T56" fmla="*/ 193 w 224"/>
              <a:gd name="T57" fmla="*/ 134 h 157"/>
              <a:gd name="T58" fmla="*/ 188 w 224"/>
              <a:gd name="T59" fmla="*/ 147 h 157"/>
              <a:gd name="T60" fmla="*/ 163 w 224"/>
              <a:gd name="T61" fmla="*/ 137 h 157"/>
              <a:gd name="T62" fmla="*/ 171 w 224"/>
              <a:gd name="T63" fmla="*/ 147 h 157"/>
              <a:gd name="T64" fmla="*/ 180 w 224"/>
              <a:gd name="T65" fmla="*/ 152 h 157"/>
              <a:gd name="T66" fmla="*/ 171 w 224"/>
              <a:gd name="T67" fmla="*/ 152 h 157"/>
              <a:gd name="T68" fmla="*/ 150 w 224"/>
              <a:gd name="T69" fmla="*/ 145 h 157"/>
              <a:gd name="T70" fmla="*/ 139 w 224"/>
              <a:gd name="T71" fmla="*/ 139 h 157"/>
              <a:gd name="T72" fmla="*/ 133 w 224"/>
              <a:gd name="T73" fmla="*/ 130 h 157"/>
              <a:gd name="T74" fmla="*/ 122 w 224"/>
              <a:gd name="T75" fmla="*/ 109 h 157"/>
              <a:gd name="T76" fmla="*/ 124 w 224"/>
              <a:gd name="T77" fmla="*/ 104 h 157"/>
              <a:gd name="T78" fmla="*/ 128 w 224"/>
              <a:gd name="T79" fmla="*/ 96 h 157"/>
              <a:gd name="T80" fmla="*/ 133 w 224"/>
              <a:gd name="T81" fmla="*/ 87 h 157"/>
              <a:gd name="T82" fmla="*/ 128 w 224"/>
              <a:gd name="T83" fmla="*/ 76 h 157"/>
              <a:gd name="T84" fmla="*/ 120 w 224"/>
              <a:gd name="T85" fmla="*/ 70 h 157"/>
              <a:gd name="T86" fmla="*/ 115 w 224"/>
              <a:gd name="T87" fmla="*/ 70 h 157"/>
              <a:gd name="T88" fmla="*/ 107 w 224"/>
              <a:gd name="T89" fmla="*/ 68 h 157"/>
              <a:gd name="T90" fmla="*/ 92 w 224"/>
              <a:gd name="T91" fmla="*/ 52 h 157"/>
              <a:gd name="T92" fmla="*/ 78 w 224"/>
              <a:gd name="T93" fmla="*/ 55 h 157"/>
              <a:gd name="T94" fmla="*/ 65 w 224"/>
              <a:gd name="T95" fmla="*/ 55 h 157"/>
              <a:gd name="T96" fmla="*/ 50 w 224"/>
              <a:gd name="T97" fmla="*/ 55 h 157"/>
              <a:gd name="T98" fmla="*/ 22 w 224"/>
              <a:gd name="T99" fmla="*/ 50 h 157"/>
              <a:gd name="T100" fmla="*/ 9 w 224"/>
              <a:gd name="T101" fmla="*/ 42 h 157"/>
              <a:gd name="T102" fmla="*/ 5 w 224"/>
              <a:gd name="T103" fmla="*/ 33 h 157"/>
              <a:gd name="T104" fmla="*/ 7 w 224"/>
              <a:gd name="T105" fmla="*/ 25 h 157"/>
              <a:gd name="T106" fmla="*/ 145 w 224"/>
              <a:gd name="T107" fmla="*/ 107 h 157"/>
              <a:gd name="T108" fmla="*/ 154 w 224"/>
              <a:gd name="T109" fmla="*/ 100 h 157"/>
              <a:gd name="T110" fmla="*/ 145 w 224"/>
              <a:gd name="T111" fmla="*/ 107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4" h="157">
                <a:moveTo>
                  <a:pt x="9" y="11"/>
                </a:moveTo>
                <a:cubicBezTo>
                  <a:pt x="12" y="16"/>
                  <a:pt x="19" y="4"/>
                  <a:pt x="22" y="9"/>
                </a:cubicBezTo>
                <a:cubicBezTo>
                  <a:pt x="24" y="9"/>
                  <a:pt x="23" y="5"/>
                  <a:pt x="24" y="5"/>
                </a:cubicBezTo>
                <a:cubicBezTo>
                  <a:pt x="26" y="4"/>
                  <a:pt x="27" y="7"/>
                  <a:pt x="29" y="7"/>
                </a:cubicBezTo>
                <a:cubicBezTo>
                  <a:pt x="32" y="7"/>
                  <a:pt x="32" y="0"/>
                  <a:pt x="37" y="5"/>
                </a:cubicBezTo>
                <a:cubicBezTo>
                  <a:pt x="36" y="13"/>
                  <a:pt x="32" y="7"/>
                  <a:pt x="29" y="11"/>
                </a:cubicBezTo>
                <a:cubicBezTo>
                  <a:pt x="28" y="12"/>
                  <a:pt x="33" y="12"/>
                  <a:pt x="33" y="12"/>
                </a:cubicBezTo>
                <a:cubicBezTo>
                  <a:pt x="32" y="15"/>
                  <a:pt x="30" y="15"/>
                  <a:pt x="29" y="18"/>
                </a:cubicBezTo>
                <a:cubicBezTo>
                  <a:pt x="29" y="21"/>
                  <a:pt x="31" y="22"/>
                  <a:pt x="31" y="24"/>
                </a:cubicBezTo>
                <a:cubicBezTo>
                  <a:pt x="32" y="27"/>
                  <a:pt x="30" y="33"/>
                  <a:pt x="35" y="33"/>
                </a:cubicBezTo>
                <a:cubicBezTo>
                  <a:pt x="39" y="32"/>
                  <a:pt x="35" y="22"/>
                  <a:pt x="37" y="18"/>
                </a:cubicBezTo>
                <a:cubicBezTo>
                  <a:pt x="46" y="20"/>
                  <a:pt x="45" y="13"/>
                  <a:pt x="48" y="9"/>
                </a:cubicBezTo>
                <a:cubicBezTo>
                  <a:pt x="50" y="13"/>
                  <a:pt x="55" y="5"/>
                  <a:pt x="57" y="11"/>
                </a:cubicBezTo>
                <a:cubicBezTo>
                  <a:pt x="61" y="11"/>
                  <a:pt x="59" y="5"/>
                  <a:pt x="65" y="7"/>
                </a:cubicBezTo>
                <a:cubicBezTo>
                  <a:pt x="64" y="14"/>
                  <a:pt x="69" y="15"/>
                  <a:pt x="74" y="16"/>
                </a:cubicBezTo>
                <a:cubicBezTo>
                  <a:pt x="72" y="22"/>
                  <a:pt x="73" y="21"/>
                  <a:pt x="76" y="25"/>
                </a:cubicBezTo>
                <a:cubicBezTo>
                  <a:pt x="78" y="23"/>
                  <a:pt x="80" y="23"/>
                  <a:pt x="83" y="25"/>
                </a:cubicBezTo>
                <a:cubicBezTo>
                  <a:pt x="87" y="27"/>
                  <a:pt x="87" y="23"/>
                  <a:pt x="89" y="22"/>
                </a:cubicBezTo>
                <a:cubicBezTo>
                  <a:pt x="91" y="21"/>
                  <a:pt x="94" y="23"/>
                  <a:pt x="94" y="20"/>
                </a:cubicBezTo>
                <a:cubicBezTo>
                  <a:pt x="100" y="22"/>
                  <a:pt x="102" y="22"/>
                  <a:pt x="107" y="20"/>
                </a:cubicBezTo>
                <a:cubicBezTo>
                  <a:pt x="107" y="24"/>
                  <a:pt x="112" y="22"/>
                  <a:pt x="111" y="22"/>
                </a:cubicBezTo>
                <a:cubicBezTo>
                  <a:pt x="113" y="23"/>
                  <a:pt x="113" y="26"/>
                  <a:pt x="115" y="27"/>
                </a:cubicBezTo>
                <a:cubicBezTo>
                  <a:pt x="116" y="28"/>
                  <a:pt x="119" y="29"/>
                  <a:pt x="120" y="29"/>
                </a:cubicBezTo>
                <a:cubicBezTo>
                  <a:pt x="121" y="30"/>
                  <a:pt x="120" y="31"/>
                  <a:pt x="122" y="31"/>
                </a:cubicBezTo>
                <a:cubicBezTo>
                  <a:pt x="126" y="31"/>
                  <a:pt x="121" y="34"/>
                  <a:pt x="124" y="37"/>
                </a:cubicBezTo>
                <a:cubicBezTo>
                  <a:pt x="125" y="38"/>
                  <a:pt x="126" y="34"/>
                  <a:pt x="126" y="33"/>
                </a:cubicBezTo>
                <a:cubicBezTo>
                  <a:pt x="129" y="35"/>
                  <a:pt x="129" y="38"/>
                  <a:pt x="133" y="39"/>
                </a:cubicBezTo>
                <a:cubicBezTo>
                  <a:pt x="137" y="39"/>
                  <a:pt x="139" y="37"/>
                  <a:pt x="143" y="37"/>
                </a:cubicBezTo>
                <a:cubicBezTo>
                  <a:pt x="142" y="44"/>
                  <a:pt x="154" y="40"/>
                  <a:pt x="154" y="46"/>
                </a:cubicBezTo>
                <a:cubicBezTo>
                  <a:pt x="156" y="46"/>
                  <a:pt x="157" y="46"/>
                  <a:pt x="158" y="44"/>
                </a:cubicBezTo>
                <a:cubicBezTo>
                  <a:pt x="160" y="45"/>
                  <a:pt x="161" y="48"/>
                  <a:pt x="161" y="52"/>
                </a:cubicBezTo>
                <a:cubicBezTo>
                  <a:pt x="163" y="52"/>
                  <a:pt x="163" y="51"/>
                  <a:pt x="163" y="50"/>
                </a:cubicBezTo>
                <a:cubicBezTo>
                  <a:pt x="166" y="52"/>
                  <a:pt x="168" y="56"/>
                  <a:pt x="174" y="55"/>
                </a:cubicBezTo>
                <a:cubicBezTo>
                  <a:pt x="173" y="57"/>
                  <a:pt x="172" y="59"/>
                  <a:pt x="174" y="59"/>
                </a:cubicBezTo>
                <a:cubicBezTo>
                  <a:pt x="176" y="62"/>
                  <a:pt x="169" y="65"/>
                  <a:pt x="174" y="66"/>
                </a:cubicBezTo>
                <a:cubicBezTo>
                  <a:pt x="172" y="69"/>
                  <a:pt x="167" y="69"/>
                  <a:pt x="167" y="74"/>
                </a:cubicBezTo>
                <a:cubicBezTo>
                  <a:pt x="171" y="81"/>
                  <a:pt x="180" y="72"/>
                  <a:pt x="182" y="80"/>
                </a:cubicBezTo>
                <a:cubicBezTo>
                  <a:pt x="184" y="79"/>
                  <a:pt x="183" y="77"/>
                  <a:pt x="184" y="76"/>
                </a:cubicBezTo>
                <a:cubicBezTo>
                  <a:pt x="186" y="76"/>
                  <a:pt x="185" y="80"/>
                  <a:pt x="186" y="81"/>
                </a:cubicBezTo>
                <a:cubicBezTo>
                  <a:pt x="186" y="81"/>
                  <a:pt x="188" y="85"/>
                  <a:pt x="188" y="85"/>
                </a:cubicBezTo>
                <a:cubicBezTo>
                  <a:pt x="190" y="85"/>
                  <a:pt x="192" y="81"/>
                  <a:pt x="191" y="89"/>
                </a:cubicBezTo>
                <a:cubicBezTo>
                  <a:pt x="196" y="89"/>
                  <a:pt x="197" y="86"/>
                  <a:pt x="202" y="87"/>
                </a:cubicBezTo>
                <a:cubicBezTo>
                  <a:pt x="203" y="88"/>
                  <a:pt x="204" y="90"/>
                  <a:pt x="204" y="93"/>
                </a:cubicBezTo>
                <a:cubicBezTo>
                  <a:pt x="208" y="93"/>
                  <a:pt x="214" y="91"/>
                  <a:pt x="212" y="96"/>
                </a:cubicBezTo>
                <a:cubicBezTo>
                  <a:pt x="219" y="93"/>
                  <a:pt x="215" y="97"/>
                  <a:pt x="221" y="98"/>
                </a:cubicBezTo>
                <a:cubicBezTo>
                  <a:pt x="224" y="102"/>
                  <a:pt x="215" y="104"/>
                  <a:pt x="216" y="104"/>
                </a:cubicBezTo>
                <a:cubicBezTo>
                  <a:pt x="214" y="105"/>
                  <a:pt x="217" y="106"/>
                  <a:pt x="217" y="106"/>
                </a:cubicBezTo>
                <a:cubicBezTo>
                  <a:pt x="213" y="111"/>
                  <a:pt x="209" y="110"/>
                  <a:pt x="206" y="117"/>
                </a:cubicBezTo>
                <a:cubicBezTo>
                  <a:pt x="204" y="117"/>
                  <a:pt x="203" y="117"/>
                  <a:pt x="202" y="119"/>
                </a:cubicBezTo>
                <a:cubicBezTo>
                  <a:pt x="201" y="118"/>
                  <a:pt x="193" y="118"/>
                  <a:pt x="193" y="115"/>
                </a:cubicBezTo>
                <a:cubicBezTo>
                  <a:pt x="193" y="111"/>
                  <a:pt x="184" y="115"/>
                  <a:pt x="186" y="107"/>
                </a:cubicBezTo>
                <a:cubicBezTo>
                  <a:pt x="182" y="108"/>
                  <a:pt x="182" y="106"/>
                  <a:pt x="182" y="104"/>
                </a:cubicBezTo>
                <a:cubicBezTo>
                  <a:pt x="179" y="104"/>
                  <a:pt x="177" y="104"/>
                  <a:pt x="174" y="104"/>
                </a:cubicBezTo>
                <a:cubicBezTo>
                  <a:pt x="170" y="103"/>
                  <a:pt x="174" y="110"/>
                  <a:pt x="173" y="113"/>
                </a:cubicBezTo>
                <a:cubicBezTo>
                  <a:pt x="173" y="117"/>
                  <a:pt x="178" y="117"/>
                  <a:pt x="178" y="121"/>
                </a:cubicBezTo>
                <a:cubicBezTo>
                  <a:pt x="182" y="118"/>
                  <a:pt x="185" y="125"/>
                  <a:pt x="186" y="121"/>
                </a:cubicBezTo>
                <a:cubicBezTo>
                  <a:pt x="188" y="123"/>
                  <a:pt x="189" y="127"/>
                  <a:pt x="189" y="132"/>
                </a:cubicBezTo>
                <a:cubicBezTo>
                  <a:pt x="189" y="134"/>
                  <a:pt x="193" y="133"/>
                  <a:pt x="193" y="134"/>
                </a:cubicBezTo>
                <a:cubicBezTo>
                  <a:pt x="196" y="138"/>
                  <a:pt x="191" y="147"/>
                  <a:pt x="191" y="150"/>
                </a:cubicBezTo>
                <a:cubicBezTo>
                  <a:pt x="187" y="152"/>
                  <a:pt x="189" y="148"/>
                  <a:pt x="188" y="147"/>
                </a:cubicBezTo>
                <a:cubicBezTo>
                  <a:pt x="185" y="145"/>
                  <a:pt x="179" y="146"/>
                  <a:pt x="178" y="141"/>
                </a:cubicBezTo>
                <a:cubicBezTo>
                  <a:pt x="171" y="142"/>
                  <a:pt x="172" y="135"/>
                  <a:pt x="163" y="137"/>
                </a:cubicBezTo>
                <a:cubicBezTo>
                  <a:pt x="164" y="141"/>
                  <a:pt x="170" y="138"/>
                  <a:pt x="171" y="141"/>
                </a:cubicBezTo>
                <a:cubicBezTo>
                  <a:pt x="164" y="147"/>
                  <a:pt x="177" y="144"/>
                  <a:pt x="171" y="147"/>
                </a:cubicBezTo>
                <a:cubicBezTo>
                  <a:pt x="171" y="149"/>
                  <a:pt x="176" y="149"/>
                  <a:pt x="178" y="150"/>
                </a:cubicBezTo>
                <a:cubicBezTo>
                  <a:pt x="179" y="151"/>
                  <a:pt x="178" y="152"/>
                  <a:pt x="180" y="152"/>
                </a:cubicBezTo>
                <a:cubicBezTo>
                  <a:pt x="183" y="152"/>
                  <a:pt x="184" y="153"/>
                  <a:pt x="184" y="156"/>
                </a:cubicBezTo>
                <a:cubicBezTo>
                  <a:pt x="178" y="157"/>
                  <a:pt x="175" y="155"/>
                  <a:pt x="171" y="152"/>
                </a:cubicBezTo>
                <a:cubicBezTo>
                  <a:pt x="168" y="151"/>
                  <a:pt x="163" y="151"/>
                  <a:pt x="160" y="148"/>
                </a:cubicBezTo>
                <a:cubicBezTo>
                  <a:pt x="157" y="147"/>
                  <a:pt x="153" y="145"/>
                  <a:pt x="150" y="145"/>
                </a:cubicBezTo>
                <a:cubicBezTo>
                  <a:pt x="148" y="145"/>
                  <a:pt x="148" y="142"/>
                  <a:pt x="147" y="141"/>
                </a:cubicBezTo>
                <a:cubicBezTo>
                  <a:pt x="144" y="140"/>
                  <a:pt x="141" y="141"/>
                  <a:pt x="139" y="139"/>
                </a:cubicBezTo>
                <a:cubicBezTo>
                  <a:pt x="137" y="138"/>
                  <a:pt x="139" y="135"/>
                  <a:pt x="137" y="134"/>
                </a:cubicBezTo>
                <a:cubicBezTo>
                  <a:pt x="136" y="132"/>
                  <a:pt x="132" y="134"/>
                  <a:pt x="133" y="130"/>
                </a:cubicBezTo>
                <a:cubicBezTo>
                  <a:pt x="125" y="130"/>
                  <a:pt x="125" y="122"/>
                  <a:pt x="120" y="119"/>
                </a:cubicBezTo>
                <a:cubicBezTo>
                  <a:pt x="122" y="118"/>
                  <a:pt x="120" y="112"/>
                  <a:pt x="122" y="109"/>
                </a:cubicBezTo>
                <a:cubicBezTo>
                  <a:pt x="123" y="109"/>
                  <a:pt x="126" y="110"/>
                  <a:pt x="126" y="109"/>
                </a:cubicBezTo>
                <a:cubicBezTo>
                  <a:pt x="126" y="108"/>
                  <a:pt x="123" y="106"/>
                  <a:pt x="124" y="104"/>
                </a:cubicBezTo>
                <a:cubicBezTo>
                  <a:pt x="124" y="103"/>
                  <a:pt x="128" y="104"/>
                  <a:pt x="128" y="104"/>
                </a:cubicBezTo>
                <a:cubicBezTo>
                  <a:pt x="129" y="103"/>
                  <a:pt x="127" y="98"/>
                  <a:pt x="128" y="96"/>
                </a:cubicBezTo>
                <a:cubicBezTo>
                  <a:pt x="128" y="96"/>
                  <a:pt x="131" y="97"/>
                  <a:pt x="132" y="96"/>
                </a:cubicBezTo>
                <a:cubicBezTo>
                  <a:pt x="134" y="94"/>
                  <a:pt x="131" y="89"/>
                  <a:pt x="133" y="87"/>
                </a:cubicBezTo>
                <a:cubicBezTo>
                  <a:pt x="133" y="85"/>
                  <a:pt x="130" y="85"/>
                  <a:pt x="128" y="85"/>
                </a:cubicBezTo>
                <a:cubicBezTo>
                  <a:pt x="128" y="82"/>
                  <a:pt x="128" y="79"/>
                  <a:pt x="128" y="76"/>
                </a:cubicBezTo>
                <a:cubicBezTo>
                  <a:pt x="126" y="76"/>
                  <a:pt x="125" y="76"/>
                  <a:pt x="124" y="78"/>
                </a:cubicBezTo>
                <a:cubicBezTo>
                  <a:pt x="121" y="76"/>
                  <a:pt x="123" y="72"/>
                  <a:pt x="120" y="70"/>
                </a:cubicBezTo>
                <a:cubicBezTo>
                  <a:pt x="120" y="70"/>
                  <a:pt x="118" y="72"/>
                  <a:pt x="117" y="72"/>
                </a:cubicBezTo>
                <a:cubicBezTo>
                  <a:pt x="117" y="72"/>
                  <a:pt x="115" y="70"/>
                  <a:pt x="115" y="70"/>
                </a:cubicBezTo>
                <a:cubicBezTo>
                  <a:pt x="114" y="70"/>
                  <a:pt x="112" y="67"/>
                  <a:pt x="111" y="66"/>
                </a:cubicBezTo>
                <a:cubicBezTo>
                  <a:pt x="110" y="66"/>
                  <a:pt x="109" y="69"/>
                  <a:pt x="107" y="68"/>
                </a:cubicBezTo>
                <a:cubicBezTo>
                  <a:pt x="107" y="68"/>
                  <a:pt x="104" y="64"/>
                  <a:pt x="100" y="65"/>
                </a:cubicBezTo>
                <a:cubicBezTo>
                  <a:pt x="108" y="56"/>
                  <a:pt x="90" y="61"/>
                  <a:pt x="92" y="52"/>
                </a:cubicBezTo>
                <a:cubicBezTo>
                  <a:pt x="88" y="52"/>
                  <a:pt x="83" y="52"/>
                  <a:pt x="83" y="57"/>
                </a:cubicBezTo>
                <a:cubicBezTo>
                  <a:pt x="80" y="59"/>
                  <a:pt x="78" y="55"/>
                  <a:pt x="78" y="55"/>
                </a:cubicBezTo>
                <a:cubicBezTo>
                  <a:pt x="76" y="55"/>
                  <a:pt x="75" y="57"/>
                  <a:pt x="72" y="57"/>
                </a:cubicBezTo>
                <a:cubicBezTo>
                  <a:pt x="69" y="57"/>
                  <a:pt x="68" y="55"/>
                  <a:pt x="65" y="55"/>
                </a:cubicBezTo>
                <a:cubicBezTo>
                  <a:pt x="61" y="55"/>
                  <a:pt x="61" y="57"/>
                  <a:pt x="57" y="57"/>
                </a:cubicBezTo>
                <a:cubicBezTo>
                  <a:pt x="53" y="57"/>
                  <a:pt x="52" y="56"/>
                  <a:pt x="50" y="55"/>
                </a:cubicBezTo>
                <a:cubicBezTo>
                  <a:pt x="41" y="55"/>
                  <a:pt x="34" y="56"/>
                  <a:pt x="25" y="53"/>
                </a:cubicBezTo>
                <a:cubicBezTo>
                  <a:pt x="24" y="53"/>
                  <a:pt x="22" y="50"/>
                  <a:pt x="22" y="50"/>
                </a:cubicBezTo>
                <a:cubicBezTo>
                  <a:pt x="18" y="49"/>
                  <a:pt x="15" y="51"/>
                  <a:pt x="16" y="46"/>
                </a:cubicBezTo>
                <a:cubicBezTo>
                  <a:pt x="13" y="46"/>
                  <a:pt x="7" y="48"/>
                  <a:pt x="9" y="42"/>
                </a:cubicBezTo>
                <a:cubicBezTo>
                  <a:pt x="15" y="44"/>
                  <a:pt x="16" y="40"/>
                  <a:pt x="20" y="39"/>
                </a:cubicBezTo>
                <a:cubicBezTo>
                  <a:pt x="17" y="35"/>
                  <a:pt x="7" y="38"/>
                  <a:pt x="5" y="33"/>
                </a:cubicBezTo>
                <a:cubicBezTo>
                  <a:pt x="3" y="33"/>
                  <a:pt x="3" y="34"/>
                  <a:pt x="3" y="35"/>
                </a:cubicBezTo>
                <a:cubicBezTo>
                  <a:pt x="0" y="34"/>
                  <a:pt x="5" y="27"/>
                  <a:pt x="7" y="25"/>
                </a:cubicBezTo>
                <a:cubicBezTo>
                  <a:pt x="5" y="19"/>
                  <a:pt x="10" y="17"/>
                  <a:pt x="9" y="11"/>
                </a:cubicBezTo>
                <a:close/>
                <a:moveTo>
                  <a:pt x="145" y="107"/>
                </a:moveTo>
                <a:cubicBezTo>
                  <a:pt x="145" y="103"/>
                  <a:pt x="154" y="107"/>
                  <a:pt x="158" y="106"/>
                </a:cubicBezTo>
                <a:cubicBezTo>
                  <a:pt x="158" y="102"/>
                  <a:pt x="155" y="102"/>
                  <a:pt x="154" y="100"/>
                </a:cubicBezTo>
                <a:cubicBezTo>
                  <a:pt x="152" y="97"/>
                  <a:pt x="147" y="99"/>
                  <a:pt x="143" y="96"/>
                </a:cubicBezTo>
                <a:cubicBezTo>
                  <a:pt x="144" y="100"/>
                  <a:pt x="141" y="107"/>
                  <a:pt x="145" y="107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6" name="ïsḷiḑê">
            <a:extLst>
              <a:ext uri="{FF2B5EF4-FFF2-40B4-BE49-F238E27FC236}">
                <a16:creationId xmlns:a16="http://schemas.microsoft.com/office/drawing/2014/main" id="{91EBE9BA-1599-47AC-97EB-05B1DECDC5D5}"/>
              </a:ext>
            </a:extLst>
          </p:cNvPr>
          <p:cNvSpPr/>
          <p:nvPr/>
        </p:nvSpPr>
        <p:spPr bwMode="auto">
          <a:xfrm>
            <a:off x="6434354" y="2709737"/>
            <a:ext cx="292423" cy="148355"/>
          </a:xfrm>
          <a:custGeom>
            <a:avLst/>
            <a:gdLst>
              <a:gd name="T0" fmla="*/ 15 w 138"/>
              <a:gd name="T1" fmla="*/ 53 h 70"/>
              <a:gd name="T2" fmla="*/ 17 w 138"/>
              <a:gd name="T3" fmla="*/ 47 h 70"/>
              <a:gd name="T4" fmla="*/ 24 w 138"/>
              <a:gd name="T5" fmla="*/ 45 h 70"/>
              <a:gd name="T6" fmla="*/ 28 w 138"/>
              <a:gd name="T7" fmla="*/ 44 h 70"/>
              <a:gd name="T8" fmla="*/ 49 w 138"/>
              <a:gd name="T9" fmla="*/ 42 h 70"/>
              <a:gd name="T10" fmla="*/ 28 w 138"/>
              <a:gd name="T11" fmla="*/ 40 h 70"/>
              <a:gd name="T12" fmla="*/ 26 w 138"/>
              <a:gd name="T13" fmla="*/ 38 h 70"/>
              <a:gd name="T14" fmla="*/ 21 w 138"/>
              <a:gd name="T15" fmla="*/ 40 h 70"/>
              <a:gd name="T16" fmla="*/ 10 w 138"/>
              <a:gd name="T17" fmla="*/ 38 h 70"/>
              <a:gd name="T18" fmla="*/ 19 w 138"/>
              <a:gd name="T19" fmla="*/ 31 h 70"/>
              <a:gd name="T20" fmla="*/ 24 w 138"/>
              <a:gd name="T21" fmla="*/ 31 h 70"/>
              <a:gd name="T22" fmla="*/ 4 w 138"/>
              <a:gd name="T23" fmla="*/ 27 h 70"/>
              <a:gd name="T24" fmla="*/ 0 w 138"/>
              <a:gd name="T25" fmla="*/ 21 h 70"/>
              <a:gd name="T26" fmla="*/ 10 w 138"/>
              <a:gd name="T27" fmla="*/ 14 h 70"/>
              <a:gd name="T28" fmla="*/ 10 w 138"/>
              <a:gd name="T29" fmla="*/ 12 h 70"/>
              <a:gd name="T30" fmla="*/ 28 w 138"/>
              <a:gd name="T31" fmla="*/ 4 h 70"/>
              <a:gd name="T32" fmla="*/ 34 w 138"/>
              <a:gd name="T33" fmla="*/ 1 h 70"/>
              <a:gd name="T34" fmla="*/ 37 w 138"/>
              <a:gd name="T35" fmla="*/ 3 h 70"/>
              <a:gd name="T36" fmla="*/ 41 w 138"/>
              <a:gd name="T37" fmla="*/ 10 h 70"/>
              <a:gd name="T38" fmla="*/ 37 w 138"/>
              <a:gd name="T39" fmla="*/ 12 h 70"/>
              <a:gd name="T40" fmla="*/ 41 w 138"/>
              <a:gd name="T41" fmla="*/ 14 h 70"/>
              <a:gd name="T42" fmla="*/ 43 w 138"/>
              <a:gd name="T43" fmla="*/ 10 h 70"/>
              <a:gd name="T44" fmla="*/ 54 w 138"/>
              <a:gd name="T45" fmla="*/ 8 h 70"/>
              <a:gd name="T46" fmla="*/ 60 w 138"/>
              <a:gd name="T47" fmla="*/ 17 h 70"/>
              <a:gd name="T48" fmla="*/ 67 w 138"/>
              <a:gd name="T49" fmla="*/ 14 h 70"/>
              <a:gd name="T50" fmla="*/ 73 w 138"/>
              <a:gd name="T51" fmla="*/ 8 h 70"/>
              <a:gd name="T52" fmla="*/ 79 w 138"/>
              <a:gd name="T53" fmla="*/ 10 h 70"/>
              <a:gd name="T54" fmla="*/ 80 w 138"/>
              <a:gd name="T55" fmla="*/ 17 h 70"/>
              <a:gd name="T56" fmla="*/ 84 w 138"/>
              <a:gd name="T57" fmla="*/ 25 h 70"/>
              <a:gd name="T58" fmla="*/ 92 w 138"/>
              <a:gd name="T59" fmla="*/ 19 h 70"/>
              <a:gd name="T60" fmla="*/ 86 w 138"/>
              <a:gd name="T61" fmla="*/ 16 h 70"/>
              <a:gd name="T62" fmla="*/ 86 w 138"/>
              <a:gd name="T63" fmla="*/ 4 h 70"/>
              <a:gd name="T64" fmla="*/ 93 w 138"/>
              <a:gd name="T65" fmla="*/ 3 h 70"/>
              <a:gd name="T66" fmla="*/ 101 w 138"/>
              <a:gd name="T67" fmla="*/ 16 h 70"/>
              <a:gd name="T68" fmla="*/ 106 w 138"/>
              <a:gd name="T69" fmla="*/ 19 h 70"/>
              <a:gd name="T70" fmla="*/ 110 w 138"/>
              <a:gd name="T71" fmla="*/ 25 h 70"/>
              <a:gd name="T72" fmla="*/ 108 w 138"/>
              <a:gd name="T73" fmla="*/ 31 h 70"/>
              <a:gd name="T74" fmla="*/ 114 w 138"/>
              <a:gd name="T75" fmla="*/ 38 h 70"/>
              <a:gd name="T76" fmla="*/ 131 w 138"/>
              <a:gd name="T77" fmla="*/ 40 h 70"/>
              <a:gd name="T78" fmla="*/ 136 w 138"/>
              <a:gd name="T79" fmla="*/ 45 h 70"/>
              <a:gd name="T80" fmla="*/ 138 w 138"/>
              <a:gd name="T81" fmla="*/ 49 h 70"/>
              <a:gd name="T82" fmla="*/ 123 w 138"/>
              <a:gd name="T83" fmla="*/ 49 h 70"/>
              <a:gd name="T84" fmla="*/ 127 w 138"/>
              <a:gd name="T85" fmla="*/ 62 h 70"/>
              <a:gd name="T86" fmla="*/ 106 w 138"/>
              <a:gd name="T87" fmla="*/ 62 h 70"/>
              <a:gd name="T88" fmla="*/ 80 w 138"/>
              <a:gd name="T89" fmla="*/ 62 h 70"/>
              <a:gd name="T90" fmla="*/ 71 w 138"/>
              <a:gd name="T91" fmla="*/ 64 h 70"/>
              <a:gd name="T92" fmla="*/ 69 w 138"/>
              <a:gd name="T93" fmla="*/ 68 h 70"/>
              <a:gd name="T94" fmla="*/ 45 w 138"/>
              <a:gd name="T95" fmla="*/ 68 h 70"/>
              <a:gd name="T96" fmla="*/ 37 w 138"/>
              <a:gd name="T97" fmla="*/ 57 h 70"/>
              <a:gd name="T98" fmla="*/ 23 w 138"/>
              <a:gd name="T99" fmla="*/ 53 h 70"/>
              <a:gd name="T100" fmla="*/ 21 w 138"/>
              <a:gd name="T101" fmla="*/ 55 h 70"/>
              <a:gd name="T102" fmla="*/ 21 w 138"/>
              <a:gd name="T103" fmla="*/ 51 h 70"/>
              <a:gd name="T104" fmla="*/ 15 w 138"/>
              <a:gd name="T105" fmla="*/ 5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8" h="70">
                <a:moveTo>
                  <a:pt x="15" y="53"/>
                </a:moveTo>
                <a:cubicBezTo>
                  <a:pt x="11" y="53"/>
                  <a:pt x="16" y="48"/>
                  <a:pt x="17" y="47"/>
                </a:cubicBezTo>
                <a:cubicBezTo>
                  <a:pt x="17" y="45"/>
                  <a:pt x="22" y="46"/>
                  <a:pt x="24" y="45"/>
                </a:cubicBezTo>
                <a:cubicBezTo>
                  <a:pt x="26" y="45"/>
                  <a:pt x="26" y="44"/>
                  <a:pt x="28" y="44"/>
                </a:cubicBezTo>
                <a:cubicBezTo>
                  <a:pt x="35" y="43"/>
                  <a:pt x="44" y="46"/>
                  <a:pt x="49" y="42"/>
                </a:cubicBezTo>
                <a:cubicBezTo>
                  <a:pt x="47" y="37"/>
                  <a:pt x="35" y="42"/>
                  <a:pt x="28" y="40"/>
                </a:cubicBezTo>
                <a:cubicBezTo>
                  <a:pt x="27" y="40"/>
                  <a:pt x="26" y="38"/>
                  <a:pt x="26" y="38"/>
                </a:cubicBezTo>
                <a:cubicBezTo>
                  <a:pt x="25" y="38"/>
                  <a:pt x="23" y="40"/>
                  <a:pt x="21" y="40"/>
                </a:cubicBezTo>
                <a:cubicBezTo>
                  <a:pt x="17" y="40"/>
                  <a:pt x="13" y="37"/>
                  <a:pt x="10" y="38"/>
                </a:cubicBezTo>
                <a:cubicBezTo>
                  <a:pt x="5" y="32"/>
                  <a:pt x="19" y="34"/>
                  <a:pt x="19" y="31"/>
                </a:cubicBezTo>
                <a:cubicBezTo>
                  <a:pt x="19" y="27"/>
                  <a:pt x="23" y="30"/>
                  <a:pt x="24" y="31"/>
                </a:cubicBezTo>
                <a:cubicBezTo>
                  <a:pt x="24" y="20"/>
                  <a:pt x="13" y="30"/>
                  <a:pt x="4" y="27"/>
                </a:cubicBezTo>
                <a:cubicBezTo>
                  <a:pt x="0" y="24"/>
                  <a:pt x="8" y="21"/>
                  <a:pt x="0" y="21"/>
                </a:cubicBezTo>
                <a:cubicBezTo>
                  <a:pt x="2" y="18"/>
                  <a:pt x="2" y="12"/>
                  <a:pt x="10" y="14"/>
                </a:cubicBezTo>
                <a:cubicBezTo>
                  <a:pt x="12" y="14"/>
                  <a:pt x="10" y="11"/>
                  <a:pt x="10" y="12"/>
                </a:cubicBezTo>
                <a:cubicBezTo>
                  <a:pt x="13" y="7"/>
                  <a:pt x="21" y="6"/>
                  <a:pt x="28" y="4"/>
                </a:cubicBezTo>
                <a:cubicBezTo>
                  <a:pt x="30" y="3"/>
                  <a:pt x="30" y="0"/>
                  <a:pt x="34" y="1"/>
                </a:cubicBezTo>
                <a:cubicBezTo>
                  <a:pt x="34" y="3"/>
                  <a:pt x="36" y="2"/>
                  <a:pt x="37" y="3"/>
                </a:cubicBezTo>
                <a:cubicBezTo>
                  <a:pt x="37" y="7"/>
                  <a:pt x="34" y="10"/>
                  <a:pt x="41" y="10"/>
                </a:cubicBezTo>
                <a:cubicBezTo>
                  <a:pt x="41" y="12"/>
                  <a:pt x="39" y="11"/>
                  <a:pt x="37" y="12"/>
                </a:cubicBezTo>
                <a:cubicBezTo>
                  <a:pt x="37" y="13"/>
                  <a:pt x="40" y="14"/>
                  <a:pt x="41" y="14"/>
                </a:cubicBezTo>
                <a:cubicBezTo>
                  <a:pt x="43" y="13"/>
                  <a:pt x="42" y="10"/>
                  <a:pt x="43" y="10"/>
                </a:cubicBezTo>
                <a:cubicBezTo>
                  <a:pt x="47" y="8"/>
                  <a:pt x="50" y="9"/>
                  <a:pt x="54" y="8"/>
                </a:cubicBezTo>
                <a:cubicBezTo>
                  <a:pt x="56" y="11"/>
                  <a:pt x="60" y="12"/>
                  <a:pt x="60" y="17"/>
                </a:cubicBezTo>
                <a:cubicBezTo>
                  <a:pt x="64" y="17"/>
                  <a:pt x="62" y="12"/>
                  <a:pt x="67" y="14"/>
                </a:cubicBezTo>
                <a:cubicBezTo>
                  <a:pt x="69" y="12"/>
                  <a:pt x="71" y="10"/>
                  <a:pt x="73" y="8"/>
                </a:cubicBezTo>
                <a:cubicBezTo>
                  <a:pt x="74" y="9"/>
                  <a:pt x="76" y="10"/>
                  <a:pt x="79" y="10"/>
                </a:cubicBezTo>
                <a:cubicBezTo>
                  <a:pt x="80" y="13"/>
                  <a:pt x="79" y="15"/>
                  <a:pt x="80" y="17"/>
                </a:cubicBezTo>
                <a:cubicBezTo>
                  <a:pt x="81" y="20"/>
                  <a:pt x="86" y="20"/>
                  <a:pt x="84" y="25"/>
                </a:cubicBezTo>
                <a:cubicBezTo>
                  <a:pt x="88" y="24"/>
                  <a:pt x="88" y="20"/>
                  <a:pt x="92" y="19"/>
                </a:cubicBezTo>
                <a:cubicBezTo>
                  <a:pt x="91" y="17"/>
                  <a:pt x="87" y="17"/>
                  <a:pt x="86" y="16"/>
                </a:cubicBezTo>
                <a:cubicBezTo>
                  <a:pt x="84" y="12"/>
                  <a:pt x="87" y="9"/>
                  <a:pt x="86" y="4"/>
                </a:cubicBezTo>
                <a:cubicBezTo>
                  <a:pt x="89" y="5"/>
                  <a:pt x="90" y="2"/>
                  <a:pt x="93" y="3"/>
                </a:cubicBezTo>
                <a:cubicBezTo>
                  <a:pt x="94" y="6"/>
                  <a:pt x="98" y="11"/>
                  <a:pt x="101" y="16"/>
                </a:cubicBezTo>
                <a:cubicBezTo>
                  <a:pt x="101" y="16"/>
                  <a:pt x="105" y="24"/>
                  <a:pt x="106" y="19"/>
                </a:cubicBezTo>
                <a:cubicBezTo>
                  <a:pt x="109" y="20"/>
                  <a:pt x="107" y="25"/>
                  <a:pt x="110" y="25"/>
                </a:cubicBezTo>
                <a:cubicBezTo>
                  <a:pt x="110" y="28"/>
                  <a:pt x="110" y="30"/>
                  <a:pt x="108" y="31"/>
                </a:cubicBezTo>
                <a:cubicBezTo>
                  <a:pt x="109" y="34"/>
                  <a:pt x="116" y="32"/>
                  <a:pt x="114" y="38"/>
                </a:cubicBezTo>
                <a:cubicBezTo>
                  <a:pt x="121" y="34"/>
                  <a:pt x="121" y="41"/>
                  <a:pt x="131" y="40"/>
                </a:cubicBezTo>
                <a:cubicBezTo>
                  <a:pt x="127" y="47"/>
                  <a:pt x="135" y="44"/>
                  <a:pt x="136" y="45"/>
                </a:cubicBezTo>
                <a:cubicBezTo>
                  <a:pt x="137" y="46"/>
                  <a:pt x="133" y="51"/>
                  <a:pt x="138" y="49"/>
                </a:cubicBezTo>
                <a:cubicBezTo>
                  <a:pt x="135" y="58"/>
                  <a:pt x="131" y="47"/>
                  <a:pt x="123" y="49"/>
                </a:cubicBezTo>
                <a:cubicBezTo>
                  <a:pt x="121" y="56"/>
                  <a:pt x="130" y="54"/>
                  <a:pt x="127" y="62"/>
                </a:cubicBezTo>
                <a:cubicBezTo>
                  <a:pt x="120" y="64"/>
                  <a:pt x="112" y="66"/>
                  <a:pt x="106" y="62"/>
                </a:cubicBezTo>
                <a:cubicBezTo>
                  <a:pt x="100" y="58"/>
                  <a:pt x="88" y="57"/>
                  <a:pt x="80" y="62"/>
                </a:cubicBezTo>
                <a:cubicBezTo>
                  <a:pt x="78" y="63"/>
                  <a:pt x="76" y="62"/>
                  <a:pt x="71" y="64"/>
                </a:cubicBezTo>
                <a:cubicBezTo>
                  <a:pt x="69" y="65"/>
                  <a:pt x="69" y="66"/>
                  <a:pt x="69" y="68"/>
                </a:cubicBezTo>
                <a:cubicBezTo>
                  <a:pt x="64" y="65"/>
                  <a:pt x="54" y="70"/>
                  <a:pt x="45" y="68"/>
                </a:cubicBezTo>
                <a:cubicBezTo>
                  <a:pt x="43" y="64"/>
                  <a:pt x="40" y="61"/>
                  <a:pt x="37" y="57"/>
                </a:cubicBezTo>
                <a:cubicBezTo>
                  <a:pt x="32" y="56"/>
                  <a:pt x="23" y="59"/>
                  <a:pt x="23" y="53"/>
                </a:cubicBezTo>
                <a:cubicBezTo>
                  <a:pt x="21" y="53"/>
                  <a:pt x="21" y="54"/>
                  <a:pt x="21" y="55"/>
                </a:cubicBezTo>
                <a:cubicBezTo>
                  <a:pt x="18" y="54"/>
                  <a:pt x="19" y="51"/>
                  <a:pt x="21" y="51"/>
                </a:cubicBezTo>
                <a:cubicBezTo>
                  <a:pt x="21" y="47"/>
                  <a:pt x="15" y="51"/>
                  <a:pt x="15" y="5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7" name="ï$ḻîḓè">
            <a:extLst>
              <a:ext uri="{FF2B5EF4-FFF2-40B4-BE49-F238E27FC236}">
                <a16:creationId xmlns:a16="http://schemas.microsoft.com/office/drawing/2014/main" id="{45E39081-09D2-48D1-9FF1-576808ED231B}"/>
              </a:ext>
            </a:extLst>
          </p:cNvPr>
          <p:cNvSpPr/>
          <p:nvPr/>
        </p:nvSpPr>
        <p:spPr bwMode="auto">
          <a:xfrm>
            <a:off x="5652661" y="2745400"/>
            <a:ext cx="2092601" cy="2426459"/>
          </a:xfrm>
          <a:custGeom>
            <a:avLst/>
            <a:gdLst>
              <a:gd name="T0" fmla="*/ 647 w 988"/>
              <a:gd name="T1" fmla="*/ 75 h 1146"/>
              <a:gd name="T2" fmla="*/ 582 w 988"/>
              <a:gd name="T3" fmla="*/ 120 h 1146"/>
              <a:gd name="T4" fmla="*/ 574 w 988"/>
              <a:gd name="T5" fmla="*/ 187 h 1146"/>
              <a:gd name="T6" fmla="*/ 654 w 988"/>
              <a:gd name="T7" fmla="*/ 241 h 1146"/>
              <a:gd name="T8" fmla="*/ 680 w 988"/>
              <a:gd name="T9" fmla="*/ 168 h 1146"/>
              <a:gd name="T10" fmla="*/ 748 w 988"/>
              <a:gd name="T11" fmla="*/ 166 h 1146"/>
              <a:gd name="T12" fmla="*/ 809 w 988"/>
              <a:gd name="T13" fmla="*/ 183 h 1146"/>
              <a:gd name="T14" fmla="*/ 833 w 988"/>
              <a:gd name="T15" fmla="*/ 247 h 1146"/>
              <a:gd name="T16" fmla="*/ 757 w 988"/>
              <a:gd name="T17" fmla="*/ 274 h 1146"/>
              <a:gd name="T18" fmla="*/ 804 w 988"/>
              <a:gd name="T19" fmla="*/ 302 h 1146"/>
              <a:gd name="T20" fmla="*/ 785 w 988"/>
              <a:gd name="T21" fmla="*/ 312 h 1146"/>
              <a:gd name="T22" fmla="*/ 701 w 988"/>
              <a:gd name="T23" fmla="*/ 373 h 1146"/>
              <a:gd name="T24" fmla="*/ 666 w 988"/>
              <a:gd name="T25" fmla="*/ 478 h 1146"/>
              <a:gd name="T26" fmla="*/ 593 w 988"/>
              <a:gd name="T27" fmla="*/ 437 h 1146"/>
              <a:gd name="T28" fmla="*/ 535 w 988"/>
              <a:gd name="T29" fmla="*/ 515 h 1146"/>
              <a:gd name="T30" fmla="*/ 600 w 988"/>
              <a:gd name="T31" fmla="*/ 547 h 1146"/>
              <a:gd name="T32" fmla="*/ 692 w 988"/>
              <a:gd name="T33" fmla="*/ 608 h 1146"/>
              <a:gd name="T34" fmla="*/ 766 w 988"/>
              <a:gd name="T35" fmla="*/ 597 h 1146"/>
              <a:gd name="T36" fmla="*/ 884 w 988"/>
              <a:gd name="T37" fmla="*/ 647 h 1146"/>
              <a:gd name="T38" fmla="*/ 988 w 988"/>
              <a:gd name="T39" fmla="*/ 711 h 1146"/>
              <a:gd name="T40" fmla="*/ 943 w 988"/>
              <a:gd name="T41" fmla="*/ 854 h 1146"/>
              <a:gd name="T42" fmla="*/ 885 w 988"/>
              <a:gd name="T43" fmla="*/ 918 h 1146"/>
              <a:gd name="T44" fmla="*/ 830 w 988"/>
              <a:gd name="T45" fmla="*/ 979 h 1146"/>
              <a:gd name="T46" fmla="*/ 779 w 988"/>
              <a:gd name="T47" fmla="*/ 1037 h 1146"/>
              <a:gd name="T48" fmla="*/ 757 w 988"/>
              <a:gd name="T49" fmla="*/ 1082 h 1146"/>
              <a:gd name="T50" fmla="*/ 716 w 988"/>
              <a:gd name="T51" fmla="*/ 1126 h 1146"/>
              <a:gd name="T52" fmla="*/ 703 w 988"/>
              <a:gd name="T53" fmla="*/ 1065 h 1146"/>
              <a:gd name="T54" fmla="*/ 735 w 988"/>
              <a:gd name="T55" fmla="*/ 936 h 1146"/>
              <a:gd name="T56" fmla="*/ 731 w 988"/>
              <a:gd name="T57" fmla="*/ 813 h 1146"/>
              <a:gd name="T58" fmla="*/ 666 w 988"/>
              <a:gd name="T59" fmla="*/ 729 h 1146"/>
              <a:gd name="T60" fmla="*/ 679 w 988"/>
              <a:gd name="T61" fmla="*/ 660 h 1146"/>
              <a:gd name="T62" fmla="*/ 621 w 988"/>
              <a:gd name="T63" fmla="*/ 588 h 1146"/>
              <a:gd name="T64" fmla="*/ 559 w 988"/>
              <a:gd name="T65" fmla="*/ 550 h 1146"/>
              <a:gd name="T66" fmla="*/ 464 w 988"/>
              <a:gd name="T67" fmla="*/ 496 h 1146"/>
              <a:gd name="T68" fmla="*/ 410 w 988"/>
              <a:gd name="T69" fmla="*/ 440 h 1146"/>
              <a:gd name="T70" fmla="*/ 410 w 988"/>
              <a:gd name="T71" fmla="*/ 463 h 1146"/>
              <a:gd name="T72" fmla="*/ 354 w 988"/>
              <a:gd name="T73" fmla="*/ 392 h 1146"/>
              <a:gd name="T74" fmla="*/ 319 w 988"/>
              <a:gd name="T75" fmla="*/ 267 h 1146"/>
              <a:gd name="T76" fmla="*/ 298 w 988"/>
              <a:gd name="T77" fmla="*/ 233 h 1146"/>
              <a:gd name="T78" fmla="*/ 244 w 988"/>
              <a:gd name="T79" fmla="*/ 174 h 1146"/>
              <a:gd name="T80" fmla="*/ 151 w 988"/>
              <a:gd name="T81" fmla="*/ 144 h 1146"/>
              <a:gd name="T82" fmla="*/ 105 w 988"/>
              <a:gd name="T83" fmla="*/ 168 h 1146"/>
              <a:gd name="T84" fmla="*/ 58 w 988"/>
              <a:gd name="T85" fmla="*/ 198 h 1146"/>
              <a:gd name="T86" fmla="*/ 24 w 988"/>
              <a:gd name="T87" fmla="*/ 153 h 1146"/>
              <a:gd name="T88" fmla="*/ 9 w 988"/>
              <a:gd name="T89" fmla="*/ 97 h 1146"/>
              <a:gd name="T90" fmla="*/ 28 w 988"/>
              <a:gd name="T91" fmla="*/ 62 h 1146"/>
              <a:gd name="T92" fmla="*/ 95 w 988"/>
              <a:gd name="T93" fmla="*/ 21 h 1146"/>
              <a:gd name="T94" fmla="*/ 255 w 988"/>
              <a:gd name="T95" fmla="*/ 38 h 1146"/>
              <a:gd name="T96" fmla="*/ 332 w 988"/>
              <a:gd name="T97" fmla="*/ 41 h 1146"/>
              <a:gd name="T98" fmla="*/ 451 w 988"/>
              <a:gd name="T99" fmla="*/ 73 h 1146"/>
              <a:gd name="T100" fmla="*/ 537 w 988"/>
              <a:gd name="T101" fmla="*/ 53 h 1146"/>
              <a:gd name="T102" fmla="*/ 561 w 988"/>
              <a:gd name="T103" fmla="*/ 12 h 1146"/>
              <a:gd name="T104" fmla="*/ 606 w 988"/>
              <a:gd name="T105" fmla="*/ 51 h 1146"/>
              <a:gd name="T106" fmla="*/ 324 w 988"/>
              <a:gd name="T107" fmla="*/ 86 h 1146"/>
              <a:gd name="T108" fmla="*/ 418 w 988"/>
              <a:gd name="T109" fmla="*/ 135 h 1146"/>
              <a:gd name="T110" fmla="*/ 403 w 988"/>
              <a:gd name="T111" fmla="*/ 133 h 1146"/>
              <a:gd name="T112" fmla="*/ 533 w 988"/>
              <a:gd name="T113" fmla="*/ 250 h 1146"/>
              <a:gd name="T114" fmla="*/ 576 w 988"/>
              <a:gd name="T115" fmla="*/ 295 h 1146"/>
              <a:gd name="T116" fmla="*/ 613 w 988"/>
              <a:gd name="T117" fmla="*/ 271 h 1146"/>
              <a:gd name="T118" fmla="*/ 606 w 988"/>
              <a:gd name="T119" fmla="*/ 340 h 1146"/>
              <a:gd name="T120" fmla="*/ 671 w 988"/>
              <a:gd name="T121" fmla="*/ 317 h 1146"/>
              <a:gd name="T122" fmla="*/ 653 w 988"/>
              <a:gd name="T123" fmla="*/ 338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88" h="1146">
                <a:moveTo>
                  <a:pt x="602" y="62"/>
                </a:moveTo>
                <a:cubicBezTo>
                  <a:pt x="603" y="66"/>
                  <a:pt x="608" y="59"/>
                  <a:pt x="606" y="68"/>
                </a:cubicBezTo>
                <a:cubicBezTo>
                  <a:pt x="608" y="68"/>
                  <a:pt x="610" y="68"/>
                  <a:pt x="612" y="68"/>
                </a:cubicBezTo>
                <a:cubicBezTo>
                  <a:pt x="614" y="66"/>
                  <a:pt x="616" y="63"/>
                  <a:pt x="615" y="58"/>
                </a:cubicBezTo>
                <a:cubicBezTo>
                  <a:pt x="618" y="57"/>
                  <a:pt x="619" y="56"/>
                  <a:pt x="619" y="53"/>
                </a:cubicBezTo>
                <a:cubicBezTo>
                  <a:pt x="625" y="55"/>
                  <a:pt x="620" y="47"/>
                  <a:pt x="626" y="49"/>
                </a:cubicBezTo>
                <a:cubicBezTo>
                  <a:pt x="626" y="45"/>
                  <a:pt x="626" y="40"/>
                  <a:pt x="626" y="36"/>
                </a:cubicBezTo>
                <a:cubicBezTo>
                  <a:pt x="633" y="35"/>
                  <a:pt x="636" y="34"/>
                  <a:pt x="641" y="36"/>
                </a:cubicBezTo>
                <a:cubicBezTo>
                  <a:pt x="643" y="37"/>
                  <a:pt x="642" y="40"/>
                  <a:pt x="643" y="41"/>
                </a:cubicBezTo>
                <a:cubicBezTo>
                  <a:pt x="644" y="42"/>
                  <a:pt x="646" y="41"/>
                  <a:pt x="647" y="41"/>
                </a:cubicBezTo>
                <a:cubicBezTo>
                  <a:pt x="649" y="42"/>
                  <a:pt x="650" y="45"/>
                  <a:pt x="653" y="45"/>
                </a:cubicBezTo>
                <a:cubicBezTo>
                  <a:pt x="653" y="51"/>
                  <a:pt x="650" y="53"/>
                  <a:pt x="647" y="55"/>
                </a:cubicBezTo>
                <a:cubicBezTo>
                  <a:pt x="651" y="57"/>
                  <a:pt x="649" y="64"/>
                  <a:pt x="654" y="66"/>
                </a:cubicBezTo>
                <a:cubicBezTo>
                  <a:pt x="653" y="70"/>
                  <a:pt x="648" y="71"/>
                  <a:pt x="647" y="75"/>
                </a:cubicBezTo>
                <a:cubicBezTo>
                  <a:pt x="644" y="75"/>
                  <a:pt x="642" y="78"/>
                  <a:pt x="641" y="75"/>
                </a:cubicBezTo>
                <a:cubicBezTo>
                  <a:pt x="638" y="77"/>
                  <a:pt x="638" y="82"/>
                  <a:pt x="636" y="84"/>
                </a:cubicBezTo>
                <a:cubicBezTo>
                  <a:pt x="634" y="83"/>
                  <a:pt x="637" y="79"/>
                  <a:pt x="628" y="81"/>
                </a:cubicBezTo>
                <a:cubicBezTo>
                  <a:pt x="628" y="79"/>
                  <a:pt x="631" y="79"/>
                  <a:pt x="632" y="79"/>
                </a:cubicBezTo>
                <a:cubicBezTo>
                  <a:pt x="628" y="73"/>
                  <a:pt x="621" y="81"/>
                  <a:pt x="615" y="79"/>
                </a:cubicBezTo>
                <a:cubicBezTo>
                  <a:pt x="617" y="85"/>
                  <a:pt x="615" y="83"/>
                  <a:pt x="615" y="90"/>
                </a:cubicBezTo>
                <a:cubicBezTo>
                  <a:pt x="613" y="90"/>
                  <a:pt x="614" y="88"/>
                  <a:pt x="613" y="86"/>
                </a:cubicBezTo>
                <a:cubicBezTo>
                  <a:pt x="609" y="87"/>
                  <a:pt x="610" y="93"/>
                  <a:pt x="604" y="92"/>
                </a:cubicBezTo>
                <a:cubicBezTo>
                  <a:pt x="605" y="94"/>
                  <a:pt x="608" y="93"/>
                  <a:pt x="608" y="96"/>
                </a:cubicBezTo>
                <a:cubicBezTo>
                  <a:pt x="608" y="99"/>
                  <a:pt x="606" y="100"/>
                  <a:pt x="606" y="103"/>
                </a:cubicBezTo>
                <a:cubicBezTo>
                  <a:pt x="602" y="99"/>
                  <a:pt x="596" y="110"/>
                  <a:pt x="595" y="109"/>
                </a:cubicBezTo>
                <a:cubicBezTo>
                  <a:pt x="594" y="108"/>
                  <a:pt x="591" y="106"/>
                  <a:pt x="591" y="112"/>
                </a:cubicBezTo>
                <a:cubicBezTo>
                  <a:pt x="589" y="112"/>
                  <a:pt x="586" y="112"/>
                  <a:pt x="584" y="112"/>
                </a:cubicBezTo>
                <a:cubicBezTo>
                  <a:pt x="581" y="113"/>
                  <a:pt x="582" y="117"/>
                  <a:pt x="582" y="120"/>
                </a:cubicBezTo>
                <a:cubicBezTo>
                  <a:pt x="579" y="118"/>
                  <a:pt x="578" y="118"/>
                  <a:pt x="578" y="122"/>
                </a:cubicBezTo>
                <a:cubicBezTo>
                  <a:pt x="574" y="118"/>
                  <a:pt x="573" y="121"/>
                  <a:pt x="569" y="122"/>
                </a:cubicBezTo>
                <a:cubicBezTo>
                  <a:pt x="570" y="123"/>
                  <a:pt x="571" y="126"/>
                  <a:pt x="571" y="129"/>
                </a:cubicBezTo>
                <a:cubicBezTo>
                  <a:pt x="566" y="125"/>
                  <a:pt x="568" y="130"/>
                  <a:pt x="565" y="135"/>
                </a:cubicBezTo>
                <a:cubicBezTo>
                  <a:pt x="563" y="139"/>
                  <a:pt x="558" y="143"/>
                  <a:pt x="557" y="151"/>
                </a:cubicBezTo>
                <a:cubicBezTo>
                  <a:pt x="553" y="154"/>
                  <a:pt x="551" y="159"/>
                  <a:pt x="548" y="163"/>
                </a:cubicBezTo>
                <a:cubicBezTo>
                  <a:pt x="548" y="166"/>
                  <a:pt x="550" y="163"/>
                  <a:pt x="550" y="163"/>
                </a:cubicBezTo>
                <a:cubicBezTo>
                  <a:pt x="552" y="163"/>
                  <a:pt x="551" y="164"/>
                  <a:pt x="552" y="165"/>
                </a:cubicBezTo>
                <a:cubicBezTo>
                  <a:pt x="553" y="165"/>
                  <a:pt x="555" y="168"/>
                  <a:pt x="556" y="168"/>
                </a:cubicBezTo>
                <a:cubicBezTo>
                  <a:pt x="557" y="169"/>
                  <a:pt x="559" y="164"/>
                  <a:pt x="563" y="168"/>
                </a:cubicBezTo>
                <a:cubicBezTo>
                  <a:pt x="564" y="169"/>
                  <a:pt x="565" y="170"/>
                  <a:pt x="567" y="170"/>
                </a:cubicBezTo>
                <a:cubicBezTo>
                  <a:pt x="567" y="173"/>
                  <a:pt x="567" y="175"/>
                  <a:pt x="567" y="178"/>
                </a:cubicBezTo>
                <a:cubicBezTo>
                  <a:pt x="567" y="180"/>
                  <a:pt x="570" y="179"/>
                  <a:pt x="571" y="181"/>
                </a:cubicBezTo>
                <a:cubicBezTo>
                  <a:pt x="572" y="183"/>
                  <a:pt x="575" y="183"/>
                  <a:pt x="574" y="187"/>
                </a:cubicBezTo>
                <a:cubicBezTo>
                  <a:pt x="584" y="186"/>
                  <a:pt x="591" y="189"/>
                  <a:pt x="597" y="187"/>
                </a:cubicBezTo>
                <a:cubicBezTo>
                  <a:pt x="598" y="194"/>
                  <a:pt x="606" y="192"/>
                  <a:pt x="610" y="196"/>
                </a:cubicBezTo>
                <a:cubicBezTo>
                  <a:pt x="611" y="197"/>
                  <a:pt x="611" y="196"/>
                  <a:pt x="612" y="198"/>
                </a:cubicBezTo>
                <a:cubicBezTo>
                  <a:pt x="612" y="201"/>
                  <a:pt x="614" y="198"/>
                  <a:pt x="613" y="198"/>
                </a:cubicBezTo>
                <a:cubicBezTo>
                  <a:pt x="616" y="198"/>
                  <a:pt x="616" y="201"/>
                  <a:pt x="617" y="202"/>
                </a:cubicBezTo>
                <a:cubicBezTo>
                  <a:pt x="620" y="203"/>
                  <a:pt x="624" y="201"/>
                  <a:pt x="623" y="206"/>
                </a:cubicBezTo>
                <a:cubicBezTo>
                  <a:pt x="633" y="205"/>
                  <a:pt x="638" y="209"/>
                  <a:pt x="647" y="209"/>
                </a:cubicBezTo>
                <a:cubicBezTo>
                  <a:pt x="647" y="215"/>
                  <a:pt x="646" y="221"/>
                  <a:pt x="649" y="224"/>
                </a:cubicBezTo>
                <a:cubicBezTo>
                  <a:pt x="649" y="224"/>
                  <a:pt x="651" y="227"/>
                  <a:pt x="651" y="226"/>
                </a:cubicBezTo>
                <a:cubicBezTo>
                  <a:pt x="651" y="228"/>
                  <a:pt x="649" y="230"/>
                  <a:pt x="649" y="230"/>
                </a:cubicBezTo>
                <a:cubicBezTo>
                  <a:pt x="650" y="232"/>
                  <a:pt x="651" y="230"/>
                  <a:pt x="653" y="232"/>
                </a:cubicBezTo>
                <a:cubicBezTo>
                  <a:pt x="653" y="232"/>
                  <a:pt x="649" y="237"/>
                  <a:pt x="654" y="235"/>
                </a:cubicBezTo>
                <a:cubicBezTo>
                  <a:pt x="653" y="237"/>
                  <a:pt x="652" y="238"/>
                  <a:pt x="653" y="241"/>
                </a:cubicBezTo>
                <a:cubicBezTo>
                  <a:pt x="653" y="243"/>
                  <a:pt x="654" y="242"/>
                  <a:pt x="654" y="241"/>
                </a:cubicBezTo>
                <a:cubicBezTo>
                  <a:pt x="657" y="241"/>
                  <a:pt x="655" y="244"/>
                  <a:pt x="656" y="245"/>
                </a:cubicBezTo>
                <a:cubicBezTo>
                  <a:pt x="657" y="245"/>
                  <a:pt x="659" y="244"/>
                  <a:pt x="660" y="245"/>
                </a:cubicBezTo>
                <a:cubicBezTo>
                  <a:pt x="662" y="247"/>
                  <a:pt x="669" y="247"/>
                  <a:pt x="675" y="245"/>
                </a:cubicBezTo>
                <a:cubicBezTo>
                  <a:pt x="677" y="237"/>
                  <a:pt x="677" y="233"/>
                  <a:pt x="675" y="226"/>
                </a:cubicBezTo>
                <a:cubicBezTo>
                  <a:pt x="676" y="224"/>
                  <a:pt x="672" y="225"/>
                  <a:pt x="671" y="224"/>
                </a:cubicBezTo>
                <a:cubicBezTo>
                  <a:pt x="669" y="221"/>
                  <a:pt x="674" y="215"/>
                  <a:pt x="667" y="217"/>
                </a:cubicBezTo>
                <a:cubicBezTo>
                  <a:pt x="669" y="215"/>
                  <a:pt x="672" y="215"/>
                  <a:pt x="671" y="211"/>
                </a:cubicBezTo>
                <a:cubicBezTo>
                  <a:pt x="679" y="213"/>
                  <a:pt x="678" y="207"/>
                  <a:pt x="684" y="207"/>
                </a:cubicBezTo>
                <a:cubicBezTo>
                  <a:pt x="687" y="208"/>
                  <a:pt x="685" y="203"/>
                  <a:pt x="686" y="202"/>
                </a:cubicBezTo>
                <a:cubicBezTo>
                  <a:pt x="686" y="202"/>
                  <a:pt x="691" y="204"/>
                  <a:pt x="692" y="202"/>
                </a:cubicBezTo>
                <a:cubicBezTo>
                  <a:pt x="687" y="194"/>
                  <a:pt x="694" y="186"/>
                  <a:pt x="690" y="181"/>
                </a:cubicBezTo>
                <a:cubicBezTo>
                  <a:pt x="690" y="179"/>
                  <a:pt x="687" y="181"/>
                  <a:pt x="688" y="181"/>
                </a:cubicBezTo>
                <a:cubicBezTo>
                  <a:pt x="685" y="179"/>
                  <a:pt x="688" y="175"/>
                  <a:pt x="682" y="176"/>
                </a:cubicBezTo>
                <a:cubicBezTo>
                  <a:pt x="683" y="172"/>
                  <a:pt x="680" y="172"/>
                  <a:pt x="680" y="168"/>
                </a:cubicBezTo>
                <a:cubicBezTo>
                  <a:pt x="680" y="164"/>
                  <a:pt x="682" y="162"/>
                  <a:pt x="686" y="163"/>
                </a:cubicBezTo>
                <a:cubicBezTo>
                  <a:pt x="683" y="161"/>
                  <a:pt x="688" y="150"/>
                  <a:pt x="680" y="150"/>
                </a:cubicBezTo>
                <a:cubicBezTo>
                  <a:pt x="682" y="148"/>
                  <a:pt x="682" y="147"/>
                  <a:pt x="682" y="144"/>
                </a:cubicBezTo>
                <a:cubicBezTo>
                  <a:pt x="682" y="144"/>
                  <a:pt x="680" y="143"/>
                  <a:pt x="680" y="142"/>
                </a:cubicBezTo>
                <a:cubicBezTo>
                  <a:pt x="681" y="142"/>
                  <a:pt x="683" y="142"/>
                  <a:pt x="682" y="140"/>
                </a:cubicBezTo>
                <a:cubicBezTo>
                  <a:pt x="682" y="139"/>
                  <a:pt x="680" y="138"/>
                  <a:pt x="680" y="137"/>
                </a:cubicBezTo>
                <a:cubicBezTo>
                  <a:pt x="680" y="134"/>
                  <a:pt x="684" y="130"/>
                  <a:pt x="680" y="129"/>
                </a:cubicBezTo>
                <a:cubicBezTo>
                  <a:pt x="681" y="126"/>
                  <a:pt x="696" y="125"/>
                  <a:pt x="694" y="131"/>
                </a:cubicBezTo>
                <a:cubicBezTo>
                  <a:pt x="701" y="131"/>
                  <a:pt x="711" y="133"/>
                  <a:pt x="714" y="127"/>
                </a:cubicBezTo>
                <a:cubicBezTo>
                  <a:pt x="718" y="132"/>
                  <a:pt x="728" y="132"/>
                  <a:pt x="727" y="142"/>
                </a:cubicBezTo>
                <a:cubicBezTo>
                  <a:pt x="732" y="142"/>
                  <a:pt x="737" y="142"/>
                  <a:pt x="742" y="142"/>
                </a:cubicBezTo>
                <a:cubicBezTo>
                  <a:pt x="741" y="145"/>
                  <a:pt x="743" y="146"/>
                  <a:pt x="746" y="146"/>
                </a:cubicBezTo>
                <a:cubicBezTo>
                  <a:pt x="746" y="150"/>
                  <a:pt x="745" y="153"/>
                  <a:pt x="746" y="157"/>
                </a:cubicBezTo>
                <a:cubicBezTo>
                  <a:pt x="746" y="161"/>
                  <a:pt x="751" y="165"/>
                  <a:pt x="748" y="166"/>
                </a:cubicBezTo>
                <a:cubicBezTo>
                  <a:pt x="748" y="169"/>
                  <a:pt x="751" y="168"/>
                  <a:pt x="753" y="168"/>
                </a:cubicBezTo>
                <a:cubicBezTo>
                  <a:pt x="752" y="174"/>
                  <a:pt x="760" y="171"/>
                  <a:pt x="755" y="176"/>
                </a:cubicBezTo>
                <a:cubicBezTo>
                  <a:pt x="763" y="177"/>
                  <a:pt x="765" y="173"/>
                  <a:pt x="772" y="174"/>
                </a:cubicBezTo>
                <a:cubicBezTo>
                  <a:pt x="772" y="172"/>
                  <a:pt x="771" y="171"/>
                  <a:pt x="770" y="170"/>
                </a:cubicBezTo>
                <a:cubicBezTo>
                  <a:pt x="771" y="166"/>
                  <a:pt x="773" y="166"/>
                  <a:pt x="776" y="168"/>
                </a:cubicBezTo>
                <a:cubicBezTo>
                  <a:pt x="773" y="162"/>
                  <a:pt x="780" y="163"/>
                  <a:pt x="781" y="161"/>
                </a:cubicBezTo>
                <a:cubicBezTo>
                  <a:pt x="782" y="159"/>
                  <a:pt x="779" y="159"/>
                  <a:pt x="779" y="159"/>
                </a:cubicBezTo>
                <a:cubicBezTo>
                  <a:pt x="779" y="157"/>
                  <a:pt x="783" y="156"/>
                  <a:pt x="787" y="155"/>
                </a:cubicBezTo>
                <a:cubicBezTo>
                  <a:pt x="783" y="159"/>
                  <a:pt x="786" y="159"/>
                  <a:pt x="790" y="165"/>
                </a:cubicBezTo>
                <a:cubicBezTo>
                  <a:pt x="793" y="167"/>
                  <a:pt x="795" y="172"/>
                  <a:pt x="802" y="172"/>
                </a:cubicBezTo>
                <a:cubicBezTo>
                  <a:pt x="801" y="174"/>
                  <a:pt x="798" y="173"/>
                  <a:pt x="798" y="176"/>
                </a:cubicBezTo>
                <a:cubicBezTo>
                  <a:pt x="799" y="178"/>
                  <a:pt x="802" y="178"/>
                  <a:pt x="802" y="181"/>
                </a:cubicBezTo>
                <a:cubicBezTo>
                  <a:pt x="804" y="182"/>
                  <a:pt x="803" y="178"/>
                  <a:pt x="804" y="178"/>
                </a:cubicBezTo>
                <a:cubicBezTo>
                  <a:pt x="808" y="176"/>
                  <a:pt x="802" y="185"/>
                  <a:pt x="809" y="183"/>
                </a:cubicBezTo>
                <a:cubicBezTo>
                  <a:pt x="806" y="188"/>
                  <a:pt x="810" y="190"/>
                  <a:pt x="805" y="194"/>
                </a:cubicBezTo>
                <a:cubicBezTo>
                  <a:pt x="806" y="198"/>
                  <a:pt x="811" y="196"/>
                  <a:pt x="813" y="198"/>
                </a:cubicBezTo>
                <a:cubicBezTo>
                  <a:pt x="813" y="199"/>
                  <a:pt x="810" y="201"/>
                  <a:pt x="811" y="202"/>
                </a:cubicBezTo>
                <a:cubicBezTo>
                  <a:pt x="812" y="203"/>
                  <a:pt x="815" y="203"/>
                  <a:pt x="817" y="204"/>
                </a:cubicBezTo>
                <a:cubicBezTo>
                  <a:pt x="818" y="204"/>
                  <a:pt x="819" y="207"/>
                  <a:pt x="820" y="207"/>
                </a:cubicBezTo>
                <a:cubicBezTo>
                  <a:pt x="823" y="209"/>
                  <a:pt x="827" y="210"/>
                  <a:pt x="830" y="213"/>
                </a:cubicBezTo>
                <a:cubicBezTo>
                  <a:pt x="832" y="214"/>
                  <a:pt x="834" y="206"/>
                  <a:pt x="835" y="211"/>
                </a:cubicBezTo>
                <a:cubicBezTo>
                  <a:pt x="835" y="216"/>
                  <a:pt x="831" y="216"/>
                  <a:pt x="826" y="217"/>
                </a:cubicBezTo>
                <a:cubicBezTo>
                  <a:pt x="829" y="220"/>
                  <a:pt x="835" y="222"/>
                  <a:pt x="841" y="222"/>
                </a:cubicBezTo>
                <a:cubicBezTo>
                  <a:pt x="840" y="225"/>
                  <a:pt x="842" y="226"/>
                  <a:pt x="845" y="226"/>
                </a:cubicBezTo>
                <a:cubicBezTo>
                  <a:pt x="844" y="230"/>
                  <a:pt x="845" y="232"/>
                  <a:pt x="848" y="232"/>
                </a:cubicBezTo>
                <a:cubicBezTo>
                  <a:pt x="847" y="234"/>
                  <a:pt x="846" y="237"/>
                  <a:pt x="846" y="241"/>
                </a:cubicBezTo>
                <a:cubicBezTo>
                  <a:pt x="843" y="242"/>
                  <a:pt x="839" y="242"/>
                  <a:pt x="835" y="245"/>
                </a:cubicBezTo>
                <a:cubicBezTo>
                  <a:pt x="834" y="245"/>
                  <a:pt x="835" y="246"/>
                  <a:pt x="833" y="247"/>
                </a:cubicBezTo>
                <a:cubicBezTo>
                  <a:pt x="831" y="247"/>
                  <a:pt x="830" y="247"/>
                  <a:pt x="830" y="248"/>
                </a:cubicBezTo>
                <a:cubicBezTo>
                  <a:pt x="829" y="252"/>
                  <a:pt x="825" y="249"/>
                  <a:pt x="826" y="248"/>
                </a:cubicBezTo>
                <a:cubicBezTo>
                  <a:pt x="825" y="249"/>
                  <a:pt x="823" y="251"/>
                  <a:pt x="822" y="252"/>
                </a:cubicBezTo>
                <a:cubicBezTo>
                  <a:pt x="822" y="253"/>
                  <a:pt x="821" y="257"/>
                  <a:pt x="820" y="258"/>
                </a:cubicBezTo>
                <a:cubicBezTo>
                  <a:pt x="819" y="259"/>
                  <a:pt x="812" y="257"/>
                  <a:pt x="817" y="260"/>
                </a:cubicBezTo>
                <a:cubicBezTo>
                  <a:pt x="814" y="263"/>
                  <a:pt x="808" y="261"/>
                  <a:pt x="805" y="261"/>
                </a:cubicBezTo>
                <a:cubicBezTo>
                  <a:pt x="801" y="262"/>
                  <a:pt x="798" y="262"/>
                  <a:pt x="794" y="261"/>
                </a:cubicBezTo>
                <a:cubicBezTo>
                  <a:pt x="791" y="261"/>
                  <a:pt x="791" y="260"/>
                  <a:pt x="789" y="260"/>
                </a:cubicBezTo>
                <a:cubicBezTo>
                  <a:pt x="780" y="258"/>
                  <a:pt x="772" y="260"/>
                  <a:pt x="764" y="261"/>
                </a:cubicBezTo>
                <a:cubicBezTo>
                  <a:pt x="758" y="264"/>
                  <a:pt x="756" y="271"/>
                  <a:pt x="748" y="273"/>
                </a:cubicBezTo>
                <a:cubicBezTo>
                  <a:pt x="752" y="277"/>
                  <a:pt x="744" y="277"/>
                  <a:pt x="742" y="280"/>
                </a:cubicBezTo>
                <a:cubicBezTo>
                  <a:pt x="743" y="282"/>
                  <a:pt x="744" y="283"/>
                  <a:pt x="744" y="286"/>
                </a:cubicBezTo>
                <a:cubicBezTo>
                  <a:pt x="747" y="284"/>
                  <a:pt x="747" y="280"/>
                  <a:pt x="749" y="278"/>
                </a:cubicBezTo>
                <a:cubicBezTo>
                  <a:pt x="751" y="277"/>
                  <a:pt x="757" y="278"/>
                  <a:pt x="757" y="274"/>
                </a:cubicBezTo>
                <a:cubicBezTo>
                  <a:pt x="757" y="268"/>
                  <a:pt x="760" y="279"/>
                  <a:pt x="761" y="271"/>
                </a:cubicBezTo>
                <a:cubicBezTo>
                  <a:pt x="763" y="269"/>
                  <a:pt x="764" y="273"/>
                  <a:pt x="764" y="273"/>
                </a:cubicBezTo>
                <a:cubicBezTo>
                  <a:pt x="766" y="272"/>
                  <a:pt x="765" y="269"/>
                  <a:pt x="766" y="269"/>
                </a:cubicBezTo>
                <a:cubicBezTo>
                  <a:pt x="770" y="268"/>
                  <a:pt x="773" y="269"/>
                  <a:pt x="779" y="269"/>
                </a:cubicBezTo>
                <a:cubicBezTo>
                  <a:pt x="780" y="271"/>
                  <a:pt x="781" y="270"/>
                  <a:pt x="781" y="269"/>
                </a:cubicBezTo>
                <a:cubicBezTo>
                  <a:pt x="784" y="268"/>
                  <a:pt x="784" y="279"/>
                  <a:pt x="779" y="276"/>
                </a:cubicBezTo>
                <a:cubicBezTo>
                  <a:pt x="784" y="281"/>
                  <a:pt x="776" y="282"/>
                  <a:pt x="777" y="289"/>
                </a:cubicBezTo>
                <a:cubicBezTo>
                  <a:pt x="778" y="291"/>
                  <a:pt x="779" y="292"/>
                  <a:pt x="779" y="295"/>
                </a:cubicBezTo>
                <a:cubicBezTo>
                  <a:pt x="781" y="294"/>
                  <a:pt x="783" y="293"/>
                  <a:pt x="783" y="295"/>
                </a:cubicBezTo>
                <a:cubicBezTo>
                  <a:pt x="783" y="297"/>
                  <a:pt x="785" y="296"/>
                  <a:pt x="787" y="297"/>
                </a:cubicBezTo>
                <a:cubicBezTo>
                  <a:pt x="788" y="297"/>
                  <a:pt x="790" y="300"/>
                  <a:pt x="790" y="301"/>
                </a:cubicBezTo>
                <a:cubicBezTo>
                  <a:pt x="791" y="301"/>
                  <a:pt x="793" y="300"/>
                  <a:pt x="794" y="301"/>
                </a:cubicBezTo>
                <a:cubicBezTo>
                  <a:pt x="795" y="301"/>
                  <a:pt x="796" y="302"/>
                  <a:pt x="796" y="302"/>
                </a:cubicBezTo>
                <a:cubicBezTo>
                  <a:pt x="799" y="303"/>
                  <a:pt x="801" y="298"/>
                  <a:pt x="804" y="302"/>
                </a:cubicBezTo>
                <a:cubicBezTo>
                  <a:pt x="806" y="303"/>
                  <a:pt x="804" y="299"/>
                  <a:pt x="805" y="299"/>
                </a:cubicBezTo>
                <a:cubicBezTo>
                  <a:pt x="806" y="298"/>
                  <a:pt x="809" y="299"/>
                  <a:pt x="809" y="299"/>
                </a:cubicBezTo>
                <a:cubicBezTo>
                  <a:pt x="810" y="297"/>
                  <a:pt x="808" y="295"/>
                  <a:pt x="809" y="293"/>
                </a:cubicBezTo>
                <a:cubicBezTo>
                  <a:pt x="812" y="292"/>
                  <a:pt x="813" y="295"/>
                  <a:pt x="813" y="297"/>
                </a:cubicBezTo>
                <a:cubicBezTo>
                  <a:pt x="814" y="300"/>
                  <a:pt x="819" y="298"/>
                  <a:pt x="817" y="304"/>
                </a:cubicBezTo>
                <a:cubicBezTo>
                  <a:pt x="814" y="305"/>
                  <a:pt x="813" y="302"/>
                  <a:pt x="811" y="302"/>
                </a:cubicBezTo>
                <a:cubicBezTo>
                  <a:pt x="808" y="303"/>
                  <a:pt x="808" y="307"/>
                  <a:pt x="805" y="308"/>
                </a:cubicBezTo>
                <a:cubicBezTo>
                  <a:pt x="804" y="309"/>
                  <a:pt x="801" y="308"/>
                  <a:pt x="800" y="308"/>
                </a:cubicBezTo>
                <a:cubicBezTo>
                  <a:pt x="796" y="309"/>
                  <a:pt x="797" y="313"/>
                  <a:pt x="790" y="312"/>
                </a:cubicBezTo>
                <a:cubicBezTo>
                  <a:pt x="787" y="311"/>
                  <a:pt x="788" y="316"/>
                  <a:pt x="787" y="317"/>
                </a:cubicBezTo>
                <a:cubicBezTo>
                  <a:pt x="786" y="318"/>
                  <a:pt x="784" y="316"/>
                  <a:pt x="785" y="315"/>
                </a:cubicBezTo>
                <a:cubicBezTo>
                  <a:pt x="781" y="318"/>
                  <a:pt x="782" y="322"/>
                  <a:pt x="776" y="321"/>
                </a:cubicBezTo>
                <a:cubicBezTo>
                  <a:pt x="779" y="317"/>
                  <a:pt x="775" y="319"/>
                  <a:pt x="776" y="314"/>
                </a:cubicBezTo>
                <a:cubicBezTo>
                  <a:pt x="779" y="312"/>
                  <a:pt x="781" y="308"/>
                  <a:pt x="785" y="312"/>
                </a:cubicBezTo>
                <a:cubicBezTo>
                  <a:pt x="786" y="306"/>
                  <a:pt x="782" y="306"/>
                  <a:pt x="779" y="304"/>
                </a:cubicBezTo>
                <a:cubicBezTo>
                  <a:pt x="775" y="303"/>
                  <a:pt x="772" y="310"/>
                  <a:pt x="768" y="310"/>
                </a:cubicBezTo>
                <a:cubicBezTo>
                  <a:pt x="768" y="310"/>
                  <a:pt x="763" y="311"/>
                  <a:pt x="762" y="312"/>
                </a:cubicBezTo>
                <a:cubicBezTo>
                  <a:pt x="761" y="313"/>
                  <a:pt x="761" y="313"/>
                  <a:pt x="761" y="315"/>
                </a:cubicBezTo>
                <a:cubicBezTo>
                  <a:pt x="750" y="314"/>
                  <a:pt x="751" y="321"/>
                  <a:pt x="742" y="317"/>
                </a:cubicBezTo>
                <a:cubicBezTo>
                  <a:pt x="745" y="320"/>
                  <a:pt x="747" y="321"/>
                  <a:pt x="738" y="321"/>
                </a:cubicBezTo>
                <a:cubicBezTo>
                  <a:pt x="734" y="324"/>
                  <a:pt x="733" y="334"/>
                  <a:pt x="738" y="336"/>
                </a:cubicBezTo>
                <a:cubicBezTo>
                  <a:pt x="738" y="340"/>
                  <a:pt x="733" y="338"/>
                  <a:pt x="735" y="343"/>
                </a:cubicBezTo>
                <a:cubicBezTo>
                  <a:pt x="733" y="344"/>
                  <a:pt x="731" y="343"/>
                  <a:pt x="729" y="343"/>
                </a:cubicBezTo>
                <a:cubicBezTo>
                  <a:pt x="727" y="344"/>
                  <a:pt x="727" y="346"/>
                  <a:pt x="725" y="347"/>
                </a:cubicBezTo>
                <a:cubicBezTo>
                  <a:pt x="722" y="349"/>
                  <a:pt x="717" y="348"/>
                  <a:pt x="714" y="351"/>
                </a:cubicBezTo>
                <a:cubicBezTo>
                  <a:pt x="713" y="352"/>
                  <a:pt x="711" y="353"/>
                  <a:pt x="710" y="355"/>
                </a:cubicBezTo>
                <a:cubicBezTo>
                  <a:pt x="708" y="357"/>
                  <a:pt x="708" y="361"/>
                  <a:pt x="705" y="364"/>
                </a:cubicBezTo>
                <a:cubicBezTo>
                  <a:pt x="703" y="366"/>
                  <a:pt x="699" y="366"/>
                  <a:pt x="701" y="373"/>
                </a:cubicBezTo>
                <a:cubicBezTo>
                  <a:pt x="697" y="373"/>
                  <a:pt x="697" y="368"/>
                  <a:pt x="694" y="368"/>
                </a:cubicBezTo>
                <a:cubicBezTo>
                  <a:pt x="692" y="368"/>
                  <a:pt x="692" y="371"/>
                  <a:pt x="690" y="371"/>
                </a:cubicBezTo>
                <a:cubicBezTo>
                  <a:pt x="697" y="379"/>
                  <a:pt x="696" y="385"/>
                  <a:pt x="697" y="396"/>
                </a:cubicBezTo>
                <a:cubicBezTo>
                  <a:pt x="693" y="394"/>
                  <a:pt x="695" y="398"/>
                  <a:pt x="694" y="399"/>
                </a:cubicBezTo>
                <a:cubicBezTo>
                  <a:pt x="693" y="400"/>
                  <a:pt x="690" y="399"/>
                  <a:pt x="690" y="399"/>
                </a:cubicBezTo>
                <a:cubicBezTo>
                  <a:pt x="688" y="401"/>
                  <a:pt x="688" y="402"/>
                  <a:pt x="686" y="403"/>
                </a:cubicBezTo>
                <a:cubicBezTo>
                  <a:pt x="684" y="405"/>
                  <a:pt x="682" y="408"/>
                  <a:pt x="680" y="409"/>
                </a:cubicBezTo>
                <a:cubicBezTo>
                  <a:pt x="678" y="410"/>
                  <a:pt x="675" y="408"/>
                  <a:pt x="673" y="411"/>
                </a:cubicBezTo>
                <a:cubicBezTo>
                  <a:pt x="669" y="412"/>
                  <a:pt x="667" y="416"/>
                  <a:pt x="666" y="420"/>
                </a:cubicBezTo>
                <a:cubicBezTo>
                  <a:pt x="661" y="420"/>
                  <a:pt x="662" y="426"/>
                  <a:pt x="656" y="425"/>
                </a:cubicBezTo>
                <a:cubicBezTo>
                  <a:pt x="658" y="432"/>
                  <a:pt x="652" y="446"/>
                  <a:pt x="660" y="446"/>
                </a:cubicBezTo>
                <a:cubicBezTo>
                  <a:pt x="656" y="453"/>
                  <a:pt x="663" y="453"/>
                  <a:pt x="662" y="463"/>
                </a:cubicBezTo>
                <a:cubicBezTo>
                  <a:pt x="662" y="465"/>
                  <a:pt x="664" y="464"/>
                  <a:pt x="666" y="465"/>
                </a:cubicBezTo>
                <a:cubicBezTo>
                  <a:pt x="663" y="470"/>
                  <a:pt x="666" y="470"/>
                  <a:pt x="666" y="478"/>
                </a:cubicBezTo>
                <a:cubicBezTo>
                  <a:pt x="662" y="478"/>
                  <a:pt x="659" y="479"/>
                  <a:pt x="658" y="481"/>
                </a:cubicBezTo>
                <a:cubicBezTo>
                  <a:pt x="655" y="481"/>
                  <a:pt x="657" y="478"/>
                  <a:pt x="656" y="476"/>
                </a:cubicBezTo>
                <a:cubicBezTo>
                  <a:pt x="655" y="474"/>
                  <a:pt x="652" y="475"/>
                  <a:pt x="651" y="474"/>
                </a:cubicBezTo>
                <a:cubicBezTo>
                  <a:pt x="650" y="473"/>
                  <a:pt x="651" y="469"/>
                  <a:pt x="647" y="470"/>
                </a:cubicBezTo>
                <a:cubicBezTo>
                  <a:pt x="648" y="466"/>
                  <a:pt x="650" y="462"/>
                  <a:pt x="643" y="461"/>
                </a:cubicBezTo>
                <a:cubicBezTo>
                  <a:pt x="646" y="452"/>
                  <a:pt x="642" y="453"/>
                  <a:pt x="641" y="444"/>
                </a:cubicBezTo>
                <a:cubicBezTo>
                  <a:pt x="640" y="444"/>
                  <a:pt x="639" y="446"/>
                  <a:pt x="638" y="446"/>
                </a:cubicBezTo>
                <a:cubicBezTo>
                  <a:pt x="638" y="445"/>
                  <a:pt x="638" y="443"/>
                  <a:pt x="638" y="442"/>
                </a:cubicBezTo>
                <a:cubicBezTo>
                  <a:pt x="635" y="443"/>
                  <a:pt x="625" y="445"/>
                  <a:pt x="623" y="442"/>
                </a:cubicBezTo>
                <a:cubicBezTo>
                  <a:pt x="621" y="441"/>
                  <a:pt x="621" y="439"/>
                  <a:pt x="619" y="439"/>
                </a:cubicBezTo>
                <a:cubicBezTo>
                  <a:pt x="618" y="438"/>
                  <a:pt x="615" y="441"/>
                  <a:pt x="612" y="440"/>
                </a:cubicBezTo>
                <a:cubicBezTo>
                  <a:pt x="612" y="440"/>
                  <a:pt x="619" y="434"/>
                  <a:pt x="612" y="437"/>
                </a:cubicBezTo>
                <a:cubicBezTo>
                  <a:pt x="611" y="437"/>
                  <a:pt x="612" y="438"/>
                  <a:pt x="610" y="439"/>
                </a:cubicBezTo>
                <a:cubicBezTo>
                  <a:pt x="605" y="439"/>
                  <a:pt x="597" y="439"/>
                  <a:pt x="593" y="437"/>
                </a:cubicBezTo>
                <a:cubicBezTo>
                  <a:pt x="589" y="436"/>
                  <a:pt x="592" y="443"/>
                  <a:pt x="591" y="446"/>
                </a:cubicBezTo>
                <a:cubicBezTo>
                  <a:pt x="581" y="444"/>
                  <a:pt x="569" y="444"/>
                  <a:pt x="557" y="442"/>
                </a:cubicBezTo>
                <a:cubicBezTo>
                  <a:pt x="556" y="443"/>
                  <a:pt x="556" y="444"/>
                  <a:pt x="554" y="444"/>
                </a:cubicBezTo>
                <a:cubicBezTo>
                  <a:pt x="552" y="445"/>
                  <a:pt x="552" y="448"/>
                  <a:pt x="550" y="448"/>
                </a:cubicBezTo>
                <a:cubicBezTo>
                  <a:pt x="548" y="448"/>
                  <a:pt x="549" y="450"/>
                  <a:pt x="548" y="452"/>
                </a:cubicBezTo>
                <a:cubicBezTo>
                  <a:pt x="546" y="452"/>
                  <a:pt x="543" y="451"/>
                  <a:pt x="541" y="452"/>
                </a:cubicBezTo>
                <a:cubicBezTo>
                  <a:pt x="539" y="452"/>
                  <a:pt x="539" y="456"/>
                  <a:pt x="535" y="455"/>
                </a:cubicBezTo>
                <a:cubicBezTo>
                  <a:pt x="536" y="459"/>
                  <a:pt x="533" y="468"/>
                  <a:pt x="537" y="468"/>
                </a:cubicBezTo>
                <a:cubicBezTo>
                  <a:pt x="535" y="471"/>
                  <a:pt x="534" y="474"/>
                  <a:pt x="531" y="476"/>
                </a:cubicBezTo>
                <a:cubicBezTo>
                  <a:pt x="532" y="481"/>
                  <a:pt x="531" y="486"/>
                  <a:pt x="531" y="491"/>
                </a:cubicBezTo>
                <a:cubicBezTo>
                  <a:pt x="532" y="493"/>
                  <a:pt x="533" y="494"/>
                  <a:pt x="533" y="496"/>
                </a:cubicBezTo>
                <a:cubicBezTo>
                  <a:pt x="533" y="501"/>
                  <a:pt x="535" y="506"/>
                  <a:pt x="531" y="509"/>
                </a:cubicBezTo>
                <a:cubicBezTo>
                  <a:pt x="531" y="512"/>
                  <a:pt x="536" y="510"/>
                  <a:pt x="537" y="511"/>
                </a:cubicBezTo>
                <a:cubicBezTo>
                  <a:pt x="537" y="512"/>
                  <a:pt x="535" y="514"/>
                  <a:pt x="535" y="515"/>
                </a:cubicBezTo>
                <a:cubicBezTo>
                  <a:pt x="535" y="514"/>
                  <a:pt x="537" y="517"/>
                  <a:pt x="537" y="517"/>
                </a:cubicBezTo>
                <a:cubicBezTo>
                  <a:pt x="538" y="519"/>
                  <a:pt x="540" y="517"/>
                  <a:pt x="541" y="519"/>
                </a:cubicBezTo>
                <a:cubicBezTo>
                  <a:pt x="541" y="519"/>
                  <a:pt x="540" y="522"/>
                  <a:pt x="541" y="522"/>
                </a:cubicBezTo>
                <a:cubicBezTo>
                  <a:pt x="541" y="523"/>
                  <a:pt x="542" y="522"/>
                  <a:pt x="543" y="522"/>
                </a:cubicBezTo>
                <a:cubicBezTo>
                  <a:pt x="543" y="523"/>
                  <a:pt x="542" y="526"/>
                  <a:pt x="543" y="526"/>
                </a:cubicBezTo>
                <a:cubicBezTo>
                  <a:pt x="544" y="527"/>
                  <a:pt x="548" y="530"/>
                  <a:pt x="548" y="534"/>
                </a:cubicBezTo>
                <a:cubicBezTo>
                  <a:pt x="563" y="535"/>
                  <a:pt x="571" y="531"/>
                  <a:pt x="578" y="534"/>
                </a:cubicBezTo>
                <a:cubicBezTo>
                  <a:pt x="580" y="533"/>
                  <a:pt x="580" y="531"/>
                  <a:pt x="582" y="530"/>
                </a:cubicBezTo>
                <a:cubicBezTo>
                  <a:pt x="583" y="528"/>
                  <a:pt x="586" y="525"/>
                  <a:pt x="587" y="521"/>
                </a:cubicBezTo>
                <a:cubicBezTo>
                  <a:pt x="588" y="519"/>
                  <a:pt x="590" y="517"/>
                  <a:pt x="587" y="517"/>
                </a:cubicBezTo>
                <a:cubicBezTo>
                  <a:pt x="592" y="511"/>
                  <a:pt x="605" y="507"/>
                  <a:pt x="615" y="511"/>
                </a:cubicBezTo>
                <a:cubicBezTo>
                  <a:pt x="611" y="516"/>
                  <a:pt x="610" y="523"/>
                  <a:pt x="606" y="528"/>
                </a:cubicBezTo>
                <a:cubicBezTo>
                  <a:pt x="604" y="533"/>
                  <a:pt x="609" y="533"/>
                  <a:pt x="608" y="537"/>
                </a:cubicBezTo>
                <a:cubicBezTo>
                  <a:pt x="604" y="538"/>
                  <a:pt x="602" y="542"/>
                  <a:pt x="600" y="547"/>
                </a:cubicBezTo>
                <a:cubicBezTo>
                  <a:pt x="600" y="548"/>
                  <a:pt x="600" y="549"/>
                  <a:pt x="598" y="548"/>
                </a:cubicBezTo>
                <a:cubicBezTo>
                  <a:pt x="598" y="553"/>
                  <a:pt x="607" y="547"/>
                  <a:pt x="604" y="554"/>
                </a:cubicBezTo>
                <a:cubicBezTo>
                  <a:pt x="608" y="554"/>
                  <a:pt x="610" y="551"/>
                  <a:pt x="615" y="552"/>
                </a:cubicBezTo>
                <a:cubicBezTo>
                  <a:pt x="614" y="556"/>
                  <a:pt x="619" y="555"/>
                  <a:pt x="619" y="558"/>
                </a:cubicBezTo>
                <a:cubicBezTo>
                  <a:pt x="629" y="554"/>
                  <a:pt x="630" y="561"/>
                  <a:pt x="641" y="560"/>
                </a:cubicBezTo>
                <a:cubicBezTo>
                  <a:pt x="637" y="564"/>
                  <a:pt x="644" y="570"/>
                  <a:pt x="638" y="573"/>
                </a:cubicBezTo>
                <a:cubicBezTo>
                  <a:pt x="641" y="577"/>
                  <a:pt x="639" y="588"/>
                  <a:pt x="638" y="593"/>
                </a:cubicBezTo>
                <a:cubicBezTo>
                  <a:pt x="638" y="596"/>
                  <a:pt x="641" y="597"/>
                  <a:pt x="645" y="597"/>
                </a:cubicBezTo>
                <a:cubicBezTo>
                  <a:pt x="644" y="601"/>
                  <a:pt x="649" y="600"/>
                  <a:pt x="649" y="603"/>
                </a:cubicBezTo>
                <a:cubicBezTo>
                  <a:pt x="649" y="605"/>
                  <a:pt x="655" y="603"/>
                  <a:pt x="654" y="606"/>
                </a:cubicBezTo>
                <a:cubicBezTo>
                  <a:pt x="661" y="601"/>
                  <a:pt x="672" y="607"/>
                  <a:pt x="677" y="604"/>
                </a:cubicBezTo>
                <a:cubicBezTo>
                  <a:pt x="677" y="606"/>
                  <a:pt x="677" y="607"/>
                  <a:pt x="677" y="608"/>
                </a:cubicBezTo>
                <a:cubicBezTo>
                  <a:pt x="680" y="608"/>
                  <a:pt x="686" y="604"/>
                  <a:pt x="686" y="610"/>
                </a:cubicBezTo>
                <a:cubicBezTo>
                  <a:pt x="688" y="609"/>
                  <a:pt x="689" y="608"/>
                  <a:pt x="692" y="608"/>
                </a:cubicBezTo>
                <a:cubicBezTo>
                  <a:pt x="693" y="607"/>
                  <a:pt x="694" y="606"/>
                  <a:pt x="695" y="604"/>
                </a:cubicBezTo>
                <a:cubicBezTo>
                  <a:pt x="696" y="603"/>
                  <a:pt x="697" y="605"/>
                  <a:pt x="697" y="603"/>
                </a:cubicBezTo>
                <a:cubicBezTo>
                  <a:pt x="697" y="600"/>
                  <a:pt x="700" y="604"/>
                  <a:pt x="701" y="601"/>
                </a:cubicBezTo>
                <a:cubicBezTo>
                  <a:pt x="701" y="600"/>
                  <a:pt x="701" y="597"/>
                  <a:pt x="701" y="597"/>
                </a:cubicBezTo>
                <a:cubicBezTo>
                  <a:pt x="702" y="596"/>
                  <a:pt x="703" y="599"/>
                  <a:pt x="703" y="599"/>
                </a:cubicBezTo>
                <a:cubicBezTo>
                  <a:pt x="704" y="598"/>
                  <a:pt x="705" y="596"/>
                  <a:pt x="707" y="595"/>
                </a:cubicBezTo>
                <a:cubicBezTo>
                  <a:pt x="708" y="594"/>
                  <a:pt x="711" y="592"/>
                  <a:pt x="714" y="589"/>
                </a:cubicBezTo>
                <a:cubicBezTo>
                  <a:pt x="715" y="589"/>
                  <a:pt x="716" y="588"/>
                  <a:pt x="716" y="586"/>
                </a:cubicBezTo>
                <a:cubicBezTo>
                  <a:pt x="718" y="588"/>
                  <a:pt x="737" y="589"/>
                  <a:pt x="727" y="591"/>
                </a:cubicBezTo>
                <a:cubicBezTo>
                  <a:pt x="728" y="594"/>
                  <a:pt x="732" y="593"/>
                  <a:pt x="735" y="593"/>
                </a:cubicBezTo>
                <a:cubicBezTo>
                  <a:pt x="736" y="593"/>
                  <a:pt x="736" y="591"/>
                  <a:pt x="736" y="589"/>
                </a:cubicBezTo>
                <a:cubicBezTo>
                  <a:pt x="741" y="589"/>
                  <a:pt x="746" y="589"/>
                  <a:pt x="751" y="589"/>
                </a:cubicBezTo>
                <a:cubicBezTo>
                  <a:pt x="749" y="595"/>
                  <a:pt x="759" y="593"/>
                  <a:pt x="764" y="595"/>
                </a:cubicBezTo>
                <a:cubicBezTo>
                  <a:pt x="765" y="595"/>
                  <a:pt x="764" y="597"/>
                  <a:pt x="766" y="597"/>
                </a:cubicBezTo>
                <a:cubicBezTo>
                  <a:pt x="768" y="597"/>
                  <a:pt x="768" y="599"/>
                  <a:pt x="770" y="599"/>
                </a:cubicBezTo>
                <a:cubicBezTo>
                  <a:pt x="774" y="599"/>
                  <a:pt x="775" y="597"/>
                  <a:pt x="777" y="597"/>
                </a:cubicBezTo>
                <a:cubicBezTo>
                  <a:pt x="787" y="596"/>
                  <a:pt x="796" y="598"/>
                  <a:pt x="805" y="599"/>
                </a:cubicBezTo>
                <a:cubicBezTo>
                  <a:pt x="805" y="602"/>
                  <a:pt x="807" y="606"/>
                  <a:pt x="807" y="603"/>
                </a:cubicBezTo>
                <a:cubicBezTo>
                  <a:pt x="809" y="603"/>
                  <a:pt x="808" y="604"/>
                  <a:pt x="807" y="604"/>
                </a:cubicBezTo>
                <a:cubicBezTo>
                  <a:pt x="807" y="609"/>
                  <a:pt x="812" y="605"/>
                  <a:pt x="815" y="608"/>
                </a:cubicBezTo>
                <a:cubicBezTo>
                  <a:pt x="815" y="609"/>
                  <a:pt x="814" y="612"/>
                  <a:pt x="815" y="612"/>
                </a:cubicBezTo>
                <a:cubicBezTo>
                  <a:pt x="817" y="613"/>
                  <a:pt x="820" y="611"/>
                  <a:pt x="822" y="612"/>
                </a:cubicBezTo>
                <a:cubicBezTo>
                  <a:pt x="821" y="616"/>
                  <a:pt x="823" y="617"/>
                  <a:pt x="826" y="619"/>
                </a:cubicBezTo>
                <a:cubicBezTo>
                  <a:pt x="829" y="622"/>
                  <a:pt x="832" y="624"/>
                  <a:pt x="833" y="629"/>
                </a:cubicBezTo>
                <a:cubicBezTo>
                  <a:pt x="845" y="628"/>
                  <a:pt x="850" y="634"/>
                  <a:pt x="859" y="630"/>
                </a:cubicBezTo>
                <a:cubicBezTo>
                  <a:pt x="857" y="638"/>
                  <a:pt x="870" y="630"/>
                  <a:pt x="867" y="638"/>
                </a:cubicBezTo>
                <a:cubicBezTo>
                  <a:pt x="873" y="635"/>
                  <a:pt x="873" y="643"/>
                  <a:pt x="878" y="644"/>
                </a:cubicBezTo>
                <a:cubicBezTo>
                  <a:pt x="880" y="644"/>
                  <a:pt x="880" y="649"/>
                  <a:pt x="884" y="647"/>
                </a:cubicBezTo>
                <a:cubicBezTo>
                  <a:pt x="878" y="652"/>
                  <a:pt x="886" y="651"/>
                  <a:pt x="885" y="657"/>
                </a:cubicBezTo>
                <a:cubicBezTo>
                  <a:pt x="885" y="660"/>
                  <a:pt x="889" y="659"/>
                  <a:pt x="891" y="660"/>
                </a:cubicBezTo>
                <a:cubicBezTo>
                  <a:pt x="892" y="661"/>
                  <a:pt x="891" y="666"/>
                  <a:pt x="895" y="664"/>
                </a:cubicBezTo>
                <a:cubicBezTo>
                  <a:pt x="888" y="671"/>
                  <a:pt x="904" y="673"/>
                  <a:pt x="899" y="679"/>
                </a:cubicBezTo>
                <a:cubicBezTo>
                  <a:pt x="902" y="678"/>
                  <a:pt x="904" y="679"/>
                  <a:pt x="904" y="683"/>
                </a:cubicBezTo>
                <a:cubicBezTo>
                  <a:pt x="914" y="681"/>
                  <a:pt x="926" y="684"/>
                  <a:pt x="930" y="692"/>
                </a:cubicBezTo>
                <a:cubicBezTo>
                  <a:pt x="939" y="692"/>
                  <a:pt x="944" y="695"/>
                  <a:pt x="954" y="694"/>
                </a:cubicBezTo>
                <a:cubicBezTo>
                  <a:pt x="955" y="695"/>
                  <a:pt x="951" y="696"/>
                  <a:pt x="951" y="696"/>
                </a:cubicBezTo>
                <a:cubicBezTo>
                  <a:pt x="953" y="699"/>
                  <a:pt x="965" y="697"/>
                  <a:pt x="971" y="698"/>
                </a:cubicBezTo>
                <a:cubicBezTo>
                  <a:pt x="971" y="699"/>
                  <a:pt x="974" y="699"/>
                  <a:pt x="975" y="699"/>
                </a:cubicBezTo>
                <a:cubicBezTo>
                  <a:pt x="975" y="703"/>
                  <a:pt x="979" y="702"/>
                  <a:pt x="981" y="703"/>
                </a:cubicBezTo>
                <a:cubicBezTo>
                  <a:pt x="981" y="704"/>
                  <a:pt x="980" y="706"/>
                  <a:pt x="981" y="707"/>
                </a:cubicBezTo>
                <a:cubicBezTo>
                  <a:pt x="981" y="708"/>
                  <a:pt x="984" y="706"/>
                  <a:pt x="984" y="707"/>
                </a:cubicBezTo>
                <a:cubicBezTo>
                  <a:pt x="986" y="708"/>
                  <a:pt x="984" y="712"/>
                  <a:pt x="988" y="711"/>
                </a:cubicBezTo>
                <a:cubicBezTo>
                  <a:pt x="988" y="730"/>
                  <a:pt x="988" y="749"/>
                  <a:pt x="988" y="768"/>
                </a:cubicBezTo>
                <a:cubicBezTo>
                  <a:pt x="980" y="766"/>
                  <a:pt x="988" y="779"/>
                  <a:pt x="981" y="776"/>
                </a:cubicBezTo>
                <a:cubicBezTo>
                  <a:pt x="980" y="782"/>
                  <a:pt x="979" y="788"/>
                  <a:pt x="979" y="795"/>
                </a:cubicBezTo>
                <a:cubicBezTo>
                  <a:pt x="979" y="798"/>
                  <a:pt x="982" y="805"/>
                  <a:pt x="981" y="813"/>
                </a:cubicBezTo>
                <a:cubicBezTo>
                  <a:pt x="981" y="813"/>
                  <a:pt x="979" y="814"/>
                  <a:pt x="979" y="815"/>
                </a:cubicBezTo>
                <a:cubicBezTo>
                  <a:pt x="978" y="816"/>
                  <a:pt x="979" y="818"/>
                  <a:pt x="979" y="819"/>
                </a:cubicBezTo>
                <a:cubicBezTo>
                  <a:pt x="978" y="820"/>
                  <a:pt x="973" y="821"/>
                  <a:pt x="975" y="828"/>
                </a:cubicBezTo>
                <a:cubicBezTo>
                  <a:pt x="971" y="829"/>
                  <a:pt x="969" y="832"/>
                  <a:pt x="966" y="834"/>
                </a:cubicBezTo>
                <a:cubicBezTo>
                  <a:pt x="965" y="835"/>
                  <a:pt x="967" y="838"/>
                  <a:pt x="966" y="839"/>
                </a:cubicBezTo>
                <a:cubicBezTo>
                  <a:pt x="965" y="840"/>
                  <a:pt x="962" y="839"/>
                  <a:pt x="962" y="839"/>
                </a:cubicBezTo>
                <a:cubicBezTo>
                  <a:pt x="961" y="840"/>
                  <a:pt x="963" y="843"/>
                  <a:pt x="962" y="843"/>
                </a:cubicBezTo>
                <a:cubicBezTo>
                  <a:pt x="960" y="844"/>
                  <a:pt x="955" y="843"/>
                  <a:pt x="954" y="847"/>
                </a:cubicBezTo>
                <a:cubicBezTo>
                  <a:pt x="954" y="849"/>
                  <a:pt x="951" y="848"/>
                  <a:pt x="947" y="850"/>
                </a:cubicBezTo>
                <a:cubicBezTo>
                  <a:pt x="946" y="851"/>
                  <a:pt x="944" y="854"/>
                  <a:pt x="943" y="854"/>
                </a:cubicBezTo>
                <a:cubicBezTo>
                  <a:pt x="942" y="854"/>
                  <a:pt x="941" y="852"/>
                  <a:pt x="940" y="852"/>
                </a:cubicBezTo>
                <a:cubicBezTo>
                  <a:pt x="940" y="852"/>
                  <a:pt x="939" y="854"/>
                  <a:pt x="938" y="854"/>
                </a:cubicBezTo>
                <a:cubicBezTo>
                  <a:pt x="935" y="854"/>
                  <a:pt x="934" y="855"/>
                  <a:pt x="934" y="858"/>
                </a:cubicBezTo>
                <a:cubicBezTo>
                  <a:pt x="927" y="855"/>
                  <a:pt x="923" y="863"/>
                  <a:pt x="919" y="865"/>
                </a:cubicBezTo>
                <a:cubicBezTo>
                  <a:pt x="918" y="866"/>
                  <a:pt x="916" y="865"/>
                  <a:pt x="915" y="865"/>
                </a:cubicBezTo>
                <a:cubicBezTo>
                  <a:pt x="914" y="866"/>
                  <a:pt x="912" y="868"/>
                  <a:pt x="912" y="869"/>
                </a:cubicBezTo>
                <a:cubicBezTo>
                  <a:pt x="911" y="870"/>
                  <a:pt x="908" y="872"/>
                  <a:pt x="908" y="873"/>
                </a:cubicBezTo>
                <a:cubicBezTo>
                  <a:pt x="907" y="874"/>
                  <a:pt x="911" y="878"/>
                  <a:pt x="906" y="877"/>
                </a:cubicBezTo>
                <a:cubicBezTo>
                  <a:pt x="907" y="885"/>
                  <a:pt x="903" y="889"/>
                  <a:pt x="904" y="897"/>
                </a:cubicBezTo>
                <a:cubicBezTo>
                  <a:pt x="899" y="895"/>
                  <a:pt x="902" y="901"/>
                  <a:pt x="900" y="903"/>
                </a:cubicBezTo>
                <a:cubicBezTo>
                  <a:pt x="900" y="903"/>
                  <a:pt x="897" y="902"/>
                  <a:pt x="897" y="903"/>
                </a:cubicBezTo>
                <a:cubicBezTo>
                  <a:pt x="896" y="904"/>
                  <a:pt x="900" y="906"/>
                  <a:pt x="897" y="906"/>
                </a:cubicBezTo>
                <a:cubicBezTo>
                  <a:pt x="894" y="906"/>
                  <a:pt x="894" y="914"/>
                  <a:pt x="889" y="914"/>
                </a:cubicBezTo>
                <a:cubicBezTo>
                  <a:pt x="889" y="914"/>
                  <a:pt x="886" y="917"/>
                  <a:pt x="885" y="918"/>
                </a:cubicBezTo>
                <a:cubicBezTo>
                  <a:pt x="883" y="920"/>
                  <a:pt x="881" y="926"/>
                  <a:pt x="876" y="929"/>
                </a:cubicBezTo>
                <a:cubicBezTo>
                  <a:pt x="876" y="931"/>
                  <a:pt x="876" y="934"/>
                  <a:pt x="876" y="936"/>
                </a:cubicBezTo>
                <a:cubicBezTo>
                  <a:pt x="873" y="938"/>
                  <a:pt x="870" y="939"/>
                  <a:pt x="871" y="944"/>
                </a:cubicBezTo>
                <a:cubicBezTo>
                  <a:pt x="867" y="944"/>
                  <a:pt x="864" y="944"/>
                  <a:pt x="861" y="944"/>
                </a:cubicBezTo>
                <a:cubicBezTo>
                  <a:pt x="861" y="945"/>
                  <a:pt x="864" y="945"/>
                  <a:pt x="865" y="946"/>
                </a:cubicBezTo>
                <a:cubicBezTo>
                  <a:pt x="865" y="948"/>
                  <a:pt x="862" y="947"/>
                  <a:pt x="859" y="947"/>
                </a:cubicBezTo>
                <a:cubicBezTo>
                  <a:pt x="857" y="949"/>
                  <a:pt x="856" y="951"/>
                  <a:pt x="856" y="955"/>
                </a:cubicBezTo>
                <a:cubicBezTo>
                  <a:pt x="853" y="953"/>
                  <a:pt x="852" y="953"/>
                  <a:pt x="852" y="957"/>
                </a:cubicBezTo>
                <a:cubicBezTo>
                  <a:pt x="850" y="957"/>
                  <a:pt x="851" y="954"/>
                  <a:pt x="850" y="953"/>
                </a:cubicBezTo>
                <a:cubicBezTo>
                  <a:pt x="847" y="953"/>
                  <a:pt x="845" y="953"/>
                  <a:pt x="845" y="951"/>
                </a:cubicBezTo>
                <a:cubicBezTo>
                  <a:pt x="843" y="952"/>
                  <a:pt x="843" y="955"/>
                  <a:pt x="839" y="955"/>
                </a:cubicBezTo>
                <a:cubicBezTo>
                  <a:pt x="838" y="959"/>
                  <a:pt x="842" y="960"/>
                  <a:pt x="843" y="964"/>
                </a:cubicBezTo>
                <a:cubicBezTo>
                  <a:pt x="843" y="969"/>
                  <a:pt x="836" y="972"/>
                  <a:pt x="841" y="975"/>
                </a:cubicBezTo>
                <a:cubicBezTo>
                  <a:pt x="840" y="980"/>
                  <a:pt x="831" y="975"/>
                  <a:pt x="830" y="979"/>
                </a:cubicBezTo>
                <a:cubicBezTo>
                  <a:pt x="827" y="979"/>
                  <a:pt x="829" y="982"/>
                  <a:pt x="828" y="983"/>
                </a:cubicBezTo>
                <a:cubicBezTo>
                  <a:pt x="826" y="984"/>
                  <a:pt x="819" y="983"/>
                  <a:pt x="820" y="988"/>
                </a:cubicBezTo>
                <a:cubicBezTo>
                  <a:pt x="816" y="985"/>
                  <a:pt x="803" y="985"/>
                  <a:pt x="802" y="990"/>
                </a:cubicBezTo>
                <a:cubicBezTo>
                  <a:pt x="802" y="992"/>
                  <a:pt x="804" y="991"/>
                  <a:pt x="804" y="990"/>
                </a:cubicBezTo>
                <a:cubicBezTo>
                  <a:pt x="808" y="990"/>
                  <a:pt x="803" y="995"/>
                  <a:pt x="800" y="994"/>
                </a:cubicBezTo>
                <a:cubicBezTo>
                  <a:pt x="801" y="998"/>
                  <a:pt x="794" y="1004"/>
                  <a:pt x="798" y="1005"/>
                </a:cubicBezTo>
                <a:cubicBezTo>
                  <a:pt x="798" y="1006"/>
                  <a:pt x="795" y="1007"/>
                  <a:pt x="794" y="1007"/>
                </a:cubicBezTo>
                <a:cubicBezTo>
                  <a:pt x="794" y="1007"/>
                  <a:pt x="792" y="1005"/>
                  <a:pt x="792" y="1005"/>
                </a:cubicBezTo>
                <a:cubicBezTo>
                  <a:pt x="791" y="1005"/>
                  <a:pt x="786" y="1010"/>
                  <a:pt x="787" y="1003"/>
                </a:cubicBezTo>
                <a:cubicBezTo>
                  <a:pt x="785" y="1004"/>
                  <a:pt x="784" y="1008"/>
                  <a:pt x="783" y="1005"/>
                </a:cubicBezTo>
                <a:cubicBezTo>
                  <a:pt x="780" y="1006"/>
                  <a:pt x="784" y="1016"/>
                  <a:pt x="785" y="1020"/>
                </a:cubicBezTo>
                <a:cubicBezTo>
                  <a:pt x="786" y="1025"/>
                  <a:pt x="782" y="1023"/>
                  <a:pt x="781" y="1028"/>
                </a:cubicBezTo>
                <a:cubicBezTo>
                  <a:pt x="781" y="1030"/>
                  <a:pt x="781" y="1034"/>
                  <a:pt x="776" y="1033"/>
                </a:cubicBezTo>
                <a:cubicBezTo>
                  <a:pt x="775" y="1035"/>
                  <a:pt x="779" y="1036"/>
                  <a:pt x="779" y="1037"/>
                </a:cubicBezTo>
                <a:cubicBezTo>
                  <a:pt x="780" y="1040"/>
                  <a:pt x="776" y="1036"/>
                  <a:pt x="776" y="1037"/>
                </a:cubicBezTo>
                <a:cubicBezTo>
                  <a:pt x="774" y="1038"/>
                  <a:pt x="774" y="1043"/>
                  <a:pt x="776" y="1042"/>
                </a:cubicBezTo>
                <a:cubicBezTo>
                  <a:pt x="775" y="1045"/>
                  <a:pt x="774" y="1043"/>
                  <a:pt x="772" y="1042"/>
                </a:cubicBezTo>
                <a:cubicBezTo>
                  <a:pt x="772" y="1042"/>
                  <a:pt x="771" y="1045"/>
                  <a:pt x="770" y="1044"/>
                </a:cubicBezTo>
                <a:cubicBezTo>
                  <a:pt x="767" y="1040"/>
                  <a:pt x="771" y="1045"/>
                  <a:pt x="768" y="1048"/>
                </a:cubicBezTo>
                <a:cubicBezTo>
                  <a:pt x="765" y="1051"/>
                  <a:pt x="764" y="1047"/>
                  <a:pt x="761" y="1050"/>
                </a:cubicBezTo>
                <a:cubicBezTo>
                  <a:pt x="758" y="1055"/>
                  <a:pt x="769" y="1054"/>
                  <a:pt x="762" y="1057"/>
                </a:cubicBezTo>
                <a:cubicBezTo>
                  <a:pt x="763" y="1059"/>
                  <a:pt x="766" y="1059"/>
                  <a:pt x="768" y="1059"/>
                </a:cubicBezTo>
                <a:cubicBezTo>
                  <a:pt x="767" y="1063"/>
                  <a:pt x="768" y="1065"/>
                  <a:pt x="772" y="1065"/>
                </a:cubicBezTo>
                <a:cubicBezTo>
                  <a:pt x="775" y="1069"/>
                  <a:pt x="768" y="1071"/>
                  <a:pt x="768" y="1072"/>
                </a:cubicBezTo>
                <a:cubicBezTo>
                  <a:pt x="768" y="1073"/>
                  <a:pt x="769" y="1075"/>
                  <a:pt x="770" y="1074"/>
                </a:cubicBezTo>
                <a:cubicBezTo>
                  <a:pt x="768" y="1077"/>
                  <a:pt x="769" y="1074"/>
                  <a:pt x="768" y="1074"/>
                </a:cubicBezTo>
                <a:cubicBezTo>
                  <a:pt x="765" y="1074"/>
                  <a:pt x="766" y="1078"/>
                  <a:pt x="761" y="1078"/>
                </a:cubicBezTo>
                <a:cubicBezTo>
                  <a:pt x="763" y="1081"/>
                  <a:pt x="762" y="1082"/>
                  <a:pt x="757" y="1082"/>
                </a:cubicBezTo>
                <a:cubicBezTo>
                  <a:pt x="758" y="1087"/>
                  <a:pt x="754" y="1086"/>
                  <a:pt x="755" y="1091"/>
                </a:cubicBezTo>
                <a:cubicBezTo>
                  <a:pt x="748" y="1092"/>
                  <a:pt x="756" y="1099"/>
                  <a:pt x="749" y="1095"/>
                </a:cubicBezTo>
                <a:cubicBezTo>
                  <a:pt x="750" y="1099"/>
                  <a:pt x="748" y="1103"/>
                  <a:pt x="749" y="1108"/>
                </a:cubicBezTo>
                <a:cubicBezTo>
                  <a:pt x="750" y="1109"/>
                  <a:pt x="751" y="1110"/>
                  <a:pt x="751" y="1110"/>
                </a:cubicBezTo>
                <a:cubicBezTo>
                  <a:pt x="751" y="1112"/>
                  <a:pt x="748" y="1113"/>
                  <a:pt x="751" y="1117"/>
                </a:cubicBezTo>
                <a:cubicBezTo>
                  <a:pt x="754" y="1119"/>
                  <a:pt x="751" y="1121"/>
                  <a:pt x="753" y="1126"/>
                </a:cubicBezTo>
                <a:cubicBezTo>
                  <a:pt x="755" y="1130"/>
                  <a:pt x="759" y="1132"/>
                  <a:pt x="761" y="1136"/>
                </a:cubicBezTo>
                <a:cubicBezTo>
                  <a:pt x="765" y="1139"/>
                  <a:pt x="768" y="1133"/>
                  <a:pt x="772" y="1137"/>
                </a:cubicBezTo>
                <a:cubicBezTo>
                  <a:pt x="773" y="1144"/>
                  <a:pt x="766" y="1140"/>
                  <a:pt x="762" y="1141"/>
                </a:cubicBezTo>
                <a:cubicBezTo>
                  <a:pt x="755" y="1143"/>
                  <a:pt x="746" y="1146"/>
                  <a:pt x="740" y="1145"/>
                </a:cubicBezTo>
                <a:cubicBezTo>
                  <a:pt x="740" y="1145"/>
                  <a:pt x="740" y="1142"/>
                  <a:pt x="740" y="1141"/>
                </a:cubicBezTo>
                <a:cubicBezTo>
                  <a:pt x="732" y="1143"/>
                  <a:pt x="730" y="1138"/>
                  <a:pt x="723" y="1137"/>
                </a:cubicBezTo>
                <a:cubicBezTo>
                  <a:pt x="723" y="1136"/>
                  <a:pt x="723" y="1134"/>
                  <a:pt x="723" y="1132"/>
                </a:cubicBezTo>
                <a:cubicBezTo>
                  <a:pt x="722" y="1127"/>
                  <a:pt x="716" y="1131"/>
                  <a:pt x="716" y="1126"/>
                </a:cubicBezTo>
                <a:cubicBezTo>
                  <a:pt x="716" y="1125"/>
                  <a:pt x="714" y="1124"/>
                  <a:pt x="714" y="1123"/>
                </a:cubicBezTo>
                <a:cubicBezTo>
                  <a:pt x="714" y="1121"/>
                  <a:pt x="712" y="1121"/>
                  <a:pt x="712" y="1121"/>
                </a:cubicBezTo>
                <a:cubicBezTo>
                  <a:pt x="712" y="1119"/>
                  <a:pt x="716" y="1115"/>
                  <a:pt x="712" y="1115"/>
                </a:cubicBezTo>
                <a:cubicBezTo>
                  <a:pt x="709" y="1115"/>
                  <a:pt x="712" y="1113"/>
                  <a:pt x="712" y="1111"/>
                </a:cubicBezTo>
                <a:cubicBezTo>
                  <a:pt x="712" y="1109"/>
                  <a:pt x="709" y="1109"/>
                  <a:pt x="708" y="1108"/>
                </a:cubicBezTo>
                <a:cubicBezTo>
                  <a:pt x="708" y="1106"/>
                  <a:pt x="711" y="1106"/>
                  <a:pt x="710" y="1104"/>
                </a:cubicBezTo>
                <a:cubicBezTo>
                  <a:pt x="710" y="1104"/>
                  <a:pt x="709" y="1103"/>
                  <a:pt x="708" y="1102"/>
                </a:cubicBezTo>
                <a:cubicBezTo>
                  <a:pt x="708" y="1100"/>
                  <a:pt x="707" y="1097"/>
                  <a:pt x="705" y="1096"/>
                </a:cubicBezTo>
                <a:cubicBezTo>
                  <a:pt x="704" y="1094"/>
                  <a:pt x="707" y="1093"/>
                  <a:pt x="707" y="1091"/>
                </a:cubicBezTo>
                <a:cubicBezTo>
                  <a:pt x="706" y="1090"/>
                  <a:pt x="703" y="1088"/>
                  <a:pt x="703" y="1089"/>
                </a:cubicBezTo>
                <a:cubicBezTo>
                  <a:pt x="703" y="1088"/>
                  <a:pt x="710" y="1085"/>
                  <a:pt x="705" y="1083"/>
                </a:cubicBezTo>
                <a:cubicBezTo>
                  <a:pt x="705" y="1082"/>
                  <a:pt x="707" y="1082"/>
                  <a:pt x="708" y="1082"/>
                </a:cubicBezTo>
                <a:cubicBezTo>
                  <a:pt x="708" y="1077"/>
                  <a:pt x="708" y="1073"/>
                  <a:pt x="708" y="1068"/>
                </a:cubicBezTo>
                <a:cubicBezTo>
                  <a:pt x="707" y="1067"/>
                  <a:pt x="705" y="1066"/>
                  <a:pt x="703" y="1065"/>
                </a:cubicBezTo>
                <a:cubicBezTo>
                  <a:pt x="705" y="1059"/>
                  <a:pt x="709" y="1054"/>
                  <a:pt x="707" y="1048"/>
                </a:cubicBezTo>
                <a:cubicBezTo>
                  <a:pt x="712" y="1050"/>
                  <a:pt x="711" y="1045"/>
                  <a:pt x="716" y="1046"/>
                </a:cubicBezTo>
                <a:cubicBezTo>
                  <a:pt x="716" y="1041"/>
                  <a:pt x="716" y="1035"/>
                  <a:pt x="716" y="1029"/>
                </a:cubicBezTo>
                <a:cubicBezTo>
                  <a:pt x="725" y="1030"/>
                  <a:pt x="721" y="1017"/>
                  <a:pt x="725" y="1013"/>
                </a:cubicBezTo>
                <a:cubicBezTo>
                  <a:pt x="724" y="1014"/>
                  <a:pt x="722" y="1015"/>
                  <a:pt x="721" y="1013"/>
                </a:cubicBezTo>
                <a:cubicBezTo>
                  <a:pt x="718" y="1014"/>
                  <a:pt x="716" y="1018"/>
                  <a:pt x="716" y="1024"/>
                </a:cubicBezTo>
                <a:cubicBezTo>
                  <a:pt x="713" y="1022"/>
                  <a:pt x="710" y="1021"/>
                  <a:pt x="710" y="1016"/>
                </a:cubicBezTo>
                <a:cubicBezTo>
                  <a:pt x="707" y="1014"/>
                  <a:pt x="716" y="1010"/>
                  <a:pt x="714" y="1009"/>
                </a:cubicBezTo>
                <a:cubicBezTo>
                  <a:pt x="710" y="1006"/>
                  <a:pt x="715" y="1010"/>
                  <a:pt x="718" y="1007"/>
                </a:cubicBezTo>
                <a:cubicBezTo>
                  <a:pt x="719" y="997"/>
                  <a:pt x="715" y="989"/>
                  <a:pt x="716" y="981"/>
                </a:cubicBezTo>
                <a:cubicBezTo>
                  <a:pt x="716" y="981"/>
                  <a:pt x="719" y="981"/>
                  <a:pt x="720" y="981"/>
                </a:cubicBezTo>
                <a:cubicBezTo>
                  <a:pt x="718" y="972"/>
                  <a:pt x="720" y="971"/>
                  <a:pt x="720" y="960"/>
                </a:cubicBezTo>
                <a:cubicBezTo>
                  <a:pt x="724" y="955"/>
                  <a:pt x="730" y="949"/>
                  <a:pt x="727" y="942"/>
                </a:cubicBezTo>
                <a:cubicBezTo>
                  <a:pt x="734" y="950"/>
                  <a:pt x="728" y="928"/>
                  <a:pt x="735" y="936"/>
                </a:cubicBezTo>
                <a:cubicBezTo>
                  <a:pt x="734" y="932"/>
                  <a:pt x="734" y="928"/>
                  <a:pt x="733" y="923"/>
                </a:cubicBezTo>
                <a:cubicBezTo>
                  <a:pt x="732" y="921"/>
                  <a:pt x="729" y="918"/>
                  <a:pt x="729" y="916"/>
                </a:cubicBezTo>
                <a:cubicBezTo>
                  <a:pt x="729" y="913"/>
                  <a:pt x="730" y="912"/>
                  <a:pt x="731" y="910"/>
                </a:cubicBezTo>
                <a:cubicBezTo>
                  <a:pt x="731" y="906"/>
                  <a:pt x="729" y="900"/>
                  <a:pt x="735" y="904"/>
                </a:cubicBezTo>
                <a:cubicBezTo>
                  <a:pt x="734" y="899"/>
                  <a:pt x="735" y="894"/>
                  <a:pt x="736" y="890"/>
                </a:cubicBezTo>
                <a:cubicBezTo>
                  <a:pt x="738" y="886"/>
                  <a:pt x="737" y="888"/>
                  <a:pt x="736" y="884"/>
                </a:cubicBezTo>
                <a:cubicBezTo>
                  <a:pt x="736" y="882"/>
                  <a:pt x="741" y="877"/>
                  <a:pt x="738" y="875"/>
                </a:cubicBezTo>
                <a:cubicBezTo>
                  <a:pt x="737" y="873"/>
                  <a:pt x="738" y="873"/>
                  <a:pt x="738" y="869"/>
                </a:cubicBezTo>
                <a:cubicBezTo>
                  <a:pt x="739" y="867"/>
                  <a:pt x="738" y="864"/>
                  <a:pt x="738" y="862"/>
                </a:cubicBezTo>
                <a:cubicBezTo>
                  <a:pt x="739" y="859"/>
                  <a:pt x="740" y="858"/>
                  <a:pt x="740" y="856"/>
                </a:cubicBezTo>
                <a:cubicBezTo>
                  <a:pt x="741" y="849"/>
                  <a:pt x="739" y="842"/>
                  <a:pt x="740" y="836"/>
                </a:cubicBezTo>
                <a:cubicBezTo>
                  <a:pt x="740" y="833"/>
                  <a:pt x="742" y="832"/>
                  <a:pt x="742" y="830"/>
                </a:cubicBezTo>
                <a:cubicBezTo>
                  <a:pt x="741" y="824"/>
                  <a:pt x="736" y="819"/>
                  <a:pt x="736" y="813"/>
                </a:cubicBezTo>
                <a:cubicBezTo>
                  <a:pt x="736" y="810"/>
                  <a:pt x="734" y="814"/>
                  <a:pt x="731" y="813"/>
                </a:cubicBezTo>
                <a:cubicBezTo>
                  <a:pt x="728" y="809"/>
                  <a:pt x="723" y="804"/>
                  <a:pt x="718" y="804"/>
                </a:cubicBezTo>
                <a:cubicBezTo>
                  <a:pt x="717" y="804"/>
                  <a:pt x="715" y="799"/>
                  <a:pt x="714" y="800"/>
                </a:cubicBezTo>
                <a:cubicBezTo>
                  <a:pt x="711" y="803"/>
                  <a:pt x="714" y="799"/>
                  <a:pt x="712" y="798"/>
                </a:cubicBezTo>
                <a:cubicBezTo>
                  <a:pt x="709" y="796"/>
                  <a:pt x="704" y="800"/>
                  <a:pt x="708" y="795"/>
                </a:cubicBezTo>
                <a:cubicBezTo>
                  <a:pt x="708" y="791"/>
                  <a:pt x="703" y="794"/>
                  <a:pt x="701" y="793"/>
                </a:cubicBezTo>
                <a:cubicBezTo>
                  <a:pt x="700" y="792"/>
                  <a:pt x="702" y="789"/>
                  <a:pt x="701" y="789"/>
                </a:cubicBezTo>
                <a:cubicBezTo>
                  <a:pt x="700" y="788"/>
                  <a:pt x="698" y="788"/>
                  <a:pt x="697" y="787"/>
                </a:cubicBezTo>
                <a:cubicBezTo>
                  <a:pt x="695" y="785"/>
                  <a:pt x="692" y="780"/>
                  <a:pt x="692" y="774"/>
                </a:cubicBezTo>
                <a:cubicBezTo>
                  <a:pt x="692" y="772"/>
                  <a:pt x="689" y="773"/>
                  <a:pt x="688" y="772"/>
                </a:cubicBezTo>
                <a:cubicBezTo>
                  <a:pt x="686" y="771"/>
                  <a:pt x="688" y="763"/>
                  <a:pt x="684" y="763"/>
                </a:cubicBezTo>
                <a:cubicBezTo>
                  <a:pt x="681" y="763"/>
                  <a:pt x="679" y="752"/>
                  <a:pt x="677" y="748"/>
                </a:cubicBezTo>
                <a:cubicBezTo>
                  <a:pt x="675" y="745"/>
                  <a:pt x="672" y="741"/>
                  <a:pt x="669" y="737"/>
                </a:cubicBezTo>
                <a:cubicBezTo>
                  <a:pt x="668" y="735"/>
                  <a:pt x="666" y="734"/>
                  <a:pt x="666" y="733"/>
                </a:cubicBezTo>
                <a:cubicBezTo>
                  <a:pt x="665" y="732"/>
                  <a:pt x="666" y="730"/>
                  <a:pt x="666" y="729"/>
                </a:cubicBezTo>
                <a:cubicBezTo>
                  <a:pt x="665" y="727"/>
                  <a:pt x="663" y="729"/>
                  <a:pt x="662" y="727"/>
                </a:cubicBezTo>
                <a:cubicBezTo>
                  <a:pt x="662" y="727"/>
                  <a:pt x="659" y="713"/>
                  <a:pt x="658" y="724"/>
                </a:cubicBezTo>
                <a:cubicBezTo>
                  <a:pt x="654" y="722"/>
                  <a:pt x="657" y="712"/>
                  <a:pt x="656" y="707"/>
                </a:cubicBezTo>
                <a:cubicBezTo>
                  <a:pt x="661" y="707"/>
                  <a:pt x="661" y="702"/>
                  <a:pt x="664" y="699"/>
                </a:cubicBezTo>
                <a:cubicBezTo>
                  <a:pt x="665" y="694"/>
                  <a:pt x="660" y="696"/>
                  <a:pt x="658" y="694"/>
                </a:cubicBezTo>
                <a:cubicBezTo>
                  <a:pt x="658" y="688"/>
                  <a:pt x="661" y="686"/>
                  <a:pt x="660" y="679"/>
                </a:cubicBezTo>
                <a:cubicBezTo>
                  <a:pt x="661" y="678"/>
                  <a:pt x="663" y="677"/>
                  <a:pt x="666" y="677"/>
                </a:cubicBezTo>
                <a:cubicBezTo>
                  <a:pt x="666" y="676"/>
                  <a:pt x="665" y="673"/>
                  <a:pt x="666" y="672"/>
                </a:cubicBezTo>
                <a:cubicBezTo>
                  <a:pt x="666" y="671"/>
                  <a:pt x="669" y="672"/>
                  <a:pt x="669" y="672"/>
                </a:cubicBezTo>
                <a:cubicBezTo>
                  <a:pt x="670" y="671"/>
                  <a:pt x="669" y="670"/>
                  <a:pt x="669" y="670"/>
                </a:cubicBezTo>
                <a:cubicBezTo>
                  <a:pt x="670" y="669"/>
                  <a:pt x="674" y="666"/>
                  <a:pt x="673" y="666"/>
                </a:cubicBezTo>
                <a:cubicBezTo>
                  <a:pt x="673" y="666"/>
                  <a:pt x="671" y="666"/>
                  <a:pt x="671" y="666"/>
                </a:cubicBezTo>
                <a:cubicBezTo>
                  <a:pt x="671" y="666"/>
                  <a:pt x="672" y="663"/>
                  <a:pt x="673" y="664"/>
                </a:cubicBezTo>
                <a:cubicBezTo>
                  <a:pt x="677" y="669"/>
                  <a:pt x="674" y="661"/>
                  <a:pt x="679" y="660"/>
                </a:cubicBezTo>
                <a:cubicBezTo>
                  <a:pt x="682" y="660"/>
                  <a:pt x="680" y="656"/>
                  <a:pt x="682" y="653"/>
                </a:cubicBezTo>
                <a:cubicBezTo>
                  <a:pt x="682" y="653"/>
                  <a:pt x="691" y="646"/>
                  <a:pt x="686" y="642"/>
                </a:cubicBezTo>
                <a:cubicBezTo>
                  <a:pt x="684" y="639"/>
                  <a:pt x="686" y="641"/>
                  <a:pt x="686" y="638"/>
                </a:cubicBezTo>
                <a:cubicBezTo>
                  <a:pt x="686" y="634"/>
                  <a:pt x="682" y="620"/>
                  <a:pt x="684" y="616"/>
                </a:cubicBezTo>
                <a:cubicBezTo>
                  <a:pt x="675" y="617"/>
                  <a:pt x="675" y="609"/>
                  <a:pt x="666" y="612"/>
                </a:cubicBezTo>
                <a:cubicBezTo>
                  <a:pt x="663" y="613"/>
                  <a:pt x="666" y="615"/>
                  <a:pt x="664" y="619"/>
                </a:cubicBezTo>
                <a:cubicBezTo>
                  <a:pt x="654" y="620"/>
                  <a:pt x="650" y="614"/>
                  <a:pt x="641" y="614"/>
                </a:cubicBezTo>
                <a:cubicBezTo>
                  <a:pt x="641" y="610"/>
                  <a:pt x="636" y="611"/>
                  <a:pt x="638" y="606"/>
                </a:cubicBezTo>
                <a:cubicBezTo>
                  <a:pt x="635" y="605"/>
                  <a:pt x="632" y="606"/>
                  <a:pt x="630" y="604"/>
                </a:cubicBezTo>
                <a:cubicBezTo>
                  <a:pt x="630" y="604"/>
                  <a:pt x="631" y="601"/>
                  <a:pt x="630" y="601"/>
                </a:cubicBezTo>
                <a:cubicBezTo>
                  <a:pt x="630" y="600"/>
                  <a:pt x="627" y="601"/>
                  <a:pt x="626" y="601"/>
                </a:cubicBezTo>
                <a:cubicBezTo>
                  <a:pt x="625" y="599"/>
                  <a:pt x="626" y="595"/>
                  <a:pt x="623" y="595"/>
                </a:cubicBezTo>
                <a:cubicBezTo>
                  <a:pt x="623" y="590"/>
                  <a:pt x="626" y="591"/>
                  <a:pt x="623" y="588"/>
                </a:cubicBezTo>
                <a:cubicBezTo>
                  <a:pt x="622" y="586"/>
                  <a:pt x="621" y="587"/>
                  <a:pt x="621" y="588"/>
                </a:cubicBezTo>
                <a:cubicBezTo>
                  <a:pt x="618" y="586"/>
                  <a:pt x="617" y="582"/>
                  <a:pt x="612" y="582"/>
                </a:cubicBezTo>
                <a:cubicBezTo>
                  <a:pt x="614" y="576"/>
                  <a:pt x="605" y="581"/>
                  <a:pt x="608" y="575"/>
                </a:cubicBezTo>
                <a:cubicBezTo>
                  <a:pt x="606" y="574"/>
                  <a:pt x="596" y="574"/>
                  <a:pt x="598" y="575"/>
                </a:cubicBezTo>
                <a:cubicBezTo>
                  <a:pt x="596" y="574"/>
                  <a:pt x="598" y="572"/>
                  <a:pt x="597" y="571"/>
                </a:cubicBezTo>
                <a:cubicBezTo>
                  <a:pt x="596" y="570"/>
                  <a:pt x="594" y="571"/>
                  <a:pt x="593" y="571"/>
                </a:cubicBezTo>
                <a:cubicBezTo>
                  <a:pt x="591" y="570"/>
                  <a:pt x="587" y="568"/>
                  <a:pt x="582" y="569"/>
                </a:cubicBezTo>
                <a:cubicBezTo>
                  <a:pt x="584" y="562"/>
                  <a:pt x="578" y="566"/>
                  <a:pt x="574" y="563"/>
                </a:cubicBezTo>
                <a:cubicBezTo>
                  <a:pt x="574" y="563"/>
                  <a:pt x="575" y="560"/>
                  <a:pt x="574" y="560"/>
                </a:cubicBezTo>
                <a:cubicBezTo>
                  <a:pt x="574" y="559"/>
                  <a:pt x="571" y="560"/>
                  <a:pt x="571" y="560"/>
                </a:cubicBezTo>
                <a:cubicBezTo>
                  <a:pt x="570" y="559"/>
                  <a:pt x="571" y="557"/>
                  <a:pt x="571" y="556"/>
                </a:cubicBezTo>
                <a:cubicBezTo>
                  <a:pt x="570" y="555"/>
                  <a:pt x="567" y="556"/>
                  <a:pt x="567" y="556"/>
                </a:cubicBezTo>
                <a:cubicBezTo>
                  <a:pt x="566" y="555"/>
                  <a:pt x="567" y="553"/>
                  <a:pt x="567" y="552"/>
                </a:cubicBezTo>
                <a:cubicBezTo>
                  <a:pt x="565" y="551"/>
                  <a:pt x="565" y="554"/>
                  <a:pt x="565" y="554"/>
                </a:cubicBezTo>
                <a:cubicBezTo>
                  <a:pt x="564" y="554"/>
                  <a:pt x="560" y="552"/>
                  <a:pt x="559" y="550"/>
                </a:cubicBezTo>
                <a:cubicBezTo>
                  <a:pt x="557" y="553"/>
                  <a:pt x="556" y="550"/>
                  <a:pt x="554" y="550"/>
                </a:cubicBezTo>
                <a:cubicBezTo>
                  <a:pt x="551" y="551"/>
                  <a:pt x="548" y="554"/>
                  <a:pt x="544" y="554"/>
                </a:cubicBezTo>
                <a:cubicBezTo>
                  <a:pt x="540" y="554"/>
                  <a:pt x="540" y="552"/>
                  <a:pt x="537" y="552"/>
                </a:cubicBezTo>
                <a:cubicBezTo>
                  <a:pt x="532" y="552"/>
                  <a:pt x="534" y="555"/>
                  <a:pt x="530" y="552"/>
                </a:cubicBezTo>
                <a:cubicBezTo>
                  <a:pt x="527" y="551"/>
                  <a:pt x="525" y="552"/>
                  <a:pt x="520" y="550"/>
                </a:cubicBezTo>
                <a:cubicBezTo>
                  <a:pt x="519" y="550"/>
                  <a:pt x="519" y="547"/>
                  <a:pt x="518" y="547"/>
                </a:cubicBezTo>
                <a:cubicBezTo>
                  <a:pt x="517" y="546"/>
                  <a:pt x="516" y="547"/>
                  <a:pt x="515" y="547"/>
                </a:cubicBezTo>
                <a:cubicBezTo>
                  <a:pt x="512" y="546"/>
                  <a:pt x="504" y="545"/>
                  <a:pt x="509" y="541"/>
                </a:cubicBezTo>
                <a:cubicBezTo>
                  <a:pt x="504" y="541"/>
                  <a:pt x="503" y="537"/>
                  <a:pt x="498" y="537"/>
                </a:cubicBezTo>
                <a:cubicBezTo>
                  <a:pt x="497" y="536"/>
                  <a:pt x="496" y="534"/>
                  <a:pt x="496" y="532"/>
                </a:cubicBezTo>
                <a:cubicBezTo>
                  <a:pt x="488" y="531"/>
                  <a:pt x="486" y="525"/>
                  <a:pt x="477" y="524"/>
                </a:cubicBezTo>
                <a:cubicBezTo>
                  <a:pt x="476" y="518"/>
                  <a:pt x="472" y="515"/>
                  <a:pt x="474" y="506"/>
                </a:cubicBezTo>
                <a:cubicBezTo>
                  <a:pt x="473" y="498"/>
                  <a:pt x="463" y="502"/>
                  <a:pt x="468" y="494"/>
                </a:cubicBezTo>
                <a:cubicBezTo>
                  <a:pt x="466" y="494"/>
                  <a:pt x="465" y="495"/>
                  <a:pt x="464" y="496"/>
                </a:cubicBezTo>
                <a:cubicBezTo>
                  <a:pt x="462" y="496"/>
                  <a:pt x="463" y="494"/>
                  <a:pt x="462" y="493"/>
                </a:cubicBezTo>
                <a:cubicBezTo>
                  <a:pt x="461" y="491"/>
                  <a:pt x="457" y="491"/>
                  <a:pt x="457" y="487"/>
                </a:cubicBezTo>
                <a:cubicBezTo>
                  <a:pt x="457" y="485"/>
                  <a:pt x="453" y="485"/>
                  <a:pt x="451" y="485"/>
                </a:cubicBezTo>
                <a:cubicBezTo>
                  <a:pt x="451" y="484"/>
                  <a:pt x="454" y="483"/>
                  <a:pt x="453" y="481"/>
                </a:cubicBezTo>
                <a:cubicBezTo>
                  <a:pt x="453" y="481"/>
                  <a:pt x="451" y="478"/>
                  <a:pt x="451" y="478"/>
                </a:cubicBezTo>
                <a:cubicBezTo>
                  <a:pt x="450" y="477"/>
                  <a:pt x="448" y="478"/>
                  <a:pt x="448" y="478"/>
                </a:cubicBezTo>
                <a:cubicBezTo>
                  <a:pt x="446" y="476"/>
                  <a:pt x="447" y="473"/>
                  <a:pt x="446" y="472"/>
                </a:cubicBezTo>
                <a:cubicBezTo>
                  <a:pt x="441" y="468"/>
                  <a:pt x="436" y="467"/>
                  <a:pt x="434" y="459"/>
                </a:cubicBezTo>
                <a:cubicBezTo>
                  <a:pt x="431" y="456"/>
                  <a:pt x="431" y="460"/>
                  <a:pt x="427" y="457"/>
                </a:cubicBezTo>
                <a:cubicBezTo>
                  <a:pt x="428" y="453"/>
                  <a:pt x="424" y="453"/>
                  <a:pt x="423" y="452"/>
                </a:cubicBezTo>
                <a:cubicBezTo>
                  <a:pt x="422" y="449"/>
                  <a:pt x="424" y="442"/>
                  <a:pt x="418" y="442"/>
                </a:cubicBezTo>
                <a:cubicBezTo>
                  <a:pt x="419" y="433"/>
                  <a:pt x="414" y="429"/>
                  <a:pt x="408" y="427"/>
                </a:cubicBezTo>
                <a:cubicBezTo>
                  <a:pt x="407" y="429"/>
                  <a:pt x="406" y="431"/>
                  <a:pt x="405" y="433"/>
                </a:cubicBezTo>
                <a:cubicBezTo>
                  <a:pt x="403" y="437"/>
                  <a:pt x="409" y="438"/>
                  <a:pt x="410" y="440"/>
                </a:cubicBezTo>
                <a:cubicBezTo>
                  <a:pt x="411" y="441"/>
                  <a:pt x="410" y="444"/>
                  <a:pt x="410" y="444"/>
                </a:cubicBezTo>
                <a:cubicBezTo>
                  <a:pt x="410" y="444"/>
                  <a:pt x="412" y="444"/>
                  <a:pt x="412" y="444"/>
                </a:cubicBezTo>
                <a:cubicBezTo>
                  <a:pt x="413" y="447"/>
                  <a:pt x="410" y="451"/>
                  <a:pt x="414" y="452"/>
                </a:cubicBezTo>
                <a:cubicBezTo>
                  <a:pt x="417" y="452"/>
                  <a:pt x="415" y="457"/>
                  <a:pt x="418" y="461"/>
                </a:cubicBezTo>
                <a:cubicBezTo>
                  <a:pt x="418" y="462"/>
                  <a:pt x="419" y="461"/>
                  <a:pt x="420" y="463"/>
                </a:cubicBezTo>
                <a:cubicBezTo>
                  <a:pt x="420" y="466"/>
                  <a:pt x="425" y="465"/>
                  <a:pt x="423" y="472"/>
                </a:cubicBezTo>
                <a:cubicBezTo>
                  <a:pt x="424" y="474"/>
                  <a:pt x="427" y="474"/>
                  <a:pt x="429" y="474"/>
                </a:cubicBezTo>
                <a:cubicBezTo>
                  <a:pt x="427" y="476"/>
                  <a:pt x="431" y="477"/>
                  <a:pt x="431" y="478"/>
                </a:cubicBezTo>
                <a:cubicBezTo>
                  <a:pt x="431" y="479"/>
                  <a:pt x="429" y="482"/>
                  <a:pt x="429" y="481"/>
                </a:cubicBezTo>
                <a:cubicBezTo>
                  <a:pt x="430" y="484"/>
                  <a:pt x="435" y="483"/>
                  <a:pt x="433" y="489"/>
                </a:cubicBezTo>
                <a:cubicBezTo>
                  <a:pt x="430" y="487"/>
                  <a:pt x="429" y="484"/>
                  <a:pt x="423" y="485"/>
                </a:cubicBezTo>
                <a:cubicBezTo>
                  <a:pt x="426" y="478"/>
                  <a:pt x="419" y="479"/>
                  <a:pt x="420" y="474"/>
                </a:cubicBezTo>
                <a:cubicBezTo>
                  <a:pt x="419" y="471"/>
                  <a:pt x="416" y="470"/>
                  <a:pt x="414" y="468"/>
                </a:cubicBezTo>
                <a:cubicBezTo>
                  <a:pt x="412" y="467"/>
                  <a:pt x="411" y="465"/>
                  <a:pt x="410" y="463"/>
                </a:cubicBezTo>
                <a:cubicBezTo>
                  <a:pt x="407" y="462"/>
                  <a:pt x="404" y="462"/>
                  <a:pt x="403" y="459"/>
                </a:cubicBezTo>
                <a:cubicBezTo>
                  <a:pt x="403" y="454"/>
                  <a:pt x="404" y="457"/>
                  <a:pt x="406" y="457"/>
                </a:cubicBezTo>
                <a:cubicBezTo>
                  <a:pt x="408" y="449"/>
                  <a:pt x="400" y="451"/>
                  <a:pt x="401" y="444"/>
                </a:cubicBezTo>
                <a:cubicBezTo>
                  <a:pt x="397" y="443"/>
                  <a:pt x="396" y="440"/>
                  <a:pt x="392" y="440"/>
                </a:cubicBezTo>
                <a:cubicBezTo>
                  <a:pt x="392" y="436"/>
                  <a:pt x="395" y="436"/>
                  <a:pt x="392" y="431"/>
                </a:cubicBezTo>
                <a:cubicBezTo>
                  <a:pt x="391" y="430"/>
                  <a:pt x="390" y="429"/>
                  <a:pt x="390" y="429"/>
                </a:cubicBezTo>
                <a:cubicBezTo>
                  <a:pt x="388" y="425"/>
                  <a:pt x="389" y="419"/>
                  <a:pt x="380" y="420"/>
                </a:cubicBezTo>
                <a:cubicBezTo>
                  <a:pt x="382" y="418"/>
                  <a:pt x="382" y="417"/>
                  <a:pt x="380" y="414"/>
                </a:cubicBezTo>
                <a:cubicBezTo>
                  <a:pt x="380" y="414"/>
                  <a:pt x="379" y="411"/>
                  <a:pt x="379" y="411"/>
                </a:cubicBezTo>
                <a:cubicBezTo>
                  <a:pt x="378" y="410"/>
                  <a:pt x="374" y="411"/>
                  <a:pt x="373" y="411"/>
                </a:cubicBezTo>
                <a:cubicBezTo>
                  <a:pt x="372" y="409"/>
                  <a:pt x="377" y="409"/>
                  <a:pt x="377" y="409"/>
                </a:cubicBezTo>
                <a:cubicBezTo>
                  <a:pt x="376" y="405"/>
                  <a:pt x="365" y="403"/>
                  <a:pt x="360" y="401"/>
                </a:cubicBezTo>
                <a:cubicBezTo>
                  <a:pt x="359" y="400"/>
                  <a:pt x="359" y="399"/>
                  <a:pt x="358" y="398"/>
                </a:cubicBezTo>
                <a:cubicBezTo>
                  <a:pt x="357" y="395"/>
                  <a:pt x="356" y="394"/>
                  <a:pt x="354" y="392"/>
                </a:cubicBezTo>
                <a:cubicBezTo>
                  <a:pt x="353" y="390"/>
                  <a:pt x="353" y="385"/>
                  <a:pt x="351" y="381"/>
                </a:cubicBezTo>
                <a:cubicBezTo>
                  <a:pt x="350" y="380"/>
                  <a:pt x="347" y="380"/>
                  <a:pt x="347" y="379"/>
                </a:cubicBezTo>
                <a:cubicBezTo>
                  <a:pt x="346" y="376"/>
                  <a:pt x="348" y="372"/>
                  <a:pt x="343" y="373"/>
                </a:cubicBezTo>
                <a:cubicBezTo>
                  <a:pt x="344" y="366"/>
                  <a:pt x="340" y="362"/>
                  <a:pt x="336" y="357"/>
                </a:cubicBezTo>
                <a:cubicBezTo>
                  <a:pt x="334" y="354"/>
                  <a:pt x="334" y="349"/>
                  <a:pt x="330" y="351"/>
                </a:cubicBezTo>
                <a:cubicBezTo>
                  <a:pt x="333" y="329"/>
                  <a:pt x="329" y="316"/>
                  <a:pt x="330" y="289"/>
                </a:cubicBezTo>
                <a:cubicBezTo>
                  <a:pt x="330" y="288"/>
                  <a:pt x="328" y="288"/>
                  <a:pt x="328" y="286"/>
                </a:cubicBezTo>
                <a:cubicBezTo>
                  <a:pt x="327" y="285"/>
                  <a:pt x="326" y="283"/>
                  <a:pt x="324" y="282"/>
                </a:cubicBezTo>
                <a:cubicBezTo>
                  <a:pt x="324" y="281"/>
                  <a:pt x="323" y="280"/>
                  <a:pt x="321" y="280"/>
                </a:cubicBezTo>
                <a:cubicBezTo>
                  <a:pt x="320" y="271"/>
                  <a:pt x="312" y="266"/>
                  <a:pt x="306" y="260"/>
                </a:cubicBezTo>
                <a:cubicBezTo>
                  <a:pt x="305" y="259"/>
                  <a:pt x="304" y="258"/>
                  <a:pt x="304" y="256"/>
                </a:cubicBezTo>
                <a:cubicBezTo>
                  <a:pt x="305" y="257"/>
                  <a:pt x="309" y="259"/>
                  <a:pt x="310" y="256"/>
                </a:cubicBezTo>
                <a:cubicBezTo>
                  <a:pt x="313" y="256"/>
                  <a:pt x="312" y="261"/>
                  <a:pt x="317" y="260"/>
                </a:cubicBezTo>
                <a:cubicBezTo>
                  <a:pt x="318" y="261"/>
                  <a:pt x="319" y="264"/>
                  <a:pt x="319" y="267"/>
                </a:cubicBezTo>
                <a:cubicBezTo>
                  <a:pt x="328" y="266"/>
                  <a:pt x="330" y="272"/>
                  <a:pt x="336" y="274"/>
                </a:cubicBezTo>
                <a:cubicBezTo>
                  <a:pt x="335" y="281"/>
                  <a:pt x="339" y="283"/>
                  <a:pt x="341" y="286"/>
                </a:cubicBezTo>
                <a:cubicBezTo>
                  <a:pt x="343" y="285"/>
                  <a:pt x="344" y="282"/>
                  <a:pt x="343" y="280"/>
                </a:cubicBezTo>
                <a:cubicBezTo>
                  <a:pt x="343" y="278"/>
                  <a:pt x="340" y="278"/>
                  <a:pt x="339" y="276"/>
                </a:cubicBezTo>
                <a:cubicBezTo>
                  <a:pt x="338" y="273"/>
                  <a:pt x="338" y="271"/>
                  <a:pt x="338" y="269"/>
                </a:cubicBezTo>
                <a:cubicBezTo>
                  <a:pt x="337" y="268"/>
                  <a:pt x="336" y="267"/>
                  <a:pt x="336" y="267"/>
                </a:cubicBezTo>
                <a:cubicBezTo>
                  <a:pt x="335" y="266"/>
                  <a:pt x="337" y="264"/>
                  <a:pt x="338" y="265"/>
                </a:cubicBezTo>
                <a:cubicBezTo>
                  <a:pt x="335" y="261"/>
                  <a:pt x="331" y="262"/>
                  <a:pt x="332" y="258"/>
                </a:cubicBezTo>
                <a:cubicBezTo>
                  <a:pt x="323" y="259"/>
                  <a:pt x="322" y="252"/>
                  <a:pt x="313" y="252"/>
                </a:cubicBezTo>
                <a:cubicBezTo>
                  <a:pt x="316" y="246"/>
                  <a:pt x="307" y="251"/>
                  <a:pt x="310" y="245"/>
                </a:cubicBezTo>
                <a:cubicBezTo>
                  <a:pt x="308" y="243"/>
                  <a:pt x="305" y="245"/>
                  <a:pt x="302" y="241"/>
                </a:cubicBezTo>
                <a:cubicBezTo>
                  <a:pt x="302" y="239"/>
                  <a:pt x="304" y="239"/>
                  <a:pt x="306" y="239"/>
                </a:cubicBezTo>
                <a:cubicBezTo>
                  <a:pt x="308" y="234"/>
                  <a:pt x="299" y="237"/>
                  <a:pt x="300" y="237"/>
                </a:cubicBezTo>
                <a:cubicBezTo>
                  <a:pt x="298" y="236"/>
                  <a:pt x="300" y="234"/>
                  <a:pt x="298" y="233"/>
                </a:cubicBezTo>
                <a:cubicBezTo>
                  <a:pt x="298" y="233"/>
                  <a:pt x="295" y="234"/>
                  <a:pt x="295" y="233"/>
                </a:cubicBezTo>
                <a:cubicBezTo>
                  <a:pt x="294" y="232"/>
                  <a:pt x="297" y="231"/>
                  <a:pt x="297" y="230"/>
                </a:cubicBezTo>
                <a:cubicBezTo>
                  <a:pt x="296" y="227"/>
                  <a:pt x="294" y="230"/>
                  <a:pt x="291" y="230"/>
                </a:cubicBezTo>
                <a:cubicBezTo>
                  <a:pt x="287" y="227"/>
                  <a:pt x="289" y="223"/>
                  <a:pt x="287" y="220"/>
                </a:cubicBezTo>
                <a:cubicBezTo>
                  <a:pt x="286" y="219"/>
                  <a:pt x="284" y="218"/>
                  <a:pt x="282" y="219"/>
                </a:cubicBezTo>
                <a:cubicBezTo>
                  <a:pt x="288" y="208"/>
                  <a:pt x="267" y="215"/>
                  <a:pt x="269" y="204"/>
                </a:cubicBezTo>
                <a:cubicBezTo>
                  <a:pt x="270" y="204"/>
                  <a:pt x="272" y="204"/>
                  <a:pt x="274" y="204"/>
                </a:cubicBezTo>
                <a:cubicBezTo>
                  <a:pt x="275" y="199"/>
                  <a:pt x="266" y="205"/>
                  <a:pt x="269" y="198"/>
                </a:cubicBezTo>
                <a:cubicBezTo>
                  <a:pt x="265" y="198"/>
                  <a:pt x="261" y="198"/>
                  <a:pt x="257" y="198"/>
                </a:cubicBezTo>
                <a:cubicBezTo>
                  <a:pt x="262" y="195"/>
                  <a:pt x="255" y="194"/>
                  <a:pt x="259" y="192"/>
                </a:cubicBezTo>
                <a:cubicBezTo>
                  <a:pt x="260" y="189"/>
                  <a:pt x="254" y="189"/>
                  <a:pt x="255" y="191"/>
                </a:cubicBezTo>
                <a:cubicBezTo>
                  <a:pt x="252" y="187"/>
                  <a:pt x="255" y="186"/>
                  <a:pt x="252" y="181"/>
                </a:cubicBezTo>
                <a:cubicBezTo>
                  <a:pt x="248" y="181"/>
                  <a:pt x="244" y="181"/>
                  <a:pt x="241" y="181"/>
                </a:cubicBezTo>
                <a:cubicBezTo>
                  <a:pt x="242" y="179"/>
                  <a:pt x="243" y="177"/>
                  <a:pt x="244" y="174"/>
                </a:cubicBezTo>
                <a:cubicBezTo>
                  <a:pt x="243" y="170"/>
                  <a:pt x="239" y="173"/>
                  <a:pt x="242" y="168"/>
                </a:cubicBezTo>
                <a:cubicBezTo>
                  <a:pt x="236" y="169"/>
                  <a:pt x="232" y="171"/>
                  <a:pt x="224" y="170"/>
                </a:cubicBezTo>
                <a:cubicBezTo>
                  <a:pt x="224" y="165"/>
                  <a:pt x="219" y="163"/>
                  <a:pt x="214" y="161"/>
                </a:cubicBezTo>
                <a:cubicBezTo>
                  <a:pt x="213" y="160"/>
                  <a:pt x="210" y="160"/>
                  <a:pt x="209" y="159"/>
                </a:cubicBezTo>
                <a:cubicBezTo>
                  <a:pt x="208" y="159"/>
                  <a:pt x="209" y="156"/>
                  <a:pt x="209" y="155"/>
                </a:cubicBezTo>
                <a:cubicBezTo>
                  <a:pt x="208" y="154"/>
                  <a:pt x="204" y="156"/>
                  <a:pt x="205" y="153"/>
                </a:cubicBezTo>
                <a:cubicBezTo>
                  <a:pt x="199" y="151"/>
                  <a:pt x="186" y="157"/>
                  <a:pt x="183" y="153"/>
                </a:cubicBezTo>
                <a:cubicBezTo>
                  <a:pt x="183" y="153"/>
                  <a:pt x="183" y="151"/>
                  <a:pt x="183" y="151"/>
                </a:cubicBezTo>
                <a:cubicBezTo>
                  <a:pt x="181" y="151"/>
                  <a:pt x="179" y="153"/>
                  <a:pt x="179" y="153"/>
                </a:cubicBezTo>
                <a:cubicBezTo>
                  <a:pt x="177" y="153"/>
                  <a:pt x="177" y="147"/>
                  <a:pt x="170" y="150"/>
                </a:cubicBezTo>
                <a:cubicBezTo>
                  <a:pt x="170" y="145"/>
                  <a:pt x="161" y="147"/>
                  <a:pt x="166" y="142"/>
                </a:cubicBezTo>
                <a:cubicBezTo>
                  <a:pt x="165" y="142"/>
                  <a:pt x="164" y="144"/>
                  <a:pt x="162" y="144"/>
                </a:cubicBezTo>
                <a:cubicBezTo>
                  <a:pt x="161" y="144"/>
                  <a:pt x="160" y="142"/>
                  <a:pt x="160" y="142"/>
                </a:cubicBezTo>
                <a:cubicBezTo>
                  <a:pt x="157" y="143"/>
                  <a:pt x="154" y="147"/>
                  <a:pt x="151" y="144"/>
                </a:cubicBezTo>
                <a:cubicBezTo>
                  <a:pt x="147" y="144"/>
                  <a:pt x="150" y="151"/>
                  <a:pt x="149" y="153"/>
                </a:cubicBezTo>
                <a:cubicBezTo>
                  <a:pt x="148" y="153"/>
                  <a:pt x="146" y="151"/>
                  <a:pt x="144" y="151"/>
                </a:cubicBezTo>
                <a:cubicBezTo>
                  <a:pt x="141" y="152"/>
                  <a:pt x="143" y="155"/>
                  <a:pt x="142" y="155"/>
                </a:cubicBezTo>
                <a:cubicBezTo>
                  <a:pt x="140" y="156"/>
                  <a:pt x="133" y="155"/>
                  <a:pt x="131" y="157"/>
                </a:cubicBezTo>
                <a:cubicBezTo>
                  <a:pt x="129" y="158"/>
                  <a:pt x="129" y="160"/>
                  <a:pt x="127" y="161"/>
                </a:cubicBezTo>
                <a:cubicBezTo>
                  <a:pt x="124" y="161"/>
                  <a:pt x="123" y="159"/>
                  <a:pt x="119" y="159"/>
                </a:cubicBezTo>
                <a:cubicBezTo>
                  <a:pt x="122" y="156"/>
                  <a:pt x="127" y="155"/>
                  <a:pt x="125" y="148"/>
                </a:cubicBezTo>
                <a:cubicBezTo>
                  <a:pt x="128" y="148"/>
                  <a:pt x="129" y="146"/>
                  <a:pt x="129" y="144"/>
                </a:cubicBezTo>
                <a:cubicBezTo>
                  <a:pt x="128" y="142"/>
                  <a:pt x="125" y="142"/>
                  <a:pt x="123" y="142"/>
                </a:cubicBezTo>
                <a:cubicBezTo>
                  <a:pt x="121" y="144"/>
                  <a:pt x="121" y="147"/>
                  <a:pt x="118" y="150"/>
                </a:cubicBezTo>
                <a:cubicBezTo>
                  <a:pt x="116" y="151"/>
                  <a:pt x="116" y="153"/>
                  <a:pt x="114" y="153"/>
                </a:cubicBezTo>
                <a:cubicBezTo>
                  <a:pt x="112" y="153"/>
                  <a:pt x="112" y="158"/>
                  <a:pt x="108" y="157"/>
                </a:cubicBezTo>
                <a:cubicBezTo>
                  <a:pt x="109" y="160"/>
                  <a:pt x="107" y="161"/>
                  <a:pt x="105" y="161"/>
                </a:cubicBezTo>
                <a:cubicBezTo>
                  <a:pt x="105" y="163"/>
                  <a:pt x="105" y="166"/>
                  <a:pt x="105" y="168"/>
                </a:cubicBezTo>
                <a:cubicBezTo>
                  <a:pt x="99" y="170"/>
                  <a:pt x="98" y="176"/>
                  <a:pt x="93" y="179"/>
                </a:cubicBezTo>
                <a:cubicBezTo>
                  <a:pt x="93" y="180"/>
                  <a:pt x="90" y="179"/>
                  <a:pt x="90" y="179"/>
                </a:cubicBezTo>
                <a:cubicBezTo>
                  <a:pt x="89" y="180"/>
                  <a:pt x="90" y="183"/>
                  <a:pt x="90" y="183"/>
                </a:cubicBezTo>
                <a:cubicBezTo>
                  <a:pt x="89" y="183"/>
                  <a:pt x="82" y="183"/>
                  <a:pt x="84" y="185"/>
                </a:cubicBezTo>
                <a:cubicBezTo>
                  <a:pt x="88" y="188"/>
                  <a:pt x="79" y="187"/>
                  <a:pt x="77" y="191"/>
                </a:cubicBezTo>
                <a:cubicBezTo>
                  <a:pt x="76" y="191"/>
                  <a:pt x="74" y="197"/>
                  <a:pt x="73" y="196"/>
                </a:cubicBezTo>
                <a:cubicBezTo>
                  <a:pt x="71" y="194"/>
                  <a:pt x="72" y="195"/>
                  <a:pt x="71" y="198"/>
                </a:cubicBezTo>
                <a:cubicBezTo>
                  <a:pt x="68" y="198"/>
                  <a:pt x="66" y="198"/>
                  <a:pt x="64" y="198"/>
                </a:cubicBezTo>
                <a:cubicBezTo>
                  <a:pt x="60" y="200"/>
                  <a:pt x="67" y="201"/>
                  <a:pt x="58" y="202"/>
                </a:cubicBezTo>
                <a:cubicBezTo>
                  <a:pt x="54" y="202"/>
                  <a:pt x="51" y="202"/>
                  <a:pt x="47" y="204"/>
                </a:cubicBezTo>
                <a:cubicBezTo>
                  <a:pt x="44" y="205"/>
                  <a:pt x="44" y="210"/>
                  <a:pt x="39" y="207"/>
                </a:cubicBezTo>
                <a:cubicBezTo>
                  <a:pt x="39" y="202"/>
                  <a:pt x="45" y="204"/>
                  <a:pt x="49" y="202"/>
                </a:cubicBezTo>
                <a:cubicBezTo>
                  <a:pt x="50" y="201"/>
                  <a:pt x="50" y="202"/>
                  <a:pt x="50" y="200"/>
                </a:cubicBezTo>
                <a:cubicBezTo>
                  <a:pt x="51" y="197"/>
                  <a:pt x="55" y="198"/>
                  <a:pt x="58" y="198"/>
                </a:cubicBezTo>
                <a:cubicBezTo>
                  <a:pt x="61" y="198"/>
                  <a:pt x="59" y="194"/>
                  <a:pt x="60" y="192"/>
                </a:cubicBezTo>
                <a:cubicBezTo>
                  <a:pt x="61" y="191"/>
                  <a:pt x="62" y="196"/>
                  <a:pt x="65" y="191"/>
                </a:cubicBezTo>
                <a:cubicBezTo>
                  <a:pt x="66" y="190"/>
                  <a:pt x="67" y="191"/>
                  <a:pt x="67" y="189"/>
                </a:cubicBezTo>
                <a:cubicBezTo>
                  <a:pt x="67" y="186"/>
                  <a:pt x="72" y="187"/>
                  <a:pt x="75" y="185"/>
                </a:cubicBezTo>
                <a:cubicBezTo>
                  <a:pt x="75" y="182"/>
                  <a:pt x="75" y="179"/>
                  <a:pt x="75" y="176"/>
                </a:cubicBezTo>
                <a:cubicBezTo>
                  <a:pt x="81" y="182"/>
                  <a:pt x="75" y="170"/>
                  <a:pt x="82" y="172"/>
                </a:cubicBezTo>
                <a:cubicBezTo>
                  <a:pt x="83" y="167"/>
                  <a:pt x="74" y="173"/>
                  <a:pt x="77" y="166"/>
                </a:cubicBezTo>
                <a:cubicBezTo>
                  <a:pt x="75" y="171"/>
                  <a:pt x="63" y="165"/>
                  <a:pt x="62" y="170"/>
                </a:cubicBezTo>
                <a:cubicBezTo>
                  <a:pt x="59" y="171"/>
                  <a:pt x="61" y="167"/>
                  <a:pt x="60" y="166"/>
                </a:cubicBezTo>
                <a:cubicBezTo>
                  <a:pt x="57" y="165"/>
                  <a:pt x="52" y="168"/>
                  <a:pt x="49" y="166"/>
                </a:cubicBezTo>
                <a:cubicBezTo>
                  <a:pt x="51" y="162"/>
                  <a:pt x="46" y="164"/>
                  <a:pt x="45" y="163"/>
                </a:cubicBezTo>
                <a:cubicBezTo>
                  <a:pt x="44" y="161"/>
                  <a:pt x="46" y="160"/>
                  <a:pt x="47" y="161"/>
                </a:cubicBezTo>
                <a:cubicBezTo>
                  <a:pt x="43" y="156"/>
                  <a:pt x="40" y="157"/>
                  <a:pt x="37" y="151"/>
                </a:cubicBezTo>
                <a:cubicBezTo>
                  <a:pt x="35" y="154"/>
                  <a:pt x="29" y="153"/>
                  <a:pt x="24" y="153"/>
                </a:cubicBezTo>
                <a:cubicBezTo>
                  <a:pt x="24" y="151"/>
                  <a:pt x="25" y="150"/>
                  <a:pt x="26" y="150"/>
                </a:cubicBezTo>
                <a:cubicBezTo>
                  <a:pt x="25" y="146"/>
                  <a:pt x="19" y="147"/>
                  <a:pt x="21" y="140"/>
                </a:cubicBezTo>
                <a:cubicBezTo>
                  <a:pt x="20" y="138"/>
                  <a:pt x="17" y="136"/>
                  <a:pt x="17" y="138"/>
                </a:cubicBezTo>
                <a:cubicBezTo>
                  <a:pt x="12" y="138"/>
                  <a:pt x="16" y="133"/>
                  <a:pt x="17" y="131"/>
                </a:cubicBezTo>
                <a:cubicBezTo>
                  <a:pt x="17" y="130"/>
                  <a:pt x="16" y="128"/>
                  <a:pt x="17" y="127"/>
                </a:cubicBezTo>
                <a:cubicBezTo>
                  <a:pt x="17" y="127"/>
                  <a:pt x="20" y="128"/>
                  <a:pt x="21" y="127"/>
                </a:cubicBezTo>
                <a:cubicBezTo>
                  <a:pt x="22" y="126"/>
                  <a:pt x="21" y="123"/>
                  <a:pt x="22" y="122"/>
                </a:cubicBezTo>
                <a:cubicBezTo>
                  <a:pt x="27" y="121"/>
                  <a:pt x="34" y="120"/>
                  <a:pt x="37" y="118"/>
                </a:cubicBezTo>
                <a:cubicBezTo>
                  <a:pt x="40" y="116"/>
                  <a:pt x="42" y="117"/>
                  <a:pt x="45" y="116"/>
                </a:cubicBezTo>
                <a:cubicBezTo>
                  <a:pt x="48" y="115"/>
                  <a:pt x="42" y="111"/>
                  <a:pt x="52" y="112"/>
                </a:cubicBezTo>
                <a:cubicBezTo>
                  <a:pt x="51" y="108"/>
                  <a:pt x="51" y="104"/>
                  <a:pt x="49" y="97"/>
                </a:cubicBezTo>
                <a:cubicBezTo>
                  <a:pt x="45" y="93"/>
                  <a:pt x="34" y="104"/>
                  <a:pt x="30" y="99"/>
                </a:cubicBezTo>
                <a:cubicBezTo>
                  <a:pt x="27" y="96"/>
                  <a:pt x="29" y="101"/>
                  <a:pt x="22" y="101"/>
                </a:cubicBezTo>
                <a:cubicBezTo>
                  <a:pt x="21" y="98"/>
                  <a:pt x="14" y="100"/>
                  <a:pt x="9" y="97"/>
                </a:cubicBezTo>
                <a:cubicBezTo>
                  <a:pt x="9" y="97"/>
                  <a:pt x="13" y="94"/>
                  <a:pt x="9" y="94"/>
                </a:cubicBezTo>
                <a:cubicBezTo>
                  <a:pt x="6" y="93"/>
                  <a:pt x="3" y="92"/>
                  <a:pt x="2" y="86"/>
                </a:cubicBezTo>
                <a:cubicBezTo>
                  <a:pt x="13" y="87"/>
                  <a:pt x="0" y="81"/>
                  <a:pt x="13" y="82"/>
                </a:cubicBezTo>
                <a:cubicBezTo>
                  <a:pt x="15" y="82"/>
                  <a:pt x="14" y="81"/>
                  <a:pt x="13" y="81"/>
                </a:cubicBezTo>
                <a:cubicBezTo>
                  <a:pt x="14" y="77"/>
                  <a:pt x="17" y="81"/>
                  <a:pt x="17" y="81"/>
                </a:cubicBezTo>
                <a:cubicBezTo>
                  <a:pt x="20" y="81"/>
                  <a:pt x="21" y="78"/>
                  <a:pt x="24" y="79"/>
                </a:cubicBezTo>
                <a:cubicBezTo>
                  <a:pt x="25" y="79"/>
                  <a:pt x="26" y="82"/>
                  <a:pt x="28" y="82"/>
                </a:cubicBezTo>
                <a:cubicBezTo>
                  <a:pt x="32" y="83"/>
                  <a:pt x="36" y="81"/>
                  <a:pt x="41" y="82"/>
                </a:cubicBezTo>
                <a:cubicBezTo>
                  <a:pt x="44" y="83"/>
                  <a:pt x="44" y="84"/>
                  <a:pt x="47" y="82"/>
                </a:cubicBezTo>
                <a:cubicBezTo>
                  <a:pt x="49" y="82"/>
                  <a:pt x="47" y="81"/>
                  <a:pt x="47" y="79"/>
                </a:cubicBezTo>
                <a:cubicBezTo>
                  <a:pt x="49" y="79"/>
                  <a:pt x="50" y="78"/>
                  <a:pt x="50" y="77"/>
                </a:cubicBezTo>
                <a:cubicBezTo>
                  <a:pt x="51" y="72"/>
                  <a:pt x="42" y="78"/>
                  <a:pt x="45" y="71"/>
                </a:cubicBezTo>
                <a:cubicBezTo>
                  <a:pt x="40" y="70"/>
                  <a:pt x="35" y="69"/>
                  <a:pt x="30" y="68"/>
                </a:cubicBezTo>
                <a:cubicBezTo>
                  <a:pt x="32" y="64"/>
                  <a:pt x="32" y="65"/>
                  <a:pt x="28" y="62"/>
                </a:cubicBezTo>
                <a:cubicBezTo>
                  <a:pt x="27" y="62"/>
                  <a:pt x="27" y="60"/>
                  <a:pt x="26" y="60"/>
                </a:cubicBezTo>
                <a:cubicBezTo>
                  <a:pt x="25" y="59"/>
                  <a:pt x="21" y="60"/>
                  <a:pt x="19" y="58"/>
                </a:cubicBezTo>
                <a:cubicBezTo>
                  <a:pt x="19" y="58"/>
                  <a:pt x="22" y="52"/>
                  <a:pt x="19" y="53"/>
                </a:cubicBezTo>
                <a:cubicBezTo>
                  <a:pt x="18" y="53"/>
                  <a:pt x="19" y="55"/>
                  <a:pt x="17" y="55"/>
                </a:cubicBezTo>
                <a:cubicBezTo>
                  <a:pt x="15" y="54"/>
                  <a:pt x="14" y="52"/>
                  <a:pt x="11" y="53"/>
                </a:cubicBezTo>
                <a:cubicBezTo>
                  <a:pt x="15" y="47"/>
                  <a:pt x="23" y="46"/>
                  <a:pt x="30" y="43"/>
                </a:cubicBezTo>
                <a:cubicBezTo>
                  <a:pt x="28" y="37"/>
                  <a:pt x="35" y="37"/>
                  <a:pt x="37" y="34"/>
                </a:cubicBezTo>
                <a:cubicBezTo>
                  <a:pt x="39" y="32"/>
                  <a:pt x="37" y="28"/>
                  <a:pt x="39" y="27"/>
                </a:cubicBezTo>
                <a:cubicBezTo>
                  <a:pt x="44" y="31"/>
                  <a:pt x="44" y="28"/>
                  <a:pt x="52" y="28"/>
                </a:cubicBezTo>
                <a:cubicBezTo>
                  <a:pt x="56" y="23"/>
                  <a:pt x="62" y="19"/>
                  <a:pt x="73" y="21"/>
                </a:cubicBezTo>
                <a:cubicBezTo>
                  <a:pt x="75" y="22"/>
                  <a:pt x="74" y="18"/>
                  <a:pt x="75" y="17"/>
                </a:cubicBezTo>
                <a:cubicBezTo>
                  <a:pt x="78" y="15"/>
                  <a:pt x="85" y="19"/>
                  <a:pt x="86" y="14"/>
                </a:cubicBezTo>
                <a:cubicBezTo>
                  <a:pt x="88" y="13"/>
                  <a:pt x="89" y="17"/>
                  <a:pt x="90" y="17"/>
                </a:cubicBezTo>
                <a:cubicBezTo>
                  <a:pt x="93" y="18"/>
                  <a:pt x="96" y="16"/>
                  <a:pt x="95" y="21"/>
                </a:cubicBezTo>
                <a:cubicBezTo>
                  <a:pt x="103" y="21"/>
                  <a:pt x="111" y="21"/>
                  <a:pt x="119" y="21"/>
                </a:cubicBezTo>
                <a:cubicBezTo>
                  <a:pt x="111" y="29"/>
                  <a:pt x="132" y="18"/>
                  <a:pt x="125" y="27"/>
                </a:cubicBezTo>
                <a:cubicBezTo>
                  <a:pt x="129" y="27"/>
                  <a:pt x="132" y="26"/>
                  <a:pt x="132" y="23"/>
                </a:cubicBezTo>
                <a:cubicBezTo>
                  <a:pt x="136" y="27"/>
                  <a:pt x="144" y="25"/>
                  <a:pt x="149" y="27"/>
                </a:cubicBezTo>
                <a:cubicBezTo>
                  <a:pt x="150" y="27"/>
                  <a:pt x="149" y="28"/>
                  <a:pt x="151" y="28"/>
                </a:cubicBezTo>
                <a:cubicBezTo>
                  <a:pt x="153" y="28"/>
                  <a:pt x="153" y="30"/>
                  <a:pt x="155" y="30"/>
                </a:cubicBezTo>
                <a:cubicBezTo>
                  <a:pt x="160" y="31"/>
                  <a:pt x="161" y="27"/>
                  <a:pt x="164" y="30"/>
                </a:cubicBezTo>
                <a:cubicBezTo>
                  <a:pt x="165" y="31"/>
                  <a:pt x="186" y="31"/>
                  <a:pt x="188" y="32"/>
                </a:cubicBezTo>
                <a:cubicBezTo>
                  <a:pt x="191" y="34"/>
                  <a:pt x="202" y="35"/>
                  <a:pt x="209" y="36"/>
                </a:cubicBezTo>
                <a:cubicBezTo>
                  <a:pt x="211" y="38"/>
                  <a:pt x="214" y="40"/>
                  <a:pt x="214" y="43"/>
                </a:cubicBezTo>
                <a:cubicBezTo>
                  <a:pt x="221" y="44"/>
                  <a:pt x="224" y="48"/>
                  <a:pt x="229" y="45"/>
                </a:cubicBezTo>
                <a:cubicBezTo>
                  <a:pt x="230" y="51"/>
                  <a:pt x="239" y="48"/>
                  <a:pt x="244" y="49"/>
                </a:cubicBezTo>
                <a:cubicBezTo>
                  <a:pt x="244" y="47"/>
                  <a:pt x="242" y="47"/>
                  <a:pt x="241" y="47"/>
                </a:cubicBezTo>
                <a:cubicBezTo>
                  <a:pt x="244" y="43"/>
                  <a:pt x="249" y="39"/>
                  <a:pt x="255" y="38"/>
                </a:cubicBezTo>
                <a:cubicBezTo>
                  <a:pt x="255" y="41"/>
                  <a:pt x="257" y="42"/>
                  <a:pt x="257" y="40"/>
                </a:cubicBezTo>
                <a:cubicBezTo>
                  <a:pt x="259" y="40"/>
                  <a:pt x="259" y="43"/>
                  <a:pt x="261" y="43"/>
                </a:cubicBezTo>
                <a:cubicBezTo>
                  <a:pt x="265" y="44"/>
                  <a:pt x="265" y="41"/>
                  <a:pt x="265" y="38"/>
                </a:cubicBezTo>
                <a:cubicBezTo>
                  <a:pt x="269" y="37"/>
                  <a:pt x="270" y="39"/>
                  <a:pt x="272" y="40"/>
                </a:cubicBezTo>
                <a:cubicBezTo>
                  <a:pt x="274" y="38"/>
                  <a:pt x="272" y="35"/>
                  <a:pt x="276" y="32"/>
                </a:cubicBezTo>
                <a:cubicBezTo>
                  <a:pt x="279" y="32"/>
                  <a:pt x="281" y="35"/>
                  <a:pt x="282" y="32"/>
                </a:cubicBezTo>
                <a:cubicBezTo>
                  <a:pt x="285" y="33"/>
                  <a:pt x="283" y="36"/>
                  <a:pt x="280" y="36"/>
                </a:cubicBezTo>
                <a:cubicBezTo>
                  <a:pt x="282" y="41"/>
                  <a:pt x="295" y="31"/>
                  <a:pt x="298" y="38"/>
                </a:cubicBezTo>
                <a:cubicBezTo>
                  <a:pt x="304" y="38"/>
                  <a:pt x="294" y="32"/>
                  <a:pt x="300" y="32"/>
                </a:cubicBezTo>
                <a:cubicBezTo>
                  <a:pt x="301" y="30"/>
                  <a:pt x="303" y="28"/>
                  <a:pt x="306" y="28"/>
                </a:cubicBezTo>
                <a:cubicBezTo>
                  <a:pt x="306" y="30"/>
                  <a:pt x="306" y="32"/>
                  <a:pt x="306" y="34"/>
                </a:cubicBezTo>
                <a:cubicBezTo>
                  <a:pt x="310" y="30"/>
                  <a:pt x="311" y="37"/>
                  <a:pt x="315" y="38"/>
                </a:cubicBezTo>
                <a:cubicBezTo>
                  <a:pt x="321" y="38"/>
                  <a:pt x="325" y="37"/>
                  <a:pt x="326" y="34"/>
                </a:cubicBezTo>
                <a:cubicBezTo>
                  <a:pt x="329" y="36"/>
                  <a:pt x="334" y="36"/>
                  <a:pt x="332" y="41"/>
                </a:cubicBezTo>
                <a:cubicBezTo>
                  <a:pt x="336" y="40"/>
                  <a:pt x="341" y="39"/>
                  <a:pt x="341" y="34"/>
                </a:cubicBezTo>
                <a:cubicBezTo>
                  <a:pt x="346" y="37"/>
                  <a:pt x="348" y="33"/>
                  <a:pt x="352" y="38"/>
                </a:cubicBezTo>
                <a:cubicBezTo>
                  <a:pt x="357" y="38"/>
                  <a:pt x="361" y="38"/>
                  <a:pt x="365" y="38"/>
                </a:cubicBezTo>
                <a:cubicBezTo>
                  <a:pt x="366" y="38"/>
                  <a:pt x="363" y="41"/>
                  <a:pt x="364" y="41"/>
                </a:cubicBezTo>
                <a:cubicBezTo>
                  <a:pt x="363" y="41"/>
                  <a:pt x="369" y="43"/>
                  <a:pt x="367" y="43"/>
                </a:cubicBezTo>
                <a:cubicBezTo>
                  <a:pt x="369" y="44"/>
                  <a:pt x="370" y="41"/>
                  <a:pt x="373" y="41"/>
                </a:cubicBezTo>
                <a:cubicBezTo>
                  <a:pt x="373" y="42"/>
                  <a:pt x="373" y="45"/>
                  <a:pt x="373" y="45"/>
                </a:cubicBezTo>
                <a:cubicBezTo>
                  <a:pt x="378" y="48"/>
                  <a:pt x="386" y="44"/>
                  <a:pt x="392" y="45"/>
                </a:cubicBezTo>
                <a:cubicBezTo>
                  <a:pt x="392" y="47"/>
                  <a:pt x="395" y="47"/>
                  <a:pt x="397" y="47"/>
                </a:cubicBezTo>
                <a:cubicBezTo>
                  <a:pt x="394" y="54"/>
                  <a:pt x="404" y="48"/>
                  <a:pt x="403" y="53"/>
                </a:cubicBezTo>
                <a:cubicBezTo>
                  <a:pt x="404" y="57"/>
                  <a:pt x="399" y="55"/>
                  <a:pt x="399" y="58"/>
                </a:cubicBezTo>
                <a:cubicBezTo>
                  <a:pt x="398" y="61"/>
                  <a:pt x="401" y="62"/>
                  <a:pt x="401" y="64"/>
                </a:cubicBezTo>
                <a:cubicBezTo>
                  <a:pt x="421" y="62"/>
                  <a:pt x="438" y="61"/>
                  <a:pt x="453" y="68"/>
                </a:cubicBezTo>
                <a:cubicBezTo>
                  <a:pt x="452" y="69"/>
                  <a:pt x="451" y="71"/>
                  <a:pt x="451" y="73"/>
                </a:cubicBezTo>
                <a:cubicBezTo>
                  <a:pt x="455" y="73"/>
                  <a:pt x="455" y="71"/>
                  <a:pt x="459" y="71"/>
                </a:cubicBezTo>
                <a:cubicBezTo>
                  <a:pt x="457" y="65"/>
                  <a:pt x="458" y="67"/>
                  <a:pt x="457" y="60"/>
                </a:cubicBezTo>
                <a:cubicBezTo>
                  <a:pt x="458" y="57"/>
                  <a:pt x="472" y="57"/>
                  <a:pt x="468" y="55"/>
                </a:cubicBezTo>
                <a:cubicBezTo>
                  <a:pt x="469" y="51"/>
                  <a:pt x="471" y="54"/>
                  <a:pt x="474" y="55"/>
                </a:cubicBezTo>
                <a:cubicBezTo>
                  <a:pt x="474" y="57"/>
                  <a:pt x="477" y="56"/>
                  <a:pt x="477" y="58"/>
                </a:cubicBezTo>
                <a:cubicBezTo>
                  <a:pt x="485" y="60"/>
                  <a:pt x="490" y="57"/>
                  <a:pt x="496" y="58"/>
                </a:cubicBezTo>
                <a:cubicBezTo>
                  <a:pt x="496" y="58"/>
                  <a:pt x="496" y="60"/>
                  <a:pt x="498" y="60"/>
                </a:cubicBezTo>
                <a:cubicBezTo>
                  <a:pt x="499" y="60"/>
                  <a:pt x="500" y="62"/>
                  <a:pt x="502" y="62"/>
                </a:cubicBezTo>
                <a:cubicBezTo>
                  <a:pt x="508" y="62"/>
                  <a:pt x="514" y="58"/>
                  <a:pt x="524" y="60"/>
                </a:cubicBezTo>
                <a:cubicBezTo>
                  <a:pt x="529" y="56"/>
                  <a:pt x="528" y="53"/>
                  <a:pt x="530" y="49"/>
                </a:cubicBezTo>
                <a:cubicBezTo>
                  <a:pt x="528" y="43"/>
                  <a:pt x="523" y="45"/>
                  <a:pt x="522" y="43"/>
                </a:cubicBezTo>
                <a:cubicBezTo>
                  <a:pt x="523" y="34"/>
                  <a:pt x="540" y="39"/>
                  <a:pt x="544" y="41"/>
                </a:cubicBezTo>
                <a:cubicBezTo>
                  <a:pt x="544" y="44"/>
                  <a:pt x="542" y="45"/>
                  <a:pt x="539" y="45"/>
                </a:cubicBezTo>
                <a:cubicBezTo>
                  <a:pt x="543" y="49"/>
                  <a:pt x="539" y="50"/>
                  <a:pt x="537" y="53"/>
                </a:cubicBezTo>
                <a:cubicBezTo>
                  <a:pt x="536" y="57"/>
                  <a:pt x="540" y="56"/>
                  <a:pt x="543" y="56"/>
                </a:cubicBezTo>
                <a:cubicBezTo>
                  <a:pt x="540" y="62"/>
                  <a:pt x="544" y="63"/>
                  <a:pt x="541" y="68"/>
                </a:cubicBezTo>
                <a:cubicBezTo>
                  <a:pt x="546" y="71"/>
                  <a:pt x="550" y="59"/>
                  <a:pt x="548" y="60"/>
                </a:cubicBezTo>
                <a:cubicBezTo>
                  <a:pt x="549" y="59"/>
                  <a:pt x="554" y="65"/>
                  <a:pt x="552" y="56"/>
                </a:cubicBezTo>
                <a:cubicBezTo>
                  <a:pt x="560" y="58"/>
                  <a:pt x="558" y="49"/>
                  <a:pt x="563" y="47"/>
                </a:cubicBezTo>
                <a:cubicBezTo>
                  <a:pt x="561" y="42"/>
                  <a:pt x="558" y="38"/>
                  <a:pt x="550" y="38"/>
                </a:cubicBezTo>
                <a:cubicBezTo>
                  <a:pt x="554" y="35"/>
                  <a:pt x="546" y="30"/>
                  <a:pt x="541" y="28"/>
                </a:cubicBezTo>
                <a:cubicBezTo>
                  <a:pt x="541" y="26"/>
                  <a:pt x="541" y="23"/>
                  <a:pt x="539" y="23"/>
                </a:cubicBezTo>
                <a:cubicBezTo>
                  <a:pt x="539" y="19"/>
                  <a:pt x="544" y="17"/>
                  <a:pt x="544" y="14"/>
                </a:cubicBezTo>
                <a:cubicBezTo>
                  <a:pt x="544" y="13"/>
                  <a:pt x="549" y="11"/>
                  <a:pt x="548" y="10"/>
                </a:cubicBezTo>
                <a:cubicBezTo>
                  <a:pt x="543" y="5"/>
                  <a:pt x="555" y="11"/>
                  <a:pt x="550" y="6"/>
                </a:cubicBezTo>
                <a:cubicBezTo>
                  <a:pt x="550" y="0"/>
                  <a:pt x="555" y="8"/>
                  <a:pt x="556" y="8"/>
                </a:cubicBezTo>
                <a:cubicBezTo>
                  <a:pt x="558" y="9"/>
                  <a:pt x="561" y="7"/>
                  <a:pt x="563" y="8"/>
                </a:cubicBezTo>
                <a:cubicBezTo>
                  <a:pt x="564" y="8"/>
                  <a:pt x="560" y="11"/>
                  <a:pt x="561" y="12"/>
                </a:cubicBezTo>
                <a:cubicBezTo>
                  <a:pt x="562" y="12"/>
                  <a:pt x="566" y="11"/>
                  <a:pt x="567" y="12"/>
                </a:cubicBezTo>
                <a:cubicBezTo>
                  <a:pt x="568" y="13"/>
                  <a:pt x="566" y="16"/>
                  <a:pt x="567" y="17"/>
                </a:cubicBezTo>
                <a:cubicBezTo>
                  <a:pt x="567" y="18"/>
                  <a:pt x="570" y="17"/>
                  <a:pt x="571" y="17"/>
                </a:cubicBezTo>
                <a:cubicBezTo>
                  <a:pt x="572" y="22"/>
                  <a:pt x="567" y="20"/>
                  <a:pt x="571" y="25"/>
                </a:cubicBezTo>
                <a:cubicBezTo>
                  <a:pt x="571" y="26"/>
                  <a:pt x="573" y="26"/>
                  <a:pt x="572" y="28"/>
                </a:cubicBezTo>
                <a:cubicBezTo>
                  <a:pt x="572" y="28"/>
                  <a:pt x="571" y="29"/>
                  <a:pt x="571" y="30"/>
                </a:cubicBezTo>
                <a:cubicBezTo>
                  <a:pt x="570" y="33"/>
                  <a:pt x="569" y="34"/>
                  <a:pt x="569" y="36"/>
                </a:cubicBezTo>
                <a:cubicBezTo>
                  <a:pt x="568" y="39"/>
                  <a:pt x="581" y="40"/>
                  <a:pt x="578" y="34"/>
                </a:cubicBezTo>
                <a:cubicBezTo>
                  <a:pt x="582" y="34"/>
                  <a:pt x="580" y="39"/>
                  <a:pt x="585" y="38"/>
                </a:cubicBezTo>
                <a:cubicBezTo>
                  <a:pt x="582" y="41"/>
                  <a:pt x="587" y="41"/>
                  <a:pt x="585" y="47"/>
                </a:cubicBezTo>
                <a:cubicBezTo>
                  <a:pt x="594" y="48"/>
                  <a:pt x="592" y="41"/>
                  <a:pt x="598" y="45"/>
                </a:cubicBezTo>
                <a:cubicBezTo>
                  <a:pt x="600" y="46"/>
                  <a:pt x="600" y="44"/>
                  <a:pt x="600" y="43"/>
                </a:cubicBezTo>
                <a:cubicBezTo>
                  <a:pt x="605" y="45"/>
                  <a:pt x="598" y="45"/>
                  <a:pt x="602" y="49"/>
                </a:cubicBezTo>
                <a:cubicBezTo>
                  <a:pt x="602" y="49"/>
                  <a:pt x="606" y="51"/>
                  <a:pt x="606" y="51"/>
                </a:cubicBezTo>
                <a:cubicBezTo>
                  <a:pt x="606" y="54"/>
                  <a:pt x="599" y="56"/>
                  <a:pt x="602" y="62"/>
                </a:cubicBezTo>
                <a:close/>
                <a:moveTo>
                  <a:pt x="380" y="82"/>
                </a:moveTo>
                <a:cubicBezTo>
                  <a:pt x="380" y="79"/>
                  <a:pt x="383" y="78"/>
                  <a:pt x="380" y="77"/>
                </a:cubicBezTo>
                <a:cubicBezTo>
                  <a:pt x="380" y="78"/>
                  <a:pt x="380" y="79"/>
                  <a:pt x="379" y="79"/>
                </a:cubicBezTo>
                <a:cubicBezTo>
                  <a:pt x="378" y="77"/>
                  <a:pt x="379" y="73"/>
                  <a:pt x="377" y="73"/>
                </a:cubicBezTo>
                <a:cubicBezTo>
                  <a:pt x="374" y="76"/>
                  <a:pt x="366" y="82"/>
                  <a:pt x="362" y="77"/>
                </a:cubicBezTo>
                <a:cubicBezTo>
                  <a:pt x="361" y="72"/>
                  <a:pt x="370" y="78"/>
                  <a:pt x="367" y="71"/>
                </a:cubicBezTo>
                <a:cubicBezTo>
                  <a:pt x="366" y="71"/>
                  <a:pt x="364" y="71"/>
                  <a:pt x="364" y="69"/>
                </a:cubicBezTo>
                <a:cubicBezTo>
                  <a:pt x="360" y="68"/>
                  <a:pt x="359" y="72"/>
                  <a:pt x="356" y="73"/>
                </a:cubicBezTo>
                <a:cubicBezTo>
                  <a:pt x="352" y="74"/>
                  <a:pt x="348" y="74"/>
                  <a:pt x="343" y="75"/>
                </a:cubicBezTo>
                <a:cubicBezTo>
                  <a:pt x="343" y="75"/>
                  <a:pt x="343" y="77"/>
                  <a:pt x="341" y="77"/>
                </a:cubicBezTo>
                <a:cubicBezTo>
                  <a:pt x="335" y="79"/>
                  <a:pt x="329" y="79"/>
                  <a:pt x="323" y="79"/>
                </a:cubicBezTo>
                <a:cubicBezTo>
                  <a:pt x="323" y="82"/>
                  <a:pt x="320" y="84"/>
                  <a:pt x="323" y="84"/>
                </a:cubicBezTo>
                <a:cubicBezTo>
                  <a:pt x="323" y="82"/>
                  <a:pt x="325" y="83"/>
                  <a:pt x="324" y="86"/>
                </a:cubicBezTo>
                <a:cubicBezTo>
                  <a:pt x="333" y="87"/>
                  <a:pt x="344" y="79"/>
                  <a:pt x="347" y="86"/>
                </a:cubicBezTo>
                <a:cubicBezTo>
                  <a:pt x="343" y="82"/>
                  <a:pt x="345" y="87"/>
                  <a:pt x="341" y="88"/>
                </a:cubicBezTo>
                <a:cubicBezTo>
                  <a:pt x="338" y="88"/>
                  <a:pt x="335" y="89"/>
                  <a:pt x="334" y="92"/>
                </a:cubicBezTo>
                <a:cubicBezTo>
                  <a:pt x="344" y="93"/>
                  <a:pt x="349" y="90"/>
                  <a:pt x="358" y="90"/>
                </a:cubicBezTo>
                <a:cubicBezTo>
                  <a:pt x="358" y="92"/>
                  <a:pt x="358" y="95"/>
                  <a:pt x="360" y="96"/>
                </a:cubicBezTo>
                <a:cubicBezTo>
                  <a:pt x="360" y="93"/>
                  <a:pt x="363" y="94"/>
                  <a:pt x="365" y="94"/>
                </a:cubicBezTo>
                <a:cubicBezTo>
                  <a:pt x="366" y="90"/>
                  <a:pt x="367" y="87"/>
                  <a:pt x="369" y="86"/>
                </a:cubicBezTo>
                <a:cubicBezTo>
                  <a:pt x="373" y="83"/>
                  <a:pt x="372" y="86"/>
                  <a:pt x="377" y="86"/>
                </a:cubicBezTo>
                <a:cubicBezTo>
                  <a:pt x="377" y="84"/>
                  <a:pt x="377" y="82"/>
                  <a:pt x="380" y="82"/>
                </a:cubicBezTo>
                <a:close/>
                <a:moveTo>
                  <a:pt x="393" y="146"/>
                </a:moveTo>
                <a:cubicBezTo>
                  <a:pt x="395" y="141"/>
                  <a:pt x="401" y="143"/>
                  <a:pt x="403" y="140"/>
                </a:cubicBezTo>
                <a:cubicBezTo>
                  <a:pt x="403" y="140"/>
                  <a:pt x="406" y="141"/>
                  <a:pt x="406" y="140"/>
                </a:cubicBezTo>
                <a:cubicBezTo>
                  <a:pt x="409" y="139"/>
                  <a:pt x="413" y="140"/>
                  <a:pt x="416" y="138"/>
                </a:cubicBezTo>
                <a:cubicBezTo>
                  <a:pt x="416" y="138"/>
                  <a:pt x="417" y="135"/>
                  <a:pt x="418" y="135"/>
                </a:cubicBezTo>
                <a:cubicBezTo>
                  <a:pt x="422" y="131"/>
                  <a:pt x="426" y="136"/>
                  <a:pt x="427" y="133"/>
                </a:cubicBezTo>
                <a:cubicBezTo>
                  <a:pt x="426" y="133"/>
                  <a:pt x="425" y="131"/>
                  <a:pt x="427" y="131"/>
                </a:cubicBezTo>
                <a:cubicBezTo>
                  <a:pt x="431" y="131"/>
                  <a:pt x="431" y="129"/>
                  <a:pt x="433" y="131"/>
                </a:cubicBezTo>
                <a:cubicBezTo>
                  <a:pt x="434" y="132"/>
                  <a:pt x="435" y="129"/>
                  <a:pt x="434" y="129"/>
                </a:cubicBezTo>
                <a:cubicBezTo>
                  <a:pt x="431" y="130"/>
                  <a:pt x="435" y="125"/>
                  <a:pt x="438" y="129"/>
                </a:cubicBezTo>
                <a:cubicBezTo>
                  <a:pt x="439" y="126"/>
                  <a:pt x="442" y="124"/>
                  <a:pt x="442" y="120"/>
                </a:cubicBezTo>
                <a:cubicBezTo>
                  <a:pt x="435" y="118"/>
                  <a:pt x="434" y="123"/>
                  <a:pt x="427" y="122"/>
                </a:cubicBezTo>
                <a:cubicBezTo>
                  <a:pt x="427" y="125"/>
                  <a:pt x="425" y="126"/>
                  <a:pt x="423" y="127"/>
                </a:cubicBezTo>
                <a:cubicBezTo>
                  <a:pt x="417" y="130"/>
                  <a:pt x="419" y="126"/>
                  <a:pt x="414" y="127"/>
                </a:cubicBezTo>
                <a:cubicBezTo>
                  <a:pt x="413" y="127"/>
                  <a:pt x="413" y="129"/>
                  <a:pt x="410" y="129"/>
                </a:cubicBezTo>
                <a:cubicBezTo>
                  <a:pt x="408" y="129"/>
                  <a:pt x="407" y="126"/>
                  <a:pt x="403" y="127"/>
                </a:cubicBezTo>
                <a:cubicBezTo>
                  <a:pt x="402" y="126"/>
                  <a:pt x="403" y="124"/>
                  <a:pt x="401" y="123"/>
                </a:cubicBezTo>
                <a:cubicBezTo>
                  <a:pt x="401" y="126"/>
                  <a:pt x="400" y="128"/>
                  <a:pt x="399" y="129"/>
                </a:cubicBezTo>
                <a:cubicBezTo>
                  <a:pt x="399" y="132"/>
                  <a:pt x="402" y="131"/>
                  <a:pt x="403" y="133"/>
                </a:cubicBezTo>
                <a:cubicBezTo>
                  <a:pt x="397" y="131"/>
                  <a:pt x="397" y="135"/>
                  <a:pt x="395" y="137"/>
                </a:cubicBezTo>
                <a:cubicBezTo>
                  <a:pt x="393" y="139"/>
                  <a:pt x="388" y="137"/>
                  <a:pt x="388" y="140"/>
                </a:cubicBezTo>
                <a:cubicBezTo>
                  <a:pt x="388" y="145"/>
                  <a:pt x="379" y="139"/>
                  <a:pt x="382" y="146"/>
                </a:cubicBezTo>
                <a:cubicBezTo>
                  <a:pt x="386" y="146"/>
                  <a:pt x="390" y="146"/>
                  <a:pt x="393" y="146"/>
                </a:cubicBezTo>
                <a:close/>
                <a:moveTo>
                  <a:pt x="530" y="219"/>
                </a:moveTo>
                <a:cubicBezTo>
                  <a:pt x="528" y="219"/>
                  <a:pt x="528" y="220"/>
                  <a:pt x="528" y="220"/>
                </a:cubicBezTo>
                <a:cubicBezTo>
                  <a:pt x="527" y="221"/>
                  <a:pt x="522" y="222"/>
                  <a:pt x="522" y="222"/>
                </a:cubicBezTo>
                <a:cubicBezTo>
                  <a:pt x="521" y="224"/>
                  <a:pt x="524" y="230"/>
                  <a:pt x="520" y="230"/>
                </a:cubicBezTo>
                <a:cubicBezTo>
                  <a:pt x="520" y="228"/>
                  <a:pt x="521" y="224"/>
                  <a:pt x="518" y="224"/>
                </a:cubicBezTo>
                <a:cubicBezTo>
                  <a:pt x="518" y="227"/>
                  <a:pt x="518" y="229"/>
                  <a:pt x="518" y="232"/>
                </a:cubicBezTo>
                <a:cubicBezTo>
                  <a:pt x="521" y="232"/>
                  <a:pt x="525" y="232"/>
                  <a:pt x="528" y="232"/>
                </a:cubicBezTo>
                <a:cubicBezTo>
                  <a:pt x="526" y="234"/>
                  <a:pt x="531" y="237"/>
                  <a:pt x="531" y="239"/>
                </a:cubicBezTo>
                <a:cubicBezTo>
                  <a:pt x="533" y="245"/>
                  <a:pt x="534" y="243"/>
                  <a:pt x="537" y="247"/>
                </a:cubicBezTo>
                <a:cubicBezTo>
                  <a:pt x="535" y="247"/>
                  <a:pt x="533" y="247"/>
                  <a:pt x="533" y="250"/>
                </a:cubicBezTo>
                <a:cubicBezTo>
                  <a:pt x="533" y="253"/>
                  <a:pt x="536" y="253"/>
                  <a:pt x="535" y="256"/>
                </a:cubicBezTo>
                <a:cubicBezTo>
                  <a:pt x="538" y="256"/>
                  <a:pt x="540" y="256"/>
                  <a:pt x="543" y="256"/>
                </a:cubicBezTo>
                <a:cubicBezTo>
                  <a:pt x="545" y="254"/>
                  <a:pt x="545" y="249"/>
                  <a:pt x="544" y="245"/>
                </a:cubicBezTo>
                <a:cubicBezTo>
                  <a:pt x="542" y="244"/>
                  <a:pt x="540" y="243"/>
                  <a:pt x="539" y="241"/>
                </a:cubicBezTo>
                <a:cubicBezTo>
                  <a:pt x="542" y="231"/>
                  <a:pt x="539" y="236"/>
                  <a:pt x="537" y="233"/>
                </a:cubicBezTo>
                <a:cubicBezTo>
                  <a:pt x="534" y="230"/>
                  <a:pt x="535" y="223"/>
                  <a:pt x="533" y="219"/>
                </a:cubicBezTo>
                <a:cubicBezTo>
                  <a:pt x="532" y="219"/>
                  <a:pt x="531" y="218"/>
                  <a:pt x="530" y="219"/>
                </a:cubicBezTo>
                <a:close/>
                <a:moveTo>
                  <a:pt x="602" y="276"/>
                </a:moveTo>
                <a:cubicBezTo>
                  <a:pt x="596" y="274"/>
                  <a:pt x="598" y="279"/>
                  <a:pt x="595" y="280"/>
                </a:cubicBezTo>
                <a:cubicBezTo>
                  <a:pt x="594" y="279"/>
                  <a:pt x="593" y="278"/>
                  <a:pt x="591" y="278"/>
                </a:cubicBezTo>
                <a:cubicBezTo>
                  <a:pt x="591" y="285"/>
                  <a:pt x="584" y="281"/>
                  <a:pt x="582" y="284"/>
                </a:cubicBezTo>
                <a:cubicBezTo>
                  <a:pt x="580" y="285"/>
                  <a:pt x="582" y="286"/>
                  <a:pt x="580" y="288"/>
                </a:cubicBezTo>
                <a:cubicBezTo>
                  <a:pt x="579" y="288"/>
                  <a:pt x="576" y="287"/>
                  <a:pt x="576" y="289"/>
                </a:cubicBezTo>
                <a:cubicBezTo>
                  <a:pt x="579" y="290"/>
                  <a:pt x="576" y="292"/>
                  <a:pt x="576" y="295"/>
                </a:cubicBezTo>
                <a:cubicBezTo>
                  <a:pt x="580" y="298"/>
                  <a:pt x="581" y="292"/>
                  <a:pt x="584" y="291"/>
                </a:cubicBezTo>
                <a:cubicBezTo>
                  <a:pt x="587" y="290"/>
                  <a:pt x="591" y="292"/>
                  <a:pt x="595" y="291"/>
                </a:cubicBezTo>
                <a:cubicBezTo>
                  <a:pt x="597" y="291"/>
                  <a:pt x="597" y="290"/>
                  <a:pt x="600" y="289"/>
                </a:cubicBezTo>
                <a:cubicBezTo>
                  <a:pt x="605" y="289"/>
                  <a:pt x="610" y="291"/>
                  <a:pt x="612" y="293"/>
                </a:cubicBezTo>
                <a:cubicBezTo>
                  <a:pt x="610" y="294"/>
                  <a:pt x="608" y="293"/>
                  <a:pt x="608" y="295"/>
                </a:cubicBezTo>
                <a:cubicBezTo>
                  <a:pt x="609" y="294"/>
                  <a:pt x="610" y="297"/>
                  <a:pt x="610" y="297"/>
                </a:cubicBezTo>
                <a:cubicBezTo>
                  <a:pt x="611" y="297"/>
                  <a:pt x="612" y="295"/>
                  <a:pt x="612" y="295"/>
                </a:cubicBezTo>
                <a:cubicBezTo>
                  <a:pt x="619" y="296"/>
                  <a:pt x="616" y="296"/>
                  <a:pt x="621" y="293"/>
                </a:cubicBezTo>
                <a:cubicBezTo>
                  <a:pt x="627" y="290"/>
                  <a:pt x="630" y="295"/>
                  <a:pt x="634" y="291"/>
                </a:cubicBezTo>
                <a:cubicBezTo>
                  <a:pt x="629" y="290"/>
                  <a:pt x="635" y="283"/>
                  <a:pt x="630" y="288"/>
                </a:cubicBezTo>
                <a:cubicBezTo>
                  <a:pt x="627" y="291"/>
                  <a:pt x="626" y="280"/>
                  <a:pt x="626" y="280"/>
                </a:cubicBezTo>
                <a:cubicBezTo>
                  <a:pt x="626" y="279"/>
                  <a:pt x="621" y="280"/>
                  <a:pt x="623" y="276"/>
                </a:cubicBezTo>
                <a:cubicBezTo>
                  <a:pt x="620" y="276"/>
                  <a:pt x="616" y="276"/>
                  <a:pt x="613" y="276"/>
                </a:cubicBezTo>
                <a:cubicBezTo>
                  <a:pt x="614" y="274"/>
                  <a:pt x="616" y="273"/>
                  <a:pt x="613" y="271"/>
                </a:cubicBezTo>
                <a:cubicBezTo>
                  <a:pt x="607" y="273"/>
                  <a:pt x="609" y="271"/>
                  <a:pt x="602" y="271"/>
                </a:cubicBezTo>
                <a:cubicBezTo>
                  <a:pt x="601" y="273"/>
                  <a:pt x="600" y="274"/>
                  <a:pt x="602" y="276"/>
                </a:cubicBezTo>
                <a:close/>
                <a:moveTo>
                  <a:pt x="653" y="323"/>
                </a:moveTo>
                <a:cubicBezTo>
                  <a:pt x="651" y="323"/>
                  <a:pt x="650" y="323"/>
                  <a:pt x="651" y="321"/>
                </a:cubicBezTo>
                <a:cubicBezTo>
                  <a:pt x="659" y="323"/>
                  <a:pt x="651" y="309"/>
                  <a:pt x="658" y="310"/>
                </a:cubicBezTo>
                <a:cubicBezTo>
                  <a:pt x="662" y="314"/>
                  <a:pt x="663" y="309"/>
                  <a:pt x="669" y="310"/>
                </a:cubicBezTo>
                <a:cubicBezTo>
                  <a:pt x="666" y="299"/>
                  <a:pt x="653" y="297"/>
                  <a:pt x="641" y="299"/>
                </a:cubicBezTo>
                <a:cubicBezTo>
                  <a:pt x="640" y="298"/>
                  <a:pt x="639" y="297"/>
                  <a:pt x="639" y="295"/>
                </a:cubicBezTo>
                <a:cubicBezTo>
                  <a:pt x="635" y="294"/>
                  <a:pt x="634" y="299"/>
                  <a:pt x="630" y="299"/>
                </a:cubicBezTo>
                <a:cubicBezTo>
                  <a:pt x="628" y="299"/>
                  <a:pt x="627" y="296"/>
                  <a:pt x="625" y="297"/>
                </a:cubicBezTo>
                <a:cubicBezTo>
                  <a:pt x="622" y="298"/>
                  <a:pt x="621" y="300"/>
                  <a:pt x="619" y="301"/>
                </a:cubicBezTo>
                <a:cubicBezTo>
                  <a:pt x="616" y="302"/>
                  <a:pt x="614" y="301"/>
                  <a:pt x="612" y="302"/>
                </a:cubicBezTo>
                <a:cubicBezTo>
                  <a:pt x="612" y="306"/>
                  <a:pt x="610" y="307"/>
                  <a:pt x="608" y="308"/>
                </a:cubicBezTo>
                <a:cubicBezTo>
                  <a:pt x="608" y="323"/>
                  <a:pt x="605" y="324"/>
                  <a:pt x="606" y="340"/>
                </a:cubicBezTo>
                <a:cubicBezTo>
                  <a:pt x="613" y="342"/>
                  <a:pt x="609" y="335"/>
                  <a:pt x="615" y="336"/>
                </a:cubicBezTo>
                <a:cubicBezTo>
                  <a:pt x="615" y="333"/>
                  <a:pt x="616" y="330"/>
                  <a:pt x="617" y="329"/>
                </a:cubicBezTo>
                <a:cubicBezTo>
                  <a:pt x="620" y="324"/>
                  <a:pt x="618" y="319"/>
                  <a:pt x="619" y="314"/>
                </a:cubicBezTo>
                <a:cubicBezTo>
                  <a:pt x="619" y="313"/>
                  <a:pt x="622" y="311"/>
                  <a:pt x="623" y="310"/>
                </a:cubicBezTo>
                <a:cubicBezTo>
                  <a:pt x="624" y="308"/>
                  <a:pt x="622" y="304"/>
                  <a:pt x="625" y="304"/>
                </a:cubicBezTo>
                <a:cubicBezTo>
                  <a:pt x="628" y="304"/>
                  <a:pt x="630" y="304"/>
                  <a:pt x="632" y="302"/>
                </a:cubicBezTo>
                <a:cubicBezTo>
                  <a:pt x="629" y="309"/>
                  <a:pt x="638" y="304"/>
                  <a:pt x="638" y="308"/>
                </a:cubicBezTo>
                <a:cubicBezTo>
                  <a:pt x="639" y="314"/>
                  <a:pt x="639" y="312"/>
                  <a:pt x="638" y="317"/>
                </a:cubicBezTo>
                <a:cubicBezTo>
                  <a:pt x="639" y="318"/>
                  <a:pt x="641" y="317"/>
                  <a:pt x="641" y="319"/>
                </a:cubicBezTo>
                <a:cubicBezTo>
                  <a:pt x="640" y="320"/>
                  <a:pt x="638" y="319"/>
                  <a:pt x="638" y="321"/>
                </a:cubicBezTo>
                <a:cubicBezTo>
                  <a:pt x="644" y="319"/>
                  <a:pt x="650" y="327"/>
                  <a:pt x="653" y="323"/>
                </a:cubicBezTo>
                <a:close/>
                <a:moveTo>
                  <a:pt x="686" y="315"/>
                </a:moveTo>
                <a:cubicBezTo>
                  <a:pt x="686" y="315"/>
                  <a:pt x="686" y="319"/>
                  <a:pt x="686" y="319"/>
                </a:cubicBezTo>
                <a:cubicBezTo>
                  <a:pt x="683" y="322"/>
                  <a:pt x="675" y="314"/>
                  <a:pt x="671" y="317"/>
                </a:cubicBezTo>
                <a:cubicBezTo>
                  <a:pt x="672" y="321"/>
                  <a:pt x="669" y="321"/>
                  <a:pt x="667" y="323"/>
                </a:cubicBezTo>
                <a:cubicBezTo>
                  <a:pt x="672" y="328"/>
                  <a:pt x="673" y="325"/>
                  <a:pt x="679" y="325"/>
                </a:cubicBezTo>
                <a:cubicBezTo>
                  <a:pt x="683" y="325"/>
                  <a:pt x="689" y="326"/>
                  <a:pt x="692" y="323"/>
                </a:cubicBezTo>
                <a:cubicBezTo>
                  <a:pt x="691" y="323"/>
                  <a:pt x="690" y="321"/>
                  <a:pt x="692" y="321"/>
                </a:cubicBezTo>
                <a:cubicBezTo>
                  <a:pt x="693" y="321"/>
                  <a:pt x="695" y="321"/>
                  <a:pt x="695" y="319"/>
                </a:cubicBezTo>
                <a:cubicBezTo>
                  <a:pt x="691" y="319"/>
                  <a:pt x="689" y="316"/>
                  <a:pt x="686" y="315"/>
                </a:cubicBezTo>
                <a:close/>
                <a:moveTo>
                  <a:pt x="660" y="330"/>
                </a:moveTo>
                <a:cubicBezTo>
                  <a:pt x="659" y="330"/>
                  <a:pt x="659" y="327"/>
                  <a:pt x="656" y="329"/>
                </a:cubicBezTo>
                <a:cubicBezTo>
                  <a:pt x="656" y="329"/>
                  <a:pt x="657" y="332"/>
                  <a:pt x="656" y="332"/>
                </a:cubicBezTo>
                <a:cubicBezTo>
                  <a:pt x="653" y="332"/>
                  <a:pt x="650" y="332"/>
                  <a:pt x="647" y="332"/>
                </a:cubicBezTo>
                <a:cubicBezTo>
                  <a:pt x="650" y="339"/>
                  <a:pt x="641" y="333"/>
                  <a:pt x="641" y="338"/>
                </a:cubicBezTo>
                <a:cubicBezTo>
                  <a:pt x="643" y="338"/>
                  <a:pt x="645" y="338"/>
                  <a:pt x="647" y="338"/>
                </a:cubicBezTo>
                <a:cubicBezTo>
                  <a:pt x="647" y="340"/>
                  <a:pt x="645" y="340"/>
                  <a:pt x="645" y="342"/>
                </a:cubicBezTo>
                <a:cubicBezTo>
                  <a:pt x="650" y="343"/>
                  <a:pt x="649" y="338"/>
                  <a:pt x="653" y="338"/>
                </a:cubicBezTo>
                <a:cubicBezTo>
                  <a:pt x="655" y="339"/>
                  <a:pt x="658" y="340"/>
                  <a:pt x="662" y="340"/>
                </a:cubicBezTo>
                <a:cubicBezTo>
                  <a:pt x="661" y="332"/>
                  <a:pt x="674" y="338"/>
                  <a:pt x="671" y="329"/>
                </a:cubicBezTo>
                <a:cubicBezTo>
                  <a:pt x="665" y="327"/>
                  <a:pt x="662" y="331"/>
                  <a:pt x="660" y="33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8" name="íṧḻiḍe">
            <a:extLst>
              <a:ext uri="{FF2B5EF4-FFF2-40B4-BE49-F238E27FC236}">
                <a16:creationId xmlns:a16="http://schemas.microsoft.com/office/drawing/2014/main" id="{9F465897-3E0B-4F5C-B3F3-7F107C6BC816}"/>
              </a:ext>
            </a:extLst>
          </p:cNvPr>
          <p:cNvSpPr/>
          <p:nvPr/>
        </p:nvSpPr>
        <p:spPr bwMode="auto">
          <a:xfrm>
            <a:off x="8247371" y="3109155"/>
            <a:ext cx="128380" cy="195430"/>
          </a:xfrm>
          <a:custGeom>
            <a:avLst/>
            <a:gdLst>
              <a:gd name="T0" fmla="*/ 16 w 60"/>
              <a:gd name="T1" fmla="*/ 9 h 92"/>
              <a:gd name="T2" fmla="*/ 30 w 60"/>
              <a:gd name="T3" fmla="*/ 7 h 92"/>
              <a:gd name="T4" fmla="*/ 31 w 60"/>
              <a:gd name="T5" fmla="*/ 19 h 92"/>
              <a:gd name="T6" fmla="*/ 22 w 60"/>
              <a:gd name="T7" fmla="*/ 24 h 92"/>
              <a:gd name="T8" fmla="*/ 33 w 60"/>
              <a:gd name="T9" fmla="*/ 30 h 92"/>
              <a:gd name="T10" fmla="*/ 39 w 60"/>
              <a:gd name="T11" fmla="*/ 43 h 92"/>
              <a:gd name="T12" fmla="*/ 43 w 60"/>
              <a:gd name="T13" fmla="*/ 47 h 92"/>
              <a:gd name="T14" fmla="*/ 50 w 60"/>
              <a:gd name="T15" fmla="*/ 50 h 92"/>
              <a:gd name="T16" fmla="*/ 46 w 60"/>
              <a:gd name="T17" fmla="*/ 58 h 92"/>
              <a:gd name="T18" fmla="*/ 58 w 60"/>
              <a:gd name="T19" fmla="*/ 60 h 92"/>
              <a:gd name="T20" fmla="*/ 58 w 60"/>
              <a:gd name="T21" fmla="*/ 71 h 92"/>
              <a:gd name="T22" fmla="*/ 54 w 60"/>
              <a:gd name="T23" fmla="*/ 71 h 92"/>
              <a:gd name="T24" fmla="*/ 58 w 60"/>
              <a:gd name="T25" fmla="*/ 73 h 92"/>
              <a:gd name="T26" fmla="*/ 54 w 60"/>
              <a:gd name="T27" fmla="*/ 78 h 92"/>
              <a:gd name="T28" fmla="*/ 48 w 60"/>
              <a:gd name="T29" fmla="*/ 82 h 92"/>
              <a:gd name="T30" fmla="*/ 30 w 60"/>
              <a:gd name="T31" fmla="*/ 80 h 92"/>
              <a:gd name="T32" fmla="*/ 22 w 60"/>
              <a:gd name="T33" fmla="*/ 82 h 92"/>
              <a:gd name="T34" fmla="*/ 9 w 60"/>
              <a:gd name="T35" fmla="*/ 82 h 92"/>
              <a:gd name="T36" fmla="*/ 13 w 60"/>
              <a:gd name="T37" fmla="*/ 80 h 92"/>
              <a:gd name="T38" fmla="*/ 15 w 60"/>
              <a:gd name="T39" fmla="*/ 82 h 92"/>
              <a:gd name="T40" fmla="*/ 16 w 60"/>
              <a:gd name="T41" fmla="*/ 78 h 92"/>
              <a:gd name="T42" fmla="*/ 28 w 60"/>
              <a:gd name="T43" fmla="*/ 76 h 92"/>
              <a:gd name="T44" fmla="*/ 13 w 60"/>
              <a:gd name="T45" fmla="*/ 71 h 92"/>
              <a:gd name="T46" fmla="*/ 13 w 60"/>
              <a:gd name="T47" fmla="*/ 60 h 92"/>
              <a:gd name="T48" fmla="*/ 16 w 60"/>
              <a:gd name="T49" fmla="*/ 58 h 92"/>
              <a:gd name="T50" fmla="*/ 24 w 60"/>
              <a:gd name="T51" fmla="*/ 58 h 92"/>
              <a:gd name="T52" fmla="*/ 26 w 60"/>
              <a:gd name="T53" fmla="*/ 47 h 92"/>
              <a:gd name="T54" fmla="*/ 20 w 60"/>
              <a:gd name="T55" fmla="*/ 39 h 92"/>
              <a:gd name="T56" fmla="*/ 13 w 60"/>
              <a:gd name="T57" fmla="*/ 41 h 92"/>
              <a:gd name="T58" fmla="*/ 13 w 60"/>
              <a:gd name="T59" fmla="*/ 32 h 92"/>
              <a:gd name="T60" fmla="*/ 5 w 60"/>
              <a:gd name="T61" fmla="*/ 28 h 92"/>
              <a:gd name="T62" fmla="*/ 0 w 60"/>
              <a:gd name="T63" fmla="*/ 9 h 92"/>
              <a:gd name="T64" fmla="*/ 9 w 60"/>
              <a:gd name="T65" fmla="*/ 0 h 92"/>
              <a:gd name="T66" fmla="*/ 26 w 60"/>
              <a:gd name="T67" fmla="*/ 0 h 92"/>
              <a:gd name="T68" fmla="*/ 16 w 60"/>
              <a:gd name="T69" fmla="*/ 9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" h="92">
                <a:moveTo>
                  <a:pt x="16" y="9"/>
                </a:moveTo>
                <a:cubicBezTo>
                  <a:pt x="18" y="13"/>
                  <a:pt x="26" y="7"/>
                  <a:pt x="30" y="7"/>
                </a:cubicBezTo>
                <a:cubicBezTo>
                  <a:pt x="32" y="10"/>
                  <a:pt x="32" y="14"/>
                  <a:pt x="31" y="19"/>
                </a:cubicBezTo>
                <a:cubicBezTo>
                  <a:pt x="27" y="19"/>
                  <a:pt x="23" y="21"/>
                  <a:pt x="22" y="24"/>
                </a:cubicBezTo>
                <a:cubicBezTo>
                  <a:pt x="24" y="28"/>
                  <a:pt x="28" y="30"/>
                  <a:pt x="33" y="30"/>
                </a:cubicBezTo>
                <a:cubicBezTo>
                  <a:pt x="33" y="37"/>
                  <a:pt x="41" y="35"/>
                  <a:pt x="39" y="43"/>
                </a:cubicBezTo>
                <a:cubicBezTo>
                  <a:pt x="39" y="45"/>
                  <a:pt x="43" y="44"/>
                  <a:pt x="43" y="47"/>
                </a:cubicBezTo>
                <a:cubicBezTo>
                  <a:pt x="43" y="50"/>
                  <a:pt x="49" y="48"/>
                  <a:pt x="50" y="50"/>
                </a:cubicBezTo>
                <a:cubicBezTo>
                  <a:pt x="49" y="53"/>
                  <a:pt x="47" y="55"/>
                  <a:pt x="46" y="58"/>
                </a:cubicBezTo>
                <a:cubicBezTo>
                  <a:pt x="51" y="57"/>
                  <a:pt x="55" y="57"/>
                  <a:pt x="58" y="60"/>
                </a:cubicBezTo>
                <a:cubicBezTo>
                  <a:pt x="55" y="62"/>
                  <a:pt x="60" y="68"/>
                  <a:pt x="58" y="71"/>
                </a:cubicBezTo>
                <a:cubicBezTo>
                  <a:pt x="57" y="71"/>
                  <a:pt x="54" y="70"/>
                  <a:pt x="54" y="71"/>
                </a:cubicBezTo>
                <a:cubicBezTo>
                  <a:pt x="53" y="73"/>
                  <a:pt x="56" y="72"/>
                  <a:pt x="58" y="73"/>
                </a:cubicBezTo>
                <a:cubicBezTo>
                  <a:pt x="56" y="75"/>
                  <a:pt x="53" y="75"/>
                  <a:pt x="54" y="78"/>
                </a:cubicBezTo>
                <a:cubicBezTo>
                  <a:pt x="51" y="79"/>
                  <a:pt x="51" y="82"/>
                  <a:pt x="48" y="82"/>
                </a:cubicBezTo>
                <a:cubicBezTo>
                  <a:pt x="42" y="81"/>
                  <a:pt x="38" y="79"/>
                  <a:pt x="30" y="80"/>
                </a:cubicBezTo>
                <a:cubicBezTo>
                  <a:pt x="26" y="84"/>
                  <a:pt x="28" y="84"/>
                  <a:pt x="22" y="82"/>
                </a:cubicBezTo>
                <a:cubicBezTo>
                  <a:pt x="20" y="86"/>
                  <a:pt x="9" y="92"/>
                  <a:pt x="9" y="82"/>
                </a:cubicBezTo>
                <a:cubicBezTo>
                  <a:pt x="11" y="83"/>
                  <a:pt x="12" y="80"/>
                  <a:pt x="13" y="80"/>
                </a:cubicBezTo>
                <a:cubicBezTo>
                  <a:pt x="14" y="80"/>
                  <a:pt x="15" y="82"/>
                  <a:pt x="15" y="82"/>
                </a:cubicBezTo>
                <a:cubicBezTo>
                  <a:pt x="17" y="81"/>
                  <a:pt x="15" y="79"/>
                  <a:pt x="16" y="78"/>
                </a:cubicBezTo>
                <a:cubicBezTo>
                  <a:pt x="19" y="76"/>
                  <a:pt x="23" y="78"/>
                  <a:pt x="28" y="76"/>
                </a:cubicBezTo>
                <a:cubicBezTo>
                  <a:pt x="26" y="67"/>
                  <a:pt x="18" y="74"/>
                  <a:pt x="13" y="71"/>
                </a:cubicBezTo>
                <a:cubicBezTo>
                  <a:pt x="13" y="67"/>
                  <a:pt x="13" y="63"/>
                  <a:pt x="13" y="60"/>
                </a:cubicBezTo>
                <a:cubicBezTo>
                  <a:pt x="16" y="60"/>
                  <a:pt x="20" y="58"/>
                  <a:pt x="16" y="58"/>
                </a:cubicBezTo>
                <a:cubicBezTo>
                  <a:pt x="18" y="52"/>
                  <a:pt x="21" y="60"/>
                  <a:pt x="24" y="58"/>
                </a:cubicBezTo>
                <a:cubicBezTo>
                  <a:pt x="28" y="58"/>
                  <a:pt x="21" y="50"/>
                  <a:pt x="26" y="47"/>
                </a:cubicBezTo>
                <a:cubicBezTo>
                  <a:pt x="25" y="43"/>
                  <a:pt x="19" y="45"/>
                  <a:pt x="20" y="39"/>
                </a:cubicBezTo>
                <a:cubicBezTo>
                  <a:pt x="19" y="41"/>
                  <a:pt x="16" y="41"/>
                  <a:pt x="13" y="41"/>
                </a:cubicBezTo>
                <a:cubicBezTo>
                  <a:pt x="13" y="38"/>
                  <a:pt x="13" y="35"/>
                  <a:pt x="13" y="32"/>
                </a:cubicBezTo>
                <a:cubicBezTo>
                  <a:pt x="13" y="28"/>
                  <a:pt x="6" y="31"/>
                  <a:pt x="5" y="28"/>
                </a:cubicBezTo>
                <a:cubicBezTo>
                  <a:pt x="9" y="21"/>
                  <a:pt x="8" y="10"/>
                  <a:pt x="0" y="9"/>
                </a:cubicBezTo>
                <a:cubicBezTo>
                  <a:pt x="3" y="6"/>
                  <a:pt x="8" y="5"/>
                  <a:pt x="9" y="0"/>
                </a:cubicBezTo>
                <a:cubicBezTo>
                  <a:pt x="15" y="0"/>
                  <a:pt x="20" y="0"/>
                  <a:pt x="26" y="0"/>
                </a:cubicBezTo>
                <a:cubicBezTo>
                  <a:pt x="22" y="3"/>
                  <a:pt x="19" y="6"/>
                  <a:pt x="16" y="9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9" name="ïşḻîḍè">
            <a:extLst>
              <a:ext uri="{FF2B5EF4-FFF2-40B4-BE49-F238E27FC236}">
                <a16:creationId xmlns:a16="http://schemas.microsoft.com/office/drawing/2014/main" id="{E6D79FEA-DC0F-49EB-8C86-2B34D947A5D9}"/>
              </a:ext>
            </a:extLst>
          </p:cNvPr>
          <p:cNvSpPr/>
          <p:nvPr/>
        </p:nvSpPr>
        <p:spPr bwMode="auto">
          <a:xfrm>
            <a:off x="5858069" y="3117714"/>
            <a:ext cx="35662" cy="28530"/>
          </a:xfrm>
          <a:custGeom>
            <a:avLst/>
            <a:gdLst>
              <a:gd name="T0" fmla="*/ 15 w 17"/>
              <a:gd name="T1" fmla="*/ 2 h 13"/>
              <a:gd name="T2" fmla="*/ 17 w 17"/>
              <a:gd name="T3" fmla="*/ 9 h 13"/>
              <a:gd name="T4" fmla="*/ 8 w 17"/>
              <a:gd name="T5" fmla="*/ 13 h 13"/>
              <a:gd name="T6" fmla="*/ 8 w 17"/>
              <a:gd name="T7" fmla="*/ 9 h 13"/>
              <a:gd name="T8" fmla="*/ 4 w 17"/>
              <a:gd name="T9" fmla="*/ 11 h 13"/>
              <a:gd name="T10" fmla="*/ 6 w 17"/>
              <a:gd name="T11" fmla="*/ 9 h 13"/>
              <a:gd name="T12" fmla="*/ 15 w 17"/>
              <a:gd name="T13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3">
                <a:moveTo>
                  <a:pt x="15" y="2"/>
                </a:moveTo>
                <a:cubicBezTo>
                  <a:pt x="13" y="4"/>
                  <a:pt x="14" y="7"/>
                  <a:pt x="17" y="9"/>
                </a:cubicBezTo>
                <a:cubicBezTo>
                  <a:pt x="15" y="12"/>
                  <a:pt x="11" y="12"/>
                  <a:pt x="8" y="13"/>
                </a:cubicBezTo>
                <a:cubicBezTo>
                  <a:pt x="8" y="12"/>
                  <a:pt x="8" y="10"/>
                  <a:pt x="8" y="9"/>
                </a:cubicBezTo>
                <a:cubicBezTo>
                  <a:pt x="6" y="9"/>
                  <a:pt x="6" y="11"/>
                  <a:pt x="4" y="11"/>
                </a:cubicBezTo>
                <a:cubicBezTo>
                  <a:pt x="0" y="9"/>
                  <a:pt x="5" y="10"/>
                  <a:pt x="6" y="9"/>
                </a:cubicBezTo>
                <a:cubicBezTo>
                  <a:pt x="7" y="8"/>
                  <a:pt x="11" y="0"/>
                  <a:pt x="15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0" name="íṡlîḑê">
            <a:extLst>
              <a:ext uri="{FF2B5EF4-FFF2-40B4-BE49-F238E27FC236}">
                <a16:creationId xmlns:a16="http://schemas.microsoft.com/office/drawing/2014/main" id="{0691DD11-5724-4F05-8221-55E4F2B44002}"/>
              </a:ext>
            </a:extLst>
          </p:cNvPr>
          <p:cNvSpPr/>
          <p:nvPr/>
        </p:nvSpPr>
        <p:spPr bwMode="auto">
          <a:xfrm>
            <a:off x="10599584" y="3435821"/>
            <a:ext cx="21397" cy="22824"/>
          </a:xfrm>
          <a:custGeom>
            <a:avLst/>
            <a:gdLst>
              <a:gd name="T0" fmla="*/ 3 w 10"/>
              <a:gd name="T1" fmla="*/ 3 h 11"/>
              <a:gd name="T2" fmla="*/ 10 w 10"/>
              <a:gd name="T3" fmla="*/ 1 h 11"/>
              <a:gd name="T4" fmla="*/ 1 w 10"/>
              <a:gd name="T5" fmla="*/ 10 h 11"/>
              <a:gd name="T6" fmla="*/ 3 w 10"/>
              <a:gd name="T7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1">
                <a:moveTo>
                  <a:pt x="3" y="3"/>
                </a:moveTo>
                <a:cubicBezTo>
                  <a:pt x="4" y="0"/>
                  <a:pt x="5" y="3"/>
                  <a:pt x="10" y="1"/>
                </a:cubicBezTo>
                <a:cubicBezTo>
                  <a:pt x="8" y="5"/>
                  <a:pt x="8" y="11"/>
                  <a:pt x="1" y="10"/>
                </a:cubicBezTo>
                <a:cubicBezTo>
                  <a:pt x="0" y="8"/>
                  <a:pt x="8" y="4"/>
                  <a:pt x="3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1" name="iśḻîḋe">
            <a:extLst>
              <a:ext uri="{FF2B5EF4-FFF2-40B4-BE49-F238E27FC236}">
                <a16:creationId xmlns:a16="http://schemas.microsoft.com/office/drawing/2014/main" id="{5164FC01-BBF4-4148-A69B-F8732D0A5D5B}"/>
              </a:ext>
            </a:extLst>
          </p:cNvPr>
          <p:cNvSpPr/>
          <p:nvPr/>
        </p:nvSpPr>
        <p:spPr bwMode="auto">
          <a:xfrm>
            <a:off x="10101753" y="4057771"/>
            <a:ext cx="158336" cy="184017"/>
          </a:xfrm>
          <a:custGeom>
            <a:avLst/>
            <a:gdLst>
              <a:gd name="T0" fmla="*/ 60 w 75"/>
              <a:gd name="T1" fmla="*/ 5 h 87"/>
              <a:gd name="T2" fmla="*/ 68 w 75"/>
              <a:gd name="T3" fmla="*/ 9 h 87"/>
              <a:gd name="T4" fmla="*/ 75 w 75"/>
              <a:gd name="T5" fmla="*/ 14 h 87"/>
              <a:gd name="T6" fmla="*/ 68 w 75"/>
              <a:gd name="T7" fmla="*/ 24 h 87"/>
              <a:gd name="T8" fmla="*/ 66 w 75"/>
              <a:gd name="T9" fmla="*/ 35 h 87"/>
              <a:gd name="T10" fmla="*/ 70 w 75"/>
              <a:gd name="T11" fmla="*/ 38 h 87"/>
              <a:gd name="T12" fmla="*/ 70 w 75"/>
              <a:gd name="T13" fmla="*/ 44 h 87"/>
              <a:gd name="T14" fmla="*/ 73 w 75"/>
              <a:gd name="T15" fmla="*/ 48 h 87"/>
              <a:gd name="T16" fmla="*/ 64 w 75"/>
              <a:gd name="T17" fmla="*/ 53 h 87"/>
              <a:gd name="T18" fmla="*/ 62 w 75"/>
              <a:gd name="T19" fmla="*/ 63 h 87"/>
              <a:gd name="T20" fmla="*/ 62 w 75"/>
              <a:gd name="T21" fmla="*/ 66 h 87"/>
              <a:gd name="T22" fmla="*/ 59 w 75"/>
              <a:gd name="T23" fmla="*/ 66 h 87"/>
              <a:gd name="T24" fmla="*/ 53 w 75"/>
              <a:gd name="T25" fmla="*/ 74 h 87"/>
              <a:gd name="T26" fmla="*/ 53 w 75"/>
              <a:gd name="T27" fmla="*/ 85 h 87"/>
              <a:gd name="T28" fmla="*/ 34 w 75"/>
              <a:gd name="T29" fmla="*/ 79 h 87"/>
              <a:gd name="T30" fmla="*/ 32 w 75"/>
              <a:gd name="T31" fmla="*/ 83 h 87"/>
              <a:gd name="T32" fmla="*/ 27 w 75"/>
              <a:gd name="T33" fmla="*/ 79 h 87"/>
              <a:gd name="T34" fmla="*/ 18 w 75"/>
              <a:gd name="T35" fmla="*/ 79 h 87"/>
              <a:gd name="T36" fmla="*/ 12 w 75"/>
              <a:gd name="T37" fmla="*/ 78 h 87"/>
              <a:gd name="T38" fmla="*/ 4 w 75"/>
              <a:gd name="T39" fmla="*/ 66 h 87"/>
              <a:gd name="T40" fmla="*/ 6 w 75"/>
              <a:gd name="T41" fmla="*/ 59 h 87"/>
              <a:gd name="T42" fmla="*/ 4 w 75"/>
              <a:gd name="T43" fmla="*/ 59 h 87"/>
              <a:gd name="T44" fmla="*/ 3 w 75"/>
              <a:gd name="T45" fmla="*/ 44 h 87"/>
              <a:gd name="T46" fmla="*/ 21 w 75"/>
              <a:gd name="T47" fmla="*/ 42 h 87"/>
              <a:gd name="T48" fmla="*/ 21 w 75"/>
              <a:gd name="T49" fmla="*/ 37 h 87"/>
              <a:gd name="T50" fmla="*/ 34 w 75"/>
              <a:gd name="T51" fmla="*/ 27 h 87"/>
              <a:gd name="T52" fmla="*/ 46 w 75"/>
              <a:gd name="T53" fmla="*/ 24 h 87"/>
              <a:gd name="T54" fmla="*/ 47 w 75"/>
              <a:gd name="T55" fmla="*/ 18 h 87"/>
              <a:gd name="T56" fmla="*/ 51 w 75"/>
              <a:gd name="T57" fmla="*/ 18 h 87"/>
              <a:gd name="T58" fmla="*/ 55 w 75"/>
              <a:gd name="T59" fmla="*/ 14 h 87"/>
              <a:gd name="T60" fmla="*/ 62 w 75"/>
              <a:gd name="T61" fmla="*/ 5 h 87"/>
              <a:gd name="T62" fmla="*/ 60 w 75"/>
              <a:gd name="T63" fmla="*/ 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5" h="87">
                <a:moveTo>
                  <a:pt x="60" y="5"/>
                </a:moveTo>
                <a:cubicBezTo>
                  <a:pt x="62" y="0"/>
                  <a:pt x="65" y="9"/>
                  <a:pt x="68" y="9"/>
                </a:cubicBezTo>
                <a:cubicBezTo>
                  <a:pt x="70" y="10"/>
                  <a:pt x="72" y="14"/>
                  <a:pt x="75" y="14"/>
                </a:cubicBezTo>
                <a:cubicBezTo>
                  <a:pt x="74" y="19"/>
                  <a:pt x="74" y="24"/>
                  <a:pt x="68" y="24"/>
                </a:cubicBezTo>
                <a:cubicBezTo>
                  <a:pt x="67" y="27"/>
                  <a:pt x="70" y="35"/>
                  <a:pt x="66" y="35"/>
                </a:cubicBezTo>
                <a:cubicBezTo>
                  <a:pt x="66" y="37"/>
                  <a:pt x="69" y="37"/>
                  <a:pt x="70" y="38"/>
                </a:cubicBezTo>
                <a:cubicBezTo>
                  <a:pt x="70" y="40"/>
                  <a:pt x="69" y="43"/>
                  <a:pt x="70" y="44"/>
                </a:cubicBezTo>
                <a:cubicBezTo>
                  <a:pt x="71" y="46"/>
                  <a:pt x="73" y="46"/>
                  <a:pt x="73" y="48"/>
                </a:cubicBezTo>
                <a:cubicBezTo>
                  <a:pt x="73" y="52"/>
                  <a:pt x="67" y="56"/>
                  <a:pt x="64" y="53"/>
                </a:cubicBezTo>
                <a:cubicBezTo>
                  <a:pt x="65" y="58"/>
                  <a:pt x="67" y="59"/>
                  <a:pt x="62" y="63"/>
                </a:cubicBezTo>
                <a:cubicBezTo>
                  <a:pt x="62" y="63"/>
                  <a:pt x="63" y="66"/>
                  <a:pt x="62" y="66"/>
                </a:cubicBezTo>
                <a:cubicBezTo>
                  <a:pt x="62" y="67"/>
                  <a:pt x="59" y="66"/>
                  <a:pt x="59" y="66"/>
                </a:cubicBezTo>
                <a:cubicBezTo>
                  <a:pt x="57" y="69"/>
                  <a:pt x="58" y="76"/>
                  <a:pt x="53" y="74"/>
                </a:cubicBezTo>
                <a:cubicBezTo>
                  <a:pt x="56" y="77"/>
                  <a:pt x="51" y="79"/>
                  <a:pt x="53" y="85"/>
                </a:cubicBezTo>
                <a:cubicBezTo>
                  <a:pt x="43" y="87"/>
                  <a:pt x="41" y="81"/>
                  <a:pt x="34" y="79"/>
                </a:cubicBezTo>
                <a:cubicBezTo>
                  <a:pt x="33" y="79"/>
                  <a:pt x="33" y="82"/>
                  <a:pt x="32" y="83"/>
                </a:cubicBezTo>
                <a:cubicBezTo>
                  <a:pt x="29" y="85"/>
                  <a:pt x="28" y="80"/>
                  <a:pt x="27" y="79"/>
                </a:cubicBezTo>
                <a:cubicBezTo>
                  <a:pt x="24" y="79"/>
                  <a:pt x="20" y="81"/>
                  <a:pt x="18" y="79"/>
                </a:cubicBezTo>
                <a:cubicBezTo>
                  <a:pt x="16" y="79"/>
                  <a:pt x="18" y="74"/>
                  <a:pt x="12" y="78"/>
                </a:cubicBezTo>
                <a:cubicBezTo>
                  <a:pt x="10" y="73"/>
                  <a:pt x="10" y="67"/>
                  <a:pt x="4" y="66"/>
                </a:cubicBezTo>
                <a:cubicBezTo>
                  <a:pt x="4" y="63"/>
                  <a:pt x="7" y="62"/>
                  <a:pt x="6" y="59"/>
                </a:cubicBezTo>
                <a:cubicBezTo>
                  <a:pt x="6" y="56"/>
                  <a:pt x="4" y="59"/>
                  <a:pt x="4" y="59"/>
                </a:cubicBezTo>
                <a:cubicBezTo>
                  <a:pt x="0" y="56"/>
                  <a:pt x="4" y="51"/>
                  <a:pt x="3" y="44"/>
                </a:cubicBezTo>
                <a:cubicBezTo>
                  <a:pt x="10" y="44"/>
                  <a:pt x="16" y="44"/>
                  <a:pt x="21" y="42"/>
                </a:cubicBezTo>
                <a:cubicBezTo>
                  <a:pt x="21" y="39"/>
                  <a:pt x="24" y="37"/>
                  <a:pt x="21" y="37"/>
                </a:cubicBezTo>
                <a:cubicBezTo>
                  <a:pt x="23" y="34"/>
                  <a:pt x="38" y="30"/>
                  <a:pt x="34" y="27"/>
                </a:cubicBezTo>
                <a:cubicBezTo>
                  <a:pt x="37" y="25"/>
                  <a:pt x="41" y="24"/>
                  <a:pt x="46" y="24"/>
                </a:cubicBezTo>
                <a:cubicBezTo>
                  <a:pt x="48" y="24"/>
                  <a:pt x="46" y="20"/>
                  <a:pt x="47" y="18"/>
                </a:cubicBezTo>
                <a:cubicBezTo>
                  <a:pt x="48" y="17"/>
                  <a:pt x="51" y="18"/>
                  <a:pt x="51" y="18"/>
                </a:cubicBezTo>
                <a:cubicBezTo>
                  <a:pt x="52" y="16"/>
                  <a:pt x="51" y="13"/>
                  <a:pt x="55" y="14"/>
                </a:cubicBezTo>
                <a:cubicBezTo>
                  <a:pt x="52" y="6"/>
                  <a:pt x="60" y="8"/>
                  <a:pt x="62" y="5"/>
                </a:cubicBezTo>
                <a:cubicBezTo>
                  <a:pt x="62" y="5"/>
                  <a:pt x="61" y="5"/>
                  <a:pt x="60" y="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2" name="isḻïḋè">
            <a:extLst>
              <a:ext uri="{FF2B5EF4-FFF2-40B4-BE49-F238E27FC236}">
                <a16:creationId xmlns:a16="http://schemas.microsoft.com/office/drawing/2014/main" id="{271E6AA6-3AF3-42D4-BC28-85E8BB229508}"/>
              </a:ext>
            </a:extLst>
          </p:cNvPr>
          <p:cNvSpPr/>
          <p:nvPr/>
        </p:nvSpPr>
        <p:spPr bwMode="auto">
          <a:xfrm>
            <a:off x="10264369" y="4189007"/>
            <a:ext cx="72749" cy="82736"/>
          </a:xfrm>
          <a:custGeom>
            <a:avLst/>
            <a:gdLst>
              <a:gd name="T0" fmla="*/ 30 w 34"/>
              <a:gd name="T1" fmla="*/ 1 h 39"/>
              <a:gd name="T2" fmla="*/ 24 w 34"/>
              <a:gd name="T3" fmla="*/ 8 h 39"/>
              <a:gd name="T4" fmla="*/ 23 w 34"/>
              <a:gd name="T5" fmla="*/ 8 h 39"/>
              <a:gd name="T6" fmla="*/ 24 w 34"/>
              <a:gd name="T7" fmla="*/ 14 h 39"/>
              <a:gd name="T8" fmla="*/ 28 w 34"/>
              <a:gd name="T9" fmla="*/ 17 h 39"/>
              <a:gd name="T10" fmla="*/ 30 w 34"/>
              <a:gd name="T11" fmla="*/ 34 h 39"/>
              <a:gd name="T12" fmla="*/ 23 w 34"/>
              <a:gd name="T13" fmla="*/ 34 h 39"/>
              <a:gd name="T14" fmla="*/ 17 w 34"/>
              <a:gd name="T15" fmla="*/ 16 h 39"/>
              <a:gd name="T16" fmla="*/ 10 w 34"/>
              <a:gd name="T17" fmla="*/ 21 h 39"/>
              <a:gd name="T18" fmla="*/ 10 w 34"/>
              <a:gd name="T19" fmla="*/ 32 h 39"/>
              <a:gd name="T20" fmla="*/ 4 w 34"/>
              <a:gd name="T21" fmla="*/ 38 h 39"/>
              <a:gd name="T22" fmla="*/ 2 w 34"/>
              <a:gd name="T23" fmla="*/ 29 h 39"/>
              <a:gd name="T24" fmla="*/ 4 w 34"/>
              <a:gd name="T25" fmla="*/ 27 h 39"/>
              <a:gd name="T26" fmla="*/ 2 w 34"/>
              <a:gd name="T27" fmla="*/ 25 h 39"/>
              <a:gd name="T28" fmla="*/ 4 w 34"/>
              <a:gd name="T29" fmla="*/ 17 h 39"/>
              <a:gd name="T30" fmla="*/ 0 w 34"/>
              <a:gd name="T31" fmla="*/ 14 h 39"/>
              <a:gd name="T32" fmla="*/ 15 w 34"/>
              <a:gd name="T33" fmla="*/ 1 h 39"/>
              <a:gd name="T34" fmla="*/ 30 w 34"/>
              <a:gd name="T35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" h="39">
                <a:moveTo>
                  <a:pt x="30" y="1"/>
                </a:moveTo>
                <a:cubicBezTo>
                  <a:pt x="34" y="9"/>
                  <a:pt x="21" y="5"/>
                  <a:pt x="24" y="8"/>
                </a:cubicBezTo>
                <a:cubicBezTo>
                  <a:pt x="27" y="11"/>
                  <a:pt x="25" y="9"/>
                  <a:pt x="23" y="8"/>
                </a:cubicBezTo>
                <a:cubicBezTo>
                  <a:pt x="23" y="11"/>
                  <a:pt x="23" y="12"/>
                  <a:pt x="24" y="14"/>
                </a:cubicBezTo>
                <a:cubicBezTo>
                  <a:pt x="25" y="15"/>
                  <a:pt x="28" y="17"/>
                  <a:pt x="28" y="17"/>
                </a:cubicBezTo>
                <a:cubicBezTo>
                  <a:pt x="30" y="22"/>
                  <a:pt x="28" y="28"/>
                  <a:pt x="30" y="34"/>
                </a:cubicBezTo>
                <a:cubicBezTo>
                  <a:pt x="28" y="34"/>
                  <a:pt x="25" y="34"/>
                  <a:pt x="23" y="34"/>
                </a:cubicBezTo>
                <a:cubicBezTo>
                  <a:pt x="20" y="28"/>
                  <a:pt x="17" y="23"/>
                  <a:pt x="17" y="16"/>
                </a:cubicBezTo>
                <a:cubicBezTo>
                  <a:pt x="13" y="16"/>
                  <a:pt x="16" y="23"/>
                  <a:pt x="10" y="21"/>
                </a:cubicBezTo>
                <a:cubicBezTo>
                  <a:pt x="10" y="25"/>
                  <a:pt x="10" y="29"/>
                  <a:pt x="10" y="32"/>
                </a:cubicBezTo>
                <a:cubicBezTo>
                  <a:pt x="10" y="37"/>
                  <a:pt x="4" y="34"/>
                  <a:pt x="4" y="38"/>
                </a:cubicBezTo>
                <a:cubicBezTo>
                  <a:pt x="1" y="39"/>
                  <a:pt x="1" y="32"/>
                  <a:pt x="2" y="29"/>
                </a:cubicBezTo>
                <a:cubicBezTo>
                  <a:pt x="2" y="28"/>
                  <a:pt x="4" y="27"/>
                  <a:pt x="4" y="27"/>
                </a:cubicBezTo>
                <a:cubicBezTo>
                  <a:pt x="4" y="25"/>
                  <a:pt x="2" y="26"/>
                  <a:pt x="2" y="25"/>
                </a:cubicBezTo>
                <a:cubicBezTo>
                  <a:pt x="2" y="24"/>
                  <a:pt x="5" y="20"/>
                  <a:pt x="4" y="17"/>
                </a:cubicBezTo>
                <a:cubicBezTo>
                  <a:pt x="5" y="14"/>
                  <a:pt x="2" y="14"/>
                  <a:pt x="0" y="14"/>
                </a:cubicBezTo>
                <a:cubicBezTo>
                  <a:pt x="2" y="7"/>
                  <a:pt x="5" y="0"/>
                  <a:pt x="15" y="1"/>
                </a:cubicBezTo>
                <a:cubicBezTo>
                  <a:pt x="9" y="7"/>
                  <a:pt x="26" y="1"/>
                  <a:pt x="30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3" name="i$ḷïḍé">
            <a:extLst>
              <a:ext uri="{FF2B5EF4-FFF2-40B4-BE49-F238E27FC236}">
                <a16:creationId xmlns:a16="http://schemas.microsoft.com/office/drawing/2014/main" id="{3C7A1CA4-219F-42A7-AE4E-A93853651E01}"/>
              </a:ext>
            </a:extLst>
          </p:cNvPr>
          <p:cNvSpPr/>
          <p:nvPr/>
        </p:nvSpPr>
        <p:spPr bwMode="auto">
          <a:xfrm>
            <a:off x="10048974" y="4270318"/>
            <a:ext cx="166895" cy="48501"/>
          </a:xfrm>
          <a:custGeom>
            <a:avLst/>
            <a:gdLst>
              <a:gd name="T0" fmla="*/ 2 w 79"/>
              <a:gd name="T1" fmla="*/ 7 h 23"/>
              <a:gd name="T2" fmla="*/ 9 w 79"/>
              <a:gd name="T3" fmla="*/ 2 h 23"/>
              <a:gd name="T4" fmla="*/ 13 w 79"/>
              <a:gd name="T5" fmla="*/ 6 h 23"/>
              <a:gd name="T6" fmla="*/ 16 w 79"/>
              <a:gd name="T7" fmla="*/ 7 h 23"/>
              <a:gd name="T8" fmla="*/ 35 w 79"/>
              <a:gd name="T9" fmla="*/ 11 h 23"/>
              <a:gd name="T10" fmla="*/ 54 w 79"/>
              <a:gd name="T11" fmla="*/ 9 h 23"/>
              <a:gd name="T12" fmla="*/ 57 w 79"/>
              <a:gd name="T13" fmla="*/ 13 h 23"/>
              <a:gd name="T14" fmla="*/ 63 w 79"/>
              <a:gd name="T15" fmla="*/ 15 h 23"/>
              <a:gd name="T16" fmla="*/ 72 w 79"/>
              <a:gd name="T17" fmla="*/ 15 h 23"/>
              <a:gd name="T18" fmla="*/ 74 w 79"/>
              <a:gd name="T19" fmla="*/ 20 h 23"/>
              <a:gd name="T20" fmla="*/ 71 w 79"/>
              <a:gd name="T21" fmla="*/ 20 h 23"/>
              <a:gd name="T22" fmla="*/ 33 w 79"/>
              <a:gd name="T23" fmla="*/ 15 h 23"/>
              <a:gd name="T24" fmla="*/ 24 w 79"/>
              <a:gd name="T25" fmla="*/ 15 h 23"/>
              <a:gd name="T26" fmla="*/ 11 w 79"/>
              <a:gd name="T27" fmla="*/ 11 h 23"/>
              <a:gd name="T28" fmla="*/ 2 w 79"/>
              <a:gd name="T29" fmla="*/ 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9" h="23">
                <a:moveTo>
                  <a:pt x="2" y="7"/>
                </a:moveTo>
                <a:cubicBezTo>
                  <a:pt x="0" y="1"/>
                  <a:pt x="8" y="5"/>
                  <a:pt x="9" y="2"/>
                </a:cubicBezTo>
                <a:cubicBezTo>
                  <a:pt x="13" y="0"/>
                  <a:pt x="11" y="4"/>
                  <a:pt x="13" y="6"/>
                </a:cubicBezTo>
                <a:cubicBezTo>
                  <a:pt x="14" y="6"/>
                  <a:pt x="17" y="5"/>
                  <a:pt x="16" y="7"/>
                </a:cubicBezTo>
                <a:cubicBezTo>
                  <a:pt x="25" y="5"/>
                  <a:pt x="28" y="6"/>
                  <a:pt x="35" y="11"/>
                </a:cubicBezTo>
                <a:cubicBezTo>
                  <a:pt x="42" y="7"/>
                  <a:pt x="44" y="9"/>
                  <a:pt x="54" y="9"/>
                </a:cubicBezTo>
                <a:cubicBezTo>
                  <a:pt x="57" y="9"/>
                  <a:pt x="57" y="11"/>
                  <a:pt x="57" y="13"/>
                </a:cubicBezTo>
                <a:cubicBezTo>
                  <a:pt x="60" y="13"/>
                  <a:pt x="63" y="13"/>
                  <a:pt x="63" y="15"/>
                </a:cubicBezTo>
                <a:cubicBezTo>
                  <a:pt x="68" y="12"/>
                  <a:pt x="72" y="19"/>
                  <a:pt x="72" y="15"/>
                </a:cubicBezTo>
                <a:cubicBezTo>
                  <a:pt x="79" y="15"/>
                  <a:pt x="68" y="21"/>
                  <a:pt x="74" y="20"/>
                </a:cubicBezTo>
                <a:cubicBezTo>
                  <a:pt x="73" y="23"/>
                  <a:pt x="73" y="20"/>
                  <a:pt x="71" y="20"/>
                </a:cubicBezTo>
                <a:cubicBezTo>
                  <a:pt x="56" y="23"/>
                  <a:pt x="45" y="17"/>
                  <a:pt x="33" y="15"/>
                </a:cubicBezTo>
                <a:cubicBezTo>
                  <a:pt x="30" y="14"/>
                  <a:pt x="27" y="15"/>
                  <a:pt x="24" y="15"/>
                </a:cubicBezTo>
                <a:cubicBezTo>
                  <a:pt x="19" y="14"/>
                  <a:pt x="15" y="12"/>
                  <a:pt x="11" y="11"/>
                </a:cubicBezTo>
                <a:cubicBezTo>
                  <a:pt x="7" y="10"/>
                  <a:pt x="2" y="12"/>
                  <a:pt x="2" y="7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4" name="ïṥḻíḑè">
            <a:extLst>
              <a:ext uri="{FF2B5EF4-FFF2-40B4-BE49-F238E27FC236}">
                <a16:creationId xmlns:a16="http://schemas.microsoft.com/office/drawing/2014/main" id="{50934F64-365E-4099-B727-79F294DF47E9}"/>
              </a:ext>
            </a:extLst>
          </p:cNvPr>
          <p:cNvSpPr/>
          <p:nvPr/>
        </p:nvSpPr>
        <p:spPr bwMode="auto">
          <a:xfrm>
            <a:off x="10271500" y="4327377"/>
            <a:ext cx="25676" cy="9986"/>
          </a:xfrm>
          <a:custGeom>
            <a:avLst/>
            <a:gdLst>
              <a:gd name="T0" fmla="*/ 5 w 12"/>
              <a:gd name="T1" fmla="*/ 3 h 5"/>
              <a:gd name="T2" fmla="*/ 12 w 12"/>
              <a:gd name="T3" fmla="*/ 5 h 5"/>
              <a:gd name="T4" fmla="*/ 5 w 12"/>
              <a:gd name="T5" fmla="*/ 5 h 5"/>
              <a:gd name="T6" fmla="*/ 3 w 12"/>
              <a:gd name="T7" fmla="*/ 3 h 5"/>
              <a:gd name="T8" fmla="*/ 5 w 12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5">
                <a:moveTo>
                  <a:pt x="5" y="3"/>
                </a:moveTo>
                <a:cubicBezTo>
                  <a:pt x="8" y="3"/>
                  <a:pt x="12" y="2"/>
                  <a:pt x="12" y="5"/>
                </a:cubicBezTo>
                <a:cubicBezTo>
                  <a:pt x="10" y="5"/>
                  <a:pt x="7" y="5"/>
                  <a:pt x="5" y="5"/>
                </a:cubicBezTo>
                <a:cubicBezTo>
                  <a:pt x="5" y="3"/>
                  <a:pt x="3" y="3"/>
                  <a:pt x="3" y="3"/>
                </a:cubicBezTo>
                <a:cubicBezTo>
                  <a:pt x="0" y="0"/>
                  <a:pt x="4" y="1"/>
                  <a:pt x="5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5" name="ïSļíḓe">
            <a:extLst>
              <a:ext uri="{FF2B5EF4-FFF2-40B4-BE49-F238E27FC236}">
                <a16:creationId xmlns:a16="http://schemas.microsoft.com/office/drawing/2014/main" id="{85F4E0D7-0267-4182-BC01-541BE8513B92}"/>
              </a:ext>
            </a:extLst>
          </p:cNvPr>
          <p:cNvSpPr/>
          <p:nvPr/>
        </p:nvSpPr>
        <p:spPr bwMode="auto">
          <a:xfrm>
            <a:off x="11026093" y="4869442"/>
            <a:ext cx="122674" cy="124105"/>
          </a:xfrm>
          <a:custGeom>
            <a:avLst/>
            <a:gdLst>
              <a:gd name="T0" fmla="*/ 1 w 58"/>
              <a:gd name="T1" fmla="*/ 51 h 59"/>
              <a:gd name="T2" fmla="*/ 5 w 58"/>
              <a:gd name="T3" fmla="*/ 43 h 59"/>
              <a:gd name="T4" fmla="*/ 8 w 58"/>
              <a:gd name="T5" fmla="*/ 41 h 59"/>
              <a:gd name="T6" fmla="*/ 8 w 58"/>
              <a:gd name="T7" fmla="*/ 38 h 59"/>
              <a:gd name="T8" fmla="*/ 12 w 58"/>
              <a:gd name="T9" fmla="*/ 38 h 59"/>
              <a:gd name="T10" fmla="*/ 14 w 58"/>
              <a:gd name="T11" fmla="*/ 34 h 59"/>
              <a:gd name="T12" fmla="*/ 21 w 58"/>
              <a:gd name="T13" fmla="*/ 32 h 59"/>
              <a:gd name="T14" fmla="*/ 25 w 58"/>
              <a:gd name="T15" fmla="*/ 28 h 59"/>
              <a:gd name="T16" fmla="*/ 29 w 58"/>
              <a:gd name="T17" fmla="*/ 23 h 59"/>
              <a:gd name="T18" fmla="*/ 33 w 58"/>
              <a:gd name="T19" fmla="*/ 19 h 59"/>
              <a:gd name="T20" fmla="*/ 38 w 58"/>
              <a:gd name="T21" fmla="*/ 21 h 59"/>
              <a:gd name="T22" fmla="*/ 36 w 58"/>
              <a:gd name="T23" fmla="*/ 13 h 59"/>
              <a:gd name="T24" fmla="*/ 44 w 58"/>
              <a:gd name="T25" fmla="*/ 4 h 59"/>
              <a:gd name="T26" fmla="*/ 49 w 58"/>
              <a:gd name="T27" fmla="*/ 0 h 59"/>
              <a:gd name="T28" fmla="*/ 55 w 58"/>
              <a:gd name="T29" fmla="*/ 4 h 59"/>
              <a:gd name="T30" fmla="*/ 57 w 58"/>
              <a:gd name="T31" fmla="*/ 13 h 59"/>
              <a:gd name="T32" fmla="*/ 55 w 58"/>
              <a:gd name="T33" fmla="*/ 19 h 59"/>
              <a:gd name="T34" fmla="*/ 51 w 58"/>
              <a:gd name="T35" fmla="*/ 19 h 59"/>
              <a:gd name="T36" fmla="*/ 49 w 58"/>
              <a:gd name="T37" fmla="*/ 28 h 59"/>
              <a:gd name="T38" fmla="*/ 42 w 58"/>
              <a:gd name="T39" fmla="*/ 30 h 59"/>
              <a:gd name="T40" fmla="*/ 36 w 58"/>
              <a:gd name="T41" fmla="*/ 43 h 59"/>
              <a:gd name="T42" fmla="*/ 33 w 58"/>
              <a:gd name="T43" fmla="*/ 51 h 59"/>
              <a:gd name="T44" fmla="*/ 29 w 58"/>
              <a:gd name="T45" fmla="*/ 54 h 59"/>
              <a:gd name="T46" fmla="*/ 14 w 58"/>
              <a:gd name="T47" fmla="*/ 49 h 59"/>
              <a:gd name="T48" fmla="*/ 7 w 58"/>
              <a:gd name="T49" fmla="*/ 51 h 59"/>
              <a:gd name="T50" fmla="*/ 5 w 58"/>
              <a:gd name="T51" fmla="*/ 47 h 59"/>
              <a:gd name="T52" fmla="*/ 1 w 58"/>
              <a:gd name="T53" fmla="*/ 5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8" h="59">
                <a:moveTo>
                  <a:pt x="1" y="51"/>
                </a:moveTo>
                <a:cubicBezTo>
                  <a:pt x="0" y="48"/>
                  <a:pt x="3" y="45"/>
                  <a:pt x="5" y="43"/>
                </a:cubicBezTo>
                <a:cubicBezTo>
                  <a:pt x="5" y="43"/>
                  <a:pt x="8" y="42"/>
                  <a:pt x="8" y="41"/>
                </a:cubicBezTo>
                <a:cubicBezTo>
                  <a:pt x="9" y="41"/>
                  <a:pt x="8" y="38"/>
                  <a:pt x="8" y="38"/>
                </a:cubicBezTo>
                <a:cubicBezTo>
                  <a:pt x="9" y="37"/>
                  <a:pt x="12" y="38"/>
                  <a:pt x="12" y="38"/>
                </a:cubicBezTo>
                <a:cubicBezTo>
                  <a:pt x="13" y="37"/>
                  <a:pt x="13" y="34"/>
                  <a:pt x="14" y="34"/>
                </a:cubicBezTo>
                <a:cubicBezTo>
                  <a:pt x="16" y="33"/>
                  <a:pt x="20" y="34"/>
                  <a:pt x="21" y="32"/>
                </a:cubicBezTo>
                <a:cubicBezTo>
                  <a:pt x="23" y="29"/>
                  <a:pt x="21" y="29"/>
                  <a:pt x="25" y="28"/>
                </a:cubicBezTo>
                <a:cubicBezTo>
                  <a:pt x="29" y="28"/>
                  <a:pt x="27" y="25"/>
                  <a:pt x="29" y="23"/>
                </a:cubicBezTo>
                <a:cubicBezTo>
                  <a:pt x="29" y="22"/>
                  <a:pt x="35" y="27"/>
                  <a:pt x="33" y="19"/>
                </a:cubicBezTo>
                <a:cubicBezTo>
                  <a:pt x="36" y="18"/>
                  <a:pt x="36" y="21"/>
                  <a:pt x="38" y="21"/>
                </a:cubicBezTo>
                <a:cubicBezTo>
                  <a:pt x="38" y="17"/>
                  <a:pt x="36" y="17"/>
                  <a:pt x="36" y="13"/>
                </a:cubicBezTo>
                <a:cubicBezTo>
                  <a:pt x="43" y="15"/>
                  <a:pt x="42" y="7"/>
                  <a:pt x="44" y="4"/>
                </a:cubicBezTo>
                <a:cubicBezTo>
                  <a:pt x="45" y="2"/>
                  <a:pt x="50" y="4"/>
                  <a:pt x="49" y="0"/>
                </a:cubicBezTo>
                <a:cubicBezTo>
                  <a:pt x="51" y="1"/>
                  <a:pt x="51" y="5"/>
                  <a:pt x="55" y="4"/>
                </a:cubicBezTo>
                <a:cubicBezTo>
                  <a:pt x="53" y="9"/>
                  <a:pt x="58" y="9"/>
                  <a:pt x="57" y="13"/>
                </a:cubicBezTo>
                <a:cubicBezTo>
                  <a:pt x="54" y="13"/>
                  <a:pt x="56" y="17"/>
                  <a:pt x="55" y="19"/>
                </a:cubicBezTo>
                <a:cubicBezTo>
                  <a:pt x="55" y="19"/>
                  <a:pt x="52" y="18"/>
                  <a:pt x="51" y="19"/>
                </a:cubicBezTo>
                <a:cubicBezTo>
                  <a:pt x="50" y="20"/>
                  <a:pt x="50" y="24"/>
                  <a:pt x="49" y="28"/>
                </a:cubicBezTo>
                <a:cubicBezTo>
                  <a:pt x="46" y="31"/>
                  <a:pt x="46" y="27"/>
                  <a:pt x="42" y="30"/>
                </a:cubicBezTo>
                <a:cubicBezTo>
                  <a:pt x="37" y="33"/>
                  <a:pt x="38" y="39"/>
                  <a:pt x="36" y="43"/>
                </a:cubicBezTo>
                <a:cubicBezTo>
                  <a:pt x="36" y="44"/>
                  <a:pt x="31" y="45"/>
                  <a:pt x="33" y="51"/>
                </a:cubicBezTo>
                <a:cubicBezTo>
                  <a:pt x="29" y="50"/>
                  <a:pt x="29" y="52"/>
                  <a:pt x="29" y="54"/>
                </a:cubicBezTo>
                <a:cubicBezTo>
                  <a:pt x="24" y="49"/>
                  <a:pt x="15" y="59"/>
                  <a:pt x="14" y="49"/>
                </a:cubicBezTo>
                <a:cubicBezTo>
                  <a:pt x="13" y="49"/>
                  <a:pt x="9" y="52"/>
                  <a:pt x="7" y="51"/>
                </a:cubicBezTo>
                <a:cubicBezTo>
                  <a:pt x="6" y="51"/>
                  <a:pt x="4" y="47"/>
                  <a:pt x="5" y="47"/>
                </a:cubicBezTo>
                <a:cubicBezTo>
                  <a:pt x="1" y="47"/>
                  <a:pt x="9" y="54"/>
                  <a:pt x="1" y="5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6" name="îṡļïḑé">
            <a:extLst>
              <a:ext uri="{FF2B5EF4-FFF2-40B4-BE49-F238E27FC236}">
                <a16:creationId xmlns:a16="http://schemas.microsoft.com/office/drawing/2014/main" id="{7239BB7D-99E2-454C-BFE3-7EE802297A06}"/>
              </a:ext>
            </a:extLst>
          </p:cNvPr>
          <p:cNvSpPr/>
          <p:nvPr/>
        </p:nvSpPr>
        <p:spPr bwMode="auto">
          <a:xfrm>
            <a:off x="6799526" y="2438704"/>
            <a:ext cx="172601" cy="128384"/>
          </a:xfrm>
          <a:custGeom>
            <a:avLst/>
            <a:gdLst>
              <a:gd name="T0" fmla="*/ 22 w 82"/>
              <a:gd name="T1" fmla="*/ 0 h 61"/>
              <a:gd name="T2" fmla="*/ 31 w 82"/>
              <a:gd name="T3" fmla="*/ 8 h 61"/>
              <a:gd name="T4" fmla="*/ 37 w 82"/>
              <a:gd name="T5" fmla="*/ 9 h 61"/>
              <a:gd name="T6" fmla="*/ 41 w 82"/>
              <a:gd name="T7" fmla="*/ 9 h 61"/>
              <a:gd name="T8" fmla="*/ 43 w 82"/>
              <a:gd name="T9" fmla="*/ 11 h 61"/>
              <a:gd name="T10" fmla="*/ 48 w 82"/>
              <a:gd name="T11" fmla="*/ 15 h 61"/>
              <a:gd name="T12" fmla="*/ 54 w 82"/>
              <a:gd name="T13" fmla="*/ 15 h 61"/>
              <a:gd name="T14" fmla="*/ 65 w 82"/>
              <a:gd name="T15" fmla="*/ 19 h 61"/>
              <a:gd name="T16" fmla="*/ 65 w 82"/>
              <a:gd name="T17" fmla="*/ 24 h 61"/>
              <a:gd name="T18" fmla="*/ 71 w 82"/>
              <a:gd name="T19" fmla="*/ 24 h 61"/>
              <a:gd name="T20" fmla="*/ 71 w 82"/>
              <a:gd name="T21" fmla="*/ 28 h 61"/>
              <a:gd name="T22" fmla="*/ 82 w 82"/>
              <a:gd name="T23" fmla="*/ 36 h 61"/>
              <a:gd name="T24" fmla="*/ 80 w 82"/>
              <a:gd name="T25" fmla="*/ 41 h 61"/>
              <a:gd name="T26" fmla="*/ 76 w 82"/>
              <a:gd name="T27" fmla="*/ 39 h 61"/>
              <a:gd name="T28" fmla="*/ 67 w 82"/>
              <a:gd name="T29" fmla="*/ 45 h 61"/>
              <a:gd name="T30" fmla="*/ 65 w 82"/>
              <a:gd name="T31" fmla="*/ 49 h 61"/>
              <a:gd name="T32" fmla="*/ 61 w 82"/>
              <a:gd name="T33" fmla="*/ 52 h 61"/>
              <a:gd name="T34" fmla="*/ 50 w 82"/>
              <a:gd name="T35" fmla="*/ 52 h 61"/>
              <a:gd name="T36" fmla="*/ 50 w 82"/>
              <a:gd name="T37" fmla="*/ 54 h 61"/>
              <a:gd name="T38" fmla="*/ 43 w 82"/>
              <a:gd name="T39" fmla="*/ 56 h 61"/>
              <a:gd name="T40" fmla="*/ 41 w 82"/>
              <a:gd name="T41" fmla="*/ 52 h 61"/>
              <a:gd name="T42" fmla="*/ 30 w 82"/>
              <a:gd name="T43" fmla="*/ 52 h 61"/>
              <a:gd name="T44" fmla="*/ 26 w 82"/>
              <a:gd name="T45" fmla="*/ 49 h 61"/>
              <a:gd name="T46" fmla="*/ 31 w 82"/>
              <a:gd name="T47" fmla="*/ 45 h 61"/>
              <a:gd name="T48" fmla="*/ 22 w 82"/>
              <a:gd name="T49" fmla="*/ 43 h 61"/>
              <a:gd name="T50" fmla="*/ 28 w 82"/>
              <a:gd name="T51" fmla="*/ 39 h 61"/>
              <a:gd name="T52" fmla="*/ 31 w 82"/>
              <a:gd name="T53" fmla="*/ 36 h 61"/>
              <a:gd name="T54" fmla="*/ 37 w 82"/>
              <a:gd name="T55" fmla="*/ 37 h 61"/>
              <a:gd name="T56" fmla="*/ 35 w 82"/>
              <a:gd name="T57" fmla="*/ 32 h 61"/>
              <a:gd name="T58" fmla="*/ 18 w 82"/>
              <a:gd name="T59" fmla="*/ 36 h 61"/>
              <a:gd name="T60" fmla="*/ 13 w 82"/>
              <a:gd name="T61" fmla="*/ 34 h 61"/>
              <a:gd name="T62" fmla="*/ 9 w 82"/>
              <a:gd name="T63" fmla="*/ 30 h 61"/>
              <a:gd name="T64" fmla="*/ 2 w 82"/>
              <a:gd name="T65" fmla="*/ 26 h 61"/>
              <a:gd name="T66" fmla="*/ 0 w 82"/>
              <a:gd name="T67" fmla="*/ 21 h 61"/>
              <a:gd name="T68" fmla="*/ 5 w 82"/>
              <a:gd name="T69" fmla="*/ 17 h 61"/>
              <a:gd name="T70" fmla="*/ 9 w 82"/>
              <a:gd name="T71" fmla="*/ 13 h 61"/>
              <a:gd name="T72" fmla="*/ 11 w 82"/>
              <a:gd name="T73" fmla="*/ 8 h 61"/>
              <a:gd name="T74" fmla="*/ 15 w 82"/>
              <a:gd name="T75" fmla="*/ 8 h 61"/>
              <a:gd name="T76" fmla="*/ 18 w 82"/>
              <a:gd name="T77" fmla="*/ 4 h 61"/>
              <a:gd name="T78" fmla="*/ 22 w 82"/>
              <a:gd name="T7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2" h="61">
                <a:moveTo>
                  <a:pt x="22" y="0"/>
                </a:moveTo>
                <a:cubicBezTo>
                  <a:pt x="25" y="3"/>
                  <a:pt x="30" y="3"/>
                  <a:pt x="31" y="8"/>
                </a:cubicBezTo>
                <a:cubicBezTo>
                  <a:pt x="35" y="6"/>
                  <a:pt x="36" y="9"/>
                  <a:pt x="37" y="9"/>
                </a:cubicBezTo>
                <a:cubicBezTo>
                  <a:pt x="38" y="10"/>
                  <a:pt x="40" y="9"/>
                  <a:pt x="41" y="9"/>
                </a:cubicBezTo>
                <a:cubicBezTo>
                  <a:pt x="41" y="10"/>
                  <a:pt x="41" y="13"/>
                  <a:pt x="43" y="11"/>
                </a:cubicBezTo>
                <a:cubicBezTo>
                  <a:pt x="46" y="8"/>
                  <a:pt x="45" y="13"/>
                  <a:pt x="48" y="15"/>
                </a:cubicBezTo>
                <a:cubicBezTo>
                  <a:pt x="49" y="16"/>
                  <a:pt x="52" y="14"/>
                  <a:pt x="54" y="15"/>
                </a:cubicBezTo>
                <a:cubicBezTo>
                  <a:pt x="55" y="16"/>
                  <a:pt x="58" y="21"/>
                  <a:pt x="65" y="19"/>
                </a:cubicBezTo>
                <a:cubicBezTo>
                  <a:pt x="65" y="21"/>
                  <a:pt x="65" y="22"/>
                  <a:pt x="65" y="24"/>
                </a:cubicBezTo>
                <a:cubicBezTo>
                  <a:pt x="66" y="25"/>
                  <a:pt x="69" y="23"/>
                  <a:pt x="71" y="24"/>
                </a:cubicBezTo>
                <a:cubicBezTo>
                  <a:pt x="71" y="25"/>
                  <a:pt x="70" y="28"/>
                  <a:pt x="71" y="28"/>
                </a:cubicBezTo>
                <a:cubicBezTo>
                  <a:pt x="73" y="30"/>
                  <a:pt x="78" y="32"/>
                  <a:pt x="82" y="36"/>
                </a:cubicBezTo>
                <a:cubicBezTo>
                  <a:pt x="82" y="37"/>
                  <a:pt x="81" y="41"/>
                  <a:pt x="80" y="41"/>
                </a:cubicBezTo>
                <a:cubicBezTo>
                  <a:pt x="78" y="42"/>
                  <a:pt x="76" y="39"/>
                  <a:pt x="76" y="39"/>
                </a:cubicBezTo>
                <a:cubicBezTo>
                  <a:pt x="73" y="41"/>
                  <a:pt x="71" y="44"/>
                  <a:pt x="67" y="45"/>
                </a:cubicBezTo>
                <a:cubicBezTo>
                  <a:pt x="65" y="45"/>
                  <a:pt x="65" y="47"/>
                  <a:pt x="65" y="49"/>
                </a:cubicBezTo>
                <a:cubicBezTo>
                  <a:pt x="62" y="48"/>
                  <a:pt x="61" y="50"/>
                  <a:pt x="61" y="52"/>
                </a:cubicBezTo>
                <a:cubicBezTo>
                  <a:pt x="55" y="53"/>
                  <a:pt x="54" y="48"/>
                  <a:pt x="50" y="52"/>
                </a:cubicBezTo>
                <a:cubicBezTo>
                  <a:pt x="48" y="53"/>
                  <a:pt x="49" y="54"/>
                  <a:pt x="50" y="54"/>
                </a:cubicBezTo>
                <a:cubicBezTo>
                  <a:pt x="49" y="61"/>
                  <a:pt x="43" y="49"/>
                  <a:pt x="43" y="56"/>
                </a:cubicBezTo>
                <a:cubicBezTo>
                  <a:pt x="41" y="56"/>
                  <a:pt x="41" y="54"/>
                  <a:pt x="41" y="52"/>
                </a:cubicBezTo>
                <a:cubicBezTo>
                  <a:pt x="37" y="56"/>
                  <a:pt x="35" y="51"/>
                  <a:pt x="30" y="52"/>
                </a:cubicBezTo>
                <a:cubicBezTo>
                  <a:pt x="30" y="49"/>
                  <a:pt x="28" y="49"/>
                  <a:pt x="26" y="49"/>
                </a:cubicBezTo>
                <a:cubicBezTo>
                  <a:pt x="26" y="46"/>
                  <a:pt x="31" y="48"/>
                  <a:pt x="31" y="45"/>
                </a:cubicBezTo>
                <a:cubicBezTo>
                  <a:pt x="32" y="41"/>
                  <a:pt x="25" y="44"/>
                  <a:pt x="22" y="43"/>
                </a:cubicBezTo>
                <a:cubicBezTo>
                  <a:pt x="21" y="38"/>
                  <a:pt x="25" y="40"/>
                  <a:pt x="28" y="39"/>
                </a:cubicBezTo>
                <a:cubicBezTo>
                  <a:pt x="28" y="39"/>
                  <a:pt x="31" y="36"/>
                  <a:pt x="31" y="36"/>
                </a:cubicBezTo>
                <a:cubicBezTo>
                  <a:pt x="33" y="35"/>
                  <a:pt x="34" y="38"/>
                  <a:pt x="37" y="37"/>
                </a:cubicBezTo>
                <a:cubicBezTo>
                  <a:pt x="37" y="34"/>
                  <a:pt x="35" y="34"/>
                  <a:pt x="35" y="32"/>
                </a:cubicBezTo>
                <a:cubicBezTo>
                  <a:pt x="33" y="33"/>
                  <a:pt x="22" y="32"/>
                  <a:pt x="18" y="36"/>
                </a:cubicBezTo>
                <a:cubicBezTo>
                  <a:pt x="15" y="39"/>
                  <a:pt x="18" y="35"/>
                  <a:pt x="13" y="34"/>
                </a:cubicBezTo>
                <a:cubicBezTo>
                  <a:pt x="7" y="32"/>
                  <a:pt x="3" y="35"/>
                  <a:pt x="9" y="30"/>
                </a:cubicBezTo>
                <a:cubicBezTo>
                  <a:pt x="9" y="26"/>
                  <a:pt x="3" y="29"/>
                  <a:pt x="2" y="26"/>
                </a:cubicBezTo>
                <a:cubicBezTo>
                  <a:pt x="4" y="22"/>
                  <a:pt x="8" y="17"/>
                  <a:pt x="0" y="21"/>
                </a:cubicBezTo>
                <a:cubicBezTo>
                  <a:pt x="0" y="18"/>
                  <a:pt x="2" y="17"/>
                  <a:pt x="5" y="17"/>
                </a:cubicBezTo>
                <a:cubicBezTo>
                  <a:pt x="7" y="16"/>
                  <a:pt x="7" y="13"/>
                  <a:pt x="9" y="13"/>
                </a:cubicBezTo>
                <a:cubicBezTo>
                  <a:pt x="12" y="13"/>
                  <a:pt x="9" y="9"/>
                  <a:pt x="11" y="8"/>
                </a:cubicBezTo>
                <a:cubicBezTo>
                  <a:pt x="11" y="7"/>
                  <a:pt x="14" y="8"/>
                  <a:pt x="15" y="8"/>
                </a:cubicBezTo>
                <a:cubicBezTo>
                  <a:pt x="17" y="7"/>
                  <a:pt x="16" y="4"/>
                  <a:pt x="18" y="4"/>
                </a:cubicBezTo>
                <a:cubicBezTo>
                  <a:pt x="19" y="2"/>
                  <a:pt x="22" y="3"/>
                  <a:pt x="2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7" name="íşļïďè">
            <a:extLst>
              <a:ext uri="{FF2B5EF4-FFF2-40B4-BE49-F238E27FC236}">
                <a16:creationId xmlns:a16="http://schemas.microsoft.com/office/drawing/2014/main" id="{D59BB2C4-C0EA-4D2A-81C8-B6AC1FDDA658}"/>
              </a:ext>
            </a:extLst>
          </p:cNvPr>
          <p:cNvSpPr/>
          <p:nvPr/>
        </p:nvSpPr>
        <p:spPr bwMode="auto">
          <a:xfrm>
            <a:off x="8524102" y="2485779"/>
            <a:ext cx="229658" cy="115546"/>
          </a:xfrm>
          <a:custGeom>
            <a:avLst/>
            <a:gdLst>
              <a:gd name="T0" fmla="*/ 37 w 109"/>
              <a:gd name="T1" fmla="*/ 38 h 55"/>
              <a:gd name="T2" fmla="*/ 34 w 109"/>
              <a:gd name="T3" fmla="*/ 40 h 55"/>
              <a:gd name="T4" fmla="*/ 24 w 109"/>
              <a:gd name="T5" fmla="*/ 38 h 55"/>
              <a:gd name="T6" fmla="*/ 30 w 109"/>
              <a:gd name="T7" fmla="*/ 34 h 55"/>
              <a:gd name="T8" fmla="*/ 41 w 109"/>
              <a:gd name="T9" fmla="*/ 27 h 55"/>
              <a:gd name="T10" fmla="*/ 37 w 109"/>
              <a:gd name="T11" fmla="*/ 21 h 55"/>
              <a:gd name="T12" fmla="*/ 28 w 109"/>
              <a:gd name="T13" fmla="*/ 21 h 55"/>
              <a:gd name="T14" fmla="*/ 19 w 109"/>
              <a:gd name="T15" fmla="*/ 28 h 55"/>
              <a:gd name="T16" fmla="*/ 6 w 109"/>
              <a:gd name="T17" fmla="*/ 27 h 55"/>
              <a:gd name="T18" fmla="*/ 8 w 109"/>
              <a:gd name="T19" fmla="*/ 14 h 55"/>
              <a:gd name="T20" fmla="*/ 4 w 109"/>
              <a:gd name="T21" fmla="*/ 15 h 55"/>
              <a:gd name="T22" fmla="*/ 2 w 109"/>
              <a:gd name="T23" fmla="*/ 6 h 55"/>
              <a:gd name="T24" fmla="*/ 6 w 109"/>
              <a:gd name="T25" fmla="*/ 8 h 55"/>
              <a:gd name="T26" fmla="*/ 17 w 109"/>
              <a:gd name="T27" fmla="*/ 4 h 55"/>
              <a:gd name="T28" fmla="*/ 19 w 109"/>
              <a:gd name="T29" fmla="*/ 10 h 55"/>
              <a:gd name="T30" fmla="*/ 34 w 109"/>
              <a:gd name="T31" fmla="*/ 12 h 55"/>
              <a:gd name="T32" fmla="*/ 39 w 109"/>
              <a:gd name="T33" fmla="*/ 4 h 55"/>
              <a:gd name="T34" fmla="*/ 58 w 109"/>
              <a:gd name="T35" fmla="*/ 6 h 55"/>
              <a:gd name="T36" fmla="*/ 60 w 109"/>
              <a:gd name="T37" fmla="*/ 6 h 55"/>
              <a:gd name="T38" fmla="*/ 67 w 109"/>
              <a:gd name="T39" fmla="*/ 12 h 55"/>
              <a:gd name="T40" fmla="*/ 65 w 109"/>
              <a:gd name="T41" fmla="*/ 15 h 55"/>
              <a:gd name="T42" fmla="*/ 75 w 109"/>
              <a:gd name="T43" fmla="*/ 14 h 55"/>
              <a:gd name="T44" fmla="*/ 86 w 109"/>
              <a:gd name="T45" fmla="*/ 17 h 55"/>
              <a:gd name="T46" fmla="*/ 88 w 109"/>
              <a:gd name="T47" fmla="*/ 21 h 55"/>
              <a:gd name="T48" fmla="*/ 90 w 109"/>
              <a:gd name="T49" fmla="*/ 23 h 55"/>
              <a:gd name="T50" fmla="*/ 92 w 109"/>
              <a:gd name="T51" fmla="*/ 27 h 55"/>
              <a:gd name="T52" fmla="*/ 95 w 109"/>
              <a:gd name="T53" fmla="*/ 27 h 55"/>
              <a:gd name="T54" fmla="*/ 95 w 109"/>
              <a:gd name="T55" fmla="*/ 30 h 55"/>
              <a:gd name="T56" fmla="*/ 99 w 109"/>
              <a:gd name="T57" fmla="*/ 30 h 55"/>
              <a:gd name="T58" fmla="*/ 101 w 109"/>
              <a:gd name="T59" fmla="*/ 36 h 55"/>
              <a:gd name="T60" fmla="*/ 106 w 109"/>
              <a:gd name="T61" fmla="*/ 36 h 55"/>
              <a:gd name="T62" fmla="*/ 101 w 109"/>
              <a:gd name="T63" fmla="*/ 40 h 55"/>
              <a:gd name="T64" fmla="*/ 101 w 109"/>
              <a:gd name="T65" fmla="*/ 41 h 55"/>
              <a:gd name="T66" fmla="*/ 82 w 109"/>
              <a:gd name="T67" fmla="*/ 41 h 55"/>
              <a:gd name="T68" fmla="*/ 82 w 109"/>
              <a:gd name="T69" fmla="*/ 30 h 55"/>
              <a:gd name="T70" fmla="*/ 64 w 109"/>
              <a:gd name="T71" fmla="*/ 28 h 55"/>
              <a:gd name="T72" fmla="*/ 62 w 109"/>
              <a:gd name="T73" fmla="*/ 34 h 55"/>
              <a:gd name="T74" fmla="*/ 58 w 109"/>
              <a:gd name="T75" fmla="*/ 34 h 55"/>
              <a:gd name="T76" fmla="*/ 54 w 109"/>
              <a:gd name="T77" fmla="*/ 38 h 55"/>
              <a:gd name="T78" fmla="*/ 56 w 109"/>
              <a:gd name="T79" fmla="*/ 40 h 55"/>
              <a:gd name="T80" fmla="*/ 51 w 109"/>
              <a:gd name="T81" fmla="*/ 41 h 55"/>
              <a:gd name="T82" fmla="*/ 51 w 109"/>
              <a:gd name="T83" fmla="*/ 53 h 55"/>
              <a:gd name="T84" fmla="*/ 26 w 109"/>
              <a:gd name="T85" fmla="*/ 45 h 55"/>
              <a:gd name="T86" fmla="*/ 32 w 109"/>
              <a:gd name="T87" fmla="*/ 41 h 55"/>
              <a:gd name="T88" fmla="*/ 39 w 109"/>
              <a:gd name="T89" fmla="*/ 41 h 55"/>
              <a:gd name="T90" fmla="*/ 37 w 109"/>
              <a:gd name="T91" fmla="*/ 38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9" h="55">
                <a:moveTo>
                  <a:pt x="37" y="38"/>
                </a:moveTo>
                <a:cubicBezTo>
                  <a:pt x="37" y="34"/>
                  <a:pt x="34" y="40"/>
                  <a:pt x="34" y="40"/>
                </a:cubicBezTo>
                <a:cubicBezTo>
                  <a:pt x="31" y="40"/>
                  <a:pt x="29" y="36"/>
                  <a:pt x="24" y="38"/>
                </a:cubicBezTo>
                <a:cubicBezTo>
                  <a:pt x="25" y="34"/>
                  <a:pt x="28" y="35"/>
                  <a:pt x="30" y="34"/>
                </a:cubicBezTo>
                <a:cubicBezTo>
                  <a:pt x="34" y="32"/>
                  <a:pt x="36" y="27"/>
                  <a:pt x="41" y="27"/>
                </a:cubicBezTo>
                <a:cubicBezTo>
                  <a:pt x="40" y="25"/>
                  <a:pt x="37" y="25"/>
                  <a:pt x="37" y="21"/>
                </a:cubicBezTo>
                <a:cubicBezTo>
                  <a:pt x="34" y="20"/>
                  <a:pt x="30" y="26"/>
                  <a:pt x="28" y="21"/>
                </a:cubicBezTo>
                <a:cubicBezTo>
                  <a:pt x="25" y="24"/>
                  <a:pt x="23" y="27"/>
                  <a:pt x="19" y="28"/>
                </a:cubicBezTo>
                <a:cubicBezTo>
                  <a:pt x="13" y="29"/>
                  <a:pt x="12" y="25"/>
                  <a:pt x="6" y="27"/>
                </a:cubicBezTo>
                <a:cubicBezTo>
                  <a:pt x="10" y="23"/>
                  <a:pt x="10" y="19"/>
                  <a:pt x="8" y="14"/>
                </a:cubicBezTo>
                <a:cubicBezTo>
                  <a:pt x="5" y="13"/>
                  <a:pt x="4" y="14"/>
                  <a:pt x="4" y="15"/>
                </a:cubicBezTo>
                <a:cubicBezTo>
                  <a:pt x="0" y="16"/>
                  <a:pt x="3" y="9"/>
                  <a:pt x="2" y="6"/>
                </a:cubicBezTo>
                <a:cubicBezTo>
                  <a:pt x="4" y="6"/>
                  <a:pt x="5" y="6"/>
                  <a:pt x="6" y="8"/>
                </a:cubicBezTo>
                <a:cubicBezTo>
                  <a:pt x="7" y="4"/>
                  <a:pt x="16" y="8"/>
                  <a:pt x="17" y="4"/>
                </a:cubicBezTo>
                <a:cubicBezTo>
                  <a:pt x="19" y="4"/>
                  <a:pt x="19" y="8"/>
                  <a:pt x="19" y="10"/>
                </a:cubicBezTo>
                <a:cubicBezTo>
                  <a:pt x="26" y="11"/>
                  <a:pt x="33" y="0"/>
                  <a:pt x="34" y="12"/>
                </a:cubicBezTo>
                <a:cubicBezTo>
                  <a:pt x="39" y="12"/>
                  <a:pt x="40" y="9"/>
                  <a:pt x="39" y="4"/>
                </a:cubicBezTo>
                <a:cubicBezTo>
                  <a:pt x="44" y="6"/>
                  <a:pt x="51" y="5"/>
                  <a:pt x="58" y="6"/>
                </a:cubicBezTo>
                <a:cubicBezTo>
                  <a:pt x="59" y="6"/>
                  <a:pt x="60" y="9"/>
                  <a:pt x="60" y="6"/>
                </a:cubicBezTo>
                <a:cubicBezTo>
                  <a:pt x="63" y="7"/>
                  <a:pt x="60" y="15"/>
                  <a:pt x="67" y="12"/>
                </a:cubicBezTo>
                <a:cubicBezTo>
                  <a:pt x="67" y="13"/>
                  <a:pt x="65" y="13"/>
                  <a:pt x="65" y="15"/>
                </a:cubicBezTo>
                <a:cubicBezTo>
                  <a:pt x="68" y="14"/>
                  <a:pt x="75" y="18"/>
                  <a:pt x="75" y="14"/>
                </a:cubicBezTo>
                <a:cubicBezTo>
                  <a:pt x="76" y="15"/>
                  <a:pt x="78" y="19"/>
                  <a:pt x="86" y="17"/>
                </a:cubicBezTo>
                <a:cubicBezTo>
                  <a:pt x="83" y="21"/>
                  <a:pt x="85" y="20"/>
                  <a:pt x="88" y="21"/>
                </a:cubicBezTo>
                <a:cubicBezTo>
                  <a:pt x="89" y="21"/>
                  <a:pt x="88" y="23"/>
                  <a:pt x="90" y="23"/>
                </a:cubicBezTo>
                <a:cubicBezTo>
                  <a:pt x="92" y="23"/>
                  <a:pt x="90" y="25"/>
                  <a:pt x="92" y="27"/>
                </a:cubicBezTo>
                <a:cubicBezTo>
                  <a:pt x="92" y="27"/>
                  <a:pt x="95" y="26"/>
                  <a:pt x="95" y="27"/>
                </a:cubicBezTo>
                <a:cubicBezTo>
                  <a:pt x="96" y="27"/>
                  <a:pt x="95" y="30"/>
                  <a:pt x="95" y="30"/>
                </a:cubicBezTo>
                <a:cubicBezTo>
                  <a:pt x="96" y="31"/>
                  <a:pt x="99" y="30"/>
                  <a:pt x="99" y="30"/>
                </a:cubicBezTo>
                <a:cubicBezTo>
                  <a:pt x="100" y="32"/>
                  <a:pt x="99" y="35"/>
                  <a:pt x="101" y="36"/>
                </a:cubicBezTo>
                <a:cubicBezTo>
                  <a:pt x="104" y="36"/>
                  <a:pt x="106" y="33"/>
                  <a:pt x="106" y="36"/>
                </a:cubicBezTo>
                <a:cubicBezTo>
                  <a:pt x="109" y="41"/>
                  <a:pt x="102" y="38"/>
                  <a:pt x="101" y="40"/>
                </a:cubicBezTo>
                <a:cubicBezTo>
                  <a:pt x="101" y="40"/>
                  <a:pt x="101" y="41"/>
                  <a:pt x="101" y="41"/>
                </a:cubicBezTo>
                <a:cubicBezTo>
                  <a:pt x="96" y="43"/>
                  <a:pt x="88" y="40"/>
                  <a:pt x="82" y="41"/>
                </a:cubicBezTo>
                <a:cubicBezTo>
                  <a:pt x="80" y="36"/>
                  <a:pt x="82" y="37"/>
                  <a:pt x="82" y="30"/>
                </a:cubicBezTo>
                <a:cubicBezTo>
                  <a:pt x="80" y="25"/>
                  <a:pt x="68" y="25"/>
                  <a:pt x="64" y="28"/>
                </a:cubicBezTo>
                <a:cubicBezTo>
                  <a:pt x="61" y="28"/>
                  <a:pt x="63" y="32"/>
                  <a:pt x="62" y="34"/>
                </a:cubicBezTo>
                <a:cubicBezTo>
                  <a:pt x="61" y="35"/>
                  <a:pt x="58" y="33"/>
                  <a:pt x="58" y="34"/>
                </a:cubicBezTo>
                <a:cubicBezTo>
                  <a:pt x="57" y="36"/>
                  <a:pt x="58" y="39"/>
                  <a:pt x="54" y="38"/>
                </a:cubicBezTo>
                <a:cubicBezTo>
                  <a:pt x="54" y="39"/>
                  <a:pt x="55" y="40"/>
                  <a:pt x="56" y="40"/>
                </a:cubicBezTo>
                <a:cubicBezTo>
                  <a:pt x="56" y="42"/>
                  <a:pt x="53" y="41"/>
                  <a:pt x="51" y="41"/>
                </a:cubicBezTo>
                <a:cubicBezTo>
                  <a:pt x="48" y="47"/>
                  <a:pt x="50" y="46"/>
                  <a:pt x="51" y="53"/>
                </a:cubicBezTo>
                <a:cubicBezTo>
                  <a:pt x="44" y="54"/>
                  <a:pt x="27" y="55"/>
                  <a:pt x="26" y="45"/>
                </a:cubicBezTo>
                <a:cubicBezTo>
                  <a:pt x="30" y="45"/>
                  <a:pt x="31" y="44"/>
                  <a:pt x="32" y="41"/>
                </a:cubicBezTo>
                <a:cubicBezTo>
                  <a:pt x="37" y="41"/>
                  <a:pt x="36" y="45"/>
                  <a:pt x="39" y="41"/>
                </a:cubicBezTo>
                <a:cubicBezTo>
                  <a:pt x="38" y="40"/>
                  <a:pt x="34" y="39"/>
                  <a:pt x="37" y="38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8" name="isḷîḑè">
            <a:extLst>
              <a:ext uri="{FF2B5EF4-FFF2-40B4-BE49-F238E27FC236}">
                <a16:creationId xmlns:a16="http://schemas.microsoft.com/office/drawing/2014/main" id="{18186F23-7FA6-4559-9A89-B8C1090E17D7}"/>
              </a:ext>
            </a:extLst>
          </p:cNvPr>
          <p:cNvSpPr/>
          <p:nvPr/>
        </p:nvSpPr>
        <p:spPr bwMode="auto">
          <a:xfrm>
            <a:off x="6375869" y="2575647"/>
            <a:ext cx="106984" cy="57059"/>
          </a:xfrm>
          <a:custGeom>
            <a:avLst/>
            <a:gdLst>
              <a:gd name="T0" fmla="*/ 51 w 51"/>
              <a:gd name="T1" fmla="*/ 4 h 27"/>
              <a:gd name="T2" fmla="*/ 51 w 51"/>
              <a:gd name="T3" fmla="*/ 10 h 27"/>
              <a:gd name="T4" fmla="*/ 47 w 51"/>
              <a:gd name="T5" fmla="*/ 10 h 27"/>
              <a:gd name="T6" fmla="*/ 47 w 51"/>
              <a:gd name="T7" fmla="*/ 15 h 27"/>
              <a:gd name="T8" fmla="*/ 41 w 51"/>
              <a:gd name="T9" fmla="*/ 19 h 27"/>
              <a:gd name="T10" fmla="*/ 36 w 51"/>
              <a:gd name="T11" fmla="*/ 13 h 27"/>
              <a:gd name="T12" fmla="*/ 30 w 51"/>
              <a:gd name="T13" fmla="*/ 17 h 27"/>
              <a:gd name="T14" fmla="*/ 23 w 51"/>
              <a:gd name="T15" fmla="*/ 25 h 27"/>
              <a:gd name="T16" fmla="*/ 2 w 51"/>
              <a:gd name="T17" fmla="*/ 25 h 27"/>
              <a:gd name="T18" fmla="*/ 0 w 51"/>
              <a:gd name="T19" fmla="*/ 17 h 27"/>
              <a:gd name="T20" fmla="*/ 8 w 51"/>
              <a:gd name="T21" fmla="*/ 19 h 27"/>
              <a:gd name="T22" fmla="*/ 15 w 51"/>
              <a:gd name="T23" fmla="*/ 13 h 27"/>
              <a:gd name="T24" fmla="*/ 19 w 51"/>
              <a:gd name="T25" fmla="*/ 10 h 27"/>
              <a:gd name="T26" fmla="*/ 24 w 51"/>
              <a:gd name="T27" fmla="*/ 8 h 27"/>
              <a:gd name="T28" fmla="*/ 26 w 51"/>
              <a:gd name="T29" fmla="*/ 8 h 27"/>
              <a:gd name="T30" fmla="*/ 30 w 51"/>
              <a:gd name="T31" fmla="*/ 4 h 27"/>
              <a:gd name="T32" fmla="*/ 38 w 51"/>
              <a:gd name="T33" fmla="*/ 4 h 27"/>
              <a:gd name="T34" fmla="*/ 51 w 51"/>
              <a:gd name="T35" fmla="*/ 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1" h="27">
                <a:moveTo>
                  <a:pt x="51" y="4"/>
                </a:moveTo>
                <a:cubicBezTo>
                  <a:pt x="50" y="5"/>
                  <a:pt x="51" y="9"/>
                  <a:pt x="51" y="10"/>
                </a:cubicBezTo>
                <a:cubicBezTo>
                  <a:pt x="50" y="10"/>
                  <a:pt x="47" y="9"/>
                  <a:pt x="47" y="10"/>
                </a:cubicBezTo>
                <a:cubicBezTo>
                  <a:pt x="47" y="10"/>
                  <a:pt x="49" y="15"/>
                  <a:pt x="47" y="15"/>
                </a:cubicBezTo>
                <a:cubicBezTo>
                  <a:pt x="45" y="16"/>
                  <a:pt x="42" y="12"/>
                  <a:pt x="41" y="19"/>
                </a:cubicBezTo>
                <a:cubicBezTo>
                  <a:pt x="38" y="19"/>
                  <a:pt x="40" y="13"/>
                  <a:pt x="36" y="13"/>
                </a:cubicBezTo>
                <a:cubicBezTo>
                  <a:pt x="32" y="12"/>
                  <a:pt x="33" y="17"/>
                  <a:pt x="30" y="17"/>
                </a:cubicBezTo>
                <a:cubicBezTo>
                  <a:pt x="28" y="20"/>
                  <a:pt x="22" y="19"/>
                  <a:pt x="23" y="25"/>
                </a:cubicBezTo>
                <a:cubicBezTo>
                  <a:pt x="15" y="27"/>
                  <a:pt x="11" y="25"/>
                  <a:pt x="2" y="25"/>
                </a:cubicBezTo>
                <a:cubicBezTo>
                  <a:pt x="2" y="21"/>
                  <a:pt x="0" y="21"/>
                  <a:pt x="0" y="17"/>
                </a:cubicBezTo>
                <a:cubicBezTo>
                  <a:pt x="2" y="19"/>
                  <a:pt x="4" y="19"/>
                  <a:pt x="8" y="19"/>
                </a:cubicBezTo>
                <a:cubicBezTo>
                  <a:pt x="11" y="19"/>
                  <a:pt x="11" y="14"/>
                  <a:pt x="15" y="13"/>
                </a:cubicBezTo>
                <a:cubicBezTo>
                  <a:pt x="16" y="13"/>
                  <a:pt x="18" y="9"/>
                  <a:pt x="19" y="10"/>
                </a:cubicBezTo>
                <a:cubicBezTo>
                  <a:pt x="23" y="13"/>
                  <a:pt x="19" y="8"/>
                  <a:pt x="24" y="8"/>
                </a:cubicBezTo>
                <a:cubicBezTo>
                  <a:pt x="25" y="8"/>
                  <a:pt x="26" y="8"/>
                  <a:pt x="26" y="8"/>
                </a:cubicBezTo>
                <a:cubicBezTo>
                  <a:pt x="27" y="7"/>
                  <a:pt x="30" y="4"/>
                  <a:pt x="30" y="4"/>
                </a:cubicBezTo>
                <a:cubicBezTo>
                  <a:pt x="32" y="3"/>
                  <a:pt x="35" y="5"/>
                  <a:pt x="38" y="4"/>
                </a:cubicBezTo>
                <a:cubicBezTo>
                  <a:pt x="39" y="4"/>
                  <a:pt x="46" y="0"/>
                  <a:pt x="51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9" name="îṥḻîḑe">
            <a:extLst>
              <a:ext uri="{FF2B5EF4-FFF2-40B4-BE49-F238E27FC236}">
                <a16:creationId xmlns:a16="http://schemas.microsoft.com/office/drawing/2014/main" id="{A8A40D9D-8591-469A-8BFD-0EE11DBD307B}"/>
              </a:ext>
            </a:extLst>
          </p:cNvPr>
          <p:cNvSpPr/>
          <p:nvPr/>
        </p:nvSpPr>
        <p:spPr bwMode="auto">
          <a:xfrm>
            <a:off x="6671144" y="2599898"/>
            <a:ext cx="111263" cy="57059"/>
          </a:xfrm>
          <a:custGeom>
            <a:avLst/>
            <a:gdLst>
              <a:gd name="T0" fmla="*/ 47 w 52"/>
              <a:gd name="T1" fmla="*/ 2 h 27"/>
              <a:gd name="T2" fmla="*/ 52 w 52"/>
              <a:gd name="T3" fmla="*/ 19 h 27"/>
              <a:gd name="T4" fmla="*/ 49 w 52"/>
              <a:gd name="T5" fmla="*/ 17 h 27"/>
              <a:gd name="T6" fmla="*/ 49 w 52"/>
              <a:gd name="T7" fmla="*/ 23 h 27"/>
              <a:gd name="T8" fmla="*/ 41 w 52"/>
              <a:gd name="T9" fmla="*/ 25 h 27"/>
              <a:gd name="T10" fmla="*/ 39 w 52"/>
              <a:gd name="T11" fmla="*/ 27 h 27"/>
              <a:gd name="T12" fmla="*/ 34 w 52"/>
              <a:gd name="T13" fmla="*/ 27 h 27"/>
              <a:gd name="T14" fmla="*/ 34 w 52"/>
              <a:gd name="T15" fmla="*/ 19 h 27"/>
              <a:gd name="T16" fmla="*/ 15 w 52"/>
              <a:gd name="T17" fmla="*/ 17 h 27"/>
              <a:gd name="T18" fmla="*/ 0 w 52"/>
              <a:gd name="T19" fmla="*/ 8 h 27"/>
              <a:gd name="T20" fmla="*/ 2 w 52"/>
              <a:gd name="T21" fmla="*/ 4 h 27"/>
              <a:gd name="T22" fmla="*/ 6 w 52"/>
              <a:gd name="T23" fmla="*/ 6 h 27"/>
              <a:gd name="T24" fmla="*/ 15 w 52"/>
              <a:gd name="T25" fmla="*/ 10 h 27"/>
              <a:gd name="T26" fmla="*/ 19 w 52"/>
              <a:gd name="T27" fmla="*/ 10 h 27"/>
              <a:gd name="T28" fmla="*/ 21 w 52"/>
              <a:gd name="T29" fmla="*/ 14 h 27"/>
              <a:gd name="T30" fmla="*/ 22 w 52"/>
              <a:gd name="T31" fmla="*/ 6 h 27"/>
              <a:gd name="T32" fmla="*/ 26 w 52"/>
              <a:gd name="T33" fmla="*/ 10 h 27"/>
              <a:gd name="T34" fmla="*/ 47 w 52"/>
              <a:gd name="T35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2" h="27">
                <a:moveTo>
                  <a:pt x="47" y="2"/>
                </a:moveTo>
                <a:cubicBezTo>
                  <a:pt x="44" y="12"/>
                  <a:pt x="52" y="12"/>
                  <a:pt x="52" y="19"/>
                </a:cubicBezTo>
                <a:cubicBezTo>
                  <a:pt x="51" y="20"/>
                  <a:pt x="49" y="16"/>
                  <a:pt x="49" y="17"/>
                </a:cubicBezTo>
                <a:cubicBezTo>
                  <a:pt x="48" y="18"/>
                  <a:pt x="49" y="22"/>
                  <a:pt x="49" y="23"/>
                </a:cubicBezTo>
                <a:cubicBezTo>
                  <a:pt x="47" y="24"/>
                  <a:pt x="44" y="24"/>
                  <a:pt x="41" y="25"/>
                </a:cubicBezTo>
                <a:cubicBezTo>
                  <a:pt x="40" y="25"/>
                  <a:pt x="41" y="27"/>
                  <a:pt x="39" y="27"/>
                </a:cubicBezTo>
                <a:cubicBezTo>
                  <a:pt x="37" y="27"/>
                  <a:pt x="35" y="27"/>
                  <a:pt x="34" y="27"/>
                </a:cubicBezTo>
                <a:cubicBezTo>
                  <a:pt x="31" y="24"/>
                  <a:pt x="31" y="22"/>
                  <a:pt x="34" y="19"/>
                </a:cubicBezTo>
                <a:cubicBezTo>
                  <a:pt x="27" y="22"/>
                  <a:pt x="23" y="17"/>
                  <a:pt x="15" y="17"/>
                </a:cubicBezTo>
                <a:cubicBezTo>
                  <a:pt x="13" y="11"/>
                  <a:pt x="4" y="12"/>
                  <a:pt x="0" y="8"/>
                </a:cubicBezTo>
                <a:cubicBezTo>
                  <a:pt x="1" y="8"/>
                  <a:pt x="1" y="4"/>
                  <a:pt x="2" y="4"/>
                </a:cubicBezTo>
                <a:cubicBezTo>
                  <a:pt x="5" y="3"/>
                  <a:pt x="5" y="6"/>
                  <a:pt x="6" y="6"/>
                </a:cubicBezTo>
                <a:cubicBezTo>
                  <a:pt x="8" y="6"/>
                  <a:pt x="13" y="8"/>
                  <a:pt x="15" y="10"/>
                </a:cubicBezTo>
                <a:cubicBezTo>
                  <a:pt x="15" y="10"/>
                  <a:pt x="18" y="9"/>
                  <a:pt x="19" y="10"/>
                </a:cubicBezTo>
                <a:cubicBezTo>
                  <a:pt x="20" y="11"/>
                  <a:pt x="18" y="14"/>
                  <a:pt x="21" y="14"/>
                </a:cubicBezTo>
                <a:cubicBezTo>
                  <a:pt x="26" y="12"/>
                  <a:pt x="18" y="9"/>
                  <a:pt x="22" y="6"/>
                </a:cubicBezTo>
                <a:cubicBezTo>
                  <a:pt x="26" y="4"/>
                  <a:pt x="26" y="10"/>
                  <a:pt x="26" y="10"/>
                </a:cubicBezTo>
                <a:cubicBezTo>
                  <a:pt x="33" y="10"/>
                  <a:pt x="36" y="0"/>
                  <a:pt x="47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0" name="ïṣļíḑe">
            <a:extLst>
              <a:ext uri="{FF2B5EF4-FFF2-40B4-BE49-F238E27FC236}">
                <a16:creationId xmlns:a16="http://schemas.microsoft.com/office/drawing/2014/main" id="{66075795-E246-4DAE-A414-FF2C96BE4880}"/>
              </a:ext>
            </a:extLst>
          </p:cNvPr>
          <p:cNvSpPr/>
          <p:nvPr/>
        </p:nvSpPr>
        <p:spPr bwMode="auto">
          <a:xfrm>
            <a:off x="6461456" y="2601324"/>
            <a:ext cx="195424" cy="74178"/>
          </a:xfrm>
          <a:custGeom>
            <a:avLst/>
            <a:gdLst>
              <a:gd name="T0" fmla="*/ 41 w 92"/>
              <a:gd name="T1" fmla="*/ 13 h 35"/>
              <a:gd name="T2" fmla="*/ 60 w 92"/>
              <a:gd name="T3" fmla="*/ 20 h 35"/>
              <a:gd name="T4" fmla="*/ 60 w 92"/>
              <a:gd name="T5" fmla="*/ 11 h 35"/>
              <a:gd name="T6" fmla="*/ 54 w 92"/>
              <a:gd name="T7" fmla="*/ 3 h 35"/>
              <a:gd name="T8" fmla="*/ 67 w 92"/>
              <a:gd name="T9" fmla="*/ 1 h 35"/>
              <a:gd name="T10" fmla="*/ 71 w 92"/>
              <a:gd name="T11" fmla="*/ 5 h 35"/>
              <a:gd name="T12" fmla="*/ 71 w 92"/>
              <a:gd name="T13" fmla="*/ 9 h 35"/>
              <a:gd name="T14" fmla="*/ 79 w 92"/>
              <a:gd name="T15" fmla="*/ 14 h 35"/>
              <a:gd name="T16" fmla="*/ 84 w 92"/>
              <a:gd name="T17" fmla="*/ 11 h 35"/>
              <a:gd name="T18" fmla="*/ 90 w 92"/>
              <a:gd name="T19" fmla="*/ 14 h 35"/>
              <a:gd name="T20" fmla="*/ 92 w 92"/>
              <a:gd name="T21" fmla="*/ 18 h 35"/>
              <a:gd name="T22" fmla="*/ 90 w 92"/>
              <a:gd name="T23" fmla="*/ 26 h 35"/>
              <a:gd name="T24" fmla="*/ 79 w 92"/>
              <a:gd name="T25" fmla="*/ 27 h 35"/>
              <a:gd name="T26" fmla="*/ 71 w 92"/>
              <a:gd name="T27" fmla="*/ 26 h 35"/>
              <a:gd name="T28" fmla="*/ 54 w 92"/>
              <a:gd name="T29" fmla="*/ 29 h 35"/>
              <a:gd name="T30" fmla="*/ 51 w 92"/>
              <a:gd name="T31" fmla="*/ 29 h 35"/>
              <a:gd name="T32" fmla="*/ 45 w 92"/>
              <a:gd name="T33" fmla="*/ 31 h 35"/>
              <a:gd name="T34" fmla="*/ 26 w 92"/>
              <a:gd name="T35" fmla="*/ 35 h 35"/>
              <a:gd name="T36" fmla="*/ 43 w 92"/>
              <a:gd name="T37" fmla="*/ 29 h 35"/>
              <a:gd name="T38" fmla="*/ 34 w 92"/>
              <a:gd name="T39" fmla="*/ 26 h 35"/>
              <a:gd name="T40" fmla="*/ 26 w 92"/>
              <a:gd name="T41" fmla="*/ 22 h 35"/>
              <a:gd name="T42" fmla="*/ 19 w 92"/>
              <a:gd name="T43" fmla="*/ 26 h 35"/>
              <a:gd name="T44" fmla="*/ 13 w 92"/>
              <a:gd name="T45" fmla="*/ 24 h 35"/>
              <a:gd name="T46" fmla="*/ 0 w 92"/>
              <a:gd name="T47" fmla="*/ 22 h 35"/>
              <a:gd name="T48" fmla="*/ 4 w 92"/>
              <a:gd name="T49" fmla="*/ 18 h 35"/>
              <a:gd name="T50" fmla="*/ 6 w 92"/>
              <a:gd name="T51" fmla="*/ 13 h 35"/>
              <a:gd name="T52" fmla="*/ 13 w 92"/>
              <a:gd name="T53" fmla="*/ 11 h 35"/>
              <a:gd name="T54" fmla="*/ 11 w 92"/>
              <a:gd name="T55" fmla="*/ 7 h 35"/>
              <a:gd name="T56" fmla="*/ 15 w 92"/>
              <a:gd name="T57" fmla="*/ 7 h 35"/>
              <a:gd name="T58" fmla="*/ 21 w 92"/>
              <a:gd name="T59" fmla="*/ 5 h 35"/>
              <a:gd name="T60" fmla="*/ 30 w 92"/>
              <a:gd name="T61" fmla="*/ 7 h 35"/>
              <a:gd name="T62" fmla="*/ 32 w 92"/>
              <a:gd name="T63" fmla="*/ 11 h 35"/>
              <a:gd name="T64" fmla="*/ 36 w 92"/>
              <a:gd name="T65" fmla="*/ 11 h 35"/>
              <a:gd name="T66" fmla="*/ 36 w 92"/>
              <a:gd name="T67" fmla="*/ 16 h 35"/>
              <a:gd name="T68" fmla="*/ 41 w 92"/>
              <a:gd name="T69" fmla="*/ 13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2" h="35">
                <a:moveTo>
                  <a:pt x="41" y="13"/>
                </a:moveTo>
                <a:cubicBezTo>
                  <a:pt x="39" y="19"/>
                  <a:pt x="56" y="16"/>
                  <a:pt x="60" y="20"/>
                </a:cubicBezTo>
                <a:cubicBezTo>
                  <a:pt x="63" y="12"/>
                  <a:pt x="47" y="11"/>
                  <a:pt x="60" y="11"/>
                </a:cubicBezTo>
                <a:cubicBezTo>
                  <a:pt x="63" y="4"/>
                  <a:pt x="52" y="10"/>
                  <a:pt x="54" y="3"/>
                </a:cubicBezTo>
                <a:cubicBezTo>
                  <a:pt x="60" y="4"/>
                  <a:pt x="61" y="0"/>
                  <a:pt x="67" y="1"/>
                </a:cubicBezTo>
                <a:cubicBezTo>
                  <a:pt x="66" y="5"/>
                  <a:pt x="70" y="4"/>
                  <a:pt x="71" y="5"/>
                </a:cubicBezTo>
                <a:cubicBezTo>
                  <a:pt x="72" y="6"/>
                  <a:pt x="70" y="8"/>
                  <a:pt x="71" y="9"/>
                </a:cubicBezTo>
                <a:cubicBezTo>
                  <a:pt x="73" y="10"/>
                  <a:pt x="76" y="11"/>
                  <a:pt x="79" y="14"/>
                </a:cubicBezTo>
                <a:cubicBezTo>
                  <a:pt x="80" y="13"/>
                  <a:pt x="80" y="10"/>
                  <a:pt x="84" y="11"/>
                </a:cubicBezTo>
                <a:cubicBezTo>
                  <a:pt x="87" y="11"/>
                  <a:pt x="89" y="13"/>
                  <a:pt x="90" y="14"/>
                </a:cubicBezTo>
                <a:cubicBezTo>
                  <a:pt x="90" y="15"/>
                  <a:pt x="92" y="18"/>
                  <a:pt x="92" y="18"/>
                </a:cubicBezTo>
                <a:cubicBezTo>
                  <a:pt x="89" y="21"/>
                  <a:pt x="92" y="20"/>
                  <a:pt x="90" y="26"/>
                </a:cubicBezTo>
                <a:cubicBezTo>
                  <a:pt x="86" y="21"/>
                  <a:pt x="82" y="27"/>
                  <a:pt x="79" y="27"/>
                </a:cubicBezTo>
                <a:cubicBezTo>
                  <a:pt x="75" y="28"/>
                  <a:pt x="75" y="26"/>
                  <a:pt x="71" y="26"/>
                </a:cubicBezTo>
                <a:cubicBezTo>
                  <a:pt x="66" y="26"/>
                  <a:pt x="58" y="28"/>
                  <a:pt x="54" y="29"/>
                </a:cubicBezTo>
                <a:cubicBezTo>
                  <a:pt x="54" y="30"/>
                  <a:pt x="51" y="29"/>
                  <a:pt x="51" y="29"/>
                </a:cubicBezTo>
                <a:cubicBezTo>
                  <a:pt x="49" y="31"/>
                  <a:pt x="48" y="30"/>
                  <a:pt x="45" y="31"/>
                </a:cubicBezTo>
                <a:cubicBezTo>
                  <a:pt x="43" y="32"/>
                  <a:pt x="33" y="34"/>
                  <a:pt x="26" y="35"/>
                </a:cubicBezTo>
                <a:cubicBezTo>
                  <a:pt x="27" y="28"/>
                  <a:pt x="36" y="30"/>
                  <a:pt x="43" y="29"/>
                </a:cubicBezTo>
                <a:cubicBezTo>
                  <a:pt x="44" y="21"/>
                  <a:pt x="37" y="26"/>
                  <a:pt x="34" y="26"/>
                </a:cubicBezTo>
                <a:cubicBezTo>
                  <a:pt x="30" y="25"/>
                  <a:pt x="30" y="24"/>
                  <a:pt x="26" y="22"/>
                </a:cubicBezTo>
                <a:cubicBezTo>
                  <a:pt x="23" y="21"/>
                  <a:pt x="22" y="25"/>
                  <a:pt x="19" y="26"/>
                </a:cubicBezTo>
                <a:cubicBezTo>
                  <a:pt x="16" y="26"/>
                  <a:pt x="16" y="24"/>
                  <a:pt x="13" y="24"/>
                </a:cubicBezTo>
                <a:cubicBezTo>
                  <a:pt x="9" y="23"/>
                  <a:pt x="3" y="25"/>
                  <a:pt x="0" y="22"/>
                </a:cubicBezTo>
                <a:cubicBezTo>
                  <a:pt x="0" y="20"/>
                  <a:pt x="3" y="19"/>
                  <a:pt x="4" y="18"/>
                </a:cubicBezTo>
                <a:cubicBezTo>
                  <a:pt x="4" y="17"/>
                  <a:pt x="5" y="13"/>
                  <a:pt x="6" y="13"/>
                </a:cubicBezTo>
                <a:cubicBezTo>
                  <a:pt x="8" y="11"/>
                  <a:pt x="11" y="13"/>
                  <a:pt x="13" y="11"/>
                </a:cubicBezTo>
                <a:cubicBezTo>
                  <a:pt x="14" y="10"/>
                  <a:pt x="7" y="8"/>
                  <a:pt x="11" y="7"/>
                </a:cubicBezTo>
                <a:cubicBezTo>
                  <a:pt x="13" y="7"/>
                  <a:pt x="14" y="7"/>
                  <a:pt x="15" y="7"/>
                </a:cubicBezTo>
                <a:cubicBezTo>
                  <a:pt x="17" y="6"/>
                  <a:pt x="19" y="5"/>
                  <a:pt x="21" y="5"/>
                </a:cubicBezTo>
                <a:cubicBezTo>
                  <a:pt x="22" y="5"/>
                  <a:pt x="29" y="6"/>
                  <a:pt x="30" y="7"/>
                </a:cubicBezTo>
                <a:cubicBezTo>
                  <a:pt x="31" y="8"/>
                  <a:pt x="30" y="10"/>
                  <a:pt x="32" y="11"/>
                </a:cubicBezTo>
                <a:cubicBezTo>
                  <a:pt x="33" y="11"/>
                  <a:pt x="35" y="10"/>
                  <a:pt x="36" y="11"/>
                </a:cubicBezTo>
                <a:cubicBezTo>
                  <a:pt x="37" y="12"/>
                  <a:pt x="32" y="17"/>
                  <a:pt x="36" y="16"/>
                </a:cubicBezTo>
                <a:cubicBezTo>
                  <a:pt x="37" y="16"/>
                  <a:pt x="38" y="11"/>
                  <a:pt x="41" y="1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1" name="íŝlîḋê">
            <a:extLst>
              <a:ext uri="{FF2B5EF4-FFF2-40B4-BE49-F238E27FC236}">
                <a16:creationId xmlns:a16="http://schemas.microsoft.com/office/drawing/2014/main" id="{29F49E4A-C6AA-4191-A98E-D74D32A8E413}"/>
              </a:ext>
            </a:extLst>
          </p:cNvPr>
          <p:cNvSpPr/>
          <p:nvPr/>
        </p:nvSpPr>
        <p:spPr bwMode="auto">
          <a:xfrm>
            <a:off x="6328797" y="2678355"/>
            <a:ext cx="154056" cy="102707"/>
          </a:xfrm>
          <a:custGeom>
            <a:avLst/>
            <a:gdLst>
              <a:gd name="T0" fmla="*/ 9 w 73"/>
              <a:gd name="T1" fmla="*/ 1 h 49"/>
              <a:gd name="T2" fmla="*/ 41 w 73"/>
              <a:gd name="T3" fmla="*/ 3 h 49"/>
              <a:gd name="T4" fmla="*/ 45 w 73"/>
              <a:gd name="T5" fmla="*/ 3 h 49"/>
              <a:gd name="T6" fmla="*/ 52 w 73"/>
              <a:gd name="T7" fmla="*/ 5 h 49"/>
              <a:gd name="T8" fmla="*/ 60 w 73"/>
              <a:gd name="T9" fmla="*/ 5 h 49"/>
              <a:gd name="T10" fmla="*/ 61 w 73"/>
              <a:gd name="T11" fmla="*/ 6 h 49"/>
              <a:gd name="T12" fmla="*/ 73 w 73"/>
              <a:gd name="T13" fmla="*/ 14 h 49"/>
              <a:gd name="T14" fmla="*/ 56 w 73"/>
              <a:gd name="T15" fmla="*/ 18 h 49"/>
              <a:gd name="T16" fmla="*/ 54 w 73"/>
              <a:gd name="T17" fmla="*/ 21 h 49"/>
              <a:gd name="T18" fmla="*/ 50 w 73"/>
              <a:gd name="T19" fmla="*/ 19 h 49"/>
              <a:gd name="T20" fmla="*/ 48 w 73"/>
              <a:gd name="T21" fmla="*/ 21 h 49"/>
              <a:gd name="T22" fmla="*/ 50 w 73"/>
              <a:gd name="T23" fmla="*/ 23 h 49"/>
              <a:gd name="T24" fmla="*/ 46 w 73"/>
              <a:gd name="T25" fmla="*/ 25 h 49"/>
              <a:gd name="T26" fmla="*/ 46 w 73"/>
              <a:gd name="T27" fmla="*/ 29 h 49"/>
              <a:gd name="T28" fmla="*/ 43 w 73"/>
              <a:gd name="T29" fmla="*/ 29 h 49"/>
              <a:gd name="T30" fmla="*/ 39 w 73"/>
              <a:gd name="T31" fmla="*/ 32 h 49"/>
              <a:gd name="T32" fmla="*/ 39 w 73"/>
              <a:gd name="T33" fmla="*/ 40 h 49"/>
              <a:gd name="T34" fmla="*/ 17 w 73"/>
              <a:gd name="T35" fmla="*/ 46 h 49"/>
              <a:gd name="T36" fmla="*/ 0 w 73"/>
              <a:gd name="T37" fmla="*/ 34 h 49"/>
              <a:gd name="T38" fmla="*/ 5 w 73"/>
              <a:gd name="T39" fmla="*/ 31 h 49"/>
              <a:gd name="T40" fmla="*/ 7 w 73"/>
              <a:gd name="T41" fmla="*/ 27 h 49"/>
              <a:gd name="T42" fmla="*/ 5 w 73"/>
              <a:gd name="T43" fmla="*/ 19 h 49"/>
              <a:gd name="T44" fmla="*/ 9 w 73"/>
              <a:gd name="T45" fmla="*/ 18 h 49"/>
              <a:gd name="T46" fmla="*/ 13 w 73"/>
              <a:gd name="T47" fmla="*/ 10 h 49"/>
              <a:gd name="T48" fmla="*/ 9 w 73"/>
              <a:gd name="T49" fmla="*/ 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49">
                <a:moveTo>
                  <a:pt x="9" y="1"/>
                </a:moveTo>
                <a:cubicBezTo>
                  <a:pt x="21" y="1"/>
                  <a:pt x="33" y="0"/>
                  <a:pt x="41" y="3"/>
                </a:cubicBezTo>
                <a:cubicBezTo>
                  <a:pt x="42" y="3"/>
                  <a:pt x="44" y="2"/>
                  <a:pt x="45" y="3"/>
                </a:cubicBezTo>
                <a:cubicBezTo>
                  <a:pt x="46" y="5"/>
                  <a:pt x="50" y="3"/>
                  <a:pt x="52" y="5"/>
                </a:cubicBezTo>
                <a:cubicBezTo>
                  <a:pt x="55" y="8"/>
                  <a:pt x="52" y="2"/>
                  <a:pt x="60" y="5"/>
                </a:cubicBezTo>
                <a:cubicBezTo>
                  <a:pt x="60" y="5"/>
                  <a:pt x="60" y="6"/>
                  <a:pt x="61" y="6"/>
                </a:cubicBezTo>
                <a:cubicBezTo>
                  <a:pt x="63" y="6"/>
                  <a:pt x="73" y="9"/>
                  <a:pt x="73" y="14"/>
                </a:cubicBezTo>
                <a:cubicBezTo>
                  <a:pt x="66" y="15"/>
                  <a:pt x="60" y="16"/>
                  <a:pt x="56" y="18"/>
                </a:cubicBezTo>
                <a:cubicBezTo>
                  <a:pt x="54" y="18"/>
                  <a:pt x="55" y="21"/>
                  <a:pt x="54" y="21"/>
                </a:cubicBezTo>
                <a:cubicBezTo>
                  <a:pt x="53" y="22"/>
                  <a:pt x="51" y="19"/>
                  <a:pt x="50" y="19"/>
                </a:cubicBezTo>
                <a:cubicBezTo>
                  <a:pt x="51" y="19"/>
                  <a:pt x="48" y="23"/>
                  <a:pt x="48" y="21"/>
                </a:cubicBezTo>
                <a:cubicBezTo>
                  <a:pt x="48" y="22"/>
                  <a:pt x="50" y="24"/>
                  <a:pt x="50" y="23"/>
                </a:cubicBezTo>
                <a:cubicBezTo>
                  <a:pt x="49" y="25"/>
                  <a:pt x="47" y="24"/>
                  <a:pt x="46" y="25"/>
                </a:cubicBezTo>
                <a:cubicBezTo>
                  <a:pt x="46" y="26"/>
                  <a:pt x="47" y="28"/>
                  <a:pt x="46" y="29"/>
                </a:cubicBezTo>
                <a:cubicBezTo>
                  <a:pt x="46" y="29"/>
                  <a:pt x="43" y="28"/>
                  <a:pt x="43" y="29"/>
                </a:cubicBezTo>
                <a:cubicBezTo>
                  <a:pt x="42" y="30"/>
                  <a:pt x="41" y="32"/>
                  <a:pt x="39" y="32"/>
                </a:cubicBezTo>
                <a:cubicBezTo>
                  <a:pt x="39" y="35"/>
                  <a:pt x="39" y="37"/>
                  <a:pt x="39" y="40"/>
                </a:cubicBezTo>
                <a:cubicBezTo>
                  <a:pt x="30" y="40"/>
                  <a:pt x="31" y="49"/>
                  <a:pt x="17" y="46"/>
                </a:cubicBezTo>
                <a:cubicBezTo>
                  <a:pt x="18" y="34"/>
                  <a:pt x="7" y="37"/>
                  <a:pt x="0" y="34"/>
                </a:cubicBezTo>
                <a:cubicBezTo>
                  <a:pt x="1" y="32"/>
                  <a:pt x="4" y="32"/>
                  <a:pt x="5" y="31"/>
                </a:cubicBezTo>
                <a:cubicBezTo>
                  <a:pt x="6" y="30"/>
                  <a:pt x="2" y="25"/>
                  <a:pt x="7" y="27"/>
                </a:cubicBezTo>
                <a:cubicBezTo>
                  <a:pt x="8" y="24"/>
                  <a:pt x="5" y="23"/>
                  <a:pt x="5" y="19"/>
                </a:cubicBezTo>
                <a:cubicBezTo>
                  <a:pt x="8" y="22"/>
                  <a:pt x="8" y="21"/>
                  <a:pt x="9" y="18"/>
                </a:cubicBezTo>
                <a:cubicBezTo>
                  <a:pt x="10" y="15"/>
                  <a:pt x="13" y="16"/>
                  <a:pt x="13" y="10"/>
                </a:cubicBezTo>
                <a:cubicBezTo>
                  <a:pt x="14" y="4"/>
                  <a:pt x="7" y="8"/>
                  <a:pt x="9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2" name="ïsļiḋé">
            <a:extLst>
              <a:ext uri="{FF2B5EF4-FFF2-40B4-BE49-F238E27FC236}">
                <a16:creationId xmlns:a16="http://schemas.microsoft.com/office/drawing/2014/main" id="{27777A15-AB52-4E0F-AA03-3F31FF7101BC}"/>
              </a:ext>
            </a:extLst>
          </p:cNvPr>
          <p:cNvSpPr/>
          <p:nvPr/>
        </p:nvSpPr>
        <p:spPr bwMode="auto">
          <a:xfrm>
            <a:off x="6639763" y="2698326"/>
            <a:ext cx="31382" cy="24251"/>
          </a:xfrm>
          <a:custGeom>
            <a:avLst/>
            <a:gdLst>
              <a:gd name="T0" fmla="*/ 2 w 15"/>
              <a:gd name="T1" fmla="*/ 0 h 11"/>
              <a:gd name="T2" fmla="*/ 13 w 15"/>
              <a:gd name="T3" fmla="*/ 0 h 11"/>
              <a:gd name="T4" fmla="*/ 15 w 15"/>
              <a:gd name="T5" fmla="*/ 8 h 11"/>
              <a:gd name="T6" fmla="*/ 11 w 15"/>
              <a:gd name="T7" fmla="*/ 11 h 11"/>
              <a:gd name="T8" fmla="*/ 0 w 15"/>
              <a:gd name="T9" fmla="*/ 6 h 11"/>
              <a:gd name="T10" fmla="*/ 2 w 15"/>
              <a:gd name="T1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11">
                <a:moveTo>
                  <a:pt x="2" y="0"/>
                </a:moveTo>
                <a:cubicBezTo>
                  <a:pt x="6" y="0"/>
                  <a:pt x="9" y="0"/>
                  <a:pt x="13" y="0"/>
                </a:cubicBezTo>
                <a:cubicBezTo>
                  <a:pt x="13" y="3"/>
                  <a:pt x="15" y="4"/>
                  <a:pt x="15" y="8"/>
                </a:cubicBezTo>
                <a:cubicBezTo>
                  <a:pt x="12" y="7"/>
                  <a:pt x="11" y="9"/>
                  <a:pt x="11" y="11"/>
                </a:cubicBezTo>
                <a:cubicBezTo>
                  <a:pt x="8" y="9"/>
                  <a:pt x="7" y="5"/>
                  <a:pt x="0" y="6"/>
                </a:cubicBezTo>
                <a:cubicBezTo>
                  <a:pt x="1" y="4"/>
                  <a:pt x="2" y="3"/>
                  <a:pt x="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3" name="ïsḷîḋé">
            <a:extLst>
              <a:ext uri="{FF2B5EF4-FFF2-40B4-BE49-F238E27FC236}">
                <a16:creationId xmlns:a16="http://schemas.microsoft.com/office/drawing/2014/main" id="{0AAABB5D-DDBD-488D-B664-7F6CBC1C2802}"/>
              </a:ext>
            </a:extLst>
          </p:cNvPr>
          <p:cNvSpPr/>
          <p:nvPr/>
        </p:nvSpPr>
        <p:spPr bwMode="auto">
          <a:xfrm>
            <a:off x="6810937" y="2688341"/>
            <a:ext cx="78455" cy="55634"/>
          </a:xfrm>
          <a:custGeom>
            <a:avLst/>
            <a:gdLst>
              <a:gd name="T0" fmla="*/ 33 w 37"/>
              <a:gd name="T1" fmla="*/ 1 h 26"/>
              <a:gd name="T2" fmla="*/ 35 w 37"/>
              <a:gd name="T3" fmla="*/ 11 h 26"/>
              <a:gd name="T4" fmla="*/ 31 w 37"/>
              <a:gd name="T5" fmla="*/ 14 h 26"/>
              <a:gd name="T6" fmla="*/ 22 w 37"/>
              <a:gd name="T7" fmla="*/ 16 h 26"/>
              <a:gd name="T8" fmla="*/ 7 w 37"/>
              <a:gd name="T9" fmla="*/ 26 h 26"/>
              <a:gd name="T10" fmla="*/ 5 w 37"/>
              <a:gd name="T11" fmla="*/ 18 h 26"/>
              <a:gd name="T12" fmla="*/ 1 w 37"/>
              <a:gd name="T13" fmla="*/ 14 h 26"/>
              <a:gd name="T14" fmla="*/ 1 w 37"/>
              <a:gd name="T15" fmla="*/ 5 h 26"/>
              <a:gd name="T16" fmla="*/ 5 w 37"/>
              <a:gd name="T17" fmla="*/ 1 h 26"/>
              <a:gd name="T18" fmla="*/ 10 w 37"/>
              <a:gd name="T19" fmla="*/ 0 h 26"/>
              <a:gd name="T20" fmla="*/ 25 w 37"/>
              <a:gd name="T21" fmla="*/ 3 h 26"/>
              <a:gd name="T22" fmla="*/ 33 w 37"/>
              <a:gd name="T23" fmla="*/ 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" h="26">
                <a:moveTo>
                  <a:pt x="33" y="1"/>
                </a:moveTo>
                <a:cubicBezTo>
                  <a:pt x="37" y="1"/>
                  <a:pt x="34" y="8"/>
                  <a:pt x="35" y="11"/>
                </a:cubicBezTo>
                <a:cubicBezTo>
                  <a:pt x="32" y="10"/>
                  <a:pt x="31" y="12"/>
                  <a:pt x="31" y="14"/>
                </a:cubicBezTo>
                <a:cubicBezTo>
                  <a:pt x="25" y="11"/>
                  <a:pt x="23" y="21"/>
                  <a:pt x="22" y="16"/>
                </a:cubicBezTo>
                <a:cubicBezTo>
                  <a:pt x="17" y="20"/>
                  <a:pt x="14" y="25"/>
                  <a:pt x="7" y="26"/>
                </a:cubicBezTo>
                <a:cubicBezTo>
                  <a:pt x="5" y="24"/>
                  <a:pt x="5" y="21"/>
                  <a:pt x="5" y="18"/>
                </a:cubicBezTo>
                <a:cubicBezTo>
                  <a:pt x="4" y="16"/>
                  <a:pt x="2" y="17"/>
                  <a:pt x="1" y="14"/>
                </a:cubicBezTo>
                <a:cubicBezTo>
                  <a:pt x="0" y="12"/>
                  <a:pt x="2" y="8"/>
                  <a:pt x="1" y="5"/>
                </a:cubicBezTo>
                <a:cubicBezTo>
                  <a:pt x="4" y="6"/>
                  <a:pt x="5" y="4"/>
                  <a:pt x="5" y="1"/>
                </a:cubicBezTo>
                <a:cubicBezTo>
                  <a:pt x="7" y="2"/>
                  <a:pt x="10" y="2"/>
                  <a:pt x="10" y="0"/>
                </a:cubicBezTo>
                <a:cubicBezTo>
                  <a:pt x="13" y="3"/>
                  <a:pt x="23" y="0"/>
                  <a:pt x="25" y="3"/>
                </a:cubicBezTo>
                <a:cubicBezTo>
                  <a:pt x="28" y="3"/>
                  <a:pt x="32" y="4"/>
                  <a:pt x="33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4" name="îśľíḓè">
            <a:extLst>
              <a:ext uri="{FF2B5EF4-FFF2-40B4-BE49-F238E27FC236}">
                <a16:creationId xmlns:a16="http://schemas.microsoft.com/office/drawing/2014/main" id="{998DD28C-300C-43EF-8E9E-F0225A96C5E5}"/>
              </a:ext>
            </a:extLst>
          </p:cNvPr>
          <p:cNvSpPr/>
          <p:nvPr/>
        </p:nvSpPr>
        <p:spPr bwMode="auto">
          <a:xfrm>
            <a:off x="7962081" y="2903740"/>
            <a:ext cx="169748" cy="82736"/>
          </a:xfrm>
          <a:custGeom>
            <a:avLst/>
            <a:gdLst>
              <a:gd name="T0" fmla="*/ 58 w 80"/>
              <a:gd name="T1" fmla="*/ 0 h 39"/>
              <a:gd name="T2" fmla="*/ 66 w 80"/>
              <a:gd name="T3" fmla="*/ 4 h 39"/>
              <a:gd name="T4" fmla="*/ 71 w 80"/>
              <a:gd name="T5" fmla="*/ 6 h 39"/>
              <a:gd name="T6" fmla="*/ 69 w 80"/>
              <a:gd name="T7" fmla="*/ 9 h 39"/>
              <a:gd name="T8" fmla="*/ 79 w 80"/>
              <a:gd name="T9" fmla="*/ 15 h 39"/>
              <a:gd name="T10" fmla="*/ 73 w 80"/>
              <a:gd name="T11" fmla="*/ 26 h 39"/>
              <a:gd name="T12" fmla="*/ 68 w 80"/>
              <a:gd name="T13" fmla="*/ 28 h 39"/>
              <a:gd name="T14" fmla="*/ 60 w 80"/>
              <a:gd name="T15" fmla="*/ 32 h 39"/>
              <a:gd name="T16" fmla="*/ 55 w 80"/>
              <a:gd name="T17" fmla="*/ 34 h 39"/>
              <a:gd name="T18" fmla="*/ 51 w 80"/>
              <a:gd name="T19" fmla="*/ 35 h 39"/>
              <a:gd name="T20" fmla="*/ 28 w 80"/>
              <a:gd name="T21" fmla="*/ 37 h 39"/>
              <a:gd name="T22" fmla="*/ 27 w 80"/>
              <a:gd name="T23" fmla="*/ 35 h 39"/>
              <a:gd name="T24" fmla="*/ 19 w 80"/>
              <a:gd name="T25" fmla="*/ 32 h 39"/>
              <a:gd name="T26" fmla="*/ 15 w 80"/>
              <a:gd name="T27" fmla="*/ 30 h 39"/>
              <a:gd name="T28" fmla="*/ 19 w 80"/>
              <a:gd name="T29" fmla="*/ 28 h 39"/>
              <a:gd name="T30" fmla="*/ 14 w 80"/>
              <a:gd name="T31" fmla="*/ 24 h 39"/>
              <a:gd name="T32" fmla="*/ 14 w 80"/>
              <a:gd name="T33" fmla="*/ 13 h 39"/>
              <a:gd name="T34" fmla="*/ 2 w 80"/>
              <a:gd name="T35" fmla="*/ 15 h 39"/>
              <a:gd name="T36" fmla="*/ 6 w 80"/>
              <a:gd name="T37" fmla="*/ 7 h 39"/>
              <a:gd name="T38" fmla="*/ 21 w 80"/>
              <a:gd name="T39" fmla="*/ 7 h 39"/>
              <a:gd name="T40" fmla="*/ 23 w 80"/>
              <a:gd name="T41" fmla="*/ 15 h 39"/>
              <a:gd name="T42" fmla="*/ 28 w 80"/>
              <a:gd name="T43" fmla="*/ 7 h 39"/>
              <a:gd name="T44" fmla="*/ 40 w 80"/>
              <a:gd name="T45" fmla="*/ 11 h 39"/>
              <a:gd name="T46" fmla="*/ 43 w 80"/>
              <a:gd name="T47" fmla="*/ 7 h 39"/>
              <a:gd name="T48" fmla="*/ 55 w 80"/>
              <a:gd name="T49" fmla="*/ 6 h 39"/>
              <a:gd name="T50" fmla="*/ 58 w 80"/>
              <a:gd name="T5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0" h="39">
                <a:moveTo>
                  <a:pt x="58" y="0"/>
                </a:moveTo>
                <a:cubicBezTo>
                  <a:pt x="60" y="1"/>
                  <a:pt x="63" y="2"/>
                  <a:pt x="66" y="4"/>
                </a:cubicBezTo>
                <a:cubicBezTo>
                  <a:pt x="66" y="4"/>
                  <a:pt x="71" y="5"/>
                  <a:pt x="71" y="6"/>
                </a:cubicBezTo>
                <a:cubicBezTo>
                  <a:pt x="72" y="6"/>
                  <a:pt x="69" y="9"/>
                  <a:pt x="69" y="9"/>
                </a:cubicBezTo>
                <a:cubicBezTo>
                  <a:pt x="70" y="13"/>
                  <a:pt x="74" y="16"/>
                  <a:pt x="79" y="15"/>
                </a:cubicBezTo>
                <a:cubicBezTo>
                  <a:pt x="80" y="20"/>
                  <a:pt x="78" y="22"/>
                  <a:pt x="73" y="26"/>
                </a:cubicBezTo>
                <a:cubicBezTo>
                  <a:pt x="72" y="27"/>
                  <a:pt x="69" y="27"/>
                  <a:pt x="68" y="28"/>
                </a:cubicBezTo>
                <a:cubicBezTo>
                  <a:pt x="64" y="30"/>
                  <a:pt x="65" y="30"/>
                  <a:pt x="60" y="32"/>
                </a:cubicBezTo>
                <a:cubicBezTo>
                  <a:pt x="60" y="32"/>
                  <a:pt x="55" y="33"/>
                  <a:pt x="55" y="34"/>
                </a:cubicBezTo>
                <a:cubicBezTo>
                  <a:pt x="53" y="35"/>
                  <a:pt x="53" y="35"/>
                  <a:pt x="51" y="35"/>
                </a:cubicBezTo>
                <a:cubicBezTo>
                  <a:pt x="49" y="36"/>
                  <a:pt x="35" y="39"/>
                  <a:pt x="28" y="37"/>
                </a:cubicBezTo>
                <a:cubicBezTo>
                  <a:pt x="28" y="37"/>
                  <a:pt x="28" y="36"/>
                  <a:pt x="27" y="35"/>
                </a:cubicBezTo>
                <a:cubicBezTo>
                  <a:pt x="24" y="35"/>
                  <a:pt x="23" y="32"/>
                  <a:pt x="19" y="32"/>
                </a:cubicBezTo>
                <a:cubicBezTo>
                  <a:pt x="18" y="32"/>
                  <a:pt x="17" y="30"/>
                  <a:pt x="15" y="30"/>
                </a:cubicBezTo>
                <a:cubicBezTo>
                  <a:pt x="15" y="28"/>
                  <a:pt x="18" y="28"/>
                  <a:pt x="19" y="28"/>
                </a:cubicBezTo>
                <a:cubicBezTo>
                  <a:pt x="19" y="26"/>
                  <a:pt x="14" y="26"/>
                  <a:pt x="14" y="24"/>
                </a:cubicBezTo>
                <a:cubicBezTo>
                  <a:pt x="12" y="21"/>
                  <a:pt x="15" y="18"/>
                  <a:pt x="14" y="13"/>
                </a:cubicBezTo>
                <a:cubicBezTo>
                  <a:pt x="6" y="11"/>
                  <a:pt x="7" y="20"/>
                  <a:pt x="2" y="15"/>
                </a:cubicBezTo>
                <a:cubicBezTo>
                  <a:pt x="0" y="9"/>
                  <a:pt x="8" y="14"/>
                  <a:pt x="6" y="7"/>
                </a:cubicBezTo>
                <a:cubicBezTo>
                  <a:pt x="14" y="9"/>
                  <a:pt x="13" y="8"/>
                  <a:pt x="21" y="7"/>
                </a:cubicBezTo>
                <a:cubicBezTo>
                  <a:pt x="22" y="11"/>
                  <a:pt x="27" y="11"/>
                  <a:pt x="23" y="15"/>
                </a:cubicBezTo>
                <a:cubicBezTo>
                  <a:pt x="28" y="15"/>
                  <a:pt x="29" y="12"/>
                  <a:pt x="28" y="7"/>
                </a:cubicBezTo>
                <a:cubicBezTo>
                  <a:pt x="29" y="11"/>
                  <a:pt x="45" y="3"/>
                  <a:pt x="40" y="11"/>
                </a:cubicBezTo>
                <a:cubicBezTo>
                  <a:pt x="44" y="13"/>
                  <a:pt x="42" y="8"/>
                  <a:pt x="43" y="7"/>
                </a:cubicBezTo>
                <a:cubicBezTo>
                  <a:pt x="46" y="6"/>
                  <a:pt x="51" y="7"/>
                  <a:pt x="55" y="6"/>
                </a:cubicBezTo>
                <a:cubicBezTo>
                  <a:pt x="57" y="5"/>
                  <a:pt x="58" y="3"/>
                  <a:pt x="58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5" name="íSḷíde">
            <a:extLst>
              <a:ext uri="{FF2B5EF4-FFF2-40B4-BE49-F238E27FC236}">
                <a16:creationId xmlns:a16="http://schemas.microsoft.com/office/drawing/2014/main" id="{F67A7DDE-0C3B-428C-A718-22DEEB425C6F}"/>
              </a:ext>
            </a:extLst>
          </p:cNvPr>
          <p:cNvSpPr/>
          <p:nvPr/>
        </p:nvSpPr>
        <p:spPr bwMode="auto">
          <a:xfrm>
            <a:off x="6949302" y="2923711"/>
            <a:ext cx="101278" cy="71324"/>
          </a:xfrm>
          <a:custGeom>
            <a:avLst/>
            <a:gdLst>
              <a:gd name="T0" fmla="*/ 13 w 48"/>
              <a:gd name="T1" fmla="*/ 0 h 34"/>
              <a:gd name="T2" fmla="*/ 24 w 48"/>
              <a:gd name="T3" fmla="*/ 12 h 34"/>
              <a:gd name="T4" fmla="*/ 27 w 48"/>
              <a:gd name="T5" fmla="*/ 10 h 34"/>
              <a:gd name="T6" fmla="*/ 33 w 48"/>
              <a:gd name="T7" fmla="*/ 15 h 34"/>
              <a:gd name="T8" fmla="*/ 41 w 48"/>
              <a:gd name="T9" fmla="*/ 25 h 34"/>
              <a:gd name="T10" fmla="*/ 48 w 48"/>
              <a:gd name="T11" fmla="*/ 26 h 34"/>
              <a:gd name="T12" fmla="*/ 24 w 48"/>
              <a:gd name="T13" fmla="*/ 28 h 34"/>
              <a:gd name="T14" fmla="*/ 14 w 48"/>
              <a:gd name="T15" fmla="*/ 34 h 34"/>
              <a:gd name="T16" fmla="*/ 0 w 48"/>
              <a:gd name="T17" fmla="*/ 28 h 34"/>
              <a:gd name="T18" fmla="*/ 3 w 48"/>
              <a:gd name="T19" fmla="*/ 26 h 34"/>
              <a:gd name="T20" fmla="*/ 5 w 48"/>
              <a:gd name="T21" fmla="*/ 23 h 34"/>
              <a:gd name="T22" fmla="*/ 5 w 48"/>
              <a:gd name="T23" fmla="*/ 6 h 34"/>
              <a:gd name="T24" fmla="*/ 13 w 48"/>
              <a:gd name="T2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34">
                <a:moveTo>
                  <a:pt x="13" y="0"/>
                </a:moveTo>
                <a:cubicBezTo>
                  <a:pt x="15" y="5"/>
                  <a:pt x="25" y="3"/>
                  <a:pt x="24" y="12"/>
                </a:cubicBezTo>
                <a:cubicBezTo>
                  <a:pt x="25" y="13"/>
                  <a:pt x="28" y="10"/>
                  <a:pt x="27" y="10"/>
                </a:cubicBezTo>
                <a:cubicBezTo>
                  <a:pt x="30" y="11"/>
                  <a:pt x="29" y="15"/>
                  <a:pt x="33" y="15"/>
                </a:cubicBezTo>
                <a:cubicBezTo>
                  <a:pt x="36" y="15"/>
                  <a:pt x="38" y="22"/>
                  <a:pt x="41" y="25"/>
                </a:cubicBezTo>
                <a:cubicBezTo>
                  <a:pt x="46" y="23"/>
                  <a:pt x="44" y="23"/>
                  <a:pt x="48" y="26"/>
                </a:cubicBezTo>
                <a:cubicBezTo>
                  <a:pt x="44" y="31"/>
                  <a:pt x="31" y="27"/>
                  <a:pt x="24" y="28"/>
                </a:cubicBezTo>
                <a:cubicBezTo>
                  <a:pt x="21" y="30"/>
                  <a:pt x="16" y="31"/>
                  <a:pt x="14" y="34"/>
                </a:cubicBezTo>
                <a:cubicBezTo>
                  <a:pt x="10" y="31"/>
                  <a:pt x="8" y="26"/>
                  <a:pt x="0" y="28"/>
                </a:cubicBezTo>
                <a:cubicBezTo>
                  <a:pt x="0" y="27"/>
                  <a:pt x="2" y="27"/>
                  <a:pt x="3" y="26"/>
                </a:cubicBezTo>
                <a:cubicBezTo>
                  <a:pt x="1" y="24"/>
                  <a:pt x="2" y="23"/>
                  <a:pt x="5" y="23"/>
                </a:cubicBezTo>
                <a:cubicBezTo>
                  <a:pt x="2" y="16"/>
                  <a:pt x="5" y="14"/>
                  <a:pt x="5" y="6"/>
                </a:cubicBezTo>
                <a:cubicBezTo>
                  <a:pt x="9" y="5"/>
                  <a:pt x="13" y="5"/>
                  <a:pt x="13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6" name="ïSlíḍe">
            <a:extLst>
              <a:ext uri="{FF2B5EF4-FFF2-40B4-BE49-F238E27FC236}">
                <a16:creationId xmlns:a16="http://schemas.microsoft.com/office/drawing/2014/main" id="{3A21E1F9-920E-4F6F-9691-23D482726B1F}"/>
              </a:ext>
            </a:extLst>
          </p:cNvPr>
          <p:cNvSpPr/>
          <p:nvPr/>
        </p:nvSpPr>
        <p:spPr bwMode="auto">
          <a:xfrm>
            <a:off x="9886361" y="4086299"/>
            <a:ext cx="168321" cy="181165"/>
          </a:xfrm>
          <a:custGeom>
            <a:avLst/>
            <a:gdLst>
              <a:gd name="T0" fmla="*/ 8 w 80"/>
              <a:gd name="T1" fmla="*/ 12 h 86"/>
              <a:gd name="T2" fmla="*/ 4 w 80"/>
              <a:gd name="T3" fmla="*/ 11 h 86"/>
              <a:gd name="T4" fmla="*/ 0 w 80"/>
              <a:gd name="T5" fmla="*/ 5 h 86"/>
              <a:gd name="T6" fmla="*/ 15 w 80"/>
              <a:gd name="T7" fmla="*/ 3 h 86"/>
              <a:gd name="T8" fmla="*/ 23 w 80"/>
              <a:gd name="T9" fmla="*/ 7 h 86"/>
              <a:gd name="T10" fmla="*/ 23 w 80"/>
              <a:gd name="T11" fmla="*/ 11 h 86"/>
              <a:gd name="T12" fmla="*/ 26 w 80"/>
              <a:gd name="T13" fmla="*/ 14 h 86"/>
              <a:gd name="T14" fmla="*/ 34 w 80"/>
              <a:gd name="T15" fmla="*/ 18 h 86"/>
              <a:gd name="T16" fmla="*/ 47 w 80"/>
              <a:gd name="T17" fmla="*/ 29 h 86"/>
              <a:gd name="T18" fmla="*/ 51 w 80"/>
              <a:gd name="T19" fmla="*/ 35 h 86"/>
              <a:gd name="T20" fmla="*/ 56 w 80"/>
              <a:gd name="T21" fmla="*/ 37 h 86"/>
              <a:gd name="T22" fmla="*/ 60 w 80"/>
              <a:gd name="T23" fmla="*/ 40 h 86"/>
              <a:gd name="T24" fmla="*/ 60 w 80"/>
              <a:gd name="T25" fmla="*/ 44 h 86"/>
              <a:gd name="T26" fmla="*/ 64 w 80"/>
              <a:gd name="T27" fmla="*/ 48 h 86"/>
              <a:gd name="T28" fmla="*/ 69 w 80"/>
              <a:gd name="T29" fmla="*/ 53 h 86"/>
              <a:gd name="T30" fmla="*/ 73 w 80"/>
              <a:gd name="T31" fmla="*/ 57 h 86"/>
              <a:gd name="T32" fmla="*/ 77 w 80"/>
              <a:gd name="T33" fmla="*/ 66 h 86"/>
              <a:gd name="T34" fmla="*/ 79 w 80"/>
              <a:gd name="T35" fmla="*/ 74 h 86"/>
              <a:gd name="T36" fmla="*/ 80 w 80"/>
              <a:gd name="T37" fmla="*/ 80 h 86"/>
              <a:gd name="T38" fmla="*/ 71 w 80"/>
              <a:gd name="T39" fmla="*/ 81 h 86"/>
              <a:gd name="T40" fmla="*/ 64 w 80"/>
              <a:gd name="T41" fmla="*/ 81 h 86"/>
              <a:gd name="T42" fmla="*/ 64 w 80"/>
              <a:gd name="T43" fmla="*/ 78 h 86"/>
              <a:gd name="T44" fmla="*/ 60 w 80"/>
              <a:gd name="T45" fmla="*/ 78 h 86"/>
              <a:gd name="T46" fmla="*/ 51 w 80"/>
              <a:gd name="T47" fmla="*/ 70 h 86"/>
              <a:gd name="T48" fmla="*/ 52 w 80"/>
              <a:gd name="T49" fmla="*/ 66 h 86"/>
              <a:gd name="T50" fmla="*/ 51 w 80"/>
              <a:gd name="T51" fmla="*/ 66 h 86"/>
              <a:gd name="T52" fmla="*/ 49 w 80"/>
              <a:gd name="T53" fmla="*/ 63 h 86"/>
              <a:gd name="T54" fmla="*/ 45 w 80"/>
              <a:gd name="T55" fmla="*/ 63 h 86"/>
              <a:gd name="T56" fmla="*/ 38 w 80"/>
              <a:gd name="T57" fmla="*/ 55 h 86"/>
              <a:gd name="T58" fmla="*/ 34 w 80"/>
              <a:gd name="T59" fmla="*/ 42 h 86"/>
              <a:gd name="T60" fmla="*/ 32 w 80"/>
              <a:gd name="T61" fmla="*/ 46 h 86"/>
              <a:gd name="T62" fmla="*/ 28 w 80"/>
              <a:gd name="T63" fmla="*/ 37 h 86"/>
              <a:gd name="T64" fmla="*/ 24 w 80"/>
              <a:gd name="T65" fmla="*/ 33 h 86"/>
              <a:gd name="T66" fmla="*/ 21 w 80"/>
              <a:gd name="T67" fmla="*/ 31 h 86"/>
              <a:gd name="T68" fmla="*/ 19 w 80"/>
              <a:gd name="T69" fmla="*/ 24 h 86"/>
              <a:gd name="T70" fmla="*/ 13 w 80"/>
              <a:gd name="T71" fmla="*/ 20 h 86"/>
              <a:gd name="T72" fmla="*/ 10 w 80"/>
              <a:gd name="T73" fmla="*/ 16 h 86"/>
              <a:gd name="T74" fmla="*/ 8 w 80"/>
              <a:gd name="T75" fmla="*/ 1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0" h="86">
                <a:moveTo>
                  <a:pt x="8" y="12"/>
                </a:moveTo>
                <a:cubicBezTo>
                  <a:pt x="8" y="10"/>
                  <a:pt x="5" y="11"/>
                  <a:pt x="4" y="11"/>
                </a:cubicBezTo>
                <a:cubicBezTo>
                  <a:pt x="2" y="9"/>
                  <a:pt x="4" y="4"/>
                  <a:pt x="0" y="5"/>
                </a:cubicBezTo>
                <a:cubicBezTo>
                  <a:pt x="5" y="0"/>
                  <a:pt x="9" y="6"/>
                  <a:pt x="15" y="3"/>
                </a:cubicBezTo>
                <a:cubicBezTo>
                  <a:pt x="15" y="8"/>
                  <a:pt x="20" y="5"/>
                  <a:pt x="23" y="7"/>
                </a:cubicBezTo>
                <a:cubicBezTo>
                  <a:pt x="23" y="7"/>
                  <a:pt x="22" y="10"/>
                  <a:pt x="23" y="11"/>
                </a:cubicBezTo>
                <a:cubicBezTo>
                  <a:pt x="24" y="12"/>
                  <a:pt x="27" y="10"/>
                  <a:pt x="26" y="14"/>
                </a:cubicBezTo>
                <a:cubicBezTo>
                  <a:pt x="31" y="13"/>
                  <a:pt x="30" y="18"/>
                  <a:pt x="34" y="18"/>
                </a:cubicBezTo>
                <a:cubicBezTo>
                  <a:pt x="37" y="18"/>
                  <a:pt x="42" y="29"/>
                  <a:pt x="47" y="29"/>
                </a:cubicBezTo>
                <a:cubicBezTo>
                  <a:pt x="51" y="29"/>
                  <a:pt x="49" y="33"/>
                  <a:pt x="51" y="35"/>
                </a:cubicBezTo>
                <a:cubicBezTo>
                  <a:pt x="52" y="36"/>
                  <a:pt x="55" y="36"/>
                  <a:pt x="56" y="37"/>
                </a:cubicBezTo>
                <a:cubicBezTo>
                  <a:pt x="57" y="37"/>
                  <a:pt x="59" y="40"/>
                  <a:pt x="60" y="40"/>
                </a:cubicBezTo>
                <a:cubicBezTo>
                  <a:pt x="61" y="41"/>
                  <a:pt x="59" y="43"/>
                  <a:pt x="60" y="44"/>
                </a:cubicBezTo>
                <a:cubicBezTo>
                  <a:pt x="61" y="45"/>
                  <a:pt x="63" y="47"/>
                  <a:pt x="64" y="48"/>
                </a:cubicBezTo>
                <a:cubicBezTo>
                  <a:pt x="65" y="49"/>
                  <a:pt x="66" y="53"/>
                  <a:pt x="69" y="53"/>
                </a:cubicBezTo>
                <a:cubicBezTo>
                  <a:pt x="70" y="53"/>
                  <a:pt x="72" y="57"/>
                  <a:pt x="73" y="57"/>
                </a:cubicBezTo>
                <a:cubicBezTo>
                  <a:pt x="75" y="59"/>
                  <a:pt x="74" y="66"/>
                  <a:pt x="77" y="66"/>
                </a:cubicBezTo>
                <a:cubicBezTo>
                  <a:pt x="79" y="67"/>
                  <a:pt x="79" y="72"/>
                  <a:pt x="79" y="74"/>
                </a:cubicBezTo>
                <a:cubicBezTo>
                  <a:pt x="78" y="77"/>
                  <a:pt x="74" y="80"/>
                  <a:pt x="80" y="80"/>
                </a:cubicBezTo>
                <a:cubicBezTo>
                  <a:pt x="80" y="86"/>
                  <a:pt x="74" y="82"/>
                  <a:pt x="71" y="81"/>
                </a:cubicBezTo>
                <a:cubicBezTo>
                  <a:pt x="69" y="81"/>
                  <a:pt x="66" y="82"/>
                  <a:pt x="64" y="81"/>
                </a:cubicBezTo>
                <a:cubicBezTo>
                  <a:pt x="63" y="81"/>
                  <a:pt x="64" y="78"/>
                  <a:pt x="64" y="78"/>
                </a:cubicBezTo>
                <a:cubicBezTo>
                  <a:pt x="63" y="77"/>
                  <a:pt x="61" y="78"/>
                  <a:pt x="60" y="78"/>
                </a:cubicBezTo>
                <a:cubicBezTo>
                  <a:pt x="58" y="76"/>
                  <a:pt x="55" y="70"/>
                  <a:pt x="51" y="70"/>
                </a:cubicBezTo>
                <a:cubicBezTo>
                  <a:pt x="51" y="69"/>
                  <a:pt x="52" y="68"/>
                  <a:pt x="52" y="66"/>
                </a:cubicBezTo>
                <a:cubicBezTo>
                  <a:pt x="52" y="64"/>
                  <a:pt x="51" y="65"/>
                  <a:pt x="51" y="66"/>
                </a:cubicBezTo>
                <a:cubicBezTo>
                  <a:pt x="48" y="67"/>
                  <a:pt x="50" y="63"/>
                  <a:pt x="49" y="63"/>
                </a:cubicBezTo>
                <a:cubicBezTo>
                  <a:pt x="48" y="62"/>
                  <a:pt x="46" y="63"/>
                  <a:pt x="45" y="63"/>
                </a:cubicBezTo>
                <a:cubicBezTo>
                  <a:pt x="43" y="60"/>
                  <a:pt x="43" y="55"/>
                  <a:pt x="38" y="55"/>
                </a:cubicBezTo>
                <a:cubicBezTo>
                  <a:pt x="40" y="48"/>
                  <a:pt x="34" y="48"/>
                  <a:pt x="34" y="42"/>
                </a:cubicBezTo>
                <a:cubicBezTo>
                  <a:pt x="32" y="42"/>
                  <a:pt x="32" y="44"/>
                  <a:pt x="32" y="46"/>
                </a:cubicBezTo>
                <a:cubicBezTo>
                  <a:pt x="29" y="44"/>
                  <a:pt x="30" y="40"/>
                  <a:pt x="28" y="37"/>
                </a:cubicBezTo>
                <a:cubicBezTo>
                  <a:pt x="28" y="36"/>
                  <a:pt x="25" y="34"/>
                  <a:pt x="24" y="33"/>
                </a:cubicBezTo>
                <a:cubicBezTo>
                  <a:pt x="24" y="32"/>
                  <a:pt x="23" y="31"/>
                  <a:pt x="21" y="31"/>
                </a:cubicBezTo>
                <a:cubicBezTo>
                  <a:pt x="22" y="27"/>
                  <a:pt x="20" y="26"/>
                  <a:pt x="19" y="24"/>
                </a:cubicBezTo>
                <a:cubicBezTo>
                  <a:pt x="18" y="21"/>
                  <a:pt x="15" y="21"/>
                  <a:pt x="13" y="20"/>
                </a:cubicBezTo>
                <a:cubicBezTo>
                  <a:pt x="13" y="20"/>
                  <a:pt x="9" y="16"/>
                  <a:pt x="10" y="16"/>
                </a:cubicBezTo>
                <a:cubicBezTo>
                  <a:pt x="8" y="12"/>
                  <a:pt x="14" y="9"/>
                  <a:pt x="8" y="1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7" name="iṥḻïḓè">
            <a:extLst>
              <a:ext uri="{FF2B5EF4-FFF2-40B4-BE49-F238E27FC236}">
                <a16:creationId xmlns:a16="http://schemas.microsoft.com/office/drawing/2014/main" id="{22E89D26-EBF2-44C1-9255-7421804AC3C0}"/>
              </a:ext>
            </a:extLst>
          </p:cNvPr>
          <p:cNvSpPr/>
          <p:nvPr/>
        </p:nvSpPr>
        <p:spPr bwMode="auto">
          <a:xfrm>
            <a:off x="9049038" y="4368745"/>
            <a:ext cx="121250" cy="221107"/>
          </a:xfrm>
          <a:custGeom>
            <a:avLst/>
            <a:gdLst>
              <a:gd name="T0" fmla="*/ 43 w 57"/>
              <a:gd name="T1" fmla="*/ 0 h 104"/>
              <a:gd name="T2" fmla="*/ 50 w 57"/>
              <a:gd name="T3" fmla="*/ 1 h 104"/>
              <a:gd name="T4" fmla="*/ 47 w 57"/>
              <a:gd name="T5" fmla="*/ 35 h 104"/>
              <a:gd name="T6" fmla="*/ 43 w 57"/>
              <a:gd name="T7" fmla="*/ 57 h 104"/>
              <a:gd name="T8" fmla="*/ 37 w 57"/>
              <a:gd name="T9" fmla="*/ 67 h 104"/>
              <a:gd name="T10" fmla="*/ 36 w 57"/>
              <a:gd name="T11" fmla="*/ 78 h 104"/>
              <a:gd name="T12" fmla="*/ 36 w 57"/>
              <a:gd name="T13" fmla="*/ 82 h 104"/>
              <a:gd name="T14" fmla="*/ 32 w 57"/>
              <a:gd name="T15" fmla="*/ 83 h 104"/>
              <a:gd name="T16" fmla="*/ 30 w 57"/>
              <a:gd name="T17" fmla="*/ 95 h 104"/>
              <a:gd name="T18" fmla="*/ 28 w 57"/>
              <a:gd name="T19" fmla="*/ 96 h 104"/>
              <a:gd name="T20" fmla="*/ 26 w 57"/>
              <a:gd name="T21" fmla="*/ 102 h 104"/>
              <a:gd name="T22" fmla="*/ 8 w 57"/>
              <a:gd name="T23" fmla="*/ 104 h 104"/>
              <a:gd name="T24" fmla="*/ 6 w 57"/>
              <a:gd name="T25" fmla="*/ 95 h 104"/>
              <a:gd name="T26" fmla="*/ 4 w 57"/>
              <a:gd name="T27" fmla="*/ 91 h 104"/>
              <a:gd name="T28" fmla="*/ 0 w 57"/>
              <a:gd name="T29" fmla="*/ 89 h 104"/>
              <a:gd name="T30" fmla="*/ 0 w 57"/>
              <a:gd name="T31" fmla="*/ 82 h 104"/>
              <a:gd name="T32" fmla="*/ 2 w 57"/>
              <a:gd name="T33" fmla="*/ 80 h 104"/>
              <a:gd name="T34" fmla="*/ 0 w 57"/>
              <a:gd name="T35" fmla="*/ 78 h 104"/>
              <a:gd name="T36" fmla="*/ 4 w 57"/>
              <a:gd name="T37" fmla="*/ 70 h 104"/>
              <a:gd name="T38" fmla="*/ 4 w 57"/>
              <a:gd name="T39" fmla="*/ 67 h 104"/>
              <a:gd name="T40" fmla="*/ 8 w 57"/>
              <a:gd name="T41" fmla="*/ 65 h 104"/>
              <a:gd name="T42" fmla="*/ 11 w 57"/>
              <a:gd name="T43" fmla="*/ 55 h 104"/>
              <a:gd name="T44" fmla="*/ 8 w 57"/>
              <a:gd name="T45" fmla="*/ 50 h 104"/>
              <a:gd name="T46" fmla="*/ 8 w 57"/>
              <a:gd name="T47" fmla="*/ 39 h 104"/>
              <a:gd name="T48" fmla="*/ 11 w 57"/>
              <a:gd name="T49" fmla="*/ 35 h 104"/>
              <a:gd name="T50" fmla="*/ 17 w 57"/>
              <a:gd name="T51" fmla="*/ 31 h 104"/>
              <a:gd name="T52" fmla="*/ 26 w 57"/>
              <a:gd name="T53" fmla="*/ 24 h 104"/>
              <a:gd name="T54" fmla="*/ 32 w 57"/>
              <a:gd name="T55" fmla="*/ 26 h 104"/>
              <a:gd name="T56" fmla="*/ 34 w 57"/>
              <a:gd name="T57" fmla="*/ 14 h 104"/>
              <a:gd name="T58" fmla="*/ 39 w 57"/>
              <a:gd name="T59" fmla="*/ 13 h 104"/>
              <a:gd name="T60" fmla="*/ 43 w 57"/>
              <a:gd name="T61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" h="104">
                <a:moveTo>
                  <a:pt x="43" y="0"/>
                </a:moveTo>
                <a:cubicBezTo>
                  <a:pt x="45" y="1"/>
                  <a:pt x="47" y="2"/>
                  <a:pt x="50" y="1"/>
                </a:cubicBezTo>
                <a:cubicBezTo>
                  <a:pt x="47" y="11"/>
                  <a:pt x="57" y="28"/>
                  <a:pt x="47" y="35"/>
                </a:cubicBezTo>
                <a:cubicBezTo>
                  <a:pt x="47" y="43"/>
                  <a:pt x="46" y="50"/>
                  <a:pt x="43" y="57"/>
                </a:cubicBezTo>
                <a:cubicBezTo>
                  <a:pt x="42" y="61"/>
                  <a:pt x="41" y="66"/>
                  <a:pt x="37" y="67"/>
                </a:cubicBezTo>
                <a:cubicBezTo>
                  <a:pt x="39" y="71"/>
                  <a:pt x="36" y="75"/>
                  <a:pt x="36" y="78"/>
                </a:cubicBezTo>
                <a:cubicBezTo>
                  <a:pt x="35" y="79"/>
                  <a:pt x="36" y="81"/>
                  <a:pt x="36" y="82"/>
                </a:cubicBezTo>
                <a:cubicBezTo>
                  <a:pt x="35" y="82"/>
                  <a:pt x="32" y="83"/>
                  <a:pt x="32" y="83"/>
                </a:cubicBezTo>
                <a:cubicBezTo>
                  <a:pt x="31" y="87"/>
                  <a:pt x="32" y="91"/>
                  <a:pt x="30" y="95"/>
                </a:cubicBezTo>
                <a:cubicBezTo>
                  <a:pt x="30" y="95"/>
                  <a:pt x="28" y="95"/>
                  <a:pt x="28" y="96"/>
                </a:cubicBezTo>
                <a:cubicBezTo>
                  <a:pt x="28" y="98"/>
                  <a:pt x="25" y="99"/>
                  <a:pt x="26" y="102"/>
                </a:cubicBezTo>
                <a:cubicBezTo>
                  <a:pt x="21" y="104"/>
                  <a:pt x="15" y="104"/>
                  <a:pt x="8" y="104"/>
                </a:cubicBezTo>
                <a:cubicBezTo>
                  <a:pt x="8" y="99"/>
                  <a:pt x="4" y="100"/>
                  <a:pt x="6" y="95"/>
                </a:cubicBezTo>
                <a:cubicBezTo>
                  <a:pt x="4" y="95"/>
                  <a:pt x="4" y="92"/>
                  <a:pt x="4" y="91"/>
                </a:cubicBezTo>
                <a:cubicBezTo>
                  <a:pt x="2" y="91"/>
                  <a:pt x="1" y="90"/>
                  <a:pt x="0" y="89"/>
                </a:cubicBezTo>
                <a:cubicBezTo>
                  <a:pt x="0" y="87"/>
                  <a:pt x="0" y="84"/>
                  <a:pt x="0" y="82"/>
                </a:cubicBezTo>
                <a:cubicBezTo>
                  <a:pt x="0" y="80"/>
                  <a:pt x="2" y="80"/>
                  <a:pt x="2" y="80"/>
                </a:cubicBezTo>
                <a:cubicBezTo>
                  <a:pt x="2" y="78"/>
                  <a:pt x="0" y="78"/>
                  <a:pt x="0" y="78"/>
                </a:cubicBezTo>
                <a:cubicBezTo>
                  <a:pt x="1" y="75"/>
                  <a:pt x="3" y="72"/>
                  <a:pt x="4" y="70"/>
                </a:cubicBezTo>
                <a:cubicBezTo>
                  <a:pt x="4" y="70"/>
                  <a:pt x="3" y="67"/>
                  <a:pt x="4" y="67"/>
                </a:cubicBezTo>
                <a:cubicBezTo>
                  <a:pt x="4" y="66"/>
                  <a:pt x="8" y="65"/>
                  <a:pt x="8" y="65"/>
                </a:cubicBezTo>
                <a:cubicBezTo>
                  <a:pt x="9" y="62"/>
                  <a:pt x="5" y="49"/>
                  <a:pt x="11" y="55"/>
                </a:cubicBezTo>
                <a:cubicBezTo>
                  <a:pt x="12" y="51"/>
                  <a:pt x="8" y="53"/>
                  <a:pt x="8" y="50"/>
                </a:cubicBezTo>
                <a:cubicBezTo>
                  <a:pt x="8" y="46"/>
                  <a:pt x="8" y="42"/>
                  <a:pt x="8" y="39"/>
                </a:cubicBezTo>
                <a:cubicBezTo>
                  <a:pt x="11" y="39"/>
                  <a:pt x="11" y="37"/>
                  <a:pt x="11" y="35"/>
                </a:cubicBezTo>
                <a:cubicBezTo>
                  <a:pt x="15" y="36"/>
                  <a:pt x="15" y="32"/>
                  <a:pt x="17" y="31"/>
                </a:cubicBezTo>
                <a:cubicBezTo>
                  <a:pt x="19" y="30"/>
                  <a:pt x="27" y="31"/>
                  <a:pt x="26" y="24"/>
                </a:cubicBezTo>
                <a:cubicBezTo>
                  <a:pt x="29" y="23"/>
                  <a:pt x="29" y="26"/>
                  <a:pt x="32" y="26"/>
                </a:cubicBezTo>
                <a:cubicBezTo>
                  <a:pt x="30" y="20"/>
                  <a:pt x="34" y="19"/>
                  <a:pt x="34" y="14"/>
                </a:cubicBezTo>
                <a:cubicBezTo>
                  <a:pt x="39" y="17"/>
                  <a:pt x="38" y="2"/>
                  <a:pt x="39" y="13"/>
                </a:cubicBezTo>
                <a:cubicBezTo>
                  <a:pt x="46" y="10"/>
                  <a:pt x="40" y="2"/>
                  <a:pt x="43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8" name="îṩlíḓè">
            <a:extLst>
              <a:ext uri="{FF2B5EF4-FFF2-40B4-BE49-F238E27FC236}">
                <a16:creationId xmlns:a16="http://schemas.microsoft.com/office/drawing/2014/main" id="{9D059B67-D172-4BE0-8618-4701BB25D682}"/>
              </a:ext>
            </a:extLst>
          </p:cNvPr>
          <p:cNvSpPr/>
          <p:nvPr/>
        </p:nvSpPr>
        <p:spPr bwMode="auto">
          <a:xfrm>
            <a:off x="10171650" y="4357334"/>
            <a:ext cx="650461" cy="477875"/>
          </a:xfrm>
          <a:custGeom>
            <a:avLst/>
            <a:gdLst>
              <a:gd name="T0" fmla="*/ 178 w 307"/>
              <a:gd name="T1" fmla="*/ 19 h 226"/>
              <a:gd name="T2" fmla="*/ 171 w 307"/>
              <a:gd name="T3" fmla="*/ 22 h 226"/>
              <a:gd name="T4" fmla="*/ 180 w 307"/>
              <a:gd name="T5" fmla="*/ 34 h 226"/>
              <a:gd name="T6" fmla="*/ 206 w 307"/>
              <a:gd name="T7" fmla="*/ 48 h 226"/>
              <a:gd name="T8" fmla="*/ 214 w 307"/>
              <a:gd name="T9" fmla="*/ 37 h 226"/>
              <a:gd name="T10" fmla="*/ 216 w 307"/>
              <a:gd name="T11" fmla="*/ 30 h 226"/>
              <a:gd name="T12" fmla="*/ 218 w 307"/>
              <a:gd name="T13" fmla="*/ 13 h 226"/>
              <a:gd name="T14" fmla="*/ 223 w 307"/>
              <a:gd name="T15" fmla="*/ 4 h 226"/>
              <a:gd name="T16" fmla="*/ 229 w 307"/>
              <a:gd name="T17" fmla="*/ 11 h 226"/>
              <a:gd name="T18" fmla="*/ 238 w 307"/>
              <a:gd name="T19" fmla="*/ 30 h 226"/>
              <a:gd name="T20" fmla="*/ 247 w 307"/>
              <a:gd name="T21" fmla="*/ 43 h 226"/>
              <a:gd name="T22" fmla="*/ 257 w 307"/>
              <a:gd name="T23" fmla="*/ 56 h 226"/>
              <a:gd name="T24" fmla="*/ 262 w 307"/>
              <a:gd name="T25" fmla="*/ 71 h 226"/>
              <a:gd name="T26" fmla="*/ 268 w 307"/>
              <a:gd name="T27" fmla="*/ 75 h 226"/>
              <a:gd name="T28" fmla="*/ 279 w 307"/>
              <a:gd name="T29" fmla="*/ 82 h 226"/>
              <a:gd name="T30" fmla="*/ 288 w 307"/>
              <a:gd name="T31" fmla="*/ 101 h 226"/>
              <a:gd name="T32" fmla="*/ 292 w 307"/>
              <a:gd name="T33" fmla="*/ 104 h 226"/>
              <a:gd name="T34" fmla="*/ 303 w 307"/>
              <a:gd name="T35" fmla="*/ 112 h 226"/>
              <a:gd name="T36" fmla="*/ 307 w 307"/>
              <a:gd name="T37" fmla="*/ 143 h 226"/>
              <a:gd name="T38" fmla="*/ 301 w 307"/>
              <a:gd name="T39" fmla="*/ 158 h 226"/>
              <a:gd name="T40" fmla="*/ 301 w 307"/>
              <a:gd name="T41" fmla="*/ 164 h 226"/>
              <a:gd name="T42" fmla="*/ 298 w 307"/>
              <a:gd name="T43" fmla="*/ 175 h 226"/>
              <a:gd name="T44" fmla="*/ 287 w 307"/>
              <a:gd name="T45" fmla="*/ 185 h 226"/>
              <a:gd name="T46" fmla="*/ 277 w 307"/>
              <a:gd name="T47" fmla="*/ 212 h 226"/>
              <a:gd name="T48" fmla="*/ 260 w 307"/>
              <a:gd name="T49" fmla="*/ 220 h 226"/>
              <a:gd name="T50" fmla="*/ 253 w 307"/>
              <a:gd name="T51" fmla="*/ 226 h 226"/>
              <a:gd name="T52" fmla="*/ 238 w 307"/>
              <a:gd name="T53" fmla="*/ 222 h 226"/>
              <a:gd name="T54" fmla="*/ 205 w 307"/>
              <a:gd name="T55" fmla="*/ 216 h 226"/>
              <a:gd name="T56" fmla="*/ 203 w 307"/>
              <a:gd name="T57" fmla="*/ 205 h 226"/>
              <a:gd name="T58" fmla="*/ 201 w 307"/>
              <a:gd name="T59" fmla="*/ 199 h 226"/>
              <a:gd name="T60" fmla="*/ 186 w 307"/>
              <a:gd name="T61" fmla="*/ 188 h 226"/>
              <a:gd name="T62" fmla="*/ 178 w 307"/>
              <a:gd name="T63" fmla="*/ 179 h 226"/>
              <a:gd name="T64" fmla="*/ 164 w 307"/>
              <a:gd name="T65" fmla="*/ 173 h 226"/>
              <a:gd name="T66" fmla="*/ 156 w 307"/>
              <a:gd name="T67" fmla="*/ 170 h 226"/>
              <a:gd name="T68" fmla="*/ 121 w 307"/>
              <a:gd name="T69" fmla="*/ 162 h 226"/>
              <a:gd name="T70" fmla="*/ 102 w 307"/>
              <a:gd name="T71" fmla="*/ 168 h 226"/>
              <a:gd name="T72" fmla="*/ 95 w 307"/>
              <a:gd name="T73" fmla="*/ 171 h 226"/>
              <a:gd name="T74" fmla="*/ 89 w 307"/>
              <a:gd name="T75" fmla="*/ 177 h 226"/>
              <a:gd name="T76" fmla="*/ 85 w 307"/>
              <a:gd name="T77" fmla="*/ 177 h 226"/>
              <a:gd name="T78" fmla="*/ 52 w 307"/>
              <a:gd name="T79" fmla="*/ 183 h 226"/>
              <a:gd name="T80" fmla="*/ 46 w 307"/>
              <a:gd name="T81" fmla="*/ 186 h 226"/>
              <a:gd name="T82" fmla="*/ 14 w 307"/>
              <a:gd name="T83" fmla="*/ 192 h 226"/>
              <a:gd name="T84" fmla="*/ 18 w 307"/>
              <a:gd name="T85" fmla="*/ 171 h 226"/>
              <a:gd name="T86" fmla="*/ 14 w 307"/>
              <a:gd name="T87" fmla="*/ 160 h 226"/>
              <a:gd name="T88" fmla="*/ 14 w 307"/>
              <a:gd name="T89" fmla="*/ 153 h 226"/>
              <a:gd name="T90" fmla="*/ 9 w 307"/>
              <a:gd name="T91" fmla="*/ 142 h 226"/>
              <a:gd name="T92" fmla="*/ 7 w 307"/>
              <a:gd name="T93" fmla="*/ 132 h 226"/>
              <a:gd name="T94" fmla="*/ 3 w 307"/>
              <a:gd name="T95" fmla="*/ 121 h 226"/>
              <a:gd name="T96" fmla="*/ 5 w 307"/>
              <a:gd name="T97" fmla="*/ 112 h 226"/>
              <a:gd name="T98" fmla="*/ 5 w 307"/>
              <a:gd name="T99" fmla="*/ 88 h 226"/>
              <a:gd name="T100" fmla="*/ 26 w 307"/>
              <a:gd name="T101" fmla="*/ 75 h 226"/>
              <a:gd name="T102" fmla="*/ 50 w 307"/>
              <a:gd name="T103" fmla="*/ 69 h 226"/>
              <a:gd name="T104" fmla="*/ 63 w 307"/>
              <a:gd name="T105" fmla="*/ 63 h 226"/>
              <a:gd name="T106" fmla="*/ 68 w 307"/>
              <a:gd name="T107" fmla="*/ 43 h 226"/>
              <a:gd name="T108" fmla="*/ 85 w 307"/>
              <a:gd name="T109" fmla="*/ 43 h 226"/>
              <a:gd name="T110" fmla="*/ 89 w 307"/>
              <a:gd name="T111" fmla="*/ 30 h 226"/>
              <a:gd name="T112" fmla="*/ 104 w 307"/>
              <a:gd name="T113" fmla="*/ 20 h 226"/>
              <a:gd name="T114" fmla="*/ 115 w 307"/>
              <a:gd name="T115" fmla="*/ 26 h 226"/>
              <a:gd name="T116" fmla="*/ 119 w 307"/>
              <a:gd name="T117" fmla="*/ 28 h 226"/>
              <a:gd name="T118" fmla="*/ 123 w 307"/>
              <a:gd name="T119" fmla="*/ 24 h 226"/>
              <a:gd name="T120" fmla="*/ 136 w 307"/>
              <a:gd name="T121" fmla="*/ 13 h 226"/>
              <a:gd name="T122" fmla="*/ 145 w 307"/>
              <a:gd name="T123" fmla="*/ 9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7" h="226">
                <a:moveTo>
                  <a:pt x="178" y="9"/>
                </a:moveTo>
                <a:cubicBezTo>
                  <a:pt x="178" y="12"/>
                  <a:pt x="178" y="16"/>
                  <a:pt x="178" y="19"/>
                </a:cubicBezTo>
                <a:cubicBezTo>
                  <a:pt x="177" y="19"/>
                  <a:pt x="175" y="19"/>
                  <a:pt x="173" y="19"/>
                </a:cubicBezTo>
                <a:cubicBezTo>
                  <a:pt x="175" y="21"/>
                  <a:pt x="174" y="22"/>
                  <a:pt x="171" y="22"/>
                </a:cubicBezTo>
                <a:cubicBezTo>
                  <a:pt x="174" y="26"/>
                  <a:pt x="171" y="25"/>
                  <a:pt x="171" y="30"/>
                </a:cubicBezTo>
                <a:cubicBezTo>
                  <a:pt x="173" y="33"/>
                  <a:pt x="176" y="34"/>
                  <a:pt x="180" y="34"/>
                </a:cubicBezTo>
                <a:cubicBezTo>
                  <a:pt x="181" y="42"/>
                  <a:pt x="193" y="38"/>
                  <a:pt x="193" y="47"/>
                </a:cubicBezTo>
                <a:cubicBezTo>
                  <a:pt x="198" y="47"/>
                  <a:pt x="204" y="46"/>
                  <a:pt x="206" y="48"/>
                </a:cubicBezTo>
                <a:cubicBezTo>
                  <a:pt x="210" y="48"/>
                  <a:pt x="207" y="40"/>
                  <a:pt x="214" y="43"/>
                </a:cubicBezTo>
                <a:cubicBezTo>
                  <a:pt x="213" y="42"/>
                  <a:pt x="211" y="37"/>
                  <a:pt x="214" y="37"/>
                </a:cubicBezTo>
                <a:cubicBezTo>
                  <a:pt x="216" y="37"/>
                  <a:pt x="213" y="34"/>
                  <a:pt x="214" y="32"/>
                </a:cubicBezTo>
                <a:cubicBezTo>
                  <a:pt x="214" y="32"/>
                  <a:pt x="216" y="31"/>
                  <a:pt x="216" y="30"/>
                </a:cubicBezTo>
                <a:cubicBezTo>
                  <a:pt x="216" y="28"/>
                  <a:pt x="218" y="26"/>
                  <a:pt x="218" y="22"/>
                </a:cubicBezTo>
                <a:cubicBezTo>
                  <a:pt x="217" y="21"/>
                  <a:pt x="215" y="19"/>
                  <a:pt x="218" y="13"/>
                </a:cubicBezTo>
                <a:cubicBezTo>
                  <a:pt x="218" y="13"/>
                  <a:pt x="221" y="13"/>
                  <a:pt x="221" y="13"/>
                </a:cubicBezTo>
                <a:cubicBezTo>
                  <a:pt x="223" y="11"/>
                  <a:pt x="221" y="5"/>
                  <a:pt x="223" y="4"/>
                </a:cubicBezTo>
                <a:cubicBezTo>
                  <a:pt x="227" y="3"/>
                  <a:pt x="224" y="9"/>
                  <a:pt x="227" y="11"/>
                </a:cubicBezTo>
                <a:cubicBezTo>
                  <a:pt x="227" y="11"/>
                  <a:pt x="229" y="11"/>
                  <a:pt x="229" y="11"/>
                </a:cubicBezTo>
                <a:cubicBezTo>
                  <a:pt x="230" y="14"/>
                  <a:pt x="231" y="18"/>
                  <a:pt x="232" y="20"/>
                </a:cubicBezTo>
                <a:cubicBezTo>
                  <a:pt x="234" y="24"/>
                  <a:pt x="238" y="26"/>
                  <a:pt x="238" y="30"/>
                </a:cubicBezTo>
                <a:cubicBezTo>
                  <a:pt x="243" y="25"/>
                  <a:pt x="240" y="33"/>
                  <a:pt x="246" y="32"/>
                </a:cubicBezTo>
                <a:cubicBezTo>
                  <a:pt x="245" y="36"/>
                  <a:pt x="245" y="40"/>
                  <a:pt x="247" y="43"/>
                </a:cubicBezTo>
                <a:cubicBezTo>
                  <a:pt x="250" y="46"/>
                  <a:pt x="247" y="50"/>
                  <a:pt x="249" y="56"/>
                </a:cubicBezTo>
                <a:cubicBezTo>
                  <a:pt x="254" y="50"/>
                  <a:pt x="250" y="55"/>
                  <a:pt x="257" y="56"/>
                </a:cubicBezTo>
                <a:cubicBezTo>
                  <a:pt x="257" y="59"/>
                  <a:pt x="255" y="59"/>
                  <a:pt x="255" y="61"/>
                </a:cubicBezTo>
                <a:cubicBezTo>
                  <a:pt x="258" y="64"/>
                  <a:pt x="263" y="64"/>
                  <a:pt x="262" y="71"/>
                </a:cubicBezTo>
                <a:cubicBezTo>
                  <a:pt x="264" y="71"/>
                  <a:pt x="267" y="70"/>
                  <a:pt x="268" y="71"/>
                </a:cubicBezTo>
                <a:cubicBezTo>
                  <a:pt x="268" y="71"/>
                  <a:pt x="267" y="74"/>
                  <a:pt x="268" y="75"/>
                </a:cubicBezTo>
                <a:cubicBezTo>
                  <a:pt x="268" y="75"/>
                  <a:pt x="271" y="74"/>
                  <a:pt x="272" y="75"/>
                </a:cubicBezTo>
                <a:cubicBezTo>
                  <a:pt x="274" y="77"/>
                  <a:pt x="273" y="83"/>
                  <a:pt x="279" y="82"/>
                </a:cubicBezTo>
                <a:cubicBezTo>
                  <a:pt x="279" y="87"/>
                  <a:pt x="282" y="92"/>
                  <a:pt x="285" y="95"/>
                </a:cubicBezTo>
                <a:cubicBezTo>
                  <a:pt x="286" y="97"/>
                  <a:pt x="287" y="99"/>
                  <a:pt x="288" y="101"/>
                </a:cubicBezTo>
                <a:cubicBezTo>
                  <a:pt x="289" y="101"/>
                  <a:pt x="291" y="100"/>
                  <a:pt x="292" y="101"/>
                </a:cubicBezTo>
                <a:cubicBezTo>
                  <a:pt x="293" y="101"/>
                  <a:pt x="291" y="104"/>
                  <a:pt x="292" y="104"/>
                </a:cubicBezTo>
                <a:cubicBezTo>
                  <a:pt x="294" y="106"/>
                  <a:pt x="297" y="105"/>
                  <a:pt x="296" y="104"/>
                </a:cubicBezTo>
                <a:cubicBezTo>
                  <a:pt x="300" y="108"/>
                  <a:pt x="297" y="113"/>
                  <a:pt x="303" y="112"/>
                </a:cubicBezTo>
                <a:cubicBezTo>
                  <a:pt x="299" y="117"/>
                  <a:pt x="304" y="124"/>
                  <a:pt x="305" y="132"/>
                </a:cubicBezTo>
                <a:cubicBezTo>
                  <a:pt x="306" y="137"/>
                  <a:pt x="303" y="141"/>
                  <a:pt x="307" y="143"/>
                </a:cubicBezTo>
                <a:cubicBezTo>
                  <a:pt x="303" y="146"/>
                  <a:pt x="304" y="149"/>
                  <a:pt x="303" y="157"/>
                </a:cubicBezTo>
                <a:cubicBezTo>
                  <a:pt x="303" y="156"/>
                  <a:pt x="300" y="157"/>
                  <a:pt x="301" y="158"/>
                </a:cubicBezTo>
                <a:cubicBezTo>
                  <a:pt x="302" y="158"/>
                  <a:pt x="303" y="158"/>
                  <a:pt x="303" y="158"/>
                </a:cubicBezTo>
                <a:cubicBezTo>
                  <a:pt x="303" y="159"/>
                  <a:pt x="302" y="163"/>
                  <a:pt x="301" y="164"/>
                </a:cubicBezTo>
                <a:cubicBezTo>
                  <a:pt x="301" y="164"/>
                  <a:pt x="298" y="166"/>
                  <a:pt x="298" y="166"/>
                </a:cubicBezTo>
                <a:cubicBezTo>
                  <a:pt x="297" y="168"/>
                  <a:pt x="301" y="171"/>
                  <a:pt x="298" y="175"/>
                </a:cubicBezTo>
                <a:cubicBezTo>
                  <a:pt x="294" y="175"/>
                  <a:pt x="295" y="180"/>
                  <a:pt x="290" y="179"/>
                </a:cubicBezTo>
                <a:cubicBezTo>
                  <a:pt x="291" y="183"/>
                  <a:pt x="290" y="185"/>
                  <a:pt x="287" y="185"/>
                </a:cubicBezTo>
                <a:cubicBezTo>
                  <a:pt x="288" y="192"/>
                  <a:pt x="284" y="194"/>
                  <a:pt x="285" y="201"/>
                </a:cubicBezTo>
                <a:cubicBezTo>
                  <a:pt x="277" y="200"/>
                  <a:pt x="278" y="207"/>
                  <a:pt x="277" y="212"/>
                </a:cubicBezTo>
                <a:cubicBezTo>
                  <a:pt x="275" y="212"/>
                  <a:pt x="272" y="212"/>
                  <a:pt x="272" y="214"/>
                </a:cubicBezTo>
                <a:cubicBezTo>
                  <a:pt x="271" y="218"/>
                  <a:pt x="264" y="218"/>
                  <a:pt x="260" y="220"/>
                </a:cubicBezTo>
                <a:cubicBezTo>
                  <a:pt x="259" y="221"/>
                  <a:pt x="258" y="223"/>
                  <a:pt x="257" y="224"/>
                </a:cubicBezTo>
                <a:cubicBezTo>
                  <a:pt x="255" y="224"/>
                  <a:pt x="253" y="223"/>
                  <a:pt x="253" y="226"/>
                </a:cubicBezTo>
                <a:cubicBezTo>
                  <a:pt x="249" y="223"/>
                  <a:pt x="247" y="219"/>
                  <a:pt x="242" y="218"/>
                </a:cubicBezTo>
                <a:cubicBezTo>
                  <a:pt x="238" y="216"/>
                  <a:pt x="239" y="221"/>
                  <a:pt x="238" y="222"/>
                </a:cubicBezTo>
                <a:cubicBezTo>
                  <a:pt x="234" y="224"/>
                  <a:pt x="228" y="221"/>
                  <a:pt x="225" y="226"/>
                </a:cubicBezTo>
                <a:cubicBezTo>
                  <a:pt x="218" y="222"/>
                  <a:pt x="213" y="217"/>
                  <a:pt x="205" y="216"/>
                </a:cubicBezTo>
                <a:cubicBezTo>
                  <a:pt x="207" y="214"/>
                  <a:pt x="207" y="212"/>
                  <a:pt x="205" y="207"/>
                </a:cubicBezTo>
                <a:cubicBezTo>
                  <a:pt x="204" y="206"/>
                  <a:pt x="203" y="207"/>
                  <a:pt x="203" y="205"/>
                </a:cubicBezTo>
                <a:cubicBezTo>
                  <a:pt x="203" y="205"/>
                  <a:pt x="203" y="203"/>
                  <a:pt x="203" y="203"/>
                </a:cubicBezTo>
                <a:cubicBezTo>
                  <a:pt x="202" y="201"/>
                  <a:pt x="197" y="200"/>
                  <a:pt x="201" y="199"/>
                </a:cubicBezTo>
                <a:cubicBezTo>
                  <a:pt x="200" y="198"/>
                  <a:pt x="192" y="194"/>
                  <a:pt x="191" y="198"/>
                </a:cubicBezTo>
                <a:cubicBezTo>
                  <a:pt x="189" y="195"/>
                  <a:pt x="189" y="190"/>
                  <a:pt x="186" y="188"/>
                </a:cubicBezTo>
                <a:cubicBezTo>
                  <a:pt x="185" y="184"/>
                  <a:pt x="187" y="183"/>
                  <a:pt x="188" y="181"/>
                </a:cubicBezTo>
                <a:cubicBezTo>
                  <a:pt x="186" y="179"/>
                  <a:pt x="184" y="180"/>
                  <a:pt x="178" y="179"/>
                </a:cubicBezTo>
                <a:cubicBezTo>
                  <a:pt x="175" y="181"/>
                  <a:pt x="175" y="188"/>
                  <a:pt x="167" y="186"/>
                </a:cubicBezTo>
                <a:cubicBezTo>
                  <a:pt x="169" y="179"/>
                  <a:pt x="162" y="181"/>
                  <a:pt x="164" y="173"/>
                </a:cubicBezTo>
                <a:cubicBezTo>
                  <a:pt x="159" y="173"/>
                  <a:pt x="158" y="170"/>
                  <a:pt x="152" y="171"/>
                </a:cubicBezTo>
                <a:cubicBezTo>
                  <a:pt x="152" y="170"/>
                  <a:pt x="155" y="170"/>
                  <a:pt x="156" y="170"/>
                </a:cubicBezTo>
                <a:cubicBezTo>
                  <a:pt x="151" y="164"/>
                  <a:pt x="147" y="169"/>
                  <a:pt x="137" y="168"/>
                </a:cubicBezTo>
                <a:cubicBezTo>
                  <a:pt x="131" y="166"/>
                  <a:pt x="126" y="164"/>
                  <a:pt x="121" y="162"/>
                </a:cubicBezTo>
                <a:cubicBezTo>
                  <a:pt x="116" y="164"/>
                  <a:pt x="111" y="163"/>
                  <a:pt x="109" y="168"/>
                </a:cubicBezTo>
                <a:cubicBezTo>
                  <a:pt x="107" y="168"/>
                  <a:pt x="104" y="167"/>
                  <a:pt x="102" y="168"/>
                </a:cubicBezTo>
                <a:cubicBezTo>
                  <a:pt x="100" y="168"/>
                  <a:pt x="101" y="169"/>
                  <a:pt x="100" y="170"/>
                </a:cubicBezTo>
                <a:cubicBezTo>
                  <a:pt x="97" y="170"/>
                  <a:pt x="98" y="166"/>
                  <a:pt x="95" y="171"/>
                </a:cubicBezTo>
                <a:cubicBezTo>
                  <a:pt x="94" y="172"/>
                  <a:pt x="92" y="173"/>
                  <a:pt x="93" y="175"/>
                </a:cubicBezTo>
                <a:cubicBezTo>
                  <a:pt x="90" y="173"/>
                  <a:pt x="89" y="169"/>
                  <a:pt x="89" y="177"/>
                </a:cubicBezTo>
                <a:cubicBezTo>
                  <a:pt x="87" y="177"/>
                  <a:pt x="87" y="175"/>
                  <a:pt x="85" y="175"/>
                </a:cubicBezTo>
                <a:cubicBezTo>
                  <a:pt x="83" y="175"/>
                  <a:pt x="85" y="177"/>
                  <a:pt x="85" y="177"/>
                </a:cubicBezTo>
                <a:cubicBezTo>
                  <a:pt x="83" y="181"/>
                  <a:pt x="77" y="179"/>
                  <a:pt x="76" y="185"/>
                </a:cubicBezTo>
                <a:cubicBezTo>
                  <a:pt x="71" y="181"/>
                  <a:pt x="60" y="183"/>
                  <a:pt x="52" y="183"/>
                </a:cubicBezTo>
                <a:cubicBezTo>
                  <a:pt x="49" y="182"/>
                  <a:pt x="51" y="186"/>
                  <a:pt x="50" y="186"/>
                </a:cubicBezTo>
                <a:cubicBezTo>
                  <a:pt x="49" y="187"/>
                  <a:pt x="47" y="186"/>
                  <a:pt x="46" y="186"/>
                </a:cubicBezTo>
                <a:cubicBezTo>
                  <a:pt x="44" y="187"/>
                  <a:pt x="43" y="188"/>
                  <a:pt x="40" y="188"/>
                </a:cubicBezTo>
                <a:cubicBezTo>
                  <a:pt x="35" y="190"/>
                  <a:pt x="26" y="194"/>
                  <a:pt x="14" y="192"/>
                </a:cubicBezTo>
                <a:cubicBezTo>
                  <a:pt x="15" y="187"/>
                  <a:pt x="14" y="181"/>
                  <a:pt x="20" y="181"/>
                </a:cubicBezTo>
                <a:cubicBezTo>
                  <a:pt x="19" y="178"/>
                  <a:pt x="22" y="172"/>
                  <a:pt x="18" y="171"/>
                </a:cubicBezTo>
                <a:cubicBezTo>
                  <a:pt x="13" y="171"/>
                  <a:pt x="20" y="170"/>
                  <a:pt x="18" y="164"/>
                </a:cubicBezTo>
                <a:cubicBezTo>
                  <a:pt x="16" y="159"/>
                  <a:pt x="16" y="168"/>
                  <a:pt x="14" y="160"/>
                </a:cubicBezTo>
                <a:cubicBezTo>
                  <a:pt x="14" y="160"/>
                  <a:pt x="15" y="157"/>
                  <a:pt x="14" y="157"/>
                </a:cubicBezTo>
                <a:cubicBezTo>
                  <a:pt x="12" y="154"/>
                  <a:pt x="15" y="156"/>
                  <a:pt x="14" y="153"/>
                </a:cubicBezTo>
                <a:cubicBezTo>
                  <a:pt x="14" y="149"/>
                  <a:pt x="10" y="146"/>
                  <a:pt x="13" y="143"/>
                </a:cubicBezTo>
                <a:cubicBezTo>
                  <a:pt x="13" y="141"/>
                  <a:pt x="10" y="143"/>
                  <a:pt x="9" y="142"/>
                </a:cubicBezTo>
                <a:cubicBezTo>
                  <a:pt x="8" y="141"/>
                  <a:pt x="9" y="139"/>
                  <a:pt x="9" y="138"/>
                </a:cubicBezTo>
                <a:cubicBezTo>
                  <a:pt x="9" y="138"/>
                  <a:pt x="7" y="132"/>
                  <a:pt x="7" y="132"/>
                </a:cubicBezTo>
                <a:cubicBezTo>
                  <a:pt x="4" y="130"/>
                  <a:pt x="8" y="131"/>
                  <a:pt x="7" y="129"/>
                </a:cubicBezTo>
                <a:cubicBezTo>
                  <a:pt x="6" y="126"/>
                  <a:pt x="2" y="125"/>
                  <a:pt x="3" y="121"/>
                </a:cubicBezTo>
                <a:cubicBezTo>
                  <a:pt x="8" y="122"/>
                  <a:pt x="5" y="114"/>
                  <a:pt x="9" y="114"/>
                </a:cubicBezTo>
                <a:cubicBezTo>
                  <a:pt x="9" y="111"/>
                  <a:pt x="6" y="113"/>
                  <a:pt x="5" y="112"/>
                </a:cubicBezTo>
                <a:cubicBezTo>
                  <a:pt x="4" y="110"/>
                  <a:pt x="6" y="105"/>
                  <a:pt x="1" y="106"/>
                </a:cubicBezTo>
                <a:cubicBezTo>
                  <a:pt x="0" y="98"/>
                  <a:pt x="4" y="94"/>
                  <a:pt x="5" y="88"/>
                </a:cubicBezTo>
                <a:cubicBezTo>
                  <a:pt x="7" y="91"/>
                  <a:pt x="14" y="89"/>
                  <a:pt x="14" y="84"/>
                </a:cubicBezTo>
                <a:cubicBezTo>
                  <a:pt x="15" y="80"/>
                  <a:pt x="26" y="83"/>
                  <a:pt x="26" y="75"/>
                </a:cubicBezTo>
                <a:cubicBezTo>
                  <a:pt x="36" y="76"/>
                  <a:pt x="41" y="71"/>
                  <a:pt x="50" y="71"/>
                </a:cubicBezTo>
                <a:cubicBezTo>
                  <a:pt x="52" y="71"/>
                  <a:pt x="50" y="68"/>
                  <a:pt x="50" y="69"/>
                </a:cubicBezTo>
                <a:cubicBezTo>
                  <a:pt x="53" y="65"/>
                  <a:pt x="59" y="68"/>
                  <a:pt x="59" y="61"/>
                </a:cubicBezTo>
                <a:cubicBezTo>
                  <a:pt x="61" y="62"/>
                  <a:pt x="61" y="63"/>
                  <a:pt x="63" y="63"/>
                </a:cubicBezTo>
                <a:cubicBezTo>
                  <a:pt x="67" y="64"/>
                  <a:pt x="62" y="55"/>
                  <a:pt x="68" y="58"/>
                </a:cubicBezTo>
                <a:cubicBezTo>
                  <a:pt x="67" y="50"/>
                  <a:pt x="68" y="51"/>
                  <a:pt x="68" y="43"/>
                </a:cubicBezTo>
                <a:cubicBezTo>
                  <a:pt x="73" y="43"/>
                  <a:pt x="76" y="45"/>
                  <a:pt x="80" y="47"/>
                </a:cubicBezTo>
                <a:cubicBezTo>
                  <a:pt x="82" y="45"/>
                  <a:pt x="82" y="42"/>
                  <a:pt x="85" y="43"/>
                </a:cubicBezTo>
                <a:cubicBezTo>
                  <a:pt x="83" y="39"/>
                  <a:pt x="90" y="36"/>
                  <a:pt x="85" y="35"/>
                </a:cubicBezTo>
                <a:cubicBezTo>
                  <a:pt x="86" y="33"/>
                  <a:pt x="89" y="33"/>
                  <a:pt x="89" y="30"/>
                </a:cubicBezTo>
                <a:cubicBezTo>
                  <a:pt x="95" y="31"/>
                  <a:pt x="91" y="23"/>
                  <a:pt x="98" y="26"/>
                </a:cubicBezTo>
                <a:cubicBezTo>
                  <a:pt x="100" y="24"/>
                  <a:pt x="102" y="22"/>
                  <a:pt x="104" y="20"/>
                </a:cubicBezTo>
                <a:cubicBezTo>
                  <a:pt x="106" y="22"/>
                  <a:pt x="109" y="23"/>
                  <a:pt x="113" y="22"/>
                </a:cubicBezTo>
                <a:cubicBezTo>
                  <a:pt x="109" y="26"/>
                  <a:pt x="114" y="24"/>
                  <a:pt x="115" y="26"/>
                </a:cubicBezTo>
                <a:cubicBezTo>
                  <a:pt x="115" y="26"/>
                  <a:pt x="115" y="28"/>
                  <a:pt x="115" y="28"/>
                </a:cubicBezTo>
                <a:cubicBezTo>
                  <a:pt x="116" y="28"/>
                  <a:pt x="118" y="27"/>
                  <a:pt x="119" y="28"/>
                </a:cubicBezTo>
                <a:cubicBezTo>
                  <a:pt x="119" y="28"/>
                  <a:pt x="121" y="33"/>
                  <a:pt x="126" y="32"/>
                </a:cubicBezTo>
                <a:cubicBezTo>
                  <a:pt x="129" y="33"/>
                  <a:pt x="127" y="22"/>
                  <a:pt x="123" y="24"/>
                </a:cubicBezTo>
                <a:cubicBezTo>
                  <a:pt x="124" y="22"/>
                  <a:pt x="126" y="21"/>
                  <a:pt x="128" y="20"/>
                </a:cubicBezTo>
                <a:cubicBezTo>
                  <a:pt x="128" y="16"/>
                  <a:pt x="131" y="13"/>
                  <a:pt x="136" y="13"/>
                </a:cubicBezTo>
                <a:cubicBezTo>
                  <a:pt x="135" y="9"/>
                  <a:pt x="137" y="7"/>
                  <a:pt x="141" y="7"/>
                </a:cubicBezTo>
                <a:cubicBezTo>
                  <a:pt x="138" y="13"/>
                  <a:pt x="140" y="10"/>
                  <a:pt x="145" y="9"/>
                </a:cubicBezTo>
                <a:cubicBezTo>
                  <a:pt x="153" y="0"/>
                  <a:pt x="168" y="9"/>
                  <a:pt x="178" y="9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" name="íṡľiḓè">
            <a:extLst>
              <a:ext uri="{FF2B5EF4-FFF2-40B4-BE49-F238E27FC236}">
                <a16:creationId xmlns:a16="http://schemas.microsoft.com/office/drawing/2014/main" id="{289B9216-FCDC-4032-8A2C-2FE9DF415FC8}"/>
              </a:ext>
            </a:extLst>
          </p:cNvPr>
          <p:cNvSpPr txBox="1"/>
          <p:nvPr/>
        </p:nvSpPr>
        <p:spPr>
          <a:xfrm>
            <a:off x="671512" y="2803577"/>
            <a:ext cx="4514047" cy="19800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100" dirty="0"/>
              <a:t>Adjust the spacing to adapt to Chinese typesetting, use the reference line in PPT.</a:t>
            </a:r>
            <a:endParaRPr lang="en-US" sz="1600" b="1" dirty="0"/>
          </a:p>
        </p:txBody>
      </p:sp>
      <p:sp>
        <p:nvSpPr>
          <p:cNvPr id="29" name="îSḻiḋe">
            <a:extLst>
              <a:ext uri="{FF2B5EF4-FFF2-40B4-BE49-F238E27FC236}">
                <a16:creationId xmlns:a16="http://schemas.microsoft.com/office/drawing/2014/main" id="{34625F10-D713-4121-AAE3-62FD854EC10C}"/>
              </a:ext>
            </a:extLst>
          </p:cNvPr>
          <p:cNvSpPr txBox="1"/>
          <p:nvPr/>
        </p:nvSpPr>
        <p:spPr>
          <a:xfrm>
            <a:off x="786001" y="2415876"/>
            <a:ext cx="1079999" cy="220036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REPORT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0" name="iṩ1îḋè">
            <a:extLst>
              <a:ext uri="{FF2B5EF4-FFF2-40B4-BE49-F238E27FC236}">
                <a16:creationId xmlns:a16="http://schemas.microsoft.com/office/drawing/2014/main" id="{83E2EAFE-802B-4AAE-A073-2BD10193BA32}"/>
              </a:ext>
            </a:extLst>
          </p:cNvPr>
          <p:cNvSpPr txBox="1"/>
          <p:nvPr/>
        </p:nvSpPr>
        <p:spPr>
          <a:xfrm>
            <a:off x="787885" y="2239156"/>
            <a:ext cx="770608" cy="131856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ANNUAL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1" name="íṣḷîḑé">
            <a:extLst>
              <a:ext uri="{FF2B5EF4-FFF2-40B4-BE49-F238E27FC236}">
                <a16:creationId xmlns:a16="http://schemas.microsoft.com/office/drawing/2014/main" id="{3A96A050-ACD2-443E-BE45-393E78610768}"/>
              </a:ext>
            </a:extLst>
          </p:cNvPr>
          <p:cNvSpPr txBox="1"/>
          <p:nvPr/>
        </p:nvSpPr>
        <p:spPr>
          <a:xfrm>
            <a:off x="1193149" y="1994462"/>
            <a:ext cx="481346" cy="197592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2018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6" name="îṧļïḓè">
            <a:extLst>
              <a:ext uri="{FF2B5EF4-FFF2-40B4-BE49-F238E27FC236}">
                <a16:creationId xmlns:a16="http://schemas.microsoft.com/office/drawing/2014/main" id="{02BDBD15-0D97-4958-8390-7FF01490DD2E}"/>
              </a:ext>
            </a:extLst>
          </p:cNvPr>
          <p:cNvSpPr/>
          <p:nvPr/>
        </p:nvSpPr>
        <p:spPr>
          <a:xfrm>
            <a:off x="786001" y="1994461"/>
            <a:ext cx="357267" cy="184306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7" name="işlíďé">
            <a:extLst>
              <a:ext uri="{FF2B5EF4-FFF2-40B4-BE49-F238E27FC236}">
                <a16:creationId xmlns:a16="http://schemas.microsoft.com/office/drawing/2014/main" id="{4A6A5B43-13F5-4FB0-8110-82165783E793}"/>
              </a:ext>
            </a:extLst>
          </p:cNvPr>
          <p:cNvSpPr/>
          <p:nvPr/>
        </p:nvSpPr>
        <p:spPr>
          <a:xfrm>
            <a:off x="786000" y="1994461"/>
            <a:ext cx="107181" cy="1843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8" name="îşlïḑè">
            <a:extLst>
              <a:ext uri="{FF2B5EF4-FFF2-40B4-BE49-F238E27FC236}">
                <a16:creationId xmlns:a16="http://schemas.microsoft.com/office/drawing/2014/main" id="{CEBA5A95-5915-453E-AA4C-0D7A85686670}"/>
              </a:ext>
            </a:extLst>
          </p:cNvPr>
          <p:cNvSpPr/>
          <p:nvPr/>
        </p:nvSpPr>
        <p:spPr>
          <a:xfrm>
            <a:off x="1608375" y="2112051"/>
            <a:ext cx="257625" cy="257236"/>
          </a:xfrm>
          <a:custGeom>
            <a:avLst/>
            <a:gdLst>
              <a:gd name="connsiteX0" fmla="*/ 259984 w 607639"/>
              <a:gd name="connsiteY0" fmla="*/ 430308 h 606722"/>
              <a:gd name="connsiteX1" fmla="*/ 287837 w 607639"/>
              <a:gd name="connsiteY1" fmla="*/ 458126 h 606722"/>
              <a:gd name="connsiteX2" fmla="*/ 139047 w 607639"/>
              <a:gd name="connsiteY2" fmla="*/ 606722 h 606722"/>
              <a:gd name="connsiteX3" fmla="*/ 111282 w 607639"/>
              <a:gd name="connsiteY3" fmla="*/ 578905 h 606722"/>
              <a:gd name="connsiteX4" fmla="*/ 204460 w 607639"/>
              <a:gd name="connsiteY4" fmla="*/ 374844 h 606722"/>
              <a:gd name="connsiteX5" fmla="*/ 232231 w 607639"/>
              <a:gd name="connsiteY5" fmla="*/ 402573 h 606722"/>
              <a:gd name="connsiteX6" fmla="*/ 27771 w 607639"/>
              <a:gd name="connsiteY6" fmla="*/ 606722 h 606722"/>
              <a:gd name="connsiteX7" fmla="*/ 0 w 607639"/>
              <a:gd name="connsiteY7" fmla="*/ 578904 h 606722"/>
              <a:gd name="connsiteX8" fmla="*/ 148791 w 607639"/>
              <a:gd name="connsiteY8" fmla="*/ 319309 h 606722"/>
              <a:gd name="connsiteX9" fmla="*/ 176555 w 607639"/>
              <a:gd name="connsiteY9" fmla="*/ 347040 h 606722"/>
              <a:gd name="connsiteX10" fmla="*/ 27853 w 607639"/>
              <a:gd name="connsiteY10" fmla="*/ 495652 h 606722"/>
              <a:gd name="connsiteX11" fmla="*/ 0 w 607639"/>
              <a:gd name="connsiteY11" fmla="*/ 467921 h 606722"/>
              <a:gd name="connsiteX12" fmla="*/ 482456 w 607639"/>
              <a:gd name="connsiteY12" fmla="*/ 291506 h 606722"/>
              <a:gd name="connsiteX13" fmla="*/ 441354 w 607639"/>
              <a:gd name="connsiteY13" fmla="*/ 444829 h 606722"/>
              <a:gd name="connsiteX14" fmla="*/ 385749 w 607639"/>
              <a:gd name="connsiteY14" fmla="*/ 500380 h 606722"/>
              <a:gd name="connsiteX15" fmla="*/ 329611 w 607639"/>
              <a:gd name="connsiteY15" fmla="*/ 444295 h 606722"/>
              <a:gd name="connsiteX16" fmla="*/ 218312 w 607639"/>
              <a:gd name="connsiteY16" fmla="*/ 277605 h 606722"/>
              <a:gd name="connsiteX17" fmla="*/ 329470 w 607639"/>
              <a:gd name="connsiteY17" fmla="*/ 388739 h 606722"/>
              <a:gd name="connsiteX18" fmla="*/ 301703 w 607639"/>
              <a:gd name="connsiteY18" fmla="*/ 416478 h 606722"/>
              <a:gd name="connsiteX19" fmla="*/ 190456 w 607639"/>
              <a:gd name="connsiteY19" fmla="*/ 305433 h 606722"/>
              <a:gd name="connsiteX20" fmla="*/ 315639 w 607639"/>
              <a:gd name="connsiteY20" fmla="*/ 124971 h 606722"/>
              <a:gd name="connsiteX21" fmla="*/ 162720 w 607639"/>
              <a:gd name="connsiteY21" fmla="*/ 277604 h 606722"/>
              <a:gd name="connsiteX22" fmla="*/ 106554 w 607639"/>
              <a:gd name="connsiteY22" fmla="*/ 221544 h 606722"/>
              <a:gd name="connsiteX23" fmla="*/ 162097 w 607639"/>
              <a:gd name="connsiteY23" fmla="*/ 166016 h 606722"/>
              <a:gd name="connsiteX24" fmla="*/ 459243 w 607639"/>
              <a:gd name="connsiteY24" fmla="*/ 120359 h 606722"/>
              <a:gd name="connsiteX25" fmla="*/ 431471 w 607639"/>
              <a:gd name="connsiteY25" fmla="*/ 148088 h 606722"/>
              <a:gd name="connsiteX26" fmla="*/ 459243 w 607639"/>
              <a:gd name="connsiteY26" fmla="*/ 175905 h 606722"/>
              <a:gd name="connsiteX27" fmla="*/ 487103 w 607639"/>
              <a:gd name="connsiteY27" fmla="*/ 148088 h 606722"/>
              <a:gd name="connsiteX28" fmla="*/ 445357 w 607639"/>
              <a:gd name="connsiteY28" fmla="*/ 50948 h 606722"/>
              <a:gd name="connsiteX29" fmla="*/ 556620 w 607639"/>
              <a:gd name="connsiteY29" fmla="*/ 161952 h 606722"/>
              <a:gd name="connsiteX30" fmla="*/ 357326 w 607639"/>
              <a:gd name="connsiteY30" fmla="*/ 360942 h 606722"/>
              <a:gd name="connsiteX31" fmla="*/ 246062 w 607639"/>
              <a:gd name="connsiteY31" fmla="*/ 249938 h 606722"/>
              <a:gd name="connsiteX32" fmla="*/ 607639 w 607639"/>
              <a:gd name="connsiteY32" fmla="*/ 0 h 606722"/>
              <a:gd name="connsiteX33" fmla="*/ 576136 w 607639"/>
              <a:gd name="connsiteY33" fmla="*/ 125818 h 606722"/>
              <a:gd name="connsiteX34" fmla="*/ 481539 w 607639"/>
              <a:gd name="connsiteY34" fmla="*/ 31454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639" h="606722">
                <a:moveTo>
                  <a:pt x="259984" y="430308"/>
                </a:moveTo>
                <a:lnTo>
                  <a:pt x="287837" y="458126"/>
                </a:lnTo>
                <a:lnTo>
                  <a:pt x="139047" y="606722"/>
                </a:lnTo>
                <a:lnTo>
                  <a:pt x="111282" y="578905"/>
                </a:lnTo>
                <a:close/>
                <a:moveTo>
                  <a:pt x="204460" y="374844"/>
                </a:moveTo>
                <a:lnTo>
                  <a:pt x="232231" y="402573"/>
                </a:lnTo>
                <a:lnTo>
                  <a:pt x="27771" y="606722"/>
                </a:lnTo>
                <a:lnTo>
                  <a:pt x="0" y="578904"/>
                </a:lnTo>
                <a:close/>
                <a:moveTo>
                  <a:pt x="148791" y="319309"/>
                </a:moveTo>
                <a:lnTo>
                  <a:pt x="176555" y="347040"/>
                </a:lnTo>
                <a:lnTo>
                  <a:pt x="27853" y="495652"/>
                </a:lnTo>
                <a:lnTo>
                  <a:pt x="0" y="467921"/>
                </a:lnTo>
                <a:close/>
                <a:moveTo>
                  <a:pt x="482456" y="291506"/>
                </a:moveTo>
                <a:lnTo>
                  <a:pt x="441354" y="444829"/>
                </a:lnTo>
                <a:lnTo>
                  <a:pt x="385749" y="500380"/>
                </a:lnTo>
                <a:lnTo>
                  <a:pt x="329611" y="444295"/>
                </a:lnTo>
                <a:close/>
                <a:moveTo>
                  <a:pt x="218312" y="277605"/>
                </a:moveTo>
                <a:lnTo>
                  <a:pt x="329470" y="388739"/>
                </a:lnTo>
                <a:lnTo>
                  <a:pt x="301703" y="416478"/>
                </a:lnTo>
                <a:lnTo>
                  <a:pt x="190456" y="305433"/>
                </a:lnTo>
                <a:close/>
                <a:moveTo>
                  <a:pt x="315639" y="124971"/>
                </a:moveTo>
                <a:lnTo>
                  <a:pt x="162720" y="277604"/>
                </a:lnTo>
                <a:lnTo>
                  <a:pt x="106554" y="221544"/>
                </a:lnTo>
                <a:lnTo>
                  <a:pt x="162097" y="166016"/>
                </a:lnTo>
                <a:close/>
                <a:moveTo>
                  <a:pt x="459243" y="120359"/>
                </a:moveTo>
                <a:lnTo>
                  <a:pt x="431471" y="148088"/>
                </a:lnTo>
                <a:lnTo>
                  <a:pt x="459243" y="175905"/>
                </a:lnTo>
                <a:lnTo>
                  <a:pt x="487103" y="148088"/>
                </a:lnTo>
                <a:close/>
                <a:moveTo>
                  <a:pt x="445357" y="50948"/>
                </a:moveTo>
                <a:lnTo>
                  <a:pt x="556620" y="161952"/>
                </a:lnTo>
                <a:lnTo>
                  <a:pt x="357326" y="360942"/>
                </a:lnTo>
                <a:lnTo>
                  <a:pt x="246062" y="249938"/>
                </a:lnTo>
                <a:close/>
                <a:moveTo>
                  <a:pt x="607639" y="0"/>
                </a:moveTo>
                <a:lnTo>
                  <a:pt x="576136" y="125818"/>
                </a:lnTo>
                <a:lnTo>
                  <a:pt x="481539" y="31454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E6117BD-DE5D-46E4-A61F-3CD55A1C9FAF}"/>
              </a:ext>
            </a:extLst>
          </p:cNvPr>
          <p:cNvCxnSpPr/>
          <p:nvPr/>
        </p:nvCxnSpPr>
        <p:spPr>
          <a:xfrm>
            <a:off x="5355276" y="1123950"/>
            <a:ext cx="0" cy="501967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Slîďè">
            <a:extLst>
              <a:ext uri="{FF2B5EF4-FFF2-40B4-BE49-F238E27FC236}">
                <a16:creationId xmlns:a16="http://schemas.microsoft.com/office/drawing/2014/main" id="{2C26EA43-E5BE-4F5B-9DC7-D839F3CAFB89}"/>
              </a:ext>
            </a:extLst>
          </p:cNvPr>
          <p:cNvSpPr/>
          <p:nvPr/>
        </p:nvSpPr>
        <p:spPr bwMode="auto">
          <a:xfrm>
            <a:off x="9069769" y="1622201"/>
            <a:ext cx="2381231" cy="62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 </a:t>
            </a:r>
          </a:p>
          <a:p>
            <a:pPr marL="171450" indent="-1714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4" name="íslïde">
            <a:extLst>
              <a:ext uri="{FF2B5EF4-FFF2-40B4-BE49-F238E27FC236}">
                <a16:creationId xmlns:a16="http://schemas.microsoft.com/office/drawing/2014/main" id="{265FA373-4957-476F-90F4-1586507BC2D3}"/>
              </a:ext>
            </a:extLst>
          </p:cNvPr>
          <p:cNvSpPr txBox="1"/>
          <p:nvPr/>
        </p:nvSpPr>
        <p:spPr bwMode="auto">
          <a:xfrm>
            <a:off x="9069769" y="1209321"/>
            <a:ext cx="238123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21" name="îšḻîḍê">
            <a:extLst>
              <a:ext uri="{FF2B5EF4-FFF2-40B4-BE49-F238E27FC236}">
                <a16:creationId xmlns:a16="http://schemas.microsoft.com/office/drawing/2014/main" id="{1AB6C7D9-157F-4935-9C8C-808956960AFF}"/>
              </a:ext>
            </a:extLst>
          </p:cNvPr>
          <p:cNvSpPr/>
          <p:nvPr/>
        </p:nvSpPr>
        <p:spPr bwMode="auto">
          <a:xfrm>
            <a:off x="9069769" y="3571139"/>
            <a:ext cx="2381231" cy="62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 </a:t>
            </a:r>
          </a:p>
          <a:p>
            <a:pPr marL="171450" indent="-1714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2" name="ïṧľîdè">
            <a:extLst>
              <a:ext uri="{FF2B5EF4-FFF2-40B4-BE49-F238E27FC236}">
                <a16:creationId xmlns:a16="http://schemas.microsoft.com/office/drawing/2014/main" id="{14DEAE81-9B9C-4D55-8F22-E3644B54BB34}"/>
              </a:ext>
            </a:extLst>
          </p:cNvPr>
          <p:cNvSpPr txBox="1"/>
          <p:nvPr/>
        </p:nvSpPr>
        <p:spPr bwMode="auto">
          <a:xfrm>
            <a:off x="9069769" y="3158259"/>
            <a:ext cx="238123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19" name="ïṣļíďe">
            <a:extLst>
              <a:ext uri="{FF2B5EF4-FFF2-40B4-BE49-F238E27FC236}">
                <a16:creationId xmlns:a16="http://schemas.microsoft.com/office/drawing/2014/main" id="{CBD81533-0F9A-44EC-9A96-98303A0A8F49}"/>
              </a:ext>
            </a:extLst>
          </p:cNvPr>
          <p:cNvSpPr/>
          <p:nvPr/>
        </p:nvSpPr>
        <p:spPr bwMode="auto">
          <a:xfrm>
            <a:off x="9069769" y="5520078"/>
            <a:ext cx="2381231" cy="62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 </a:t>
            </a:r>
          </a:p>
          <a:p>
            <a:pPr marL="171450" indent="-1714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0" name="ïś1îḍè">
            <a:extLst>
              <a:ext uri="{FF2B5EF4-FFF2-40B4-BE49-F238E27FC236}">
                <a16:creationId xmlns:a16="http://schemas.microsoft.com/office/drawing/2014/main" id="{DC977E88-81FD-429F-BA4D-960C8F9058E0}"/>
              </a:ext>
            </a:extLst>
          </p:cNvPr>
          <p:cNvSpPr txBox="1"/>
          <p:nvPr/>
        </p:nvSpPr>
        <p:spPr bwMode="auto">
          <a:xfrm>
            <a:off x="9069769" y="5107198"/>
            <a:ext cx="238123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17" name="íşḻíḑé">
            <a:extLst>
              <a:ext uri="{FF2B5EF4-FFF2-40B4-BE49-F238E27FC236}">
                <a16:creationId xmlns:a16="http://schemas.microsoft.com/office/drawing/2014/main" id="{97BD5DF5-99D8-4234-AEA3-89AB0CA4BF13}"/>
              </a:ext>
            </a:extLst>
          </p:cNvPr>
          <p:cNvSpPr/>
          <p:nvPr/>
        </p:nvSpPr>
        <p:spPr bwMode="auto">
          <a:xfrm>
            <a:off x="5869782" y="2596670"/>
            <a:ext cx="2381231" cy="62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 </a:t>
            </a:r>
          </a:p>
          <a:p>
            <a:pPr marL="171450" indent="-1714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18" name="iSḷiḓê">
            <a:extLst>
              <a:ext uri="{FF2B5EF4-FFF2-40B4-BE49-F238E27FC236}">
                <a16:creationId xmlns:a16="http://schemas.microsoft.com/office/drawing/2014/main" id="{1649D997-A314-4285-9290-5C8A8F86EDD4}"/>
              </a:ext>
            </a:extLst>
          </p:cNvPr>
          <p:cNvSpPr txBox="1"/>
          <p:nvPr/>
        </p:nvSpPr>
        <p:spPr bwMode="auto">
          <a:xfrm>
            <a:off x="5869782" y="2183790"/>
            <a:ext cx="238123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15" name="ïSļíḋê">
            <a:extLst>
              <a:ext uri="{FF2B5EF4-FFF2-40B4-BE49-F238E27FC236}">
                <a16:creationId xmlns:a16="http://schemas.microsoft.com/office/drawing/2014/main" id="{9879EAA5-6811-4BBE-B61F-44F267F80509}"/>
              </a:ext>
            </a:extLst>
          </p:cNvPr>
          <p:cNvSpPr/>
          <p:nvPr/>
        </p:nvSpPr>
        <p:spPr bwMode="auto">
          <a:xfrm>
            <a:off x="5869782" y="4545608"/>
            <a:ext cx="2381231" cy="62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 </a:t>
            </a:r>
          </a:p>
          <a:p>
            <a:pPr marL="171450" indent="-1714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16" name="ïṣ1ïḓè">
            <a:extLst>
              <a:ext uri="{FF2B5EF4-FFF2-40B4-BE49-F238E27FC236}">
                <a16:creationId xmlns:a16="http://schemas.microsoft.com/office/drawing/2014/main" id="{86FC4ADB-F421-4ABF-AB43-0C9E8FE26E1E}"/>
              </a:ext>
            </a:extLst>
          </p:cNvPr>
          <p:cNvSpPr txBox="1"/>
          <p:nvPr/>
        </p:nvSpPr>
        <p:spPr bwMode="auto">
          <a:xfrm>
            <a:off x="5869782" y="4132728"/>
            <a:ext cx="238123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46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6765924" y="2236541"/>
            <a:ext cx="4754564" cy="1621509"/>
          </a:xfrm>
        </p:spPr>
        <p:txBody>
          <a:bodyPr/>
          <a:lstStyle/>
          <a:p>
            <a:r>
              <a:rPr lang="en-US" altLang="zh-CN" dirty="0">
                <a:solidFill>
                  <a:schemeClr val="accent5"/>
                </a:solidFill>
              </a:rPr>
              <a:t>Thanks.</a:t>
            </a:r>
            <a:br>
              <a:rPr lang="en-US" altLang="zh-CN" dirty="0">
                <a:solidFill>
                  <a:schemeClr val="accent5"/>
                </a:solidFill>
              </a:rPr>
            </a:br>
            <a:r>
              <a:rPr lang="en-US" altLang="zh-CN" b="0" dirty="0">
                <a:solidFill>
                  <a:schemeClr val="accent5"/>
                </a:solidFill>
              </a:rPr>
              <a:t>And Your Slogan Here.</a:t>
            </a:r>
            <a:endParaRPr lang="zh-CN" altLang="en-US" b="0" dirty="0">
              <a:solidFill>
                <a:schemeClr val="accent5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>
          <a:xfrm>
            <a:off x="6765924" y="4202498"/>
            <a:ext cx="4754564" cy="310871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6765924" y="4513369"/>
            <a:ext cx="4754564" cy="310871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mba.guet.edu.cn</a:t>
            </a: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474458" y="2031201"/>
            <a:ext cx="5419185" cy="895350"/>
          </a:xfrm>
        </p:spPr>
        <p:txBody>
          <a:bodyPr/>
          <a:lstStyle/>
          <a:p>
            <a:r>
              <a:rPr lang="zh-CN" altLang="en-US" dirty="0"/>
              <a:t>选题背景和研究意义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475574" y="2926551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189919" y="2478876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accent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1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2F7EFC-59CC-4271-9F74-B3DE4B1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E257ABB-68F0-4997-BB05-1D967679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4E33B2-609B-4965-826E-CB33E488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294D875-3E47-46F9-9746-AAF975DEE5CB}"/>
              </a:ext>
            </a:extLst>
          </p:cNvPr>
          <p:cNvCxnSpPr/>
          <p:nvPr/>
        </p:nvCxnSpPr>
        <p:spPr>
          <a:xfrm>
            <a:off x="4476000" y="1123950"/>
            <a:ext cx="0" cy="501967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iSľiďé">
            <a:extLst>
              <a:ext uri="{FF2B5EF4-FFF2-40B4-BE49-F238E27FC236}">
                <a16:creationId xmlns:a16="http://schemas.microsoft.com/office/drawing/2014/main" id="{7A6B9191-EFD7-4880-B451-8B5EC810E58F}"/>
              </a:ext>
            </a:extLst>
          </p:cNvPr>
          <p:cNvSpPr/>
          <p:nvPr/>
        </p:nvSpPr>
        <p:spPr bwMode="auto">
          <a:xfrm>
            <a:off x="4968411" y="1377000"/>
            <a:ext cx="6552000" cy="792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click.</a:t>
            </a:r>
          </a:p>
        </p:txBody>
      </p:sp>
      <p:sp>
        <p:nvSpPr>
          <p:cNvPr id="197" name="iŝľîḍê">
            <a:extLst>
              <a:ext uri="{FF2B5EF4-FFF2-40B4-BE49-F238E27FC236}">
                <a16:creationId xmlns:a16="http://schemas.microsoft.com/office/drawing/2014/main" id="{314C9A38-7899-46CE-B630-9D07E5535164}"/>
              </a:ext>
            </a:extLst>
          </p:cNvPr>
          <p:cNvSpPr/>
          <p:nvPr/>
        </p:nvSpPr>
        <p:spPr bwMode="auto">
          <a:xfrm>
            <a:off x="5204214" y="1116241"/>
            <a:ext cx="2376000" cy="432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94" name="íṡliďé">
            <a:extLst>
              <a:ext uri="{FF2B5EF4-FFF2-40B4-BE49-F238E27FC236}">
                <a16:creationId xmlns:a16="http://schemas.microsoft.com/office/drawing/2014/main" id="{B8E2982C-A923-464C-BF21-0354754687BC}"/>
              </a:ext>
            </a:extLst>
          </p:cNvPr>
          <p:cNvSpPr/>
          <p:nvPr/>
        </p:nvSpPr>
        <p:spPr bwMode="auto">
          <a:xfrm>
            <a:off x="4968411" y="2692524"/>
            <a:ext cx="6552000" cy="792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</a:t>
            </a:r>
            <a:r>
              <a:rPr lang="en-US" altLang="zh-CN" sz="1000"/>
              <a:t>library in iSlide</a:t>
            </a:r>
            <a:r>
              <a:rPr lang="en-US" altLang="zh-CN" sz="1000" dirty="0"/>
              <a:t>  (www.islide.cc) to filter and replace existing icon elements with one </a:t>
            </a:r>
            <a:r>
              <a:rPr lang="en-US" altLang="zh-CN" sz="1000"/>
              <a:t>click.</a:t>
            </a:r>
            <a:endParaRPr lang="en-US" altLang="zh-CN" sz="1000" dirty="0"/>
          </a:p>
        </p:txBody>
      </p:sp>
      <p:sp>
        <p:nvSpPr>
          <p:cNvPr id="195" name="islîḋê">
            <a:extLst>
              <a:ext uri="{FF2B5EF4-FFF2-40B4-BE49-F238E27FC236}">
                <a16:creationId xmlns:a16="http://schemas.microsoft.com/office/drawing/2014/main" id="{9740A77F-C92D-42BE-BCD4-BF81FD0C1282}"/>
              </a:ext>
            </a:extLst>
          </p:cNvPr>
          <p:cNvSpPr/>
          <p:nvPr/>
        </p:nvSpPr>
        <p:spPr bwMode="auto">
          <a:xfrm>
            <a:off x="5204214" y="2431765"/>
            <a:ext cx="2376000" cy="432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92" name="íṣļíḋê">
            <a:extLst>
              <a:ext uri="{FF2B5EF4-FFF2-40B4-BE49-F238E27FC236}">
                <a16:creationId xmlns:a16="http://schemas.microsoft.com/office/drawing/2014/main" id="{1E99B32A-D9BC-42B9-8865-ACF377CD3BF3}"/>
              </a:ext>
            </a:extLst>
          </p:cNvPr>
          <p:cNvSpPr/>
          <p:nvPr/>
        </p:nvSpPr>
        <p:spPr bwMode="auto">
          <a:xfrm>
            <a:off x="4968411" y="4038142"/>
            <a:ext cx="6552000" cy="792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</a:t>
            </a:r>
            <a:r>
              <a:rPr lang="en-US" altLang="zh-CN" sz="1000"/>
              <a:t>library in iSlide</a:t>
            </a:r>
            <a:r>
              <a:rPr lang="en-US" altLang="zh-CN" sz="1000" dirty="0"/>
              <a:t>  (www.islide.cc) to filter and replace existing icon elements with one </a:t>
            </a:r>
            <a:r>
              <a:rPr lang="en-US" altLang="zh-CN" sz="1000"/>
              <a:t>click.</a:t>
            </a:r>
            <a:endParaRPr lang="en-US" altLang="zh-CN" sz="1000" dirty="0"/>
          </a:p>
        </p:txBody>
      </p:sp>
      <p:sp>
        <p:nvSpPr>
          <p:cNvPr id="193" name="ï$ḷiḋé">
            <a:extLst>
              <a:ext uri="{FF2B5EF4-FFF2-40B4-BE49-F238E27FC236}">
                <a16:creationId xmlns:a16="http://schemas.microsoft.com/office/drawing/2014/main" id="{C4CAE7CA-7EA3-483F-8728-B4E2A09F3018}"/>
              </a:ext>
            </a:extLst>
          </p:cNvPr>
          <p:cNvSpPr/>
          <p:nvPr/>
        </p:nvSpPr>
        <p:spPr bwMode="auto">
          <a:xfrm>
            <a:off x="5204214" y="3777383"/>
            <a:ext cx="2376000" cy="43200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90" name="íṣľîḓe">
            <a:extLst>
              <a:ext uri="{FF2B5EF4-FFF2-40B4-BE49-F238E27FC236}">
                <a16:creationId xmlns:a16="http://schemas.microsoft.com/office/drawing/2014/main" id="{FCACA671-B921-4FCE-BF69-2D9F68624E2C}"/>
              </a:ext>
            </a:extLst>
          </p:cNvPr>
          <p:cNvSpPr/>
          <p:nvPr/>
        </p:nvSpPr>
        <p:spPr bwMode="auto">
          <a:xfrm>
            <a:off x="4968411" y="5349128"/>
            <a:ext cx="6552000" cy="792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</a:t>
            </a:r>
            <a:r>
              <a:rPr lang="en-US" altLang="zh-CN" sz="1000"/>
              <a:t>library in iSlide</a:t>
            </a:r>
            <a:r>
              <a:rPr lang="en-US" altLang="zh-CN" sz="1000" dirty="0"/>
              <a:t>  (www.islide.cc) to filter and replace existing icon elements with one </a:t>
            </a:r>
            <a:r>
              <a:rPr lang="en-US" altLang="zh-CN" sz="1000"/>
              <a:t>click.</a:t>
            </a:r>
            <a:endParaRPr lang="en-US" altLang="zh-CN" sz="1000" dirty="0"/>
          </a:p>
        </p:txBody>
      </p:sp>
      <p:sp>
        <p:nvSpPr>
          <p:cNvPr id="191" name="ï$ḻiḋe">
            <a:extLst>
              <a:ext uri="{FF2B5EF4-FFF2-40B4-BE49-F238E27FC236}">
                <a16:creationId xmlns:a16="http://schemas.microsoft.com/office/drawing/2014/main" id="{C0306833-640A-4E60-BBF7-0E603EE1A917}"/>
              </a:ext>
            </a:extLst>
          </p:cNvPr>
          <p:cNvSpPr/>
          <p:nvPr/>
        </p:nvSpPr>
        <p:spPr bwMode="auto">
          <a:xfrm>
            <a:off x="5204214" y="5088369"/>
            <a:ext cx="2376000" cy="432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1" name="iṡḻïḋe">
            <a:extLst>
              <a:ext uri="{FF2B5EF4-FFF2-40B4-BE49-F238E27FC236}">
                <a16:creationId xmlns:a16="http://schemas.microsoft.com/office/drawing/2014/main" id="{9DDADCA6-7B31-4209-872B-1A10D5BFF6C7}"/>
              </a:ext>
            </a:extLst>
          </p:cNvPr>
          <p:cNvSpPr txBox="1"/>
          <p:nvPr/>
        </p:nvSpPr>
        <p:spPr>
          <a:xfrm>
            <a:off x="679550" y="4250231"/>
            <a:ext cx="3796425" cy="156658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b="1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/>
              <a:t>Adjust the spacing to adapt to Chinese typesetting, use the reference line in PPT.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îṥḻîḑè">
            <a:extLst>
              <a:ext uri="{FF2B5EF4-FFF2-40B4-BE49-F238E27FC236}">
                <a16:creationId xmlns:a16="http://schemas.microsoft.com/office/drawing/2014/main" id="{A88CF07E-A8FD-4BF5-A4F5-9D541F072253}"/>
              </a:ext>
            </a:extLst>
          </p:cNvPr>
          <p:cNvSpPr/>
          <p:nvPr/>
        </p:nvSpPr>
        <p:spPr bwMode="auto">
          <a:xfrm>
            <a:off x="3191287" y="1682902"/>
            <a:ext cx="845556" cy="844510"/>
          </a:xfrm>
          <a:custGeom>
            <a:avLst/>
            <a:gdLst>
              <a:gd name="T0" fmla="*/ 3113 w 3503"/>
              <a:gd name="T1" fmla="*/ 1046 h 3502"/>
              <a:gd name="T2" fmla="*/ 1046 w 3503"/>
              <a:gd name="T3" fmla="*/ 389 h 3502"/>
              <a:gd name="T4" fmla="*/ 390 w 3503"/>
              <a:gd name="T5" fmla="*/ 2456 h 3502"/>
              <a:gd name="T6" fmla="*/ 2457 w 3503"/>
              <a:gd name="T7" fmla="*/ 3113 h 3502"/>
              <a:gd name="T8" fmla="*/ 3113 w 3503"/>
              <a:gd name="T9" fmla="*/ 1046 h 3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03" h="3502">
                <a:moveTo>
                  <a:pt x="3113" y="1046"/>
                </a:moveTo>
                <a:cubicBezTo>
                  <a:pt x="2724" y="294"/>
                  <a:pt x="1799" y="0"/>
                  <a:pt x="1046" y="389"/>
                </a:cubicBezTo>
                <a:cubicBezTo>
                  <a:pt x="294" y="779"/>
                  <a:pt x="0" y="1704"/>
                  <a:pt x="390" y="2456"/>
                </a:cubicBezTo>
                <a:cubicBezTo>
                  <a:pt x="779" y="3208"/>
                  <a:pt x="1704" y="3502"/>
                  <a:pt x="2457" y="3113"/>
                </a:cubicBezTo>
                <a:cubicBezTo>
                  <a:pt x="3209" y="2724"/>
                  <a:pt x="3503" y="1798"/>
                  <a:pt x="3113" y="1046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iṣľîďe">
            <a:extLst>
              <a:ext uri="{FF2B5EF4-FFF2-40B4-BE49-F238E27FC236}">
                <a16:creationId xmlns:a16="http://schemas.microsoft.com/office/drawing/2014/main" id="{58834BA9-1BCF-4F5A-A8AA-63C710A78203}"/>
              </a:ext>
            </a:extLst>
          </p:cNvPr>
          <p:cNvSpPr/>
          <p:nvPr/>
        </p:nvSpPr>
        <p:spPr bwMode="auto">
          <a:xfrm>
            <a:off x="3875362" y="2128673"/>
            <a:ext cx="10974" cy="25607"/>
          </a:xfrm>
          <a:custGeom>
            <a:avLst/>
            <a:gdLst>
              <a:gd name="T0" fmla="*/ 24 w 46"/>
              <a:gd name="T1" fmla="*/ 18 h 105"/>
              <a:gd name="T2" fmla="*/ 12 w 46"/>
              <a:gd name="T3" fmla="*/ 2 h 105"/>
              <a:gd name="T4" fmla="*/ 5 w 46"/>
              <a:gd name="T5" fmla="*/ 7 h 105"/>
              <a:gd name="T6" fmla="*/ 1 w 46"/>
              <a:gd name="T7" fmla="*/ 30 h 105"/>
              <a:gd name="T8" fmla="*/ 2 w 46"/>
              <a:gd name="T9" fmla="*/ 36 h 105"/>
              <a:gd name="T10" fmla="*/ 4 w 46"/>
              <a:gd name="T11" fmla="*/ 58 h 105"/>
              <a:gd name="T12" fmla="*/ 4 w 46"/>
              <a:gd name="T13" fmla="*/ 72 h 105"/>
              <a:gd name="T14" fmla="*/ 13 w 46"/>
              <a:gd name="T15" fmla="*/ 83 h 105"/>
              <a:gd name="T16" fmla="*/ 19 w 46"/>
              <a:gd name="T17" fmla="*/ 100 h 105"/>
              <a:gd name="T18" fmla="*/ 37 w 46"/>
              <a:gd name="T19" fmla="*/ 99 h 105"/>
              <a:gd name="T20" fmla="*/ 41 w 46"/>
              <a:gd name="T21" fmla="*/ 83 h 105"/>
              <a:gd name="T22" fmla="*/ 42 w 46"/>
              <a:gd name="T23" fmla="*/ 65 h 105"/>
              <a:gd name="T24" fmla="*/ 41 w 46"/>
              <a:gd name="T25" fmla="*/ 55 h 105"/>
              <a:gd name="T26" fmla="*/ 40 w 46"/>
              <a:gd name="T27" fmla="*/ 38 h 105"/>
              <a:gd name="T28" fmla="*/ 36 w 46"/>
              <a:gd name="T29" fmla="*/ 23 h 105"/>
              <a:gd name="T30" fmla="*/ 24 w 46"/>
              <a:gd name="T31" fmla="*/ 18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6" h="105">
                <a:moveTo>
                  <a:pt x="24" y="18"/>
                </a:moveTo>
                <a:cubicBezTo>
                  <a:pt x="19" y="15"/>
                  <a:pt x="14" y="5"/>
                  <a:pt x="12" y="2"/>
                </a:cubicBezTo>
                <a:cubicBezTo>
                  <a:pt x="11" y="0"/>
                  <a:pt x="8" y="2"/>
                  <a:pt x="5" y="7"/>
                </a:cubicBezTo>
                <a:cubicBezTo>
                  <a:pt x="2" y="12"/>
                  <a:pt x="0" y="27"/>
                  <a:pt x="1" y="30"/>
                </a:cubicBezTo>
                <a:cubicBezTo>
                  <a:pt x="1" y="33"/>
                  <a:pt x="2" y="33"/>
                  <a:pt x="2" y="36"/>
                </a:cubicBezTo>
                <a:cubicBezTo>
                  <a:pt x="2" y="40"/>
                  <a:pt x="3" y="43"/>
                  <a:pt x="4" y="58"/>
                </a:cubicBezTo>
                <a:cubicBezTo>
                  <a:pt x="4" y="58"/>
                  <a:pt x="4" y="68"/>
                  <a:pt x="4" y="72"/>
                </a:cubicBezTo>
                <a:cubicBezTo>
                  <a:pt x="5" y="76"/>
                  <a:pt x="9" y="76"/>
                  <a:pt x="13" y="83"/>
                </a:cubicBezTo>
                <a:cubicBezTo>
                  <a:pt x="17" y="89"/>
                  <a:pt x="15" y="96"/>
                  <a:pt x="19" y="100"/>
                </a:cubicBezTo>
                <a:cubicBezTo>
                  <a:pt x="23" y="105"/>
                  <a:pt x="28" y="101"/>
                  <a:pt x="37" y="99"/>
                </a:cubicBezTo>
                <a:cubicBezTo>
                  <a:pt x="46" y="97"/>
                  <a:pt x="39" y="92"/>
                  <a:pt x="41" y="83"/>
                </a:cubicBezTo>
                <a:cubicBezTo>
                  <a:pt x="43" y="75"/>
                  <a:pt x="44" y="68"/>
                  <a:pt x="42" y="65"/>
                </a:cubicBezTo>
                <a:cubicBezTo>
                  <a:pt x="40" y="61"/>
                  <a:pt x="41" y="59"/>
                  <a:pt x="41" y="55"/>
                </a:cubicBezTo>
                <a:cubicBezTo>
                  <a:pt x="41" y="51"/>
                  <a:pt x="43" y="45"/>
                  <a:pt x="40" y="38"/>
                </a:cubicBezTo>
                <a:cubicBezTo>
                  <a:pt x="38" y="31"/>
                  <a:pt x="38" y="26"/>
                  <a:pt x="36" y="23"/>
                </a:cubicBezTo>
                <a:cubicBezTo>
                  <a:pt x="34" y="20"/>
                  <a:pt x="29" y="21"/>
                  <a:pt x="24" y="18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iś1îďè">
            <a:extLst>
              <a:ext uri="{FF2B5EF4-FFF2-40B4-BE49-F238E27FC236}">
                <a16:creationId xmlns:a16="http://schemas.microsoft.com/office/drawing/2014/main" id="{AD126872-50AD-4EA4-B9CD-9116CA958540}"/>
              </a:ext>
            </a:extLst>
          </p:cNvPr>
          <p:cNvSpPr/>
          <p:nvPr/>
        </p:nvSpPr>
        <p:spPr bwMode="auto">
          <a:xfrm>
            <a:off x="3939118" y="2129719"/>
            <a:ext cx="29265" cy="57485"/>
          </a:xfrm>
          <a:custGeom>
            <a:avLst/>
            <a:gdLst>
              <a:gd name="T0" fmla="*/ 84 w 122"/>
              <a:gd name="T1" fmla="*/ 63 h 239"/>
              <a:gd name="T2" fmla="*/ 76 w 122"/>
              <a:gd name="T3" fmla="*/ 75 h 239"/>
              <a:gd name="T4" fmla="*/ 71 w 122"/>
              <a:gd name="T5" fmla="*/ 67 h 239"/>
              <a:gd name="T6" fmla="*/ 58 w 122"/>
              <a:gd name="T7" fmla="*/ 50 h 239"/>
              <a:gd name="T8" fmla="*/ 48 w 122"/>
              <a:gd name="T9" fmla="*/ 36 h 239"/>
              <a:gd name="T10" fmla="*/ 41 w 122"/>
              <a:gd name="T11" fmla="*/ 21 h 239"/>
              <a:gd name="T12" fmla="*/ 33 w 122"/>
              <a:gd name="T13" fmla="*/ 4 h 239"/>
              <a:gd name="T14" fmla="*/ 22 w 122"/>
              <a:gd name="T15" fmla="*/ 13 h 239"/>
              <a:gd name="T16" fmla="*/ 11 w 122"/>
              <a:gd name="T17" fmla="*/ 17 h 239"/>
              <a:gd name="T18" fmla="*/ 4 w 122"/>
              <a:gd name="T19" fmla="*/ 6 h 239"/>
              <a:gd name="T20" fmla="*/ 2 w 122"/>
              <a:gd name="T21" fmla="*/ 15 h 239"/>
              <a:gd name="T22" fmla="*/ 6 w 122"/>
              <a:gd name="T23" fmla="*/ 30 h 239"/>
              <a:gd name="T24" fmla="*/ 7 w 122"/>
              <a:gd name="T25" fmla="*/ 46 h 239"/>
              <a:gd name="T26" fmla="*/ 20 w 122"/>
              <a:gd name="T27" fmla="*/ 54 h 239"/>
              <a:gd name="T28" fmla="*/ 24 w 122"/>
              <a:gd name="T29" fmla="*/ 59 h 239"/>
              <a:gd name="T30" fmla="*/ 27 w 122"/>
              <a:gd name="T31" fmla="*/ 76 h 239"/>
              <a:gd name="T32" fmla="*/ 31 w 122"/>
              <a:gd name="T33" fmla="*/ 96 h 239"/>
              <a:gd name="T34" fmla="*/ 44 w 122"/>
              <a:gd name="T35" fmla="*/ 109 h 239"/>
              <a:gd name="T36" fmla="*/ 47 w 122"/>
              <a:gd name="T37" fmla="*/ 127 h 239"/>
              <a:gd name="T38" fmla="*/ 56 w 122"/>
              <a:gd name="T39" fmla="*/ 131 h 239"/>
              <a:gd name="T40" fmla="*/ 66 w 122"/>
              <a:gd name="T41" fmla="*/ 133 h 239"/>
              <a:gd name="T42" fmla="*/ 68 w 122"/>
              <a:gd name="T43" fmla="*/ 154 h 239"/>
              <a:gd name="T44" fmla="*/ 70 w 122"/>
              <a:gd name="T45" fmla="*/ 184 h 239"/>
              <a:gd name="T46" fmla="*/ 85 w 122"/>
              <a:gd name="T47" fmla="*/ 208 h 239"/>
              <a:gd name="T48" fmla="*/ 90 w 122"/>
              <a:gd name="T49" fmla="*/ 228 h 239"/>
              <a:gd name="T50" fmla="*/ 103 w 122"/>
              <a:gd name="T51" fmla="*/ 225 h 239"/>
              <a:gd name="T52" fmla="*/ 110 w 122"/>
              <a:gd name="T53" fmla="*/ 206 h 239"/>
              <a:gd name="T54" fmla="*/ 111 w 122"/>
              <a:gd name="T55" fmla="*/ 183 h 239"/>
              <a:gd name="T56" fmla="*/ 119 w 122"/>
              <a:gd name="T57" fmla="*/ 167 h 239"/>
              <a:gd name="T58" fmla="*/ 116 w 122"/>
              <a:gd name="T59" fmla="*/ 134 h 239"/>
              <a:gd name="T60" fmla="*/ 108 w 122"/>
              <a:gd name="T61" fmla="*/ 125 h 239"/>
              <a:gd name="T62" fmla="*/ 102 w 122"/>
              <a:gd name="T63" fmla="*/ 98 h 239"/>
              <a:gd name="T64" fmla="*/ 95 w 122"/>
              <a:gd name="T65" fmla="*/ 83 h 239"/>
              <a:gd name="T66" fmla="*/ 84 w 122"/>
              <a:gd name="T67" fmla="*/ 63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2" h="239">
                <a:moveTo>
                  <a:pt x="84" y="63"/>
                </a:moveTo>
                <a:cubicBezTo>
                  <a:pt x="82" y="56"/>
                  <a:pt x="79" y="72"/>
                  <a:pt x="76" y="75"/>
                </a:cubicBezTo>
                <a:cubicBezTo>
                  <a:pt x="72" y="79"/>
                  <a:pt x="73" y="71"/>
                  <a:pt x="71" y="67"/>
                </a:cubicBezTo>
                <a:cubicBezTo>
                  <a:pt x="68" y="63"/>
                  <a:pt x="62" y="52"/>
                  <a:pt x="58" y="50"/>
                </a:cubicBezTo>
                <a:cubicBezTo>
                  <a:pt x="53" y="48"/>
                  <a:pt x="52" y="42"/>
                  <a:pt x="48" y="36"/>
                </a:cubicBezTo>
                <a:cubicBezTo>
                  <a:pt x="44" y="29"/>
                  <a:pt x="41" y="29"/>
                  <a:pt x="41" y="21"/>
                </a:cubicBezTo>
                <a:cubicBezTo>
                  <a:pt x="41" y="13"/>
                  <a:pt x="40" y="8"/>
                  <a:pt x="33" y="4"/>
                </a:cubicBezTo>
                <a:cubicBezTo>
                  <a:pt x="25" y="0"/>
                  <a:pt x="24" y="7"/>
                  <a:pt x="22" y="13"/>
                </a:cubicBezTo>
                <a:cubicBezTo>
                  <a:pt x="20" y="18"/>
                  <a:pt x="15" y="17"/>
                  <a:pt x="11" y="17"/>
                </a:cubicBezTo>
                <a:cubicBezTo>
                  <a:pt x="7" y="17"/>
                  <a:pt x="8" y="10"/>
                  <a:pt x="4" y="6"/>
                </a:cubicBezTo>
                <a:cubicBezTo>
                  <a:pt x="1" y="3"/>
                  <a:pt x="0" y="11"/>
                  <a:pt x="2" y="15"/>
                </a:cubicBezTo>
                <a:cubicBezTo>
                  <a:pt x="3" y="19"/>
                  <a:pt x="7" y="25"/>
                  <a:pt x="6" y="30"/>
                </a:cubicBezTo>
                <a:cubicBezTo>
                  <a:pt x="6" y="35"/>
                  <a:pt x="5" y="41"/>
                  <a:pt x="7" y="46"/>
                </a:cubicBezTo>
                <a:cubicBezTo>
                  <a:pt x="9" y="51"/>
                  <a:pt x="11" y="54"/>
                  <a:pt x="20" y="54"/>
                </a:cubicBezTo>
                <a:cubicBezTo>
                  <a:pt x="20" y="54"/>
                  <a:pt x="23" y="56"/>
                  <a:pt x="24" y="59"/>
                </a:cubicBezTo>
                <a:cubicBezTo>
                  <a:pt x="25" y="63"/>
                  <a:pt x="26" y="69"/>
                  <a:pt x="27" y="76"/>
                </a:cubicBezTo>
                <a:cubicBezTo>
                  <a:pt x="29" y="83"/>
                  <a:pt x="26" y="94"/>
                  <a:pt x="31" y="96"/>
                </a:cubicBezTo>
                <a:cubicBezTo>
                  <a:pt x="35" y="99"/>
                  <a:pt x="40" y="103"/>
                  <a:pt x="44" y="109"/>
                </a:cubicBezTo>
                <a:cubicBezTo>
                  <a:pt x="48" y="116"/>
                  <a:pt x="47" y="118"/>
                  <a:pt x="47" y="127"/>
                </a:cubicBezTo>
                <a:cubicBezTo>
                  <a:pt x="47" y="136"/>
                  <a:pt x="53" y="131"/>
                  <a:pt x="56" y="131"/>
                </a:cubicBezTo>
                <a:cubicBezTo>
                  <a:pt x="59" y="131"/>
                  <a:pt x="64" y="131"/>
                  <a:pt x="66" y="133"/>
                </a:cubicBezTo>
                <a:cubicBezTo>
                  <a:pt x="68" y="135"/>
                  <a:pt x="68" y="151"/>
                  <a:pt x="68" y="154"/>
                </a:cubicBezTo>
                <a:cubicBezTo>
                  <a:pt x="67" y="158"/>
                  <a:pt x="71" y="178"/>
                  <a:pt x="70" y="184"/>
                </a:cubicBezTo>
                <a:cubicBezTo>
                  <a:pt x="70" y="190"/>
                  <a:pt x="77" y="200"/>
                  <a:pt x="85" y="208"/>
                </a:cubicBezTo>
                <a:cubicBezTo>
                  <a:pt x="92" y="217"/>
                  <a:pt x="86" y="217"/>
                  <a:pt x="90" y="228"/>
                </a:cubicBezTo>
                <a:cubicBezTo>
                  <a:pt x="94" y="239"/>
                  <a:pt x="98" y="230"/>
                  <a:pt x="103" y="225"/>
                </a:cubicBezTo>
                <a:cubicBezTo>
                  <a:pt x="108" y="220"/>
                  <a:pt x="109" y="212"/>
                  <a:pt x="110" y="206"/>
                </a:cubicBezTo>
                <a:cubicBezTo>
                  <a:pt x="110" y="200"/>
                  <a:pt x="108" y="191"/>
                  <a:pt x="111" y="183"/>
                </a:cubicBezTo>
                <a:cubicBezTo>
                  <a:pt x="114" y="176"/>
                  <a:pt x="117" y="176"/>
                  <a:pt x="119" y="167"/>
                </a:cubicBezTo>
                <a:cubicBezTo>
                  <a:pt x="122" y="158"/>
                  <a:pt x="119" y="147"/>
                  <a:pt x="116" y="134"/>
                </a:cubicBezTo>
                <a:cubicBezTo>
                  <a:pt x="112" y="120"/>
                  <a:pt x="112" y="129"/>
                  <a:pt x="108" y="125"/>
                </a:cubicBezTo>
                <a:cubicBezTo>
                  <a:pt x="103" y="121"/>
                  <a:pt x="102" y="104"/>
                  <a:pt x="102" y="98"/>
                </a:cubicBezTo>
                <a:cubicBezTo>
                  <a:pt x="101" y="92"/>
                  <a:pt x="97" y="86"/>
                  <a:pt x="95" y="83"/>
                </a:cubicBezTo>
                <a:cubicBezTo>
                  <a:pt x="92" y="79"/>
                  <a:pt x="87" y="69"/>
                  <a:pt x="84" y="63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iṥľiḓê">
            <a:extLst>
              <a:ext uri="{FF2B5EF4-FFF2-40B4-BE49-F238E27FC236}">
                <a16:creationId xmlns:a16="http://schemas.microsoft.com/office/drawing/2014/main" id="{F9149E43-78C6-4F49-B13A-E2D318911A2A}"/>
              </a:ext>
            </a:extLst>
          </p:cNvPr>
          <p:cNvSpPr/>
          <p:nvPr/>
        </p:nvSpPr>
        <p:spPr bwMode="auto">
          <a:xfrm>
            <a:off x="3940686" y="2146964"/>
            <a:ext cx="3658" cy="7316"/>
          </a:xfrm>
          <a:custGeom>
            <a:avLst/>
            <a:gdLst>
              <a:gd name="T0" fmla="*/ 14 w 15"/>
              <a:gd name="T1" fmla="*/ 29 h 31"/>
              <a:gd name="T2" fmla="*/ 13 w 15"/>
              <a:gd name="T3" fmla="*/ 8 h 31"/>
              <a:gd name="T4" fmla="*/ 4 w 15"/>
              <a:gd name="T5" fmla="*/ 15 h 31"/>
              <a:gd name="T6" fmla="*/ 11 w 15"/>
              <a:gd name="T7" fmla="*/ 31 h 31"/>
              <a:gd name="T8" fmla="*/ 14 w 15"/>
              <a:gd name="T9" fmla="*/ 2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31">
                <a:moveTo>
                  <a:pt x="14" y="29"/>
                </a:moveTo>
                <a:cubicBezTo>
                  <a:pt x="14" y="27"/>
                  <a:pt x="15" y="16"/>
                  <a:pt x="13" y="8"/>
                </a:cubicBezTo>
                <a:cubicBezTo>
                  <a:pt x="11" y="0"/>
                  <a:pt x="8" y="10"/>
                  <a:pt x="4" y="15"/>
                </a:cubicBezTo>
                <a:cubicBezTo>
                  <a:pt x="0" y="19"/>
                  <a:pt x="9" y="26"/>
                  <a:pt x="11" y="31"/>
                </a:cubicBezTo>
                <a:cubicBezTo>
                  <a:pt x="11" y="31"/>
                  <a:pt x="14" y="31"/>
                  <a:pt x="14" y="29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iṡlîḍê">
            <a:extLst>
              <a:ext uri="{FF2B5EF4-FFF2-40B4-BE49-F238E27FC236}">
                <a16:creationId xmlns:a16="http://schemas.microsoft.com/office/drawing/2014/main" id="{62A1F5DC-B99B-4A8E-8350-89855008F1F9}"/>
              </a:ext>
            </a:extLst>
          </p:cNvPr>
          <p:cNvSpPr/>
          <p:nvPr/>
        </p:nvSpPr>
        <p:spPr bwMode="auto">
          <a:xfrm>
            <a:off x="3944867" y="2154803"/>
            <a:ext cx="4704" cy="5749"/>
          </a:xfrm>
          <a:custGeom>
            <a:avLst/>
            <a:gdLst>
              <a:gd name="T0" fmla="*/ 15 w 20"/>
              <a:gd name="T1" fmla="*/ 22 h 22"/>
              <a:gd name="T2" fmla="*/ 16 w 20"/>
              <a:gd name="T3" fmla="*/ 8 h 22"/>
              <a:gd name="T4" fmla="*/ 6 w 20"/>
              <a:gd name="T5" fmla="*/ 2 h 22"/>
              <a:gd name="T6" fmla="*/ 9 w 20"/>
              <a:gd name="T7" fmla="*/ 18 h 22"/>
              <a:gd name="T8" fmla="*/ 15 w 20"/>
              <a:gd name="T9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2">
                <a:moveTo>
                  <a:pt x="15" y="22"/>
                </a:moveTo>
                <a:cubicBezTo>
                  <a:pt x="20" y="21"/>
                  <a:pt x="19" y="15"/>
                  <a:pt x="16" y="8"/>
                </a:cubicBezTo>
                <a:cubicBezTo>
                  <a:pt x="14" y="1"/>
                  <a:pt x="11" y="0"/>
                  <a:pt x="6" y="2"/>
                </a:cubicBezTo>
                <a:cubicBezTo>
                  <a:pt x="0" y="4"/>
                  <a:pt x="6" y="10"/>
                  <a:pt x="9" y="18"/>
                </a:cubicBezTo>
                <a:cubicBezTo>
                  <a:pt x="9" y="18"/>
                  <a:pt x="10" y="22"/>
                  <a:pt x="15" y="22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ïšḻîḑê">
            <a:extLst>
              <a:ext uri="{FF2B5EF4-FFF2-40B4-BE49-F238E27FC236}">
                <a16:creationId xmlns:a16="http://schemas.microsoft.com/office/drawing/2014/main" id="{CCBCC397-4AE1-4C06-8981-528011F16434}"/>
              </a:ext>
            </a:extLst>
          </p:cNvPr>
          <p:cNvSpPr/>
          <p:nvPr/>
        </p:nvSpPr>
        <p:spPr bwMode="auto">
          <a:xfrm>
            <a:off x="3949570" y="2163165"/>
            <a:ext cx="3658" cy="6271"/>
          </a:xfrm>
          <a:custGeom>
            <a:avLst/>
            <a:gdLst>
              <a:gd name="T0" fmla="*/ 14 w 15"/>
              <a:gd name="T1" fmla="*/ 8 h 25"/>
              <a:gd name="T2" fmla="*/ 5 w 15"/>
              <a:gd name="T3" fmla="*/ 3 h 25"/>
              <a:gd name="T4" fmla="*/ 6 w 15"/>
              <a:gd name="T5" fmla="*/ 19 h 25"/>
              <a:gd name="T6" fmla="*/ 11 w 15"/>
              <a:gd name="T7" fmla="*/ 23 h 25"/>
              <a:gd name="T8" fmla="*/ 14 w 15"/>
              <a:gd name="T9" fmla="*/ 8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25">
                <a:moveTo>
                  <a:pt x="14" y="8"/>
                </a:moveTo>
                <a:cubicBezTo>
                  <a:pt x="14" y="0"/>
                  <a:pt x="11" y="3"/>
                  <a:pt x="5" y="3"/>
                </a:cubicBezTo>
                <a:cubicBezTo>
                  <a:pt x="0" y="3"/>
                  <a:pt x="3" y="7"/>
                  <a:pt x="6" y="19"/>
                </a:cubicBezTo>
                <a:cubicBezTo>
                  <a:pt x="6" y="19"/>
                  <a:pt x="7" y="25"/>
                  <a:pt x="11" y="23"/>
                </a:cubicBezTo>
                <a:cubicBezTo>
                  <a:pt x="15" y="21"/>
                  <a:pt x="14" y="16"/>
                  <a:pt x="14" y="8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îṧḻiḍe">
            <a:extLst>
              <a:ext uri="{FF2B5EF4-FFF2-40B4-BE49-F238E27FC236}">
                <a16:creationId xmlns:a16="http://schemas.microsoft.com/office/drawing/2014/main" id="{9AAE6740-D816-45BC-816A-161DF6FAA377}"/>
              </a:ext>
            </a:extLst>
          </p:cNvPr>
          <p:cNvSpPr/>
          <p:nvPr/>
        </p:nvSpPr>
        <p:spPr bwMode="auto">
          <a:xfrm>
            <a:off x="3608839" y="1762336"/>
            <a:ext cx="5749" cy="3658"/>
          </a:xfrm>
          <a:custGeom>
            <a:avLst/>
            <a:gdLst>
              <a:gd name="T0" fmla="*/ 19 w 25"/>
              <a:gd name="T1" fmla="*/ 6 h 16"/>
              <a:gd name="T2" fmla="*/ 6 w 25"/>
              <a:gd name="T3" fmla="*/ 5 h 16"/>
              <a:gd name="T4" fmla="*/ 4 w 25"/>
              <a:gd name="T5" fmla="*/ 16 h 16"/>
              <a:gd name="T6" fmla="*/ 19 w 25"/>
              <a:gd name="T7" fmla="*/ 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16">
                <a:moveTo>
                  <a:pt x="19" y="6"/>
                </a:moveTo>
                <a:cubicBezTo>
                  <a:pt x="25" y="0"/>
                  <a:pt x="9" y="3"/>
                  <a:pt x="6" y="5"/>
                </a:cubicBezTo>
                <a:cubicBezTo>
                  <a:pt x="3" y="6"/>
                  <a:pt x="0" y="11"/>
                  <a:pt x="4" y="16"/>
                </a:cubicBezTo>
                <a:cubicBezTo>
                  <a:pt x="4" y="16"/>
                  <a:pt x="14" y="11"/>
                  <a:pt x="19" y="6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ïṡlîďê">
            <a:extLst>
              <a:ext uri="{FF2B5EF4-FFF2-40B4-BE49-F238E27FC236}">
                <a16:creationId xmlns:a16="http://schemas.microsoft.com/office/drawing/2014/main" id="{4540DEA4-F495-481C-845D-6A113B6CE93F}"/>
              </a:ext>
            </a:extLst>
          </p:cNvPr>
          <p:cNvSpPr/>
          <p:nvPr/>
        </p:nvSpPr>
        <p:spPr bwMode="auto">
          <a:xfrm>
            <a:off x="3599955" y="1762859"/>
            <a:ext cx="5226" cy="2613"/>
          </a:xfrm>
          <a:custGeom>
            <a:avLst/>
            <a:gdLst>
              <a:gd name="T0" fmla="*/ 18 w 21"/>
              <a:gd name="T1" fmla="*/ 6 h 11"/>
              <a:gd name="T2" fmla="*/ 6 w 21"/>
              <a:gd name="T3" fmla="*/ 2 h 11"/>
              <a:gd name="T4" fmla="*/ 9 w 21"/>
              <a:gd name="T5" fmla="*/ 11 h 11"/>
              <a:gd name="T6" fmla="*/ 18 w 21"/>
              <a:gd name="T7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1">
                <a:moveTo>
                  <a:pt x="18" y="6"/>
                </a:moveTo>
                <a:cubicBezTo>
                  <a:pt x="21" y="4"/>
                  <a:pt x="13" y="4"/>
                  <a:pt x="6" y="2"/>
                </a:cubicBezTo>
                <a:cubicBezTo>
                  <a:pt x="0" y="0"/>
                  <a:pt x="3" y="7"/>
                  <a:pt x="9" y="11"/>
                </a:cubicBezTo>
                <a:cubicBezTo>
                  <a:pt x="9" y="11"/>
                  <a:pt x="15" y="10"/>
                  <a:pt x="18" y="6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ïṩļîďé">
            <a:extLst>
              <a:ext uri="{FF2B5EF4-FFF2-40B4-BE49-F238E27FC236}">
                <a16:creationId xmlns:a16="http://schemas.microsoft.com/office/drawing/2014/main" id="{87DB53EA-5FDD-40B4-B78B-D24BEF107332}"/>
              </a:ext>
            </a:extLst>
          </p:cNvPr>
          <p:cNvSpPr/>
          <p:nvPr/>
        </p:nvSpPr>
        <p:spPr bwMode="auto">
          <a:xfrm>
            <a:off x="3608839" y="1760768"/>
            <a:ext cx="5226" cy="2090"/>
          </a:xfrm>
          <a:custGeom>
            <a:avLst/>
            <a:gdLst>
              <a:gd name="T0" fmla="*/ 19 w 22"/>
              <a:gd name="T1" fmla="*/ 3 h 8"/>
              <a:gd name="T2" fmla="*/ 1 w 22"/>
              <a:gd name="T3" fmla="*/ 5 h 8"/>
              <a:gd name="T4" fmla="*/ 5 w 22"/>
              <a:gd name="T5" fmla="*/ 8 h 8"/>
              <a:gd name="T6" fmla="*/ 19 w 22"/>
              <a:gd name="T7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8">
                <a:moveTo>
                  <a:pt x="19" y="3"/>
                </a:moveTo>
                <a:cubicBezTo>
                  <a:pt x="22" y="0"/>
                  <a:pt x="0" y="2"/>
                  <a:pt x="1" y="5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15" y="5"/>
                  <a:pt x="19" y="3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ïṩḷïḑè">
            <a:extLst>
              <a:ext uri="{FF2B5EF4-FFF2-40B4-BE49-F238E27FC236}">
                <a16:creationId xmlns:a16="http://schemas.microsoft.com/office/drawing/2014/main" id="{B12973CC-06FF-47D3-8A83-9705DDCDCE42}"/>
              </a:ext>
            </a:extLst>
          </p:cNvPr>
          <p:cNvSpPr/>
          <p:nvPr/>
        </p:nvSpPr>
        <p:spPr bwMode="auto">
          <a:xfrm>
            <a:off x="3652214" y="1756065"/>
            <a:ext cx="9929" cy="4181"/>
          </a:xfrm>
          <a:custGeom>
            <a:avLst/>
            <a:gdLst>
              <a:gd name="T0" fmla="*/ 34 w 42"/>
              <a:gd name="T1" fmla="*/ 13 h 18"/>
              <a:gd name="T2" fmla="*/ 21 w 42"/>
              <a:gd name="T3" fmla="*/ 10 h 18"/>
              <a:gd name="T4" fmla="*/ 9 w 42"/>
              <a:gd name="T5" fmla="*/ 3 h 18"/>
              <a:gd name="T6" fmla="*/ 3 w 42"/>
              <a:gd name="T7" fmla="*/ 6 h 18"/>
              <a:gd name="T8" fmla="*/ 11 w 42"/>
              <a:gd name="T9" fmla="*/ 18 h 18"/>
              <a:gd name="T10" fmla="*/ 34 w 42"/>
              <a:gd name="T11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18">
                <a:moveTo>
                  <a:pt x="34" y="13"/>
                </a:moveTo>
                <a:cubicBezTo>
                  <a:pt x="42" y="11"/>
                  <a:pt x="23" y="9"/>
                  <a:pt x="21" y="10"/>
                </a:cubicBezTo>
                <a:cubicBezTo>
                  <a:pt x="18" y="11"/>
                  <a:pt x="11" y="5"/>
                  <a:pt x="9" y="3"/>
                </a:cubicBezTo>
                <a:cubicBezTo>
                  <a:pt x="7" y="0"/>
                  <a:pt x="5" y="0"/>
                  <a:pt x="3" y="6"/>
                </a:cubicBezTo>
                <a:cubicBezTo>
                  <a:pt x="0" y="12"/>
                  <a:pt x="6" y="14"/>
                  <a:pt x="11" y="18"/>
                </a:cubicBezTo>
                <a:cubicBezTo>
                  <a:pt x="11" y="18"/>
                  <a:pt x="25" y="15"/>
                  <a:pt x="34" y="13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ïṩlíḓe">
            <a:extLst>
              <a:ext uri="{FF2B5EF4-FFF2-40B4-BE49-F238E27FC236}">
                <a16:creationId xmlns:a16="http://schemas.microsoft.com/office/drawing/2014/main" id="{D8053832-DA57-47A0-86DD-C41ACD01E621}"/>
              </a:ext>
            </a:extLst>
          </p:cNvPr>
          <p:cNvSpPr/>
          <p:nvPr/>
        </p:nvSpPr>
        <p:spPr bwMode="auto">
          <a:xfrm>
            <a:off x="3656918" y="1759200"/>
            <a:ext cx="12542" cy="4181"/>
          </a:xfrm>
          <a:custGeom>
            <a:avLst/>
            <a:gdLst>
              <a:gd name="T0" fmla="*/ 10 w 53"/>
              <a:gd name="T1" fmla="*/ 5 h 19"/>
              <a:gd name="T2" fmla="*/ 4 w 53"/>
              <a:gd name="T3" fmla="*/ 12 h 19"/>
              <a:gd name="T4" fmla="*/ 22 w 53"/>
              <a:gd name="T5" fmla="*/ 16 h 19"/>
              <a:gd name="T6" fmla="*/ 33 w 53"/>
              <a:gd name="T7" fmla="*/ 9 h 19"/>
              <a:gd name="T8" fmla="*/ 50 w 53"/>
              <a:gd name="T9" fmla="*/ 4 h 19"/>
              <a:gd name="T10" fmla="*/ 19 w 53"/>
              <a:gd name="T11" fmla="*/ 5 h 19"/>
              <a:gd name="T12" fmla="*/ 10 w 53"/>
              <a:gd name="T13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19">
                <a:moveTo>
                  <a:pt x="10" y="5"/>
                </a:moveTo>
                <a:cubicBezTo>
                  <a:pt x="7" y="4"/>
                  <a:pt x="0" y="8"/>
                  <a:pt x="4" y="12"/>
                </a:cubicBezTo>
                <a:cubicBezTo>
                  <a:pt x="4" y="12"/>
                  <a:pt x="16" y="14"/>
                  <a:pt x="22" y="16"/>
                </a:cubicBezTo>
                <a:cubicBezTo>
                  <a:pt x="28" y="19"/>
                  <a:pt x="26" y="13"/>
                  <a:pt x="33" y="9"/>
                </a:cubicBezTo>
                <a:cubicBezTo>
                  <a:pt x="40" y="6"/>
                  <a:pt x="46" y="8"/>
                  <a:pt x="50" y="4"/>
                </a:cubicBezTo>
                <a:cubicBezTo>
                  <a:pt x="53" y="1"/>
                  <a:pt x="33" y="0"/>
                  <a:pt x="19" y="5"/>
                </a:cubicBezTo>
                <a:cubicBezTo>
                  <a:pt x="6" y="11"/>
                  <a:pt x="13" y="6"/>
                  <a:pt x="10" y="5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iṩḷíďe">
            <a:extLst>
              <a:ext uri="{FF2B5EF4-FFF2-40B4-BE49-F238E27FC236}">
                <a16:creationId xmlns:a16="http://schemas.microsoft.com/office/drawing/2014/main" id="{D418A339-19FA-490F-91BD-BAB2ED776073}"/>
              </a:ext>
            </a:extLst>
          </p:cNvPr>
          <p:cNvSpPr/>
          <p:nvPr/>
        </p:nvSpPr>
        <p:spPr bwMode="auto">
          <a:xfrm>
            <a:off x="3672595" y="1753975"/>
            <a:ext cx="12020" cy="6271"/>
          </a:xfrm>
          <a:custGeom>
            <a:avLst/>
            <a:gdLst>
              <a:gd name="T0" fmla="*/ 18 w 51"/>
              <a:gd name="T1" fmla="*/ 21 h 26"/>
              <a:gd name="T2" fmla="*/ 26 w 51"/>
              <a:gd name="T3" fmla="*/ 25 h 26"/>
              <a:gd name="T4" fmla="*/ 40 w 51"/>
              <a:gd name="T5" fmla="*/ 25 h 26"/>
              <a:gd name="T6" fmla="*/ 43 w 51"/>
              <a:gd name="T7" fmla="*/ 17 h 26"/>
              <a:gd name="T8" fmla="*/ 49 w 51"/>
              <a:gd name="T9" fmla="*/ 6 h 26"/>
              <a:gd name="T10" fmla="*/ 42 w 51"/>
              <a:gd name="T11" fmla="*/ 2 h 26"/>
              <a:gd name="T12" fmla="*/ 34 w 51"/>
              <a:gd name="T13" fmla="*/ 15 h 26"/>
              <a:gd name="T14" fmla="*/ 26 w 51"/>
              <a:gd name="T15" fmla="*/ 17 h 26"/>
              <a:gd name="T16" fmla="*/ 7 w 51"/>
              <a:gd name="T17" fmla="*/ 17 h 26"/>
              <a:gd name="T18" fmla="*/ 18 w 51"/>
              <a:gd name="T19" fmla="*/ 2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" h="26">
                <a:moveTo>
                  <a:pt x="18" y="21"/>
                </a:moveTo>
                <a:cubicBezTo>
                  <a:pt x="18" y="21"/>
                  <a:pt x="21" y="24"/>
                  <a:pt x="26" y="25"/>
                </a:cubicBezTo>
                <a:cubicBezTo>
                  <a:pt x="32" y="26"/>
                  <a:pt x="34" y="26"/>
                  <a:pt x="40" y="25"/>
                </a:cubicBezTo>
                <a:cubicBezTo>
                  <a:pt x="46" y="24"/>
                  <a:pt x="43" y="17"/>
                  <a:pt x="43" y="17"/>
                </a:cubicBezTo>
                <a:cubicBezTo>
                  <a:pt x="43" y="17"/>
                  <a:pt x="46" y="8"/>
                  <a:pt x="49" y="6"/>
                </a:cubicBezTo>
                <a:cubicBezTo>
                  <a:pt x="51" y="4"/>
                  <a:pt x="46" y="0"/>
                  <a:pt x="42" y="2"/>
                </a:cubicBezTo>
                <a:cubicBezTo>
                  <a:pt x="37" y="4"/>
                  <a:pt x="37" y="12"/>
                  <a:pt x="34" y="15"/>
                </a:cubicBezTo>
                <a:cubicBezTo>
                  <a:pt x="31" y="18"/>
                  <a:pt x="26" y="17"/>
                  <a:pt x="26" y="17"/>
                </a:cubicBezTo>
                <a:cubicBezTo>
                  <a:pt x="26" y="17"/>
                  <a:pt x="14" y="13"/>
                  <a:pt x="7" y="17"/>
                </a:cubicBezTo>
                <a:cubicBezTo>
                  <a:pt x="0" y="21"/>
                  <a:pt x="8" y="22"/>
                  <a:pt x="18" y="2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íṧ1iḋè">
            <a:extLst>
              <a:ext uri="{FF2B5EF4-FFF2-40B4-BE49-F238E27FC236}">
                <a16:creationId xmlns:a16="http://schemas.microsoft.com/office/drawing/2014/main" id="{E5E4560C-B907-4264-965A-15814EB8315E}"/>
              </a:ext>
            </a:extLst>
          </p:cNvPr>
          <p:cNvSpPr/>
          <p:nvPr/>
        </p:nvSpPr>
        <p:spPr bwMode="auto">
          <a:xfrm>
            <a:off x="3474533" y="1960399"/>
            <a:ext cx="16723" cy="12542"/>
          </a:xfrm>
          <a:custGeom>
            <a:avLst/>
            <a:gdLst>
              <a:gd name="T0" fmla="*/ 65 w 68"/>
              <a:gd name="T1" fmla="*/ 6 h 52"/>
              <a:gd name="T2" fmla="*/ 38 w 68"/>
              <a:gd name="T3" fmla="*/ 6 h 52"/>
              <a:gd name="T4" fmla="*/ 11 w 68"/>
              <a:gd name="T5" fmla="*/ 1 h 52"/>
              <a:gd name="T6" fmla="*/ 7 w 68"/>
              <a:gd name="T7" fmla="*/ 25 h 52"/>
              <a:gd name="T8" fmla="*/ 33 w 68"/>
              <a:gd name="T9" fmla="*/ 37 h 52"/>
              <a:gd name="T10" fmla="*/ 43 w 68"/>
              <a:gd name="T11" fmla="*/ 49 h 52"/>
              <a:gd name="T12" fmla="*/ 54 w 68"/>
              <a:gd name="T13" fmla="*/ 49 h 52"/>
              <a:gd name="T14" fmla="*/ 65 w 68"/>
              <a:gd name="T15" fmla="*/ 29 h 52"/>
              <a:gd name="T16" fmla="*/ 65 w 68"/>
              <a:gd name="T17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52">
                <a:moveTo>
                  <a:pt x="65" y="6"/>
                </a:moveTo>
                <a:cubicBezTo>
                  <a:pt x="63" y="4"/>
                  <a:pt x="50" y="6"/>
                  <a:pt x="38" y="6"/>
                </a:cubicBezTo>
                <a:cubicBezTo>
                  <a:pt x="25" y="4"/>
                  <a:pt x="20" y="0"/>
                  <a:pt x="11" y="1"/>
                </a:cubicBezTo>
                <a:cubicBezTo>
                  <a:pt x="2" y="2"/>
                  <a:pt x="0" y="17"/>
                  <a:pt x="7" y="25"/>
                </a:cubicBezTo>
                <a:cubicBezTo>
                  <a:pt x="15" y="33"/>
                  <a:pt x="23" y="34"/>
                  <a:pt x="33" y="37"/>
                </a:cubicBezTo>
                <a:cubicBezTo>
                  <a:pt x="43" y="40"/>
                  <a:pt x="37" y="45"/>
                  <a:pt x="43" y="49"/>
                </a:cubicBezTo>
                <a:cubicBezTo>
                  <a:pt x="43" y="49"/>
                  <a:pt x="49" y="52"/>
                  <a:pt x="54" y="49"/>
                </a:cubicBezTo>
                <a:cubicBezTo>
                  <a:pt x="59" y="47"/>
                  <a:pt x="62" y="37"/>
                  <a:pt x="65" y="29"/>
                </a:cubicBezTo>
                <a:cubicBezTo>
                  <a:pt x="68" y="21"/>
                  <a:pt x="67" y="8"/>
                  <a:pt x="65" y="6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îśľíḑê">
            <a:extLst>
              <a:ext uri="{FF2B5EF4-FFF2-40B4-BE49-F238E27FC236}">
                <a16:creationId xmlns:a16="http://schemas.microsoft.com/office/drawing/2014/main" id="{676E326F-FD17-4334-86E9-BB8002057CAC}"/>
              </a:ext>
            </a:extLst>
          </p:cNvPr>
          <p:cNvSpPr/>
          <p:nvPr/>
        </p:nvSpPr>
        <p:spPr bwMode="auto">
          <a:xfrm>
            <a:off x="3457810" y="1942631"/>
            <a:ext cx="10452" cy="16723"/>
          </a:xfrm>
          <a:custGeom>
            <a:avLst/>
            <a:gdLst>
              <a:gd name="T0" fmla="*/ 2 w 43"/>
              <a:gd name="T1" fmla="*/ 61 h 70"/>
              <a:gd name="T2" fmla="*/ 12 w 43"/>
              <a:gd name="T3" fmla="*/ 54 h 70"/>
              <a:gd name="T4" fmla="*/ 13 w 43"/>
              <a:gd name="T5" fmla="*/ 69 h 70"/>
              <a:gd name="T6" fmla="*/ 20 w 43"/>
              <a:gd name="T7" fmla="*/ 70 h 70"/>
              <a:gd name="T8" fmla="*/ 25 w 43"/>
              <a:gd name="T9" fmla="*/ 57 h 70"/>
              <a:gd name="T10" fmla="*/ 35 w 43"/>
              <a:gd name="T11" fmla="*/ 47 h 70"/>
              <a:gd name="T12" fmla="*/ 38 w 43"/>
              <a:gd name="T13" fmla="*/ 31 h 70"/>
              <a:gd name="T14" fmla="*/ 43 w 43"/>
              <a:gd name="T15" fmla="*/ 5 h 70"/>
              <a:gd name="T16" fmla="*/ 27 w 43"/>
              <a:gd name="T17" fmla="*/ 17 h 70"/>
              <a:gd name="T18" fmla="*/ 5 w 43"/>
              <a:gd name="T19" fmla="*/ 43 h 70"/>
              <a:gd name="T20" fmla="*/ 2 w 43"/>
              <a:gd name="T21" fmla="*/ 6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70">
                <a:moveTo>
                  <a:pt x="2" y="61"/>
                </a:moveTo>
                <a:cubicBezTo>
                  <a:pt x="4" y="64"/>
                  <a:pt x="5" y="57"/>
                  <a:pt x="12" y="54"/>
                </a:cubicBezTo>
                <a:cubicBezTo>
                  <a:pt x="18" y="51"/>
                  <a:pt x="9" y="62"/>
                  <a:pt x="13" y="69"/>
                </a:cubicBezTo>
                <a:cubicBezTo>
                  <a:pt x="13" y="69"/>
                  <a:pt x="16" y="70"/>
                  <a:pt x="20" y="70"/>
                </a:cubicBezTo>
                <a:cubicBezTo>
                  <a:pt x="24" y="69"/>
                  <a:pt x="25" y="64"/>
                  <a:pt x="25" y="57"/>
                </a:cubicBezTo>
                <a:cubicBezTo>
                  <a:pt x="24" y="51"/>
                  <a:pt x="29" y="49"/>
                  <a:pt x="35" y="47"/>
                </a:cubicBezTo>
                <a:cubicBezTo>
                  <a:pt x="40" y="44"/>
                  <a:pt x="38" y="39"/>
                  <a:pt x="38" y="31"/>
                </a:cubicBezTo>
                <a:cubicBezTo>
                  <a:pt x="39" y="23"/>
                  <a:pt x="43" y="9"/>
                  <a:pt x="43" y="5"/>
                </a:cubicBezTo>
                <a:cubicBezTo>
                  <a:pt x="42" y="0"/>
                  <a:pt x="32" y="12"/>
                  <a:pt x="27" y="17"/>
                </a:cubicBezTo>
                <a:cubicBezTo>
                  <a:pt x="21" y="22"/>
                  <a:pt x="10" y="35"/>
                  <a:pt x="5" y="43"/>
                </a:cubicBezTo>
                <a:cubicBezTo>
                  <a:pt x="0" y="52"/>
                  <a:pt x="0" y="57"/>
                  <a:pt x="2" y="6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ísḻíḓe">
            <a:extLst>
              <a:ext uri="{FF2B5EF4-FFF2-40B4-BE49-F238E27FC236}">
                <a16:creationId xmlns:a16="http://schemas.microsoft.com/office/drawing/2014/main" id="{9F0DA9E1-44E4-4C43-84CD-51A3BB9062BB}"/>
              </a:ext>
            </a:extLst>
          </p:cNvPr>
          <p:cNvSpPr/>
          <p:nvPr/>
        </p:nvSpPr>
        <p:spPr bwMode="auto">
          <a:xfrm>
            <a:off x="3465126" y="1931134"/>
            <a:ext cx="5749" cy="9407"/>
          </a:xfrm>
          <a:custGeom>
            <a:avLst/>
            <a:gdLst>
              <a:gd name="T0" fmla="*/ 14 w 24"/>
              <a:gd name="T1" fmla="*/ 38 h 39"/>
              <a:gd name="T2" fmla="*/ 16 w 24"/>
              <a:gd name="T3" fmla="*/ 28 h 39"/>
              <a:gd name="T4" fmla="*/ 23 w 24"/>
              <a:gd name="T5" fmla="*/ 7 h 39"/>
              <a:gd name="T6" fmla="*/ 13 w 24"/>
              <a:gd name="T7" fmla="*/ 11 h 39"/>
              <a:gd name="T8" fmla="*/ 3 w 24"/>
              <a:gd name="T9" fmla="*/ 20 h 39"/>
              <a:gd name="T10" fmla="*/ 11 w 24"/>
              <a:gd name="T11" fmla="*/ 38 h 39"/>
              <a:gd name="T12" fmla="*/ 14 w 24"/>
              <a:gd name="T13" fmla="*/ 3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39">
                <a:moveTo>
                  <a:pt x="14" y="38"/>
                </a:moveTo>
                <a:cubicBezTo>
                  <a:pt x="16" y="37"/>
                  <a:pt x="15" y="33"/>
                  <a:pt x="16" y="28"/>
                </a:cubicBezTo>
                <a:cubicBezTo>
                  <a:pt x="18" y="24"/>
                  <a:pt x="24" y="14"/>
                  <a:pt x="23" y="7"/>
                </a:cubicBezTo>
                <a:cubicBezTo>
                  <a:pt x="22" y="0"/>
                  <a:pt x="16" y="8"/>
                  <a:pt x="13" y="11"/>
                </a:cubicBezTo>
                <a:cubicBezTo>
                  <a:pt x="10" y="14"/>
                  <a:pt x="6" y="15"/>
                  <a:pt x="3" y="20"/>
                </a:cubicBezTo>
                <a:cubicBezTo>
                  <a:pt x="0" y="25"/>
                  <a:pt x="8" y="29"/>
                  <a:pt x="11" y="38"/>
                </a:cubicBezTo>
                <a:cubicBezTo>
                  <a:pt x="11" y="38"/>
                  <a:pt x="12" y="39"/>
                  <a:pt x="14" y="38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iṧlîḋe">
            <a:extLst>
              <a:ext uri="{FF2B5EF4-FFF2-40B4-BE49-F238E27FC236}">
                <a16:creationId xmlns:a16="http://schemas.microsoft.com/office/drawing/2014/main" id="{EA55178B-408E-4CC7-B4E9-D538D61EBC60}"/>
              </a:ext>
            </a:extLst>
          </p:cNvPr>
          <p:cNvSpPr/>
          <p:nvPr/>
        </p:nvSpPr>
        <p:spPr bwMode="auto">
          <a:xfrm>
            <a:off x="3529928" y="1983393"/>
            <a:ext cx="18291" cy="6794"/>
          </a:xfrm>
          <a:custGeom>
            <a:avLst/>
            <a:gdLst>
              <a:gd name="T0" fmla="*/ 7 w 76"/>
              <a:gd name="T1" fmla="*/ 24 h 27"/>
              <a:gd name="T2" fmla="*/ 18 w 76"/>
              <a:gd name="T3" fmla="*/ 19 h 27"/>
              <a:gd name="T4" fmla="*/ 37 w 76"/>
              <a:gd name="T5" fmla="*/ 20 h 27"/>
              <a:gd name="T6" fmla="*/ 66 w 76"/>
              <a:gd name="T7" fmla="*/ 25 h 27"/>
              <a:gd name="T8" fmla="*/ 73 w 76"/>
              <a:gd name="T9" fmla="*/ 8 h 27"/>
              <a:gd name="T10" fmla="*/ 52 w 76"/>
              <a:gd name="T11" fmla="*/ 5 h 27"/>
              <a:gd name="T12" fmla="*/ 41 w 76"/>
              <a:gd name="T13" fmla="*/ 2 h 27"/>
              <a:gd name="T14" fmla="*/ 24 w 76"/>
              <a:gd name="T15" fmla="*/ 3 h 27"/>
              <a:gd name="T16" fmla="*/ 8 w 76"/>
              <a:gd name="T17" fmla="*/ 2 h 27"/>
              <a:gd name="T18" fmla="*/ 5 w 76"/>
              <a:gd name="T19" fmla="*/ 15 h 27"/>
              <a:gd name="T20" fmla="*/ 7 w 76"/>
              <a:gd name="T21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" h="27">
                <a:moveTo>
                  <a:pt x="7" y="24"/>
                </a:moveTo>
                <a:cubicBezTo>
                  <a:pt x="14" y="27"/>
                  <a:pt x="13" y="20"/>
                  <a:pt x="18" y="19"/>
                </a:cubicBezTo>
                <a:cubicBezTo>
                  <a:pt x="18" y="19"/>
                  <a:pt x="26" y="18"/>
                  <a:pt x="37" y="20"/>
                </a:cubicBezTo>
                <a:cubicBezTo>
                  <a:pt x="48" y="22"/>
                  <a:pt x="57" y="27"/>
                  <a:pt x="66" y="25"/>
                </a:cubicBezTo>
                <a:cubicBezTo>
                  <a:pt x="76" y="22"/>
                  <a:pt x="76" y="15"/>
                  <a:pt x="73" y="8"/>
                </a:cubicBezTo>
                <a:cubicBezTo>
                  <a:pt x="69" y="0"/>
                  <a:pt x="59" y="4"/>
                  <a:pt x="52" y="5"/>
                </a:cubicBezTo>
                <a:cubicBezTo>
                  <a:pt x="46" y="5"/>
                  <a:pt x="46" y="1"/>
                  <a:pt x="41" y="2"/>
                </a:cubicBezTo>
                <a:cubicBezTo>
                  <a:pt x="36" y="3"/>
                  <a:pt x="28" y="4"/>
                  <a:pt x="24" y="3"/>
                </a:cubicBezTo>
                <a:cubicBezTo>
                  <a:pt x="20" y="2"/>
                  <a:pt x="13" y="0"/>
                  <a:pt x="8" y="2"/>
                </a:cubicBezTo>
                <a:cubicBezTo>
                  <a:pt x="3" y="4"/>
                  <a:pt x="10" y="10"/>
                  <a:pt x="5" y="15"/>
                </a:cubicBezTo>
                <a:cubicBezTo>
                  <a:pt x="0" y="19"/>
                  <a:pt x="1" y="21"/>
                  <a:pt x="7" y="24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ïṥḷiḍé">
            <a:extLst>
              <a:ext uri="{FF2B5EF4-FFF2-40B4-BE49-F238E27FC236}">
                <a16:creationId xmlns:a16="http://schemas.microsoft.com/office/drawing/2014/main" id="{EE497C9C-1DD2-4F66-97A6-0260EF4FD744}"/>
              </a:ext>
            </a:extLst>
          </p:cNvPr>
          <p:cNvSpPr/>
          <p:nvPr/>
        </p:nvSpPr>
        <p:spPr bwMode="auto">
          <a:xfrm>
            <a:off x="3544038" y="1956218"/>
            <a:ext cx="6271" cy="6271"/>
          </a:xfrm>
          <a:custGeom>
            <a:avLst/>
            <a:gdLst>
              <a:gd name="T0" fmla="*/ 3 w 26"/>
              <a:gd name="T1" fmla="*/ 23 h 26"/>
              <a:gd name="T2" fmla="*/ 16 w 26"/>
              <a:gd name="T3" fmla="*/ 23 h 26"/>
              <a:gd name="T4" fmla="*/ 21 w 26"/>
              <a:gd name="T5" fmla="*/ 22 h 26"/>
              <a:gd name="T6" fmla="*/ 24 w 26"/>
              <a:gd name="T7" fmla="*/ 9 h 26"/>
              <a:gd name="T8" fmla="*/ 11 w 26"/>
              <a:gd name="T9" fmla="*/ 2 h 26"/>
              <a:gd name="T10" fmla="*/ 7 w 26"/>
              <a:gd name="T11" fmla="*/ 15 h 26"/>
              <a:gd name="T12" fmla="*/ 3 w 26"/>
              <a:gd name="T13" fmla="*/ 2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26">
                <a:moveTo>
                  <a:pt x="3" y="23"/>
                </a:moveTo>
                <a:cubicBezTo>
                  <a:pt x="5" y="26"/>
                  <a:pt x="8" y="19"/>
                  <a:pt x="16" y="23"/>
                </a:cubicBezTo>
                <a:cubicBezTo>
                  <a:pt x="16" y="23"/>
                  <a:pt x="19" y="24"/>
                  <a:pt x="21" y="22"/>
                </a:cubicBezTo>
                <a:cubicBezTo>
                  <a:pt x="24" y="20"/>
                  <a:pt x="26" y="15"/>
                  <a:pt x="24" y="9"/>
                </a:cubicBezTo>
                <a:cubicBezTo>
                  <a:pt x="22" y="3"/>
                  <a:pt x="17" y="3"/>
                  <a:pt x="11" y="2"/>
                </a:cubicBezTo>
                <a:cubicBezTo>
                  <a:pt x="5" y="0"/>
                  <a:pt x="8" y="9"/>
                  <a:pt x="7" y="15"/>
                </a:cubicBezTo>
                <a:cubicBezTo>
                  <a:pt x="5" y="20"/>
                  <a:pt x="0" y="20"/>
                  <a:pt x="3" y="23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íṣļíḍe">
            <a:extLst>
              <a:ext uri="{FF2B5EF4-FFF2-40B4-BE49-F238E27FC236}">
                <a16:creationId xmlns:a16="http://schemas.microsoft.com/office/drawing/2014/main" id="{A9B5548C-E36A-480A-8095-BB61F55E65F3}"/>
              </a:ext>
            </a:extLst>
          </p:cNvPr>
          <p:cNvSpPr/>
          <p:nvPr/>
        </p:nvSpPr>
        <p:spPr bwMode="auto">
          <a:xfrm>
            <a:off x="3541947" y="1964057"/>
            <a:ext cx="4704" cy="4704"/>
          </a:xfrm>
          <a:custGeom>
            <a:avLst/>
            <a:gdLst>
              <a:gd name="T0" fmla="*/ 8 w 20"/>
              <a:gd name="T1" fmla="*/ 20 h 20"/>
              <a:gd name="T2" fmla="*/ 14 w 20"/>
              <a:gd name="T3" fmla="*/ 18 h 20"/>
              <a:gd name="T4" fmla="*/ 19 w 20"/>
              <a:gd name="T5" fmla="*/ 8 h 20"/>
              <a:gd name="T6" fmla="*/ 8 w 20"/>
              <a:gd name="T7" fmla="*/ 4 h 20"/>
              <a:gd name="T8" fmla="*/ 8 w 20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8" y="20"/>
                </a:moveTo>
                <a:cubicBezTo>
                  <a:pt x="8" y="20"/>
                  <a:pt x="11" y="19"/>
                  <a:pt x="14" y="18"/>
                </a:cubicBezTo>
                <a:cubicBezTo>
                  <a:pt x="16" y="17"/>
                  <a:pt x="20" y="15"/>
                  <a:pt x="19" y="8"/>
                </a:cubicBezTo>
                <a:cubicBezTo>
                  <a:pt x="18" y="1"/>
                  <a:pt x="16" y="0"/>
                  <a:pt x="8" y="4"/>
                </a:cubicBezTo>
                <a:cubicBezTo>
                  <a:pt x="0" y="8"/>
                  <a:pt x="3" y="14"/>
                  <a:pt x="8" y="2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îṣlíḋe">
            <a:extLst>
              <a:ext uri="{FF2B5EF4-FFF2-40B4-BE49-F238E27FC236}">
                <a16:creationId xmlns:a16="http://schemas.microsoft.com/office/drawing/2014/main" id="{4C8F8E27-B723-4A99-9577-B607AED22A03}"/>
              </a:ext>
            </a:extLst>
          </p:cNvPr>
          <p:cNvSpPr/>
          <p:nvPr/>
        </p:nvSpPr>
        <p:spPr bwMode="auto">
          <a:xfrm>
            <a:off x="3526792" y="1976599"/>
            <a:ext cx="4181" cy="3658"/>
          </a:xfrm>
          <a:custGeom>
            <a:avLst/>
            <a:gdLst>
              <a:gd name="T0" fmla="*/ 13 w 16"/>
              <a:gd name="T1" fmla="*/ 9 h 14"/>
              <a:gd name="T2" fmla="*/ 8 w 16"/>
              <a:gd name="T3" fmla="*/ 2 h 14"/>
              <a:gd name="T4" fmla="*/ 6 w 16"/>
              <a:gd name="T5" fmla="*/ 14 h 14"/>
              <a:gd name="T6" fmla="*/ 13 w 16"/>
              <a:gd name="T7" fmla="*/ 9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14">
                <a:moveTo>
                  <a:pt x="13" y="9"/>
                </a:moveTo>
                <a:cubicBezTo>
                  <a:pt x="14" y="4"/>
                  <a:pt x="16" y="0"/>
                  <a:pt x="8" y="2"/>
                </a:cubicBezTo>
                <a:cubicBezTo>
                  <a:pt x="0" y="3"/>
                  <a:pt x="2" y="10"/>
                  <a:pt x="6" y="14"/>
                </a:cubicBezTo>
                <a:cubicBezTo>
                  <a:pt x="6" y="14"/>
                  <a:pt x="13" y="13"/>
                  <a:pt x="13" y="9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ïṣḷíďé">
            <a:extLst>
              <a:ext uri="{FF2B5EF4-FFF2-40B4-BE49-F238E27FC236}">
                <a16:creationId xmlns:a16="http://schemas.microsoft.com/office/drawing/2014/main" id="{0218E5CB-B4DD-462A-8A44-5EED665A2AD3}"/>
              </a:ext>
            </a:extLst>
          </p:cNvPr>
          <p:cNvSpPr/>
          <p:nvPr/>
        </p:nvSpPr>
        <p:spPr bwMode="auto">
          <a:xfrm>
            <a:off x="3536721" y="1973464"/>
            <a:ext cx="3658" cy="4181"/>
          </a:xfrm>
          <a:custGeom>
            <a:avLst/>
            <a:gdLst>
              <a:gd name="T0" fmla="*/ 9 w 15"/>
              <a:gd name="T1" fmla="*/ 15 h 17"/>
              <a:gd name="T2" fmla="*/ 11 w 15"/>
              <a:gd name="T3" fmla="*/ 6 h 17"/>
              <a:gd name="T4" fmla="*/ 2 w 15"/>
              <a:gd name="T5" fmla="*/ 13 h 17"/>
              <a:gd name="T6" fmla="*/ 9 w 15"/>
              <a:gd name="T7" fmla="*/ 1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17">
                <a:moveTo>
                  <a:pt x="9" y="15"/>
                </a:moveTo>
                <a:cubicBezTo>
                  <a:pt x="15" y="12"/>
                  <a:pt x="14" y="12"/>
                  <a:pt x="11" y="6"/>
                </a:cubicBezTo>
                <a:cubicBezTo>
                  <a:pt x="8" y="0"/>
                  <a:pt x="0" y="6"/>
                  <a:pt x="2" y="13"/>
                </a:cubicBezTo>
                <a:cubicBezTo>
                  <a:pt x="2" y="13"/>
                  <a:pt x="3" y="17"/>
                  <a:pt x="9" y="15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işḷîḋe">
            <a:extLst>
              <a:ext uri="{FF2B5EF4-FFF2-40B4-BE49-F238E27FC236}">
                <a16:creationId xmlns:a16="http://schemas.microsoft.com/office/drawing/2014/main" id="{699B3412-15DB-465C-9867-A27FB105BB7D}"/>
              </a:ext>
            </a:extLst>
          </p:cNvPr>
          <p:cNvSpPr/>
          <p:nvPr/>
        </p:nvSpPr>
        <p:spPr bwMode="auto">
          <a:xfrm>
            <a:off x="3545605" y="1976077"/>
            <a:ext cx="3658" cy="2613"/>
          </a:xfrm>
          <a:custGeom>
            <a:avLst/>
            <a:gdLst>
              <a:gd name="T0" fmla="*/ 9 w 16"/>
              <a:gd name="T1" fmla="*/ 12 h 12"/>
              <a:gd name="T2" fmla="*/ 15 w 16"/>
              <a:gd name="T3" fmla="*/ 6 h 12"/>
              <a:gd name="T4" fmla="*/ 7 w 16"/>
              <a:gd name="T5" fmla="*/ 1 h 12"/>
              <a:gd name="T6" fmla="*/ 9 w 16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12">
                <a:moveTo>
                  <a:pt x="9" y="12"/>
                </a:moveTo>
                <a:cubicBezTo>
                  <a:pt x="9" y="12"/>
                  <a:pt x="16" y="12"/>
                  <a:pt x="15" y="6"/>
                </a:cubicBezTo>
                <a:cubicBezTo>
                  <a:pt x="15" y="1"/>
                  <a:pt x="14" y="0"/>
                  <a:pt x="7" y="1"/>
                </a:cubicBezTo>
                <a:cubicBezTo>
                  <a:pt x="0" y="2"/>
                  <a:pt x="3" y="9"/>
                  <a:pt x="9" y="12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ïṣļïḋé">
            <a:extLst>
              <a:ext uri="{FF2B5EF4-FFF2-40B4-BE49-F238E27FC236}">
                <a16:creationId xmlns:a16="http://schemas.microsoft.com/office/drawing/2014/main" id="{6A414DA4-D58A-487B-89D5-309AA6E53606}"/>
              </a:ext>
            </a:extLst>
          </p:cNvPr>
          <p:cNvSpPr/>
          <p:nvPr/>
        </p:nvSpPr>
        <p:spPr bwMode="auto">
          <a:xfrm>
            <a:off x="3550831" y="1974509"/>
            <a:ext cx="2613" cy="2613"/>
          </a:xfrm>
          <a:custGeom>
            <a:avLst/>
            <a:gdLst>
              <a:gd name="T0" fmla="*/ 11 w 12"/>
              <a:gd name="T1" fmla="*/ 5 h 10"/>
              <a:gd name="T2" fmla="*/ 4 w 12"/>
              <a:gd name="T3" fmla="*/ 0 h 10"/>
              <a:gd name="T4" fmla="*/ 5 w 12"/>
              <a:gd name="T5" fmla="*/ 8 h 10"/>
              <a:gd name="T6" fmla="*/ 11 w 12"/>
              <a:gd name="T7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0">
                <a:moveTo>
                  <a:pt x="11" y="5"/>
                </a:moveTo>
                <a:cubicBezTo>
                  <a:pt x="12" y="0"/>
                  <a:pt x="8" y="0"/>
                  <a:pt x="4" y="0"/>
                </a:cubicBezTo>
                <a:cubicBezTo>
                  <a:pt x="0" y="1"/>
                  <a:pt x="2" y="3"/>
                  <a:pt x="5" y="8"/>
                </a:cubicBezTo>
                <a:cubicBezTo>
                  <a:pt x="5" y="8"/>
                  <a:pt x="10" y="10"/>
                  <a:pt x="11" y="5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ṣḷïde">
            <a:extLst>
              <a:ext uri="{FF2B5EF4-FFF2-40B4-BE49-F238E27FC236}">
                <a16:creationId xmlns:a16="http://schemas.microsoft.com/office/drawing/2014/main" id="{49EE279E-2B05-41D6-945B-9704AF88B323}"/>
              </a:ext>
            </a:extLst>
          </p:cNvPr>
          <p:cNvSpPr/>
          <p:nvPr/>
        </p:nvSpPr>
        <p:spPr bwMode="auto">
          <a:xfrm>
            <a:off x="3550309" y="1977644"/>
            <a:ext cx="4181" cy="3136"/>
          </a:xfrm>
          <a:custGeom>
            <a:avLst/>
            <a:gdLst>
              <a:gd name="T0" fmla="*/ 3 w 18"/>
              <a:gd name="T1" fmla="*/ 13 h 13"/>
              <a:gd name="T2" fmla="*/ 13 w 18"/>
              <a:gd name="T3" fmla="*/ 8 h 13"/>
              <a:gd name="T4" fmla="*/ 7 w 18"/>
              <a:gd name="T5" fmla="*/ 1 h 13"/>
              <a:gd name="T6" fmla="*/ 3 w 18"/>
              <a:gd name="T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3">
                <a:moveTo>
                  <a:pt x="3" y="13"/>
                </a:moveTo>
                <a:cubicBezTo>
                  <a:pt x="3" y="13"/>
                  <a:pt x="8" y="13"/>
                  <a:pt x="13" y="8"/>
                </a:cubicBezTo>
                <a:cubicBezTo>
                  <a:pt x="18" y="3"/>
                  <a:pt x="11" y="3"/>
                  <a:pt x="7" y="1"/>
                </a:cubicBezTo>
                <a:cubicBezTo>
                  <a:pt x="3" y="0"/>
                  <a:pt x="0" y="3"/>
                  <a:pt x="3" y="13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şḷïḑe">
            <a:extLst>
              <a:ext uri="{FF2B5EF4-FFF2-40B4-BE49-F238E27FC236}">
                <a16:creationId xmlns:a16="http://schemas.microsoft.com/office/drawing/2014/main" id="{408E8C96-EB94-44F4-8722-CBEC185DE981}"/>
              </a:ext>
            </a:extLst>
          </p:cNvPr>
          <p:cNvSpPr/>
          <p:nvPr/>
        </p:nvSpPr>
        <p:spPr bwMode="auto">
          <a:xfrm>
            <a:off x="3553967" y="1978689"/>
            <a:ext cx="5749" cy="6271"/>
          </a:xfrm>
          <a:custGeom>
            <a:avLst/>
            <a:gdLst>
              <a:gd name="T0" fmla="*/ 20 w 23"/>
              <a:gd name="T1" fmla="*/ 13 h 26"/>
              <a:gd name="T2" fmla="*/ 9 w 23"/>
              <a:gd name="T3" fmla="*/ 2 h 26"/>
              <a:gd name="T4" fmla="*/ 1 w 23"/>
              <a:gd name="T5" fmla="*/ 15 h 26"/>
              <a:gd name="T6" fmla="*/ 4 w 23"/>
              <a:gd name="T7" fmla="*/ 22 h 26"/>
              <a:gd name="T8" fmla="*/ 20 w 23"/>
              <a:gd name="T9" fmla="*/ 1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6">
                <a:moveTo>
                  <a:pt x="20" y="13"/>
                </a:moveTo>
                <a:cubicBezTo>
                  <a:pt x="23" y="6"/>
                  <a:pt x="14" y="4"/>
                  <a:pt x="9" y="2"/>
                </a:cubicBezTo>
                <a:cubicBezTo>
                  <a:pt x="5" y="0"/>
                  <a:pt x="0" y="8"/>
                  <a:pt x="1" y="15"/>
                </a:cubicBezTo>
                <a:cubicBezTo>
                  <a:pt x="1" y="15"/>
                  <a:pt x="2" y="18"/>
                  <a:pt x="4" y="22"/>
                </a:cubicBezTo>
                <a:cubicBezTo>
                  <a:pt x="6" y="26"/>
                  <a:pt x="17" y="21"/>
                  <a:pt x="20" y="13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ïṣļiḓé">
            <a:extLst>
              <a:ext uri="{FF2B5EF4-FFF2-40B4-BE49-F238E27FC236}">
                <a16:creationId xmlns:a16="http://schemas.microsoft.com/office/drawing/2014/main" id="{8BF46004-5E96-4ACF-827E-5D7C16109B5C}"/>
              </a:ext>
            </a:extLst>
          </p:cNvPr>
          <p:cNvSpPr/>
          <p:nvPr/>
        </p:nvSpPr>
        <p:spPr bwMode="auto">
          <a:xfrm>
            <a:off x="3550831" y="1981825"/>
            <a:ext cx="4704" cy="3658"/>
          </a:xfrm>
          <a:custGeom>
            <a:avLst/>
            <a:gdLst>
              <a:gd name="T0" fmla="*/ 9 w 19"/>
              <a:gd name="T1" fmla="*/ 2 h 15"/>
              <a:gd name="T2" fmla="*/ 1 w 19"/>
              <a:gd name="T3" fmla="*/ 11 h 15"/>
              <a:gd name="T4" fmla="*/ 13 w 19"/>
              <a:gd name="T5" fmla="*/ 10 h 15"/>
              <a:gd name="T6" fmla="*/ 9 w 19"/>
              <a:gd name="T7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5">
                <a:moveTo>
                  <a:pt x="9" y="2"/>
                </a:moveTo>
                <a:cubicBezTo>
                  <a:pt x="6" y="0"/>
                  <a:pt x="0" y="7"/>
                  <a:pt x="1" y="11"/>
                </a:cubicBezTo>
                <a:cubicBezTo>
                  <a:pt x="1" y="11"/>
                  <a:pt x="6" y="15"/>
                  <a:pt x="13" y="10"/>
                </a:cubicBezTo>
                <a:cubicBezTo>
                  <a:pt x="19" y="6"/>
                  <a:pt x="12" y="4"/>
                  <a:pt x="9" y="2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íṣļiďé">
            <a:extLst>
              <a:ext uri="{FF2B5EF4-FFF2-40B4-BE49-F238E27FC236}">
                <a16:creationId xmlns:a16="http://schemas.microsoft.com/office/drawing/2014/main" id="{57BBA7EE-64BE-4972-AC18-C8C0E36FC782}"/>
              </a:ext>
            </a:extLst>
          </p:cNvPr>
          <p:cNvSpPr/>
          <p:nvPr/>
        </p:nvSpPr>
        <p:spPr bwMode="auto">
          <a:xfrm>
            <a:off x="3579051" y="1981825"/>
            <a:ext cx="18813" cy="12020"/>
          </a:xfrm>
          <a:custGeom>
            <a:avLst/>
            <a:gdLst>
              <a:gd name="T0" fmla="*/ 7 w 77"/>
              <a:gd name="T1" fmla="*/ 18 h 51"/>
              <a:gd name="T2" fmla="*/ 6 w 77"/>
              <a:gd name="T3" fmla="*/ 31 h 51"/>
              <a:gd name="T4" fmla="*/ 14 w 77"/>
              <a:gd name="T5" fmla="*/ 49 h 51"/>
              <a:gd name="T6" fmla="*/ 26 w 77"/>
              <a:gd name="T7" fmla="*/ 46 h 51"/>
              <a:gd name="T8" fmla="*/ 42 w 77"/>
              <a:gd name="T9" fmla="*/ 31 h 51"/>
              <a:gd name="T10" fmla="*/ 58 w 77"/>
              <a:gd name="T11" fmla="*/ 21 h 51"/>
              <a:gd name="T12" fmla="*/ 74 w 77"/>
              <a:gd name="T13" fmla="*/ 8 h 51"/>
              <a:gd name="T14" fmla="*/ 63 w 77"/>
              <a:gd name="T15" fmla="*/ 2 h 51"/>
              <a:gd name="T16" fmla="*/ 45 w 77"/>
              <a:gd name="T17" fmla="*/ 10 h 51"/>
              <a:gd name="T18" fmla="*/ 31 w 77"/>
              <a:gd name="T19" fmla="*/ 8 h 51"/>
              <a:gd name="T20" fmla="*/ 21 w 77"/>
              <a:gd name="T21" fmla="*/ 15 h 51"/>
              <a:gd name="T22" fmla="*/ 7 w 77"/>
              <a:gd name="T23" fmla="*/ 1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7" h="51">
                <a:moveTo>
                  <a:pt x="7" y="18"/>
                </a:moveTo>
                <a:cubicBezTo>
                  <a:pt x="0" y="18"/>
                  <a:pt x="6" y="26"/>
                  <a:pt x="6" y="31"/>
                </a:cubicBezTo>
                <a:cubicBezTo>
                  <a:pt x="6" y="36"/>
                  <a:pt x="7" y="42"/>
                  <a:pt x="14" y="49"/>
                </a:cubicBezTo>
                <a:cubicBezTo>
                  <a:pt x="14" y="49"/>
                  <a:pt x="21" y="51"/>
                  <a:pt x="26" y="46"/>
                </a:cubicBezTo>
                <a:cubicBezTo>
                  <a:pt x="31" y="41"/>
                  <a:pt x="37" y="35"/>
                  <a:pt x="42" y="31"/>
                </a:cubicBezTo>
                <a:cubicBezTo>
                  <a:pt x="49" y="27"/>
                  <a:pt x="58" y="28"/>
                  <a:pt x="58" y="21"/>
                </a:cubicBezTo>
                <a:cubicBezTo>
                  <a:pt x="58" y="14"/>
                  <a:pt x="71" y="10"/>
                  <a:pt x="74" y="8"/>
                </a:cubicBezTo>
                <a:cubicBezTo>
                  <a:pt x="77" y="7"/>
                  <a:pt x="70" y="5"/>
                  <a:pt x="63" y="2"/>
                </a:cubicBezTo>
                <a:cubicBezTo>
                  <a:pt x="56" y="0"/>
                  <a:pt x="51" y="6"/>
                  <a:pt x="45" y="10"/>
                </a:cubicBezTo>
                <a:cubicBezTo>
                  <a:pt x="39" y="13"/>
                  <a:pt x="35" y="14"/>
                  <a:pt x="31" y="8"/>
                </a:cubicBezTo>
                <a:cubicBezTo>
                  <a:pt x="27" y="2"/>
                  <a:pt x="20" y="11"/>
                  <a:pt x="21" y="15"/>
                </a:cubicBezTo>
                <a:cubicBezTo>
                  <a:pt x="23" y="19"/>
                  <a:pt x="13" y="19"/>
                  <a:pt x="7" y="18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ŝlíḑê">
            <a:extLst>
              <a:ext uri="{FF2B5EF4-FFF2-40B4-BE49-F238E27FC236}">
                <a16:creationId xmlns:a16="http://schemas.microsoft.com/office/drawing/2014/main" id="{DA947F59-8E25-4C8A-B478-03DA1E458635}"/>
              </a:ext>
            </a:extLst>
          </p:cNvPr>
          <p:cNvSpPr/>
          <p:nvPr/>
        </p:nvSpPr>
        <p:spPr bwMode="auto">
          <a:xfrm>
            <a:off x="3661621" y="2306355"/>
            <a:ext cx="7839" cy="5226"/>
          </a:xfrm>
          <a:custGeom>
            <a:avLst/>
            <a:gdLst>
              <a:gd name="T0" fmla="*/ 16 w 31"/>
              <a:gd name="T1" fmla="*/ 19 h 21"/>
              <a:gd name="T2" fmla="*/ 25 w 31"/>
              <a:gd name="T3" fmla="*/ 21 h 21"/>
              <a:gd name="T4" fmla="*/ 25 w 31"/>
              <a:gd name="T5" fmla="*/ 6 h 21"/>
              <a:gd name="T6" fmla="*/ 5 w 31"/>
              <a:gd name="T7" fmla="*/ 13 h 21"/>
              <a:gd name="T8" fmla="*/ 16 w 31"/>
              <a:gd name="T9" fmla="*/ 1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21">
                <a:moveTo>
                  <a:pt x="16" y="19"/>
                </a:moveTo>
                <a:cubicBezTo>
                  <a:pt x="16" y="19"/>
                  <a:pt x="20" y="21"/>
                  <a:pt x="25" y="21"/>
                </a:cubicBezTo>
                <a:cubicBezTo>
                  <a:pt x="31" y="20"/>
                  <a:pt x="28" y="12"/>
                  <a:pt x="25" y="6"/>
                </a:cubicBezTo>
                <a:cubicBezTo>
                  <a:pt x="21" y="0"/>
                  <a:pt x="10" y="9"/>
                  <a:pt x="5" y="13"/>
                </a:cubicBezTo>
                <a:cubicBezTo>
                  <a:pt x="0" y="17"/>
                  <a:pt x="14" y="15"/>
                  <a:pt x="16" y="19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îŝľîḓé">
            <a:extLst>
              <a:ext uri="{FF2B5EF4-FFF2-40B4-BE49-F238E27FC236}">
                <a16:creationId xmlns:a16="http://schemas.microsoft.com/office/drawing/2014/main" id="{9E555763-B8C1-470C-9AA3-D351D51108F9}"/>
              </a:ext>
            </a:extLst>
          </p:cNvPr>
          <p:cNvSpPr/>
          <p:nvPr/>
        </p:nvSpPr>
        <p:spPr bwMode="auto">
          <a:xfrm>
            <a:off x="3679389" y="2309491"/>
            <a:ext cx="6271" cy="5226"/>
          </a:xfrm>
          <a:custGeom>
            <a:avLst/>
            <a:gdLst>
              <a:gd name="T0" fmla="*/ 8 w 26"/>
              <a:gd name="T1" fmla="*/ 18 h 22"/>
              <a:gd name="T2" fmla="*/ 21 w 26"/>
              <a:gd name="T3" fmla="*/ 7 h 22"/>
              <a:gd name="T4" fmla="*/ 10 w 26"/>
              <a:gd name="T5" fmla="*/ 0 h 22"/>
              <a:gd name="T6" fmla="*/ 4 w 26"/>
              <a:gd name="T7" fmla="*/ 12 h 22"/>
              <a:gd name="T8" fmla="*/ 8 w 26"/>
              <a:gd name="T9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2">
                <a:moveTo>
                  <a:pt x="8" y="18"/>
                </a:moveTo>
                <a:cubicBezTo>
                  <a:pt x="14" y="22"/>
                  <a:pt x="16" y="14"/>
                  <a:pt x="21" y="7"/>
                </a:cubicBezTo>
                <a:cubicBezTo>
                  <a:pt x="26" y="0"/>
                  <a:pt x="20" y="1"/>
                  <a:pt x="10" y="0"/>
                </a:cubicBezTo>
                <a:cubicBezTo>
                  <a:pt x="0" y="0"/>
                  <a:pt x="0" y="3"/>
                  <a:pt x="4" y="12"/>
                </a:cubicBezTo>
                <a:cubicBezTo>
                  <a:pt x="4" y="12"/>
                  <a:pt x="2" y="14"/>
                  <a:pt x="8" y="18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íSļïďê">
            <a:extLst>
              <a:ext uri="{FF2B5EF4-FFF2-40B4-BE49-F238E27FC236}">
                <a16:creationId xmlns:a16="http://schemas.microsoft.com/office/drawing/2014/main" id="{6D379DAD-2534-46AA-B2BA-8CE6AB9E498E}"/>
              </a:ext>
            </a:extLst>
          </p:cNvPr>
          <p:cNvSpPr/>
          <p:nvPr/>
        </p:nvSpPr>
        <p:spPr bwMode="auto">
          <a:xfrm>
            <a:off x="3690886" y="2297994"/>
            <a:ext cx="3136" cy="4181"/>
          </a:xfrm>
          <a:custGeom>
            <a:avLst/>
            <a:gdLst>
              <a:gd name="T0" fmla="*/ 9 w 13"/>
              <a:gd name="T1" fmla="*/ 17 h 19"/>
              <a:gd name="T2" fmla="*/ 7 w 13"/>
              <a:gd name="T3" fmla="*/ 5 h 19"/>
              <a:gd name="T4" fmla="*/ 2 w 13"/>
              <a:gd name="T5" fmla="*/ 18 h 19"/>
              <a:gd name="T6" fmla="*/ 9 w 13"/>
              <a:gd name="T7" fmla="*/ 1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19">
                <a:moveTo>
                  <a:pt x="9" y="17"/>
                </a:moveTo>
                <a:cubicBezTo>
                  <a:pt x="13" y="15"/>
                  <a:pt x="12" y="10"/>
                  <a:pt x="7" y="5"/>
                </a:cubicBezTo>
                <a:cubicBezTo>
                  <a:pt x="2" y="0"/>
                  <a:pt x="0" y="11"/>
                  <a:pt x="2" y="18"/>
                </a:cubicBezTo>
                <a:cubicBezTo>
                  <a:pt x="2" y="18"/>
                  <a:pt x="6" y="19"/>
                  <a:pt x="9" y="17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ïṩlíḓé">
            <a:extLst>
              <a:ext uri="{FF2B5EF4-FFF2-40B4-BE49-F238E27FC236}">
                <a16:creationId xmlns:a16="http://schemas.microsoft.com/office/drawing/2014/main" id="{BB94A18A-FA04-42E1-9C42-0FE86F288065}"/>
              </a:ext>
            </a:extLst>
          </p:cNvPr>
          <p:cNvSpPr/>
          <p:nvPr/>
        </p:nvSpPr>
        <p:spPr bwMode="auto">
          <a:xfrm>
            <a:off x="3659008" y="2304265"/>
            <a:ext cx="47033" cy="78911"/>
          </a:xfrm>
          <a:custGeom>
            <a:avLst/>
            <a:gdLst>
              <a:gd name="T0" fmla="*/ 191 w 195"/>
              <a:gd name="T1" fmla="*/ 47 h 327"/>
              <a:gd name="T2" fmla="*/ 174 w 195"/>
              <a:gd name="T3" fmla="*/ 30 h 327"/>
              <a:gd name="T4" fmla="*/ 171 w 195"/>
              <a:gd name="T5" fmla="*/ 4 h 327"/>
              <a:gd name="T6" fmla="*/ 153 w 195"/>
              <a:gd name="T7" fmla="*/ 24 h 327"/>
              <a:gd name="T8" fmla="*/ 146 w 195"/>
              <a:gd name="T9" fmla="*/ 49 h 327"/>
              <a:gd name="T10" fmla="*/ 131 w 195"/>
              <a:gd name="T11" fmla="*/ 64 h 327"/>
              <a:gd name="T12" fmla="*/ 119 w 195"/>
              <a:gd name="T13" fmla="*/ 76 h 327"/>
              <a:gd name="T14" fmla="*/ 103 w 195"/>
              <a:gd name="T15" fmla="*/ 87 h 327"/>
              <a:gd name="T16" fmla="*/ 94 w 195"/>
              <a:gd name="T17" fmla="*/ 81 h 327"/>
              <a:gd name="T18" fmla="*/ 81 w 195"/>
              <a:gd name="T19" fmla="*/ 96 h 327"/>
              <a:gd name="T20" fmla="*/ 55 w 195"/>
              <a:gd name="T21" fmla="*/ 108 h 327"/>
              <a:gd name="T22" fmla="*/ 37 w 195"/>
              <a:gd name="T23" fmla="*/ 116 h 327"/>
              <a:gd name="T24" fmla="*/ 22 w 195"/>
              <a:gd name="T25" fmla="*/ 151 h 327"/>
              <a:gd name="T26" fmla="*/ 20 w 195"/>
              <a:gd name="T27" fmla="*/ 174 h 327"/>
              <a:gd name="T28" fmla="*/ 23 w 195"/>
              <a:gd name="T29" fmla="*/ 200 h 327"/>
              <a:gd name="T30" fmla="*/ 9 w 195"/>
              <a:gd name="T31" fmla="*/ 231 h 327"/>
              <a:gd name="T32" fmla="*/ 3 w 195"/>
              <a:gd name="T33" fmla="*/ 284 h 327"/>
              <a:gd name="T34" fmla="*/ 19 w 195"/>
              <a:gd name="T35" fmla="*/ 315 h 327"/>
              <a:gd name="T36" fmla="*/ 46 w 195"/>
              <a:gd name="T37" fmla="*/ 326 h 327"/>
              <a:gd name="T38" fmla="*/ 62 w 195"/>
              <a:gd name="T39" fmla="*/ 316 h 327"/>
              <a:gd name="T40" fmla="*/ 77 w 195"/>
              <a:gd name="T41" fmla="*/ 309 h 327"/>
              <a:gd name="T42" fmla="*/ 97 w 195"/>
              <a:gd name="T43" fmla="*/ 295 h 327"/>
              <a:gd name="T44" fmla="*/ 109 w 195"/>
              <a:gd name="T45" fmla="*/ 274 h 327"/>
              <a:gd name="T46" fmla="*/ 118 w 195"/>
              <a:gd name="T47" fmla="*/ 250 h 327"/>
              <a:gd name="T48" fmla="*/ 128 w 195"/>
              <a:gd name="T49" fmla="*/ 230 h 327"/>
              <a:gd name="T50" fmla="*/ 135 w 195"/>
              <a:gd name="T51" fmla="*/ 218 h 327"/>
              <a:gd name="T52" fmla="*/ 141 w 195"/>
              <a:gd name="T53" fmla="*/ 202 h 327"/>
              <a:gd name="T54" fmla="*/ 144 w 195"/>
              <a:gd name="T55" fmla="*/ 191 h 327"/>
              <a:gd name="T56" fmla="*/ 152 w 195"/>
              <a:gd name="T57" fmla="*/ 164 h 327"/>
              <a:gd name="T58" fmla="*/ 152 w 195"/>
              <a:gd name="T59" fmla="*/ 141 h 327"/>
              <a:gd name="T60" fmla="*/ 162 w 195"/>
              <a:gd name="T61" fmla="*/ 142 h 327"/>
              <a:gd name="T62" fmla="*/ 173 w 195"/>
              <a:gd name="T63" fmla="*/ 129 h 327"/>
              <a:gd name="T64" fmla="*/ 161 w 195"/>
              <a:gd name="T65" fmla="*/ 122 h 327"/>
              <a:gd name="T66" fmla="*/ 161 w 195"/>
              <a:gd name="T67" fmla="*/ 117 h 327"/>
              <a:gd name="T68" fmla="*/ 179 w 195"/>
              <a:gd name="T69" fmla="*/ 96 h 327"/>
              <a:gd name="T70" fmla="*/ 189 w 195"/>
              <a:gd name="T71" fmla="*/ 103 h 327"/>
              <a:gd name="T72" fmla="*/ 191 w 195"/>
              <a:gd name="T73" fmla="*/ 87 h 327"/>
              <a:gd name="T74" fmla="*/ 191 w 195"/>
              <a:gd name="T75" fmla="*/ 4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5" h="327">
                <a:moveTo>
                  <a:pt x="191" y="47"/>
                </a:moveTo>
                <a:cubicBezTo>
                  <a:pt x="191" y="36"/>
                  <a:pt x="181" y="34"/>
                  <a:pt x="174" y="30"/>
                </a:cubicBezTo>
                <a:cubicBezTo>
                  <a:pt x="166" y="27"/>
                  <a:pt x="173" y="8"/>
                  <a:pt x="171" y="4"/>
                </a:cubicBezTo>
                <a:cubicBezTo>
                  <a:pt x="168" y="0"/>
                  <a:pt x="162" y="11"/>
                  <a:pt x="153" y="24"/>
                </a:cubicBezTo>
                <a:cubicBezTo>
                  <a:pt x="143" y="38"/>
                  <a:pt x="151" y="42"/>
                  <a:pt x="146" y="49"/>
                </a:cubicBezTo>
                <a:cubicBezTo>
                  <a:pt x="141" y="56"/>
                  <a:pt x="133" y="55"/>
                  <a:pt x="131" y="64"/>
                </a:cubicBezTo>
                <a:cubicBezTo>
                  <a:pt x="130" y="72"/>
                  <a:pt x="134" y="73"/>
                  <a:pt x="119" y="76"/>
                </a:cubicBezTo>
                <a:cubicBezTo>
                  <a:pt x="104" y="80"/>
                  <a:pt x="109" y="82"/>
                  <a:pt x="103" y="87"/>
                </a:cubicBezTo>
                <a:cubicBezTo>
                  <a:pt x="98" y="92"/>
                  <a:pt x="99" y="85"/>
                  <a:pt x="94" y="81"/>
                </a:cubicBezTo>
                <a:cubicBezTo>
                  <a:pt x="89" y="77"/>
                  <a:pt x="90" y="87"/>
                  <a:pt x="81" y="96"/>
                </a:cubicBezTo>
                <a:cubicBezTo>
                  <a:pt x="73" y="105"/>
                  <a:pt x="63" y="103"/>
                  <a:pt x="55" y="108"/>
                </a:cubicBezTo>
                <a:cubicBezTo>
                  <a:pt x="48" y="112"/>
                  <a:pt x="45" y="115"/>
                  <a:pt x="37" y="116"/>
                </a:cubicBezTo>
                <a:cubicBezTo>
                  <a:pt x="29" y="117"/>
                  <a:pt x="26" y="132"/>
                  <a:pt x="22" y="151"/>
                </a:cubicBezTo>
                <a:cubicBezTo>
                  <a:pt x="22" y="151"/>
                  <a:pt x="16" y="167"/>
                  <a:pt x="20" y="174"/>
                </a:cubicBezTo>
                <a:cubicBezTo>
                  <a:pt x="24" y="181"/>
                  <a:pt x="27" y="193"/>
                  <a:pt x="23" y="200"/>
                </a:cubicBezTo>
                <a:cubicBezTo>
                  <a:pt x="18" y="207"/>
                  <a:pt x="12" y="222"/>
                  <a:pt x="9" y="231"/>
                </a:cubicBezTo>
                <a:cubicBezTo>
                  <a:pt x="7" y="240"/>
                  <a:pt x="0" y="271"/>
                  <a:pt x="3" y="284"/>
                </a:cubicBezTo>
                <a:cubicBezTo>
                  <a:pt x="5" y="298"/>
                  <a:pt x="10" y="306"/>
                  <a:pt x="19" y="315"/>
                </a:cubicBezTo>
                <a:cubicBezTo>
                  <a:pt x="29" y="323"/>
                  <a:pt x="33" y="325"/>
                  <a:pt x="46" y="326"/>
                </a:cubicBezTo>
                <a:cubicBezTo>
                  <a:pt x="60" y="327"/>
                  <a:pt x="56" y="322"/>
                  <a:pt x="62" y="316"/>
                </a:cubicBezTo>
                <a:cubicBezTo>
                  <a:pt x="68" y="310"/>
                  <a:pt x="68" y="313"/>
                  <a:pt x="77" y="309"/>
                </a:cubicBezTo>
                <a:cubicBezTo>
                  <a:pt x="86" y="306"/>
                  <a:pt x="90" y="301"/>
                  <a:pt x="97" y="295"/>
                </a:cubicBezTo>
                <a:cubicBezTo>
                  <a:pt x="104" y="289"/>
                  <a:pt x="106" y="284"/>
                  <a:pt x="109" y="274"/>
                </a:cubicBezTo>
                <a:cubicBezTo>
                  <a:pt x="112" y="264"/>
                  <a:pt x="116" y="255"/>
                  <a:pt x="118" y="250"/>
                </a:cubicBezTo>
                <a:cubicBezTo>
                  <a:pt x="120" y="244"/>
                  <a:pt x="125" y="237"/>
                  <a:pt x="128" y="230"/>
                </a:cubicBezTo>
                <a:cubicBezTo>
                  <a:pt x="132" y="223"/>
                  <a:pt x="136" y="224"/>
                  <a:pt x="135" y="218"/>
                </a:cubicBezTo>
                <a:cubicBezTo>
                  <a:pt x="135" y="213"/>
                  <a:pt x="137" y="207"/>
                  <a:pt x="141" y="202"/>
                </a:cubicBezTo>
                <a:cubicBezTo>
                  <a:pt x="144" y="197"/>
                  <a:pt x="145" y="196"/>
                  <a:pt x="144" y="191"/>
                </a:cubicBezTo>
                <a:cubicBezTo>
                  <a:pt x="143" y="186"/>
                  <a:pt x="147" y="177"/>
                  <a:pt x="152" y="164"/>
                </a:cubicBezTo>
                <a:cubicBezTo>
                  <a:pt x="158" y="152"/>
                  <a:pt x="154" y="148"/>
                  <a:pt x="152" y="141"/>
                </a:cubicBezTo>
                <a:cubicBezTo>
                  <a:pt x="151" y="134"/>
                  <a:pt x="158" y="138"/>
                  <a:pt x="162" y="142"/>
                </a:cubicBezTo>
                <a:cubicBezTo>
                  <a:pt x="167" y="147"/>
                  <a:pt x="170" y="139"/>
                  <a:pt x="173" y="129"/>
                </a:cubicBezTo>
                <a:cubicBezTo>
                  <a:pt x="176" y="120"/>
                  <a:pt x="165" y="121"/>
                  <a:pt x="161" y="122"/>
                </a:cubicBezTo>
                <a:cubicBezTo>
                  <a:pt x="158" y="124"/>
                  <a:pt x="156" y="121"/>
                  <a:pt x="161" y="117"/>
                </a:cubicBezTo>
                <a:cubicBezTo>
                  <a:pt x="166" y="113"/>
                  <a:pt x="175" y="104"/>
                  <a:pt x="179" y="96"/>
                </a:cubicBezTo>
                <a:cubicBezTo>
                  <a:pt x="183" y="88"/>
                  <a:pt x="183" y="103"/>
                  <a:pt x="189" y="103"/>
                </a:cubicBezTo>
                <a:cubicBezTo>
                  <a:pt x="195" y="104"/>
                  <a:pt x="192" y="96"/>
                  <a:pt x="191" y="87"/>
                </a:cubicBezTo>
                <a:cubicBezTo>
                  <a:pt x="190" y="78"/>
                  <a:pt x="192" y="59"/>
                  <a:pt x="191" y="47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îŝḻïḓé">
            <a:extLst>
              <a:ext uri="{FF2B5EF4-FFF2-40B4-BE49-F238E27FC236}">
                <a16:creationId xmlns:a16="http://schemas.microsoft.com/office/drawing/2014/main" id="{3E929D3C-031F-4027-87E8-B4577BAD02C2}"/>
              </a:ext>
            </a:extLst>
          </p:cNvPr>
          <p:cNvSpPr/>
          <p:nvPr/>
        </p:nvSpPr>
        <p:spPr bwMode="auto">
          <a:xfrm>
            <a:off x="3419660" y="2195566"/>
            <a:ext cx="5226" cy="8884"/>
          </a:xfrm>
          <a:custGeom>
            <a:avLst/>
            <a:gdLst>
              <a:gd name="T0" fmla="*/ 20 w 23"/>
              <a:gd name="T1" fmla="*/ 24 h 37"/>
              <a:gd name="T2" fmla="*/ 14 w 23"/>
              <a:gd name="T3" fmla="*/ 13 h 37"/>
              <a:gd name="T4" fmla="*/ 8 w 23"/>
              <a:gd name="T5" fmla="*/ 2 h 37"/>
              <a:gd name="T6" fmla="*/ 1 w 23"/>
              <a:gd name="T7" fmla="*/ 19 h 37"/>
              <a:gd name="T8" fmla="*/ 6 w 23"/>
              <a:gd name="T9" fmla="*/ 35 h 37"/>
              <a:gd name="T10" fmla="*/ 9 w 23"/>
              <a:gd name="T11" fmla="*/ 35 h 37"/>
              <a:gd name="T12" fmla="*/ 13 w 23"/>
              <a:gd name="T13" fmla="*/ 26 h 37"/>
              <a:gd name="T14" fmla="*/ 20 w 23"/>
              <a:gd name="T15" fmla="*/ 2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37">
                <a:moveTo>
                  <a:pt x="20" y="24"/>
                </a:moveTo>
                <a:cubicBezTo>
                  <a:pt x="23" y="22"/>
                  <a:pt x="18" y="14"/>
                  <a:pt x="14" y="13"/>
                </a:cubicBezTo>
                <a:cubicBezTo>
                  <a:pt x="11" y="11"/>
                  <a:pt x="11" y="4"/>
                  <a:pt x="8" y="2"/>
                </a:cubicBezTo>
                <a:cubicBezTo>
                  <a:pt x="5" y="0"/>
                  <a:pt x="0" y="10"/>
                  <a:pt x="1" y="19"/>
                </a:cubicBezTo>
                <a:cubicBezTo>
                  <a:pt x="2" y="28"/>
                  <a:pt x="2" y="28"/>
                  <a:pt x="6" y="35"/>
                </a:cubicBezTo>
                <a:cubicBezTo>
                  <a:pt x="6" y="35"/>
                  <a:pt x="6" y="37"/>
                  <a:pt x="9" y="35"/>
                </a:cubicBezTo>
                <a:cubicBezTo>
                  <a:pt x="12" y="33"/>
                  <a:pt x="10" y="30"/>
                  <a:pt x="13" y="26"/>
                </a:cubicBezTo>
                <a:cubicBezTo>
                  <a:pt x="15" y="22"/>
                  <a:pt x="16" y="26"/>
                  <a:pt x="20" y="24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iṥḷídè">
            <a:extLst>
              <a:ext uri="{FF2B5EF4-FFF2-40B4-BE49-F238E27FC236}">
                <a16:creationId xmlns:a16="http://schemas.microsoft.com/office/drawing/2014/main" id="{890E6AE7-E105-4377-9907-879DB9F212F8}"/>
              </a:ext>
            </a:extLst>
          </p:cNvPr>
          <p:cNvSpPr/>
          <p:nvPr/>
        </p:nvSpPr>
        <p:spPr bwMode="auto">
          <a:xfrm>
            <a:off x="3407641" y="2212288"/>
            <a:ext cx="4704" cy="6271"/>
          </a:xfrm>
          <a:custGeom>
            <a:avLst/>
            <a:gdLst>
              <a:gd name="T0" fmla="*/ 3 w 20"/>
              <a:gd name="T1" fmla="*/ 4 h 26"/>
              <a:gd name="T2" fmla="*/ 9 w 20"/>
              <a:gd name="T3" fmla="*/ 23 h 26"/>
              <a:gd name="T4" fmla="*/ 18 w 20"/>
              <a:gd name="T5" fmla="*/ 21 h 26"/>
              <a:gd name="T6" fmla="*/ 14 w 20"/>
              <a:gd name="T7" fmla="*/ 6 h 26"/>
              <a:gd name="T8" fmla="*/ 3 w 20"/>
              <a:gd name="T9" fmla="*/ 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6">
                <a:moveTo>
                  <a:pt x="3" y="4"/>
                </a:moveTo>
                <a:cubicBezTo>
                  <a:pt x="0" y="8"/>
                  <a:pt x="3" y="19"/>
                  <a:pt x="9" y="23"/>
                </a:cubicBezTo>
                <a:cubicBezTo>
                  <a:pt x="9" y="23"/>
                  <a:pt x="16" y="26"/>
                  <a:pt x="18" y="21"/>
                </a:cubicBezTo>
                <a:cubicBezTo>
                  <a:pt x="20" y="16"/>
                  <a:pt x="17" y="11"/>
                  <a:pt x="14" y="6"/>
                </a:cubicBezTo>
                <a:cubicBezTo>
                  <a:pt x="10" y="0"/>
                  <a:pt x="6" y="0"/>
                  <a:pt x="3" y="4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îsľiḋê">
            <a:extLst>
              <a:ext uri="{FF2B5EF4-FFF2-40B4-BE49-F238E27FC236}">
                <a16:creationId xmlns:a16="http://schemas.microsoft.com/office/drawing/2014/main" id="{1DB0895B-3C5B-4515-A79C-9215DF30555F}"/>
              </a:ext>
            </a:extLst>
          </p:cNvPr>
          <p:cNvSpPr/>
          <p:nvPr/>
        </p:nvSpPr>
        <p:spPr bwMode="auto">
          <a:xfrm>
            <a:off x="3432202" y="1837590"/>
            <a:ext cx="40240" cy="45466"/>
          </a:xfrm>
          <a:custGeom>
            <a:avLst/>
            <a:gdLst>
              <a:gd name="T0" fmla="*/ 158 w 166"/>
              <a:gd name="T1" fmla="*/ 20 h 188"/>
              <a:gd name="T2" fmla="*/ 164 w 166"/>
              <a:gd name="T3" fmla="*/ 11 h 188"/>
              <a:gd name="T4" fmla="*/ 157 w 166"/>
              <a:gd name="T5" fmla="*/ 5 h 188"/>
              <a:gd name="T6" fmla="*/ 143 w 166"/>
              <a:gd name="T7" fmla="*/ 3 h 188"/>
              <a:gd name="T8" fmla="*/ 125 w 166"/>
              <a:gd name="T9" fmla="*/ 21 h 188"/>
              <a:gd name="T10" fmla="*/ 118 w 166"/>
              <a:gd name="T11" fmla="*/ 19 h 188"/>
              <a:gd name="T12" fmla="*/ 111 w 166"/>
              <a:gd name="T13" fmla="*/ 21 h 188"/>
              <a:gd name="T14" fmla="*/ 101 w 166"/>
              <a:gd name="T15" fmla="*/ 27 h 188"/>
              <a:gd name="T16" fmla="*/ 88 w 166"/>
              <a:gd name="T17" fmla="*/ 36 h 188"/>
              <a:gd name="T18" fmla="*/ 99 w 166"/>
              <a:gd name="T19" fmla="*/ 33 h 188"/>
              <a:gd name="T20" fmla="*/ 111 w 166"/>
              <a:gd name="T21" fmla="*/ 32 h 188"/>
              <a:gd name="T22" fmla="*/ 109 w 166"/>
              <a:gd name="T23" fmla="*/ 41 h 188"/>
              <a:gd name="T24" fmla="*/ 99 w 166"/>
              <a:gd name="T25" fmla="*/ 60 h 188"/>
              <a:gd name="T26" fmla="*/ 88 w 166"/>
              <a:gd name="T27" fmla="*/ 79 h 188"/>
              <a:gd name="T28" fmla="*/ 99 w 166"/>
              <a:gd name="T29" fmla="*/ 86 h 188"/>
              <a:gd name="T30" fmla="*/ 97 w 166"/>
              <a:gd name="T31" fmla="*/ 93 h 188"/>
              <a:gd name="T32" fmla="*/ 82 w 166"/>
              <a:gd name="T33" fmla="*/ 109 h 188"/>
              <a:gd name="T34" fmla="*/ 59 w 166"/>
              <a:gd name="T35" fmla="*/ 124 h 188"/>
              <a:gd name="T36" fmla="*/ 38 w 166"/>
              <a:gd name="T37" fmla="*/ 159 h 188"/>
              <a:gd name="T38" fmla="*/ 24 w 166"/>
              <a:gd name="T39" fmla="*/ 172 h 188"/>
              <a:gd name="T40" fmla="*/ 5 w 166"/>
              <a:gd name="T41" fmla="*/ 178 h 188"/>
              <a:gd name="T42" fmla="*/ 23 w 166"/>
              <a:gd name="T43" fmla="*/ 187 h 188"/>
              <a:gd name="T44" fmla="*/ 41 w 166"/>
              <a:gd name="T45" fmla="*/ 178 h 188"/>
              <a:gd name="T46" fmla="*/ 53 w 166"/>
              <a:gd name="T47" fmla="*/ 181 h 188"/>
              <a:gd name="T48" fmla="*/ 86 w 166"/>
              <a:gd name="T49" fmla="*/ 188 h 188"/>
              <a:gd name="T50" fmla="*/ 107 w 166"/>
              <a:gd name="T51" fmla="*/ 187 h 188"/>
              <a:gd name="T52" fmla="*/ 116 w 166"/>
              <a:gd name="T53" fmla="*/ 178 h 188"/>
              <a:gd name="T54" fmla="*/ 116 w 166"/>
              <a:gd name="T55" fmla="*/ 167 h 188"/>
              <a:gd name="T56" fmla="*/ 135 w 166"/>
              <a:gd name="T57" fmla="*/ 159 h 188"/>
              <a:gd name="T58" fmla="*/ 142 w 166"/>
              <a:gd name="T59" fmla="*/ 148 h 188"/>
              <a:gd name="T60" fmla="*/ 156 w 166"/>
              <a:gd name="T61" fmla="*/ 139 h 188"/>
              <a:gd name="T62" fmla="*/ 158 w 166"/>
              <a:gd name="T63" fmla="*/ 126 h 188"/>
              <a:gd name="T64" fmla="*/ 147 w 166"/>
              <a:gd name="T65" fmla="*/ 119 h 188"/>
              <a:gd name="T66" fmla="*/ 139 w 166"/>
              <a:gd name="T67" fmla="*/ 108 h 188"/>
              <a:gd name="T68" fmla="*/ 142 w 166"/>
              <a:gd name="T69" fmla="*/ 96 h 188"/>
              <a:gd name="T70" fmla="*/ 134 w 166"/>
              <a:gd name="T71" fmla="*/ 96 h 188"/>
              <a:gd name="T72" fmla="*/ 143 w 166"/>
              <a:gd name="T73" fmla="*/ 76 h 188"/>
              <a:gd name="T74" fmla="*/ 138 w 166"/>
              <a:gd name="T75" fmla="*/ 69 h 188"/>
              <a:gd name="T76" fmla="*/ 152 w 166"/>
              <a:gd name="T77" fmla="*/ 53 h 188"/>
              <a:gd name="T78" fmla="*/ 161 w 166"/>
              <a:gd name="T79" fmla="*/ 31 h 188"/>
              <a:gd name="T80" fmla="*/ 155 w 166"/>
              <a:gd name="T81" fmla="*/ 27 h 188"/>
              <a:gd name="T82" fmla="*/ 158 w 166"/>
              <a:gd name="T83" fmla="*/ 2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6" h="188">
                <a:moveTo>
                  <a:pt x="158" y="20"/>
                </a:moveTo>
                <a:cubicBezTo>
                  <a:pt x="164" y="17"/>
                  <a:pt x="166" y="10"/>
                  <a:pt x="164" y="11"/>
                </a:cubicBezTo>
                <a:cubicBezTo>
                  <a:pt x="163" y="12"/>
                  <a:pt x="158" y="7"/>
                  <a:pt x="157" y="5"/>
                </a:cubicBezTo>
                <a:cubicBezTo>
                  <a:pt x="156" y="3"/>
                  <a:pt x="150" y="0"/>
                  <a:pt x="143" y="3"/>
                </a:cubicBezTo>
                <a:cubicBezTo>
                  <a:pt x="136" y="5"/>
                  <a:pt x="128" y="17"/>
                  <a:pt x="125" y="21"/>
                </a:cubicBezTo>
                <a:cubicBezTo>
                  <a:pt x="122" y="24"/>
                  <a:pt x="119" y="21"/>
                  <a:pt x="118" y="19"/>
                </a:cubicBezTo>
                <a:cubicBezTo>
                  <a:pt x="117" y="17"/>
                  <a:pt x="112" y="19"/>
                  <a:pt x="111" y="21"/>
                </a:cubicBezTo>
                <a:cubicBezTo>
                  <a:pt x="109" y="23"/>
                  <a:pt x="104" y="26"/>
                  <a:pt x="101" y="27"/>
                </a:cubicBezTo>
                <a:cubicBezTo>
                  <a:pt x="97" y="29"/>
                  <a:pt x="92" y="31"/>
                  <a:pt x="88" y="36"/>
                </a:cubicBezTo>
                <a:cubicBezTo>
                  <a:pt x="84" y="40"/>
                  <a:pt x="94" y="36"/>
                  <a:pt x="99" y="33"/>
                </a:cubicBezTo>
                <a:cubicBezTo>
                  <a:pt x="104" y="31"/>
                  <a:pt x="108" y="31"/>
                  <a:pt x="111" y="32"/>
                </a:cubicBezTo>
                <a:cubicBezTo>
                  <a:pt x="115" y="33"/>
                  <a:pt x="111" y="37"/>
                  <a:pt x="109" y="41"/>
                </a:cubicBezTo>
                <a:cubicBezTo>
                  <a:pt x="108" y="45"/>
                  <a:pt x="100" y="55"/>
                  <a:pt x="99" y="60"/>
                </a:cubicBezTo>
                <a:cubicBezTo>
                  <a:pt x="97" y="66"/>
                  <a:pt x="88" y="77"/>
                  <a:pt x="88" y="79"/>
                </a:cubicBezTo>
                <a:cubicBezTo>
                  <a:pt x="90" y="81"/>
                  <a:pt x="97" y="84"/>
                  <a:pt x="99" y="86"/>
                </a:cubicBezTo>
                <a:cubicBezTo>
                  <a:pt x="101" y="87"/>
                  <a:pt x="101" y="90"/>
                  <a:pt x="97" y="93"/>
                </a:cubicBezTo>
                <a:cubicBezTo>
                  <a:pt x="92" y="95"/>
                  <a:pt x="86" y="103"/>
                  <a:pt x="82" y="109"/>
                </a:cubicBezTo>
                <a:cubicBezTo>
                  <a:pt x="78" y="116"/>
                  <a:pt x="64" y="120"/>
                  <a:pt x="59" y="124"/>
                </a:cubicBezTo>
                <a:cubicBezTo>
                  <a:pt x="54" y="128"/>
                  <a:pt x="44" y="148"/>
                  <a:pt x="38" y="159"/>
                </a:cubicBezTo>
                <a:cubicBezTo>
                  <a:pt x="31" y="169"/>
                  <a:pt x="33" y="169"/>
                  <a:pt x="24" y="172"/>
                </a:cubicBezTo>
                <a:cubicBezTo>
                  <a:pt x="14" y="176"/>
                  <a:pt x="9" y="173"/>
                  <a:pt x="5" y="178"/>
                </a:cubicBezTo>
                <a:cubicBezTo>
                  <a:pt x="0" y="182"/>
                  <a:pt x="15" y="187"/>
                  <a:pt x="23" y="187"/>
                </a:cubicBezTo>
                <a:cubicBezTo>
                  <a:pt x="30" y="186"/>
                  <a:pt x="32" y="183"/>
                  <a:pt x="41" y="178"/>
                </a:cubicBezTo>
                <a:cubicBezTo>
                  <a:pt x="49" y="172"/>
                  <a:pt x="47" y="178"/>
                  <a:pt x="53" y="181"/>
                </a:cubicBezTo>
                <a:cubicBezTo>
                  <a:pt x="60" y="183"/>
                  <a:pt x="76" y="188"/>
                  <a:pt x="86" y="188"/>
                </a:cubicBezTo>
                <a:cubicBezTo>
                  <a:pt x="95" y="188"/>
                  <a:pt x="95" y="187"/>
                  <a:pt x="107" y="187"/>
                </a:cubicBezTo>
                <a:cubicBezTo>
                  <a:pt x="107" y="187"/>
                  <a:pt x="116" y="181"/>
                  <a:pt x="116" y="178"/>
                </a:cubicBezTo>
                <a:cubicBezTo>
                  <a:pt x="116" y="174"/>
                  <a:pt x="113" y="172"/>
                  <a:pt x="116" y="167"/>
                </a:cubicBezTo>
                <a:cubicBezTo>
                  <a:pt x="119" y="161"/>
                  <a:pt x="125" y="162"/>
                  <a:pt x="135" y="159"/>
                </a:cubicBezTo>
                <a:cubicBezTo>
                  <a:pt x="144" y="156"/>
                  <a:pt x="141" y="153"/>
                  <a:pt x="142" y="148"/>
                </a:cubicBezTo>
                <a:cubicBezTo>
                  <a:pt x="144" y="143"/>
                  <a:pt x="149" y="143"/>
                  <a:pt x="156" y="139"/>
                </a:cubicBezTo>
                <a:cubicBezTo>
                  <a:pt x="163" y="135"/>
                  <a:pt x="161" y="131"/>
                  <a:pt x="158" y="126"/>
                </a:cubicBezTo>
                <a:cubicBezTo>
                  <a:pt x="155" y="121"/>
                  <a:pt x="151" y="124"/>
                  <a:pt x="147" y="119"/>
                </a:cubicBezTo>
                <a:cubicBezTo>
                  <a:pt x="142" y="114"/>
                  <a:pt x="141" y="112"/>
                  <a:pt x="139" y="108"/>
                </a:cubicBezTo>
                <a:cubicBezTo>
                  <a:pt x="137" y="104"/>
                  <a:pt x="144" y="100"/>
                  <a:pt x="142" y="96"/>
                </a:cubicBezTo>
                <a:cubicBezTo>
                  <a:pt x="141" y="92"/>
                  <a:pt x="136" y="99"/>
                  <a:pt x="134" y="96"/>
                </a:cubicBezTo>
                <a:cubicBezTo>
                  <a:pt x="132" y="94"/>
                  <a:pt x="141" y="82"/>
                  <a:pt x="143" y="76"/>
                </a:cubicBezTo>
                <a:cubicBezTo>
                  <a:pt x="145" y="71"/>
                  <a:pt x="141" y="72"/>
                  <a:pt x="138" y="69"/>
                </a:cubicBezTo>
                <a:cubicBezTo>
                  <a:pt x="136" y="65"/>
                  <a:pt x="149" y="57"/>
                  <a:pt x="152" y="53"/>
                </a:cubicBezTo>
                <a:cubicBezTo>
                  <a:pt x="155" y="49"/>
                  <a:pt x="161" y="34"/>
                  <a:pt x="161" y="31"/>
                </a:cubicBezTo>
                <a:cubicBezTo>
                  <a:pt x="160" y="29"/>
                  <a:pt x="158" y="27"/>
                  <a:pt x="155" y="27"/>
                </a:cubicBezTo>
                <a:cubicBezTo>
                  <a:pt x="151" y="27"/>
                  <a:pt x="153" y="22"/>
                  <a:pt x="158" y="2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ïsḻïḑé">
            <a:extLst>
              <a:ext uri="{FF2B5EF4-FFF2-40B4-BE49-F238E27FC236}">
                <a16:creationId xmlns:a16="http://schemas.microsoft.com/office/drawing/2014/main" id="{520DC2D1-DA5E-4257-94E2-3839CCCB81E7}"/>
              </a:ext>
            </a:extLst>
          </p:cNvPr>
          <p:cNvSpPr/>
          <p:nvPr/>
        </p:nvSpPr>
        <p:spPr bwMode="auto">
          <a:xfrm>
            <a:off x="3426977" y="1851699"/>
            <a:ext cx="24562" cy="21426"/>
          </a:xfrm>
          <a:custGeom>
            <a:avLst/>
            <a:gdLst>
              <a:gd name="T0" fmla="*/ 19 w 101"/>
              <a:gd name="T1" fmla="*/ 79 h 88"/>
              <a:gd name="T2" fmla="*/ 32 w 101"/>
              <a:gd name="T3" fmla="*/ 81 h 88"/>
              <a:gd name="T4" fmla="*/ 45 w 101"/>
              <a:gd name="T5" fmla="*/ 80 h 88"/>
              <a:gd name="T6" fmla="*/ 48 w 101"/>
              <a:gd name="T7" fmla="*/ 78 h 88"/>
              <a:gd name="T8" fmla="*/ 54 w 101"/>
              <a:gd name="T9" fmla="*/ 67 h 88"/>
              <a:gd name="T10" fmla="*/ 72 w 101"/>
              <a:gd name="T11" fmla="*/ 45 h 88"/>
              <a:gd name="T12" fmla="*/ 86 w 101"/>
              <a:gd name="T13" fmla="*/ 32 h 88"/>
              <a:gd name="T14" fmla="*/ 98 w 101"/>
              <a:gd name="T15" fmla="*/ 24 h 88"/>
              <a:gd name="T16" fmla="*/ 97 w 101"/>
              <a:gd name="T17" fmla="*/ 12 h 88"/>
              <a:gd name="T18" fmla="*/ 87 w 101"/>
              <a:gd name="T19" fmla="*/ 12 h 88"/>
              <a:gd name="T20" fmla="*/ 86 w 101"/>
              <a:gd name="T21" fmla="*/ 3 h 88"/>
              <a:gd name="T22" fmla="*/ 75 w 101"/>
              <a:gd name="T23" fmla="*/ 5 h 88"/>
              <a:gd name="T24" fmla="*/ 63 w 101"/>
              <a:gd name="T25" fmla="*/ 20 h 88"/>
              <a:gd name="T26" fmla="*/ 54 w 101"/>
              <a:gd name="T27" fmla="*/ 19 h 88"/>
              <a:gd name="T28" fmla="*/ 42 w 101"/>
              <a:gd name="T29" fmla="*/ 20 h 88"/>
              <a:gd name="T30" fmla="*/ 38 w 101"/>
              <a:gd name="T31" fmla="*/ 34 h 88"/>
              <a:gd name="T32" fmla="*/ 24 w 101"/>
              <a:gd name="T33" fmla="*/ 56 h 88"/>
              <a:gd name="T34" fmla="*/ 13 w 101"/>
              <a:gd name="T35" fmla="*/ 52 h 88"/>
              <a:gd name="T36" fmla="*/ 1 w 101"/>
              <a:gd name="T37" fmla="*/ 70 h 88"/>
              <a:gd name="T38" fmla="*/ 5 w 101"/>
              <a:gd name="T39" fmla="*/ 84 h 88"/>
              <a:gd name="T40" fmla="*/ 19 w 101"/>
              <a:gd name="T41" fmla="*/ 79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1" h="88">
                <a:moveTo>
                  <a:pt x="19" y="79"/>
                </a:moveTo>
                <a:cubicBezTo>
                  <a:pt x="26" y="79"/>
                  <a:pt x="26" y="82"/>
                  <a:pt x="32" y="81"/>
                </a:cubicBezTo>
                <a:cubicBezTo>
                  <a:pt x="38" y="80"/>
                  <a:pt x="40" y="79"/>
                  <a:pt x="45" y="80"/>
                </a:cubicBezTo>
                <a:cubicBezTo>
                  <a:pt x="45" y="80"/>
                  <a:pt x="47" y="80"/>
                  <a:pt x="48" y="78"/>
                </a:cubicBezTo>
                <a:cubicBezTo>
                  <a:pt x="50" y="77"/>
                  <a:pt x="52" y="71"/>
                  <a:pt x="54" y="67"/>
                </a:cubicBezTo>
                <a:cubicBezTo>
                  <a:pt x="57" y="63"/>
                  <a:pt x="69" y="51"/>
                  <a:pt x="72" y="45"/>
                </a:cubicBezTo>
                <a:cubicBezTo>
                  <a:pt x="74" y="38"/>
                  <a:pt x="78" y="37"/>
                  <a:pt x="86" y="32"/>
                </a:cubicBezTo>
                <a:cubicBezTo>
                  <a:pt x="93" y="28"/>
                  <a:pt x="95" y="27"/>
                  <a:pt x="98" y="24"/>
                </a:cubicBezTo>
                <a:cubicBezTo>
                  <a:pt x="101" y="21"/>
                  <a:pt x="100" y="16"/>
                  <a:pt x="97" y="12"/>
                </a:cubicBezTo>
                <a:cubicBezTo>
                  <a:pt x="95" y="7"/>
                  <a:pt x="91" y="14"/>
                  <a:pt x="87" y="12"/>
                </a:cubicBezTo>
                <a:cubicBezTo>
                  <a:pt x="84" y="11"/>
                  <a:pt x="88" y="6"/>
                  <a:pt x="86" y="3"/>
                </a:cubicBezTo>
                <a:cubicBezTo>
                  <a:pt x="84" y="0"/>
                  <a:pt x="82" y="3"/>
                  <a:pt x="75" y="5"/>
                </a:cubicBezTo>
                <a:cubicBezTo>
                  <a:pt x="68" y="7"/>
                  <a:pt x="68" y="12"/>
                  <a:pt x="63" y="20"/>
                </a:cubicBezTo>
                <a:cubicBezTo>
                  <a:pt x="58" y="27"/>
                  <a:pt x="56" y="24"/>
                  <a:pt x="54" y="19"/>
                </a:cubicBezTo>
                <a:cubicBezTo>
                  <a:pt x="52" y="15"/>
                  <a:pt x="51" y="15"/>
                  <a:pt x="42" y="20"/>
                </a:cubicBezTo>
                <a:cubicBezTo>
                  <a:pt x="32" y="25"/>
                  <a:pt x="41" y="27"/>
                  <a:pt x="38" y="34"/>
                </a:cubicBezTo>
                <a:cubicBezTo>
                  <a:pt x="35" y="42"/>
                  <a:pt x="30" y="45"/>
                  <a:pt x="24" y="56"/>
                </a:cubicBezTo>
                <a:cubicBezTo>
                  <a:pt x="17" y="67"/>
                  <a:pt x="18" y="51"/>
                  <a:pt x="13" y="52"/>
                </a:cubicBezTo>
                <a:cubicBezTo>
                  <a:pt x="9" y="53"/>
                  <a:pt x="2" y="66"/>
                  <a:pt x="1" y="70"/>
                </a:cubicBezTo>
                <a:cubicBezTo>
                  <a:pt x="0" y="75"/>
                  <a:pt x="1" y="79"/>
                  <a:pt x="5" y="84"/>
                </a:cubicBezTo>
                <a:cubicBezTo>
                  <a:pt x="8" y="88"/>
                  <a:pt x="11" y="80"/>
                  <a:pt x="19" y="79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iṥḷîḋè">
            <a:extLst>
              <a:ext uri="{FF2B5EF4-FFF2-40B4-BE49-F238E27FC236}">
                <a16:creationId xmlns:a16="http://schemas.microsoft.com/office/drawing/2014/main" id="{1C1C0B1D-8873-49BC-A7FC-30D88EABA4E6}"/>
              </a:ext>
            </a:extLst>
          </p:cNvPr>
          <p:cNvSpPr/>
          <p:nvPr/>
        </p:nvSpPr>
        <p:spPr bwMode="auto">
          <a:xfrm>
            <a:off x="3423841" y="1865287"/>
            <a:ext cx="3658" cy="4181"/>
          </a:xfrm>
          <a:custGeom>
            <a:avLst/>
            <a:gdLst>
              <a:gd name="T0" fmla="*/ 5 w 16"/>
              <a:gd name="T1" fmla="*/ 11 h 18"/>
              <a:gd name="T2" fmla="*/ 7 w 16"/>
              <a:gd name="T3" fmla="*/ 18 h 18"/>
              <a:gd name="T4" fmla="*/ 15 w 16"/>
              <a:gd name="T5" fmla="*/ 5 h 18"/>
              <a:gd name="T6" fmla="*/ 5 w 16"/>
              <a:gd name="T7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18">
                <a:moveTo>
                  <a:pt x="5" y="11"/>
                </a:moveTo>
                <a:cubicBezTo>
                  <a:pt x="0" y="15"/>
                  <a:pt x="4" y="17"/>
                  <a:pt x="7" y="18"/>
                </a:cubicBezTo>
                <a:cubicBezTo>
                  <a:pt x="7" y="18"/>
                  <a:pt x="15" y="9"/>
                  <a:pt x="15" y="5"/>
                </a:cubicBezTo>
                <a:cubicBezTo>
                  <a:pt x="16" y="0"/>
                  <a:pt x="11" y="7"/>
                  <a:pt x="5" y="1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iṡḻîḓê">
            <a:extLst>
              <a:ext uri="{FF2B5EF4-FFF2-40B4-BE49-F238E27FC236}">
                <a16:creationId xmlns:a16="http://schemas.microsoft.com/office/drawing/2014/main" id="{FD994BF9-C124-42FC-AC90-F201E630A473}"/>
              </a:ext>
            </a:extLst>
          </p:cNvPr>
          <p:cNvSpPr/>
          <p:nvPr/>
        </p:nvSpPr>
        <p:spPr bwMode="auto">
          <a:xfrm>
            <a:off x="3452583" y="1841247"/>
            <a:ext cx="3136" cy="3136"/>
          </a:xfrm>
          <a:custGeom>
            <a:avLst/>
            <a:gdLst>
              <a:gd name="T0" fmla="*/ 8 w 11"/>
              <a:gd name="T1" fmla="*/ 11 h 12"/>
              <a:gd name="T2" fmla="*/ 11 w 11"/>
              <a:gd name="T3" fmla="*/ 3 h 12"/>
              <a:gd name="T4" fmla="*/ 4 w 11"/>
              <a:gd name="T5" fmla="*/ 6 h 12"/>
              <a:gd name="T6" fmla="*/ 8 w 11"/>
              <a:gd name="T7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2">
                <a:moveTo>
                  <a:pt x="8" y="11"/>
                </a:moveTo>
                <a:cubicBezTo>
                  <a:pt x="8" y="11"/>
                  <a:pt x="10" y="5"/>
                  <a:pt x="11" y="3"/>
                </a:cubicBezTo>
                <a:cubicBezTo>
                  <a:pt x="11" y="0"/>
                  <a:pt x="8" y="4"/>
                  <a:pt x="4" y="6"/>
                </a:cubicBezTo>
                <a:cubicBezTo>
                  <a:pt x="0" y="9"/>
                  <a:pt x="5" y="12"/>
                  <a:pt x="8" y="1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ṣ1îḑe">
            <a:extLst>
              <a:ext uri="{FF2B5EF4-FFF2-40B4-BE49-F238E27FC236}">
                <a16:creationId xmlns:a16="http://schemas.microsoft.com/office/drawing/2014/main" id="{D97A05A6-9516-4578-9F87-0D8EB0EFD1EB}"/>
              </a:ext>
            </a:extLst>
          </p:cNvPr>
          <p:cNvSpPr/>
          <p:nvPr/>
        </p:nvSpPr>
        <p:spPr bwMode="auto">
          <a:xfrm>
            <a:off x="3456242" y="1841247"/>
            <a:ext cx="2613" cy="2090"/>
          </a:xfrm>
          <a:custGeom>
            <a:avLst/>
            <a:gdLst>
              <a:gd name="T0" fmla="*/ 7 w 10"/>
              <a:gd name="T1" fmla="*/ 5 h 8"/>
              <a:gd name="T2" fmla="*/ 8 w 10"/>
              <a:gd name="T3" fmla="*/ 0 h 8"/>
              <a:gd name="T4" fmla="*/ 0 w 10"/>
              <a:gd name="T5" fmla="*/ 6 h 8"/>
              <a:gd name="T6" fmla="*/ 7 w 10"/>
              <a:gd name="T7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8">
                <a:moveTo>
                  <a:pt x="7" y="5"/>
                </a:moveTo>
                <a:cubicBezTo>
                  <a:pt x="10" y="3"/>
                  <a:pt x="8" y="0"/>
                  <a:pt x="8" y="0"/>
                </a:cubicBezTo>
                <a:cubicBezTo>
                  <a:pt x="8" y="0"/>
                  <a:pt x="0" y="2"/>
                  <a:pt x="0" y="6"/>
                </a:cubicBezTo>
                <a:cubicBezTo>
                  <a:pt x="0" y="6"/>
                  <a:pt x="3" y="8"/>
                  <a:pt x="7" y="5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ï$1idê">
            <a:extLst>
              <a:ext uri="{FF2B5EF4-FFF2-40B4-BE49-F238E27FC236}">
                <a16:creationId xmlns:a16="http://schemas.microsoft.com/office/drawing/2014/main" id="{915166A7-5F74-4B2F-86AB-3DF7393F96FC}"/>
              </a:ext>
            </a:extLst>
          </p:cNvPr>
          <p:cNvSpPr/>
          <p:nvPr/>
        </p:nvSpPr>
        <p:spPr bwMode="auto">
          <a:xfrm>
            <a:off x="3458855" y="1834977"/>
            <a:ext cx="5749" cy="6271"/>
          </a:xfrm>
          <a:custGeom>
            <a:avLst/>
            <a:gdLst>
              <a:gd name="T0" fmla="*/ 2 w 25"/>
              <a:gd name="T1" fmla="*/ 26 h 26"/>
              <a:gd name="T2" fmla="*/ 11 w 25"/>
              <a:gd name="T3" fmla="*/ 22 h 26"/>
              <a:gd name="T4" fmla="*/ 23 w 25"/>
              <a:gd name="T5" fmla="*/ 7 h 26"/>
              <a:gd name="T6" fmla="*/ 15 w 25"/>
              <a:gd name="T7" fmla="*/ 7 h 26"/>
              <a:gd name="T8" fmla="*/ 5 w 25"/>
              <a:gd name="T9" fmla="*/ 15 h 26"/>
              <a:gd name="T10" fmla="*/ 1 w 25"/>
              <a:gd name="T11" fmla="*/ 24 h 26"/>
              <a:gd name="T12" fmla="*/ 2 w 25"/>
              <a:gd name="T1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26">
                <a:moveTo>
                  <a:pt x="2" y="26"/>
                </a:moveTo>
                <a:cubicBezTo>
                  <a:pt x="3" y="25"/>
                  <a:pt x="8" y="24"/>
                  <a:pt x="11" y="22"/>
                </a:cubicBezTo>
                <a:cubicBezTo>
                  <a:pt x="15" y="20"/>
                  <a:pt x="21" y="15"/>
                  <a:pt x="23" y="7"/>
                </a:cubicBezTo>
                <a:cubicBezTo>
                  <a:pt x="25" y="0"/>
                  <a:pt x="19" y="5"/>
                  <a:pt x="15" y="7"/>
                </a:cubicBezTo>
                <a:cubicBezTo>
                  <a:pt x="12" y="9"/>
                  <a:pt x="7" y="12"/>
                  <a:pt x="5" y="15"/>
                </a:cubicBezTo>
                <a:cubicBezTo>
                  <a:pt x="4" y="18"/>
                  <a:pt x="2" y="21"/>
                  <a:pt x="1" y="24"/>
                </a:cubicBezTo>
                <a:cubicBezTo>
                  <a:pt x="1" y="24"/>
                  <a:pt x="0" y="26"/>
                  <a:pt x="2" y="26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îṧlíḑé">
            <a:extLst>
              <a:ext uri="{FF2B5EF4-FFF2-40B4-BE49-F238E27FC236}">
                <a16:creationId xmlns:a16="http://schemas.microsoft.com/office/drawing/2014/main" id="{C0D2F574-B8A5-4998-BFA0-CF8D3A818EAA}"/>
              </a:ext>
            </a:extLst>
          </p:cNvPr>
          <p:cNvSpPr/>
          <p:nvPr/>
        </p:nvSpPr>
        <p:spPr bwMode="auto">
          <a:xfrm>
            <a:off x="3474010" y="1836022"/>
            <a:ext cx="3136" cy="2613"/>
          </a:xfrm>
          <a:custGeom>
            <a:avLst/>
            <a:gdLst>
              <a:gd name="T0" fmla="*/ 9 w 13"/>
              <a:gd name="T1" fmla="*/ 1 h 11"/>
              <a:gd name="T2" fmla="*/ 0 w 13"/>
              <a:gd name="T3" fmla="*/ 11 h 11"/>
              <a:gd name="T4" fmla="*/ 11 w 13"/>
              <a:gd name="T5" fmla="*/ 3 h 11"/>
              <a:gd name="T6" fmla="*/ 9 w 13"/>
              <a:gd name="T7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11">
                <a:moveTo>
                  <a:pt x="9" y="1"/>
                </a:moveTo>
                <a:cubicBezTo>
                  <a:pt x="7" y="2"/>
                  <a:pt x="0" y="5"/>
                  <a:pt x="0" y="11"/>
                </a:cubicBezTo>
                <a:cubicBezTo>
                  <a:pt x="0" y="11"/>
                  <a:pt x="8" y="5"/>
                  <a:pt x="11" y="3"/>
                </a:cubicBezTo>
                <a:cubicBezTo>
                  <a:pt x="13" y="1"/>
                  <a:pt x="11" y="0"/>
                  <a:pt x="9" y="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ïŝ1iďe">
            <a:extLst>
              <a:ext uri="{FF2B5EF4-FFF2-40B4-BE49-F238E27FC236}">
                <a16:creationId xmlns:a16="http://schemas.microsoft.com/office/drawing/2014/main" id="{54000FD9-6763-4631-911E-112A419379A9}"/>
              </a:ext>
            </a:extLst>
          </p:cNvPr>
          <p:cNvSpPr/>
          <p:nvPr/>
        </p:nvSpPr>
        <p:spPr bwMode="auto">
          <a:xfrm>
            <a:off x="3481326" y="1827660"/>
            <a:ext cx="7316" cy="7839"/>
          </a:xfrm>
          <a:custGeom>
            <a:avLst/>
            <a:gdLst>
              <a:gd name="T0" fmla="*/ 10 w 29"/>
              <a:gd name="T1" fmla="*/ 9 h 33"/>
              <a:gd name="T2" fmla="*/ 7 w 29"/>
              <a:gd name="T3" fmla="*/ 23 h 33"/>
              <a:gd name="T4" fmla="*/ 3 w 29"/>
              <a:gd name="T5" fmla="*/ 33 h 33"/>
              <a:gd name="T6" fmla="*/ 12 w 29"/>
              <a:gd name="T7" fmla="*/ 27 h 33"/>
              <a:gd name="T8" fmla="*/ 26 w 29"/>
              <a:gd name="T9" fmla="*/ 17 h 33"/>
              <a:gd name="T10" fmla="*/ 27 w 29"/>
              <a:gd name="T11" fmla="*/ 6 h 33"/>
              <a:gd name="T12" fmla="*/ 10 w 29"/>
              <a:gd name="T13" fmla="*/ 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3">
                <a:moveTo>
                  <a:pt x="10" y="9"/>
                </a:moveTo>
                <a:cubicBezTo>
                  <a:pt x="9" y="12"/>
                  <a:pt x="10" y="16"/>
                  <a:pt x="7" y="23"/>
                </a:cubicBezTo>
                <a:cubicBezTo>
                  <a:pt x="3" y="31"/>
                  <a:pt x="0" y="30"/>
                  <a:pt x="3" y="33"/>
                </a:cubicBezTo>
                <a:cubicBezTo>
                  <a:pt x="3" y="33"/>
                  <a:pt x="9" y="29"/>
                  <a:pt x="12" y="27"/>
                </a:cubicBezTo>
                <a:cubicBezTo>
                  <a:pt x="16" y="24"/>
                  <a:pt x="22" y="19"/>
                  <a:pt x="26" y="17"/>
                </a:cubicBezTo>
                <a:cubicBezTo>
                  <a:pt x="29" y="14"/>
                  <a:pt x="27" y="11"/>
                  <a:pt x="27" y="6"/>
                </a:cubicBezTo>
                <a:cubicBezTo>
                  <a:pt x="27" y="0"/>
                  <a:pt x="11" y="7"/>
                  <a:pt x="10" y="9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ïṩlídé">
            <a:extLst>
              <a:ext uri="{FF2B5EF4-FFF2-40B4-BE49-F238E27FC236}">
                <a16:creationId xmlns:a16="http://schemas.microsoft.com/office/drawing/2014/main" id="{2524B7D4-DE24-40E8-95DB-D364958B27FE}"/>
              </a:ext>
            </a:extLst>
          </p:cNvPr>
          <p:cNvSpPr/>
          <p:nvPr/>
        </p:nvSpPr>
        <p:spPr bwMode="auto">
          <a:xfrm>
            <a:off x="3648556" y="1789511"/>
            <a:ext cx="8884" cy="3136"/>
          </a:xfrm>
          <a:custGeom>
            <a:avLst/>
            <a:gdLst>
              <a:gd name="T0" fmla="*/ 4 w 38"/>
              <a:gd name="T1" fmla="*/ 8 h 13"/>
              <a:gd name="T2" fmla="*/ 23 w 38"/>
              <a:gd name="T3" fmla="*/ 13 h 13"/>
              <a:gd name="T4" fmla="*/ 33 w 38"/>
              <a:gd name="T5" fmla="*/ 11 h 13"/>
              <a:gd name="T6" fmla="*/ 27 w 38"/>
              <a:gd name="T7" fmla="*/ 8 h 13"/>
              <a:gd name="T8" fmla="*/ 9 w 38"/>
              <a:gd name="T9" fmla="*/ 1 h 13"/>
              <a:gd name="T10" fmla="*/ 4 w 38"/>
              <a:gd name="T11" fmla="*/ 8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" h="13">
                <a:moveTo>
                  <a:pt x="4" y="8"/>
                </a:moveTo>
                <a:cubicBezTo>
                  <a:pt x="7" y="12"/>
                  <a:pt x="17" y="12"/>
                  <a:pt x="23" y="13"/>
                </a:cubicBezTo>
                <a:cubicBezTo>
                  <a:pt x="23" y="13"/>
                  <a:pt x="28" y="12"/>
                  <a:pt x="33" y="11"/>
                </a:cubicBezTo>
                <a:cubicBezTo>
                  <a:pt x="38" y="10"/>
                  <a:pt x="34" y="9"/>
                  <a:pt x="27" y="8"/>
                </a:cubicBezTo>
                <a:cubicBezTo>
                  <a:pt x="20" y="7"/>
                  <a:pt x="14" y="3"/>
                  <a:pt x="9" y="1"/>
                </a:cubicBezTo>
                <a:cubicBezTo>
                  <a:pt x="4" y="0"/>
                  <a:pt x="0" y="4"/>
                  <a:pt x="4" y="8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ísľídé">
            <a:extLst>
              <a:ext uri="{FF2B5EF4-FFF2-40B4-BE49-F238E27FC236}">
                <a16:creationId xmlns:a16="http://schemas.microsoft.com/office/drawing/2014/main" id="{1EA134B3-8B31-427E-9243-A7DF3ED44592}"/>
              </a:ext>
            </a:extLst>
          </p:cNvPr>
          <p:cNvSpPr/>
          <p:nvPr/>
        </p:nvSpPr>
        <p:spPr bwMode="auto">
          <a:xfrm>
            <a:off x="3630265" y="1781149"/>
            <a:ext cx="17246" cy="9929"/>
          </a:xfrm>
          <a:custGeom>
            <a:avLst/>
            <a:gdLst>
              <a:gd name="T0" fmla="*/ 55 w 71"/>
              <a:gd name="T1" fmla="*/ 27 h 40"/>
              <a:gd name="T2" fmla="*/ 43 w 71"/>
              <a:gd name="T3" fmla="*/ 19 h 40"/>
              <a:gd name="T4" fmla="*/ 34 w 71"/>
              <a:gd name="T5" fmla="*/ 4 h 40"/>
              <a:gd name="T6" fmla="*/ 18 w 71"/>
              <a:gd name="T7" fmla="*/ 2 h 40"/>
              <a:gd name="T8" fmla="*/ 4 w 71"/>
              <a:gd name="T9" fmla="*/ 9 h 40"/>
              <a:gd name="T10" fmla="*/ 3 w 71"/>
              <a:gd name="T11" fmla="*/ 18 h 40"/>
              <a:gd name="T12" fmla="*/ 6 w 71"/>
              <a:gd name="T13" fmla="*/ 26 h 40"/>
              <a:gd name="T14" fmla="*/ 15 w 71"/>
              <a:gd name="T15" fmla="*/ 31 h 40"/>
              <a:gd name="T16" fmla="*/ 19 w 71"/>
              <a:gd name="T17" fmla="*/ 38 h 40"/>
              <a:gd name="T18" fmla="*/ 30 w 71"/>
              <a:gd name="T19" fmla="*/ 36 h 40"/>
              <a:gd name="T20" fmla="*/ 34 w 71"/>
              <a:gd name="T21" fmla="*/ 31 h 40"/>
              <a:gd name="T22" fmla="*/ 43 w 71"/>
              <a:gd name="T23" fmla="*/ 39 h 40"/>
              <a:gd name="T24" fmla="*/ 62 w 71"/>
              <a:gd name="T25" fmla="*/ 36 h 40"/>
              <a:gd name="T26" fmla="*/ 68 w 71"/>
              <a:gd name="T27" fmla="*/ 33 h 40"/>
              <a:gd name="T28" fmla="*/ 55 w 71"/>
              <a:gd name="T29" fmla="*/ 27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1" h="40">
                <a:moveTo>
                  <a:pt x="55" y="27"/>
                </a:moveTo>
                <a:cubicBezTo>
                  <a:pt x="50" y="26"/>
                  <a:pt x="48" y="24"/>
                  <a:pt x="43" y="19"/>
                </a:cubicBezTo>
                <a:cubicBezTo>
                  <a:pt x="39" y="13"/>
                  <a:pt x="36" y="8"/>
                  <a:pt x="34" y="4"/>
                </a:cubicBezTo>
                <a:cubicBezTo>
                  <a:pt x="32" y="0"/>
                  <a:pt x="26" y="2"/>
                  <a:pt x="18" y="2"/>
                </a:cubicBezTo>
                <a:cubicBezTo>
                  <a:pt x="11" y="2"/>
                  <a:pt x="6" y="5"/>
                  <a:pt x="4" y="9"/>
                </a:cubicBezTo>
                <a:cubicBezTo>
                  <a:pt x="1" y="14"/>
                  <a:pt x="6" y="17"/>
                  <a:pt x="3" y="18"/>
                </a:cubicBezTo>
                <a:cubicBezTo>
                  <a:pt x="0" y="19"/>
                  <a:pt x="2" y="23"/>
                  <a:pt x="6" y="26"/>
                </a:cubicBezTo>
                <a:cubicBezTo>
                  <a:pt x="9" y="30"/>
                  <a:pt x="13" y="28"/>
                  <a:pt x="15" y="31"/>
                </a:cubicBezTo>
                <a:cubicBezTo>
                  <a:pt x="18" y="34"/>
                  <a:pt x="15" y="37"/>
                  <a:pt x="19" y="38"/>
                </a:cubicBezTo>
                <a:cubicBezTo>
                  <a:pt x="23" y="40"/>
                  <a:pt x="26" y="38"/>
                  <a:pt x="30" y="36"/>
                </a:cubicBezTo>
                <a:cubicBezTo>
                  <a:pt x="33" y="33"/>
                  <a:pt x="29" y="30"/>
                  <a:pt x="34" y="31"/>
                </a:cubicBezTo>
                <a:cubicBezTo>
                  <a:pt x="39" y="32"/>
                  <a:pt x="34" y="39"/>
                  <a:pt x="43" y="39"/>
                </a:cubicBezTo>
                <a:cubicBezTo>
                  <a:pt x="43" y="39"/>
                  <a:pt x="54" y="37"/>
                  <a:pt x="62" y="36"/>
                </a:cubicBezTo>
                <a:cubicBezTo>
                  <a:pt x="71" y="35"/>
                  <a:pt x="67" y="35"/>
                  <a:pt x="68" y="33"/>
                </a:cubicBezTo>
                <a:cubicBezTo>
                  <a:pt x="69" y="30"/>
                  <a:pt x="61" y="28"/>
                  <a:pt x="55" y="27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ïsļîdè">
            <a:extLst>
              <a:ext uri="{FF2B5EF4-FFF2-40B4-BE49-F238E27FC236}">
                <a16:creationId xmlns:a16="http://schemas.microsoft.com/office/drawing/2014/main" id="{6CEC6DF3-49ED-4066-B823-826C1FDB0F80}"/>
              </a:ext>
            </a:extLst>
          </p:cNvPr>
          <p:cNvSpPr/>
          <p:nvPr/>
        </p:nvSpPr>
        <p:spPr bwMode="auto">
          <a:xfrm>
            <a:off x="3629743" y="1766517"/>
            <a:ext cx="22994" cy="15155"/>
          </a:xfrm>
          <a:custGeom>
            <a:avLst/>
            <a:gdLst>
              <a:gd name="T0" fmla="*/ 10 w 96"/>
              <a:gd name="T1" fmla="*/ 45 h 62"/>
              <a:gd name="T2" fmla="*/ 4 w 96"/>
              <a:gd name="T3" fmla="*/ 57 h 62"/>
              <a:gd name="T4" fmla="*/ 21 w 96"/>
              <a:gd name="T5" fmla="*/ 56 h 62"/>
              <a:gd name="T6" fmla="*/ 35 w 96"/>
              <a:gd name="T7" fmla="*/ 57 h 62"/>
              <a:gd name="T8" fmla="*/ 38 w 96"/>
              <a:gd name="T9" fmla="*/ 50 h 62"/>
              <a:gd name="T10" fmla="*/ 55 w 96"/>
              <a:gd name="T11" fmla="*/ 46 h 62"/>
              <a:gd name="T12" fmla="*/ 49 w 96"/>
              <a:gd name="T13" fmla="*/ 39 h 62"/>
              <a:gd name="T14" fmla="*/ 61 w 96"/>
              <a:gd name="T15" fmla="*/ 30 h 62"/>
              <a:gd name="T16" fmla="*/ 58 w 96"/>
              <a:gd name="T17" fmla="*/ 20 h 62"/>
              <a:gd name="T18" fmla="*/ 70 w 96"/>
              <a:gd name="T19" fmla="*/ 16 h 62"/>
              <a:gd name="T20" fmla="*/ 77 w 96"/>
              <a:gd name="T21" fmla="*/ 10 h 62"/>
              <a:gd name="T22" fmla="*/ 88 w 96"/>
              <a:gd name="T23" fmla="*/ 14 h 62"/>
              <a:gd name="T24" fmla="*/ 83 w 96"/>
              <a:gd name="T25" fmla="*/ 7 h 62"/>
              <a:gd name="T26" fmla="*/ 68 w 96"/>
              <a:gd name="T27" fmla="*/ 7 h 62"/>
              <a:gd name="T28" fmla="*/ 57 w 96"/>
              <a:gd name="T29" fmla="*/ 3 h 62"/>
              <a:gd name="T30" fmla="*/ 51 w 96"/>
              <a:gd name="T31" fmla="*/ 7 h 62"/>
              <a:gd name="T32" fmla="*/ 43 w 96"/>
              <a:gd name="T33" fmla="*/ 13 h 62"/>
              <a:gd name="T34" fmla="*/ 28 w 96"/>
              <a:gd name="T35" fmla="*/ 17 h 62"/>
              <a:gd name="T36" fmla="*/ 30 w 96"/>
              <a:gd name="T37" fmla="*/ 30 h 62"/>
              <a:gd name="T38" fmla="*/ 16 w 96"/>
              <a:gd name="T39" fmla="*/ 34 h 62"/>
              <a:gd name="T40" fmla="*/ 4 w 96"/>
              <a:gd name="T41" fmla="*/ 37 h 62"/>
              <a:gd name="T42" fmla="*/ 10 w 96"/>
              <a:gd name="T43" fmla="*/ 45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62">
                <a:moveTo>
                  <a:pt x="10" y="45"/>
                </a:moveTo>
                <a:cubicBezTo>
                  <a:pt x="13" y="49"/>
                  <a:pt x="8" y="52"/>
                  <a:pt x="4" y="57"/>
                </a:cubicBezTo>
                <a:cubicBezTo>
                  <a:pt x="0" y="62"/>
                  <a:pt x="15" y="58"/>
                  <a:pt x="21" y="56"/>
                </a:cubicBezTo>
                <a:cubicBezTo>
                  <a:pt x="21" y="56"/>
                  <a:pt x="33" y="56"/>
                  <a:pt x="35" y="57"/>
                </a:cubicBezTo>
                <a:cubicBezTo>
                  <a:pt x="37" y="58"/>
                  <a:pt x="37" y="55"/>
                  <a:pt x="38" y="50"/>
                </a:cubicBezTo>
                <a:cubicBezTo>
                  <a:pt x="39" y="45"/>
                  <a:pt x="47" y="47"/>
                  <a:pt x="55" y="46"/>
                </a:cubicBezTo>
                <a:cubicBezTo>
                  <a:pt x="62" y="44"/>
                  <a:pt x="52" y="42"/>
                  <a:pt x="49" y="39"/>
                </a:cubicBezTo>
                <a:cubicBezTo>
                  <a:pt x="46" y="35"/>
                  <a:pt x="55" y="32"/>
                  <a:pt x="61" y="30"/>
                </a:cubicBezTo>
                <a:cubicBezTo>
                  <a:pt x="67" y="27"/>
                  <a:pt x="60" y="23"/>
                  <a:pt x="58" y="20"/>
                </a:cubicBezTo>
                <a:cubicBezTo>
                  <a:pt x="56" y="18"/>
                  <a:pt x="63" y="18"/>
                  <a:pt x="70" y="16"/>
                </a:cubicBezTo>
                <a:cubicBezTo>
                  <a:pt x="76" y="14"/>
                  <a:pt x="77" y="15"/>
                  <a:pt x="77" y="10"/>
                </a:cubicBezTo>
                <a:cubicBezTo>
                  <a:pt x="76" y="6"/>
                  <a:pt x="80" y="14"/>
                  <a:pt x="88" y="14"/>
                </a:cubicBezTo>
                <a:cubicBezTo>
                  <a:pt x="96" y="14"/>
                  <a:pt x="85" y="9"/>
                  <a:pt x="83" y="7"/>
                </a:cubicBezTo>
                <a:cubicBezTo>
                  <a:pt x="80" y="5"/>
                  <a:pt x="72" y="7"/>
                  <a:pt x="68" y="7"/>
                </a:cubicBezTo>
                <a:cubicBezTo>
                  <a:pt x="64" y="7"/>
                  <a:pt x="59" y="5"/>
                  <a:pt x="57" y="3"/>
                </a:cubicBezTo>
                <a:cubicBezTo>
                  <a:pt x="54" y="0"/>
                  <a:pt x="54" y="3"/>
                  <a:pt x="51" y="7"/>
                </a:cubicBezTo>
                <a:cubicBezTo>
                  <a:pt x="47" y="10"/>
                  <a:pt x="45" y="14"/>
                  <a:pt x="43" y="13"/>
                </a:cubicBezTo>
                <a:cubicBezTo>
                  <a:pt x="41" y="13"/>
                  <a:pt x="32" y="15"/>
                  <a:pt x="28" y="17"/>
                </a:cubicBezTo>
                <a:cubicBezTo>
                  <a:pt x="24" y="20"/>
                  <a:pt x="32" y="26"/>
                  <a:pt x="30" y="30"/>
                </a:cubicBezTo>
                <a:cubicBezTo>
                  <a:pt x="27" y="35"/>
                  <a:pt x="24" y="34"/>
                  <a:pt x="16" y="34"/>
                </a:cubicBezTo>
                <a:cubicBezTo>
                  <a:pt x="9" y="33"/>
                  <a:pt x="8" y="35"/>
                  <a:pt x="4" y="37"/>
                </a:cubicBezTo>
                <a:cubicBezTo>
                  <a:pt x="0" y="40"/>
                  <a:pt x="8" y="41"/>
                  <a:pt x="10" y="45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îṧļïdé">
            <a:extLst>
              <a:ext uri="{FF2B5EF4-FFF2-40B4-BE49-F238E27FC236}">
                <a16:creationId xmlns:a16="http://schemas.microsoft.com/office/drawing/2014/main" id="{55DCF017-40CB-4C1F-8BB8-EE90D6168715}"/>
              </a:ext>
            </a:extLst>
          </p:cNvPr>
          <p:cNvSpPr/>
          <p:nvPr/>
        </p:nvSpPr>
        <p:spPr bwMode="auto">
          <a:xfrm>
            <a:off x="3455719" y="1797872"/>
            <a:ext cx="25607" cy="13065"/>
          </a:xfrm>
          <a:custGeom>
            <a:avLst/>
            <a:gdLst>
              <a:gd name="T0" fmla="*/ 104 w 107"/>
              <a:gd name="T1" fmla="*/ 6 h 54"/>
              <a:gd name="T2" fmla="*/ 85 w 107"/>
              <a:gd name="T3" fmla="*/ 2 h 54"/>
              <a:gd name="T4" fmla="*/ 65 w 107"/>
              <a:gd name="T5" fmla="*/ 9 h 54"/>
              <a:gd name="T6" fmla="*/ 53 w 107"/>
              <a:gd name="T7" fmla="*/ 6 h 54"/>
              <a:gd name="T8" fmla="*/ 26 w 107"/>
              <a:gd name="T9" fmla="*/ 22 h 54"/>
              <a:gd name="T10" fmla="*/ 3 w 107"/>
              <a:gd name="T11" fmla="*/ 46 h 54"/>
              <a:gd name="T12" fmla="*/ 23 w 107"/>
              <a:gd name="T13" fmla="*/ 52 h 54"/>
              <a:gd name="T14" fmla="*/ 40 w 107"/>
              <a:gd name="T15" fmla="*/ 54 h 54"/>
              <a:gd name="T16" fmla="*/ 54 w 107"/>
              <a:gd name="T17" fmla="*/ 47 h 54"/>
              <a:gd name="T18" fmla="*/ 75 w 107"/>
              <a:gd name="T19" fmla="*/ 44 h 54"/>
              <a:gd name="T20" fmla="*/ 93 w 107"/>
              <a:gd name="T21" fmla="*/ 31 h 54"/>
              <a:gd name="T22" fmla="*/ 104 w 107"/>
              <a:gd name="T23" fmla="*/ 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7" h="54">
                <a:moveTo>
                  <a:pt x="104" y="6"/>
                </a:moveTo>
                <a:cubicBezTo>
                  <a:pt x="107" y="0"/>
                  <a:pt x="89" y="2"/>
                  <a:pt x="85" y="2"/>
                </a:cubicBezTo>
                <a:cubicBezTo>
                  <a:pt x="81" y="1"/>
                  <a:pt x="75" y="8"/>
                  <a:pt x="65" y="9"/>
                </a:cubicBezTo>
                <a:cubicBezTo>
                  <a:pt x="56" y="9"/>
                  <a:pt x="59" y="4"/>
                  <a:pt x="53" y="6"/>
                </a:cubicBezTo>
                <a:cubicBezTo>
                  <a:pt x="46" y="7"/>
                  <a:pt x="32" y="14"/>
                  <a:pt x="26" y="22"/>
                </a:cubicBezTo>
                <a:cubicBezTo>
                  <a:pt x="19" y="30"/>
                  <a:pt x="0" y="44"/>
                  <a:pt x="3" y="46"/>
                </a:cubicBezTo>
                <a:cubicBezTo>
                  <a:pt x="7" y="47"/>
                  <a:pt x="14" y="51"/>
                  <a:pt x="23" y="52"/>
                </a:cubicBezTo>
                <a:cubicBezTo>
                  <a:pt x="32" y="52"/>
                  <a:pt x="32" y="54"/>
                  <a:pt x="40" y="54"/>
                </a:cubicBezTo>
                <a:cubicBezTo>
                  <a:pt x="47" y="54"/>
                  <a:pt x="49" y="49"/>
                  <a:pt x="54" y="47"/>
                </a:cubicBezTo>
                <a:cubicBezTo>
                  <a:pt x="59" y="45"/>
                  <a:pt x="61" y="49"/>
                  <a:pt x="75" y="44"/>
                </a:cubicBezTo>
                <a:cubicBezTo>
                  <a:pt x="75" y="44"/>
                  <a:pt x="87" y="37"/>
                  <a:pt x="93" y="31"/>
                </a:cubicBezTo>
                <a:cubicBezTo>
                  <a:pt x="99" y="24"/>
                  <a:pt x="101" y="13"/>
                  <a:pt x="104" y="6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işḷíḓe">
            <a:extLst>
              <a:ext uri="{FF2B5EF4-FFF2-40B4-BE49-F238E27FC236}">
                <a16:creationId xmlns:a16="http://schemas.microsoft.com/office/drawing/2014/main" id="{85620962-DC1C-4744-98C7-395F05642E66}"/>
              </a:ext>
            </a:extLst>
          </p:cNvPr>
          <p:cNvSpPr/>
          <p:nvPr/>
        </p:nvSpPr>
        <p:spPr bwMode="auto">
          <a:xfrm>
            <a:off x="3420183" y="1744568"/>
            <a:ext cx="145803" cy="59576"/>
          </a:xfrm>
          <a:custGeom>
            <a:avLst/>
            <a:gdLst>
              <a:gd name="T0" fmla="*/ 5 w 605"/>
              <a:gd name="T1" fmla="*/ 245 h 247"/>
              <a:gd name="T2" fmla="*/ 50 w 605"/>
              <a:gd name="T3" fmla="*/ 220 h 247"/>
              <a:gd name="T4" fmla="*/ 81 w 605"/>
              <a:gd name="T5" fmla="*/ 208 h 247"/>
              <a:gd name="T6" fmla="*/ 97 w 605"/>
              <a:gd name="T7" fmla="*/ 195 h 247"/>
              <a:gd name="T8" fmla="*/ 126 w 605"/>
              <a:gd name="T9" fmla="*/ 189 h 247"/>
              <a:gd name="T10" fmla="*/ 149 w 605"/>
              <a:gd name="T11" fmla="*/ 182 h 247"/>
              <a:gd name="T12" fmla="*/ 158 w 605"/>
              <a:gd name="T13" fmla="*/ 183 h 247"/>
              <a:gd name="T14" fmla="*/ 186 w 605"/>
              <a:gd name="T15" fmla="*/ 171 h 247"/>
              <a:gd name="T16" fmla="*/ 220 w 605"/>
              <a:gd name="T17" fmla="*/ 163 h 247"/>
              <a:gd name="T18" fmla="*/ 237 w 605"/>
              <a:gd name="T19" fmla="*/ 163 h 247"/>
              <a:gd name="T20" fmla="*/ 250 w 605"/>
              <a:gd name="T21" fmla="*/ 167 h 247"/>
              <a:gd name="T22" fmla="*/ 272 w 605"/>
              <a:gd name="T23" fmla="*/ 161 h 247"/>
              <a:gd name="T24" fmla="*/ 276 w 605"/>
              <a:gd name="T25" fmla="*/ 165 h 247"/>
              <a:gd name="T26" fmla="*/ 287 w 605"/>
              <a:gd name="T27" fmla="*/ 153 h 247"/>
              <a:gd name="T28" fmla="*/ 290 w 605"/>
              <a:gd name="T29" fmla="*/ 145 h 247"/>
              <a:gd name="T30" fmla="*/ 308 w 605"/>
              <a:gd name="T31" fmla="*/ 140 h 247"/>
              <a:gd name="T32" fmla="*/ 320 w 605"/>
              <a:gd name="T33" fmla="*/ 142 h 247"/>
              <a:gd name="T34" fmla="*/ 366 w 605"/>
              <a:gd name="T35" fmla="*/ 114 h 247"/>
              <a:gd name="T36" fmla="*/ 373 w 605"/>
              <a:gd name="T37" fmla="*/ 119 h 247"/>
              <a:gd name="T38" fmla="*/ 397 w 605"/>
              <a:gd name="T39" fmla="*/ 105 h 247"/>
              <a:gd name="T40" fmla="*/ 413 w 605"/>
              <a:gd name="T41" fmla="*/ 99 h 247"/>
              <a:gd name="T42" fmla="*/ 430 w 605"/>
              <a:gd name="T43" fmla="*/ 89 h 247"/>
              <a:gd name="T44" fmla="*/ 461 w 605"/>
              <a:gd name="T45" fmla="*/ 76 h 247"/>
              <a:gd name="T46" fmla="*/ 482 w 605"/>
              <a:gd name="T47" fmla="*/ 65 h 247"/>
              <a:gd name="T48" fmla="*/ 507 w 605"/>
              <a:gd name="T49" fmla="*/ 54 h 247"/>
              <a:gd name="T50" fmla="*/ 536 w 605"/>
              <a:gd name="T51" fmla="*/ 46 h 247"/>
              <a:gd name="T52" fmla="*/ 577 w 605"/>
              <a:gd name="T53" fmla="*/ 30 h 247"/>
              <a:gd name="T54" fmla="*/ 603 w 605"/>
              <a:gd name="T55" fmla="*/ 24 h 247"/>
              <a:gd name="T56" fmla="*/ 573 w 605"/>
              <a:gd name="T57" fmla="*/ 10 h 247"/>
              <a:gd name="T58" fmla="*/ 531 w 605"/>
              <a:gd name="T59" fmla="*/ 8 h 247"/>
              <a:gd name="T60" fmla="*/ 505 w 605"/>
              <a:gd name="T61" fmla="*/ 3 h 247"/>
              <a:gd name="T62" fmla="*/ 462 w 605"/>
              <a:gd name="T63" fmla="*/ 5 h 247"/>
              <a:gd name="T64" fmla="*/ 418 w 605"/>
              <a:gd name="T65" fmla="*/ 16 h 247"/>
              <a:gd name="T66" fmla="*/ 390 w 605"/>
              <a:gd name="T67" fmla="*/ 31 h 247"/>
              <a:gd name="T68" fmla="*/ 370 w 605"/>
              <a:gd name="T69" fmla="*/ 41 h 247"/>
              <a:gd name="T70" fmla="*/ 301 w 605"/>
              <a:gd name="T71" fmla="*/ 70 h 247"/>
              <a:gd name="T72" fmla="*/ 267 w 605"/>
              <a:gd name="T73" fmla="*/ 83 h 247"/>
              <a:gd name="T74" fmla="*/ 202 w 605"/>
              <a:gd name="T75" fmla="*/ 109 h 247"/>
              <a:gd name="T76" fmla="*/ 148 w 605"/>
              <a:gd name="T77" fmla="*/ 134 h 247"/>
              <a:gd name="T78" fmla="*/ 100 w 605"/>
              <a:gd name="T79" fmla="*/ 158 h 247"/>
              <a:gd name="T80" fmla="*/ 39 w 605"/>
              <a:gd name="T81" fmla="*/ 195 h 247"/>
              <a:gd name="T82" fmla="*/ 6 w 605"/>
              <a:gd name="T83" fmla="*/ 234 h 247"/>
              <a:gd name="T84" fmla="*/ 5 w 605"/>
              <a:gd name="T85" fmla="*/ 245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5" h="247">
                <a:moveTo>
                  <a:pt x="5" y="245"/>
                </a:moveTo>
                <a:cubicBezTo>
                  <a:pt x="11" y="242"/>
                  <a:pt x="44" y="224"/>
                  <a:pt x="50" y="220"/>
                </a:cubicBezTo>
                <a:cubicBezTo>
                  <a:pt x="57" y="217"/>
                  <a:pt x="75" y="212"/>
                  <a:pt x="81" y="208"/>
                </a:cubicBezTo>
                <a:cubicBezTo>
                  <a:pt x="87" y="203"/>
                  <a:pt x="89" y="197"/>
                  <a:pt x="97" y="195"/>
                </a:cubicBezTo>
                <a:cubicBezTo>
                  <a:pt x="106" y="193"/>
                  <a:pt x="119" y="193"/>
                  <a:pt x="126" y="189"/>
                </a:cubicBezTo>
                <a:cubicBezTo>
                  <a:pt x="133" y="186"/>
                  <a:pt x="149" y="182"/>
                  <a:pt x="149" y="182"/>
                </a:cubicBezTo>
                <a:cubicBezTo>
                  <a:pt x="149" y="182"/>
                  <a:pt x="152" y="187"/>
                  <a:pt x="158" y="183"/>
                </a:cubicBezTo>
                <a:cubicBezTo>
                  <a:pt x="165" y="180"/>
                  <a:pt x="180" y="174"/>
                  <a:pt x="186" y="171"/>
                </a:cubicBezTo>
                <a:cubicBezTo>
                  <a:pt x="192" y="168"/>
                  <a:pt x="216" y="165"/>
                  <a:pt x="220" y="163"/>
                </a:cubicBezTo>
                <a:cubicBezTo>
                  <a:pt x="225" y="162"/>
                  <a:pt x="235" y="160"/>
                  <a:pt x="237" y="163"/>
                </a:cubicBezTo>
                <a:cubicBezTo>
                  <a:pt x="239" y="167"/>
                  <a:pt x="245" y="169"/>
                  <a:pt x="250" y="167"/>
                </a:cubicBezTo>
                <a:cubicBezTo>
                  <a:pt x="254" y="166"/>
                  <a:pt x="272" y="161"/>
                  <a:pt x="272" y="161"/>
                </a:cubicBezTo>
                <a:cubicBezTo>
                  <a:pt x="276" y="165"/>
                  <a:pt x="276" y="165"/>
                  <a:pt x="276" y="165"/>
                </a:cubicBezTo>
                <a:cubicBezTo>
                  <a:pt x="285" y="161"/>
                  <a:pt x="293" y="156"/>
                  <a:pt x="287" y="153"/>
                </a:cubicBezTo>
                <a:cubicBezTo>
                  <a:pt x="282" y="151"/>
                  <a:pt x="285" y="148"/>
                  <a:pt x="290" y="145"/>
                </a:cubicBezTo>
                <a:cubicBezTo>
                  <a:pt x="294" y="142"/>
                  <a:pt x="310" y="137"/>
                  <a:pt x="308" y="140"/>
                </a:cubicBezTo>
                <a:cubicBezTo>
                  <a:pt x="305" y="143"/>
                  <a:pt x="309" y="148"/>
                  <a:pt x="320" y="142"/>
                </a:cubicBezTo>
                <a:cubicBezTo>
                  <a:pt x="331" y="135"/>
                  <a:pt x="363" y="113"/>
                  <a:pt x="366" y="114"/>
                </a:cubicBezTo>
                <a:cubicBezTo>
                  <a:pt x="368" y="115"/>
                  <a:pt x="367" y="122"/>
                  <a:pt x="373" y="119"/>
                </a:cubicBezTo>
                <a:cubicBezTo>
                  <a:pt x="379" y="116"/>
                  <a:pt x="392" y="107"/>
                  <a:pt x="397" y="105"/>
                </a:cubicBezTo>
                <a:cubicBezTo>
                  <a:pt x="402" y="102"/>
                  <a:pt x="413" y="102"/>
                  <a:pt x="413" y="99"/>
                </a:cubicBezTo>
                <a:cubicBezTo>
                  <a:pt x="413" y="95"/>
                  <a:pt x="426" y="88"/>
                  <a:pt x="430" y="89"/>
                </a:cubicBezTo>
                <a:cubicBezTo>
                  <a:pt x="433" y="89"/>
                  <a:pt x="457" y="78"/>
                  <a:pt x="461" y="76"/>
                </a:cubicBezTo>
                <a:cubicBezTo>
                  <a:pt x="464" y="74"/>
                  <a:pt x="477" y="69"/>
                  <a:pt x="482" y="65"/>
                </a:cubicBezTo>
                <a:cubicBezTo>
                  <a:pt x="487" y="61"/>
                  <a:pt x="497" y="57"/>
                  <a:pt x="507" y="54"/>
                </a:cubicBezTo>
                <a:cubicBezTo>
                  <a:pt x="517" y="51"/>
                  <a:pt x="522" y="52"/>
                  <a:pt x="536" y="46"/>
                </a:cubicBezTo>
                <a:cubicBezTo>
                  <a:pt x="550" y="40"/>
                  <a:pt x="571" y="30"/>
                  <a:pt x="577" y="30"/>
                </a:cubicBezTo>
                <a:cubicBezTo>
                  <a:pt x="583" y="30"/>
                  <a:pt x="605" y="29"/>
                  <a:pt x="603" y="24"/>
                </a:cubicBezTo>
                <a:cubicBezTo>
                  <a:pt x="601" y="18"/>
                  <a:pt x="584" y="14"/>
                  <a:pt x="573" y="10"/>
                </a:cubicBezTo>
                <a:cubicBezTo>
                  <a:pt x="562" y="6"/>
                  <a:pt x="547" y="9"/>
                  <a:pt x="531" y="8"/>
                </a:cubicBezTo>
                <a:cubicBezTo>
                  <a:pt x="515" y="6"/>
                  <a:pt x="525" y="7"/>
                  <a:pt x="505" y="3"/>
                </a:cubicBezTo>
                <a:cubicBezTo>
                  <a:pt x="484" y="0"/>
                  <a:pt x="470" y="4"/>
                  <a:pt x="462" y="5"/>
                </a:cubicBezTo>
                <a:cubicBezTo>
                  <a:pt x="453" y="7"/>
                  <a:pt x="428" y="11"/>
                  <a:pt x="418" y="16"/>
                </a:cubicBezTo>
                <a:cubicBezTo>
                  <a:pt x="408" y="20"/>
                  <a:pt x="392" y="25"/>
                  <a:pt x="390" y="31"/>
                </a:cubicBezTo>
                <a:cubicBezTo>
                  <a:pt x="388" y="37"/>
                  <a:pt x="387" y="36"/>
                  <a:pt x="370" y="41"/>
                </a:cubicBezTo>
                <a:cubicBezTo>
                  <a:pt x="353" y="46"/>
                  <a:pt x="308" y="66"/>
                  <a:pt x="301" y="70"/>
                </a:cubicBezTo>
                <a:cubicBezTo>
                  <a:pt x="293" y="74"/>
                  <a:pt x="277" y="77"/>
                  <a:pt x="267" y="83"/>
                </a:cubicBezTo>
                <a:cubicBezTo>
                  <a:pt x="257" y="88"/>
                  <a:pt x="219" y="100"/>
                  <a:pt x="202" y="109"/>
                </a:cubicBezTo>
                <a:cubicBezTo>
                  <a:pt x="185" y="118"/>
                  <a:pt x="162" y="126"/>
                  <a:pt x="148" y="134"/>
                </a:cubicBezTo>
                <a:cubicBezTo>
                  <a:pt x="133" y="142"/>
                  <a:pt x="119" y="147"/>
                  <a:pt x="100" y="158"/>
                </a:cubicBezTo>
                <a:cubicBezTo>
                  <a:pt x="81" y="169"/>
                  <a:pt x="51" y="188"/>
                  <a:pt x="39" y="195"/>
                </a:cubicBezTo>
                <a:cubicBezTo>
                  <a:pt x="27" y="202"/>
                  <a:pt x="11" y="229"/>
                  <a:pt x="6" y="234"/>
                </a:cubicBezTo>
                <a:cubicBezTo>
                  <a:pt x="1" y="239"/>
                  <a:pt x="0" y="247"/>
                  <a:pt x="5" y="245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ŝļïḓe">
            <a:extLst>
              <a:ext uri="{FF2B5EF4-FFF2-40B4-BE49-F238E27FC236}">
                <a16:creationId xmlns:a16="http://schemas.microsoft.com/office/drawing/2014/main" id="{B9A1ADE9-5996-454B-8B33-BFA9A4D8FA19}"/>
              </a:ext>
            </a:extLst>
          </p:cNvPr>
          <p:cNvSpPr/>
          <p:nvPr/>
        </p:nvSpPr>
        <p:spPr bwMode="auto">
          <a:xfrm>
            <a:off x="3565464" y="1763904"/>
            <a:ext cx="19858" cy="10974"/>
          </a:xfrm>
          <a:custGeom>
            <a:avLst/>
            <a:gdLst>
              <a:gd name="T0" fmla="*/ 17 w 82"/>
              <a:gd name="T1" fmla="*/ 21 h 46"/>
              <a:gd name="T2" fmla="*/ 21 w 82"/>
              <a:gd name="T3" fmla="*/ 23 h 46"/>
              <a:gd name="T4" fmla="*/ 18 w 82"/>
              <a:gd name="T5" fmla="*/ 37 h 46"/>
              <a:gd name="T6" fmla="*/ 34 w 82"/>
              <a:gd name="T7" fmla="*/ 39 h 46"/>
              <a:gd name="T8" fmla="*/ 36 w 82"/>
              <a:gd name="T9" fmla="*/ 28 h 46"/>
              <a:gd name="T10" fmla="*/ 53 w 82"/>
              <a:gd name="T11" fmla="*/ 18 h 46"/>
              <a:gd name="T12" fmla="*/ 76 w 82"/>
              <a:gd name="T13" fmla="*/ 8 h 46"/>
              <a:gd name="T14" fmla="*/ 35 w 82"/>
              <a:gd name="T15" fmla="*/ 5 h 46"/>
              <a:gd name="T16" fmla="*/ 33 w 82"/>
              <a:gd name="T17" fmla="*/ 16 h 46"/>
              <a:gd name="T18" fmla="*/ 26 w 82"/>
              <a:gd name="T19" fmla="*/ 13 h 46"/>
              <a:gd name="T20" fmla="*/ 19 w 82"/>
              <a:gd name="T21" fmla="*/ 8 h 46"/>
              <a:gd name="T22" fmla="*/ 12 w 82"/>
              <a:gd name="T23" fmla="*/ 4 h 46"/>
              <a:gd name="T24" fmla="*/ 7 w 82"/>
              <a:gd name="T25" fmla="*/ 20 h 46"/>
              <a:gd name="T26" fmla="*/ 17 w 82"/>
              <a:gd name="T27" fmla="*/ 21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2" h="46">
                <a:moveTo>
                  <a:pt x="17" y="21"/>
                </a:moveTo>
                <a:cubicBezTo>
                  <a:pt x="22" y="17"/>
                  <a:pt x="16" y="23"/>
                  <a:pt x="21" y="23"/>
                </a:cubicBezTo>
                <a:cubicBezTo>
                  <a:pt x="25" y="23"/>
                  <a:pt x="23" y="29"/>
                  <a:pt x="18" y="37"/>
                </a:cubicBezTo>
                <a:cubicBezTo>
                  <a:pt x="12" y="46"/>
                  <a:pt x="23" y="45"/>
                  <a:pt x="34" y="39"/>
                </a:cubicBezTo>
                <a:cubicBezTo>
                  <a:pt x="34" y="39"/>
                  <a:pt x="37" y="32"/>
                  <a:pt x="36" y="28"/>
                </a:cubicBezTo>
                <a:cubicBezTo>
                  <a:pt x="35" y="24"/>
                  <a:pt x="46" y="22"/>
                  <a:pt x="53" y="18"/>
                </a:cubicBezTo>
                <a:cubicBezTo>
                  <a:pt x="59" y="14"/>
                  <a:pt x="70" y="12"/>
                  <a:pt x="76" y="8"/>
                </a:cubicBezTo>
                <a:cubicBezTo>
                  <a:pt x="82" y="3"/>
                  <a:pt x="39" y="3"/>
                  <a:pt x="35" y="5"/>
                </a:cubicBezTo>
                <a:cubicBezTo>
                  <a:pt x="30" y="6"/>
                  <a:pt x="36" y="14"/>
                  <a:pt x="33" y="16"/>
                </a:cubicBezTo>
                <a:cubicBezTo>
                  <a:pt x="31" y="18"/>
                  <a:pt x="29" y="13"/>
                  <a:pt x="26" y="13"/>
                </a:cubicBezTo>
                <a:cubicBezTo>
                  <a:pt x="24" y="14"/>
                  <a:pt x="19" y="16"/>
                  <a:pt x="19" y="8"/>
                </a:cubicBezTo>
                <a:cubicBezTo>
                  <a:pt x="19" y="0"/>
                  <a:pt x="17" y="2"/>
                  <a:pt x="12" y="4"/>
                </a:cubicBezTo>
                <a:cubicBezTo>
                  <a:pt x="7" y="6"/>
                  <a:pt x="14" y="11"/>
                  <a:pt x="7" y="20"/>
                </a:cubicBezTo>
                <a:cubicBezTo>
                  <a:pt x="0" y="28"/>
                  <a:pt x="12" y="24"/>
                  <a:pt x="17" y="2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iṩ1íďê">
            <a:extLst>
              <a:ext uri="{FF2B5EF4-FFF2-40B4-BE49-F238E27FC236}">
                <a16:creationId xmlns:a16="http://schemas.microsoft.com/office/drawing/2014/main" id="{319910BA-1E21-4143-B0E1-4977A1C5F5D2}"/>
              </a:ext>
            </a:extLst>
          </p:cNvPr>
          <p:cNvSpPr/>
          <p:nvPr/>
        </p:nvSpPr>
        <p:spPr bwMode="auto">
          <a:xfrm>
            <a:off x="3576961" y="1769130"/>
            <a:ext cx="9407" cy="3136"/>
          </a:xfrm>
          <a:custGeom>
            <a:avLst/>
            <a:gdLst>
              <a:gd name="T0" fmla="*/ 15 w 39"/>
              <a:gd name="T1" fmla="*/ 2 h 14"/>
              <a:gd name="T2" fmla="*/ 0 w 39"/>
              <a:gd name="T3" fmla="*/ 12 h 14"/>
              <a:gd name="T4" fmla="*/ 12 w 39"/>
              <a:gd name="T5" fmla="*/ 11 h 14"/>
              <a:gd name="T6" fmla="*/ 30 w 39"/>
              <a:gd name="T7" fmla="*/ 7 h 14"/>
              <a:gd name="T8" fmla="*/ 15 w 39"/>
              <a:gd name="T9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14">
                <a:moveTo>
                  <a:pt x="15" y="2"/>
                </a:moveTo>
                <a:cubicBezTo>
                  <a:pt x="7" y="1"/>
                  <a:pt x="3" y="6"/>
                  <a:pt x="0" y="12"/>
                </a:cubicBezTo>
                <a:cubicBezTo>
                  <a:pt x="0" y="12"/>
                  <a:pt x="6" y="11"/>
                  <a:pt x="12" y="11"/>
                </a:cubicBezTo>
                <a:cubicBezTo>
                  <a:pt x="18" y="11"/>
                  <a:pt x="21" y="14"/>
                  <a:pt x="30" y="7"/>
                </a:cubicBezTo>
                <a:cubicBezTo>
                  <a:pt x="39" y="0"/>
                  <a:pt x="24" y="3"/>
                  <a:pt x="15" y="2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ísḷîḍè">
            <a:extLst>
              <a:ext uri="{FF2B5EF4-FFF2-40B4-BE49-F238E27FC236}">
                <a16:creationId xmlns:a16="http://schemas.microsoft.com/office/drawing/2014/main" id="{38EAF98B-E88F-40E4-B4CC-D328CE27923A}"/>
              </a:ext>
            </a:extLst>
          </p:cNvPr>
          <p:cNvSpPr/>
          <p:nvPr/>
        </p:nvSpPr>
        <p:spPr bwMode="auto">
          <a:xfrm>
            <a:off x="3425932" y="1948902"/>
            <a:ext cx="4181" cy="5226"/>
          </a:xfrm>
          <a:custGeom>
            <a:avLst/>
            <a:gdLst>
              <a:gd name="T0" fmla="*/ 10 w 16"/>
              <a:gd name="T1" fmla="*/ 1 h 23"/>
              <a:gd name="T2" fmla="*/ 2 w 16"/>
              <a:gd name="T3" fmla="*/ 11 h 23"/>
              <a:gd name="T4" fmla="*/ 3 w 16"/>
              <a:gd name="T5" fmla="*/ 23 h 23"/>
              <a:gd name="T6" fmla="*/ 8 w 16"/>
              <a:gd name="T7" fmla="*/ 22 h 23"/>
              <a:gd name="T8" fmla="*/ 13 w 16"/>
              <a:gd name="T9" fmla="*/ 8 h 23"/>
              <a:gd name="T10" fmla="*/ 10 w 16"/>
              <a:gd name="T11" fmla="*/ 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23">
                <a:moveTo>
                  <a:pt x="10" y="1"/>
                </a:moveTo>
                <a:cubicBezTo>
                  <a:pt x="6" y="2"/>
                  <a:pt x="0" y="7"/>
                  <a:pt x="2" y="11"/>
                </a:cubicBezTo>
                <a:cubicBezTo>
                  <a:pt x="3" y="14"/>
                  <a:pt x="1" y="16"/>
                  <a:pt x="3" y="23"/>
                </a:cubicBezTo>
                <a:cubicBezTo>
                  <a:pt x="3" y="23"/>
                  <a:pt x="5" y="23"/>
                  <a:pt x="8" y="22"/>
                </a:cubicBezTo>
                <a:cubicBezTo>
                  <a:pt x="10" y="21"/>
                  <a:pt x="16" y="14"/>
                  <a:pt x="13" y="8"/>
                </a:cubicBezTo>
                <a:cubicBezTo>
                  <a:pt x="10" y="2"/>
                  <a:pt x="14" y="0"/>
                  <a:pt x="10" y="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i$ļîḍe">
            <a:extLst>
              <a:ext uri="{FF2B5EF4-FFF2-40B4-BE49-F238E27FC236}">
                <a16:creationId xmlns:a16="http://schemas.microsoft.com/office/drawing/2014/main" id="{B3A70AEE-B87D-40B6-9DE7-DBBC5760E522}"/>
              </a:ext>
            </a:extLst>
          </p:cNvPr>
          <p:cNvSpPr/>
          <p:nvPr/>
        </p:nvSpPr>
        <p:spPr bwMode="auto">
          <a:xfrm>
            <a:off x="3432202" y="1950992"/>
            <a:ext cx="3658" cy="3658"/>
          </a:xfrm>
          <a:custGeom>
            <a:avLst/>
            <a:gdLst>
              <a:gd name="T0" fmla="*/ 0 w 14"/>
              <a:gd name="T1" fmla="*/ 12 h 14"/>
              <a:gd name="T2" fmla="*/ 10 w 14"/>
              <a:gd name="T3" fmla="*/ 14 h 14"/>
              <a:gd name="T4" fmla="*/ 11 w 14"/>
              <a:gd name="T5" fmla="*/ 3 h 14"/>
              <a:gd name="T6" fmla="*/ 0 w 14"/>
              <a:gd name="T7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4">
                <a:moveTo>
                  <a:pt x="0" y="12"/>
                </a:moveTo>
                <a:cubicBezTo>
                  <a:pt x="0" y="12"/>
                  <a:pt x="5" y="14"/>
                  <a:pt x="10" y="14"/>
                </a:cubicBezTo>
                <a:cubicBezTo>
                  <a:pt x="14" y="14"/>
                  <a:pt x="14" y="6"/>
                  <a:pt x="11" y="3"/>
                </a:cubicBezTo>
                <a:cubicBezTo>
                  <a:pt x="7" y="0"/>
                  <a:pt x="0" y="7"/>
                  <a:pt x="0" y="12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îşľîde">
            <a:extLst>
              <a:ext uri="{FF2B5EF4-FFF2-40B4-BE49-F238E27FC236}">
                <a16:creationId xmlns:a16="http://schemas.microsoft.com/office/drawing/2014/main" id="{59A664B7-690E-492E-9F58-AB4634C3624E}"/>
              </a:ext>
            </a:extLst>
          </p:cNvPr>
          <p:cNvSpPr/>
          <p:nvPr/>
        </p:nvSpPr>
        <p:spPr bwMode="auto">
          <a:xfrm>
            <a:off x="3431680" y="1946289"/>
            <a:ext cx="5749" cy="4704"/>
          </a:xfrm>
          <a:custGeom>
            <a:avLst/>
            <a:gdLst>
              <a:gd name="T0" fmla="*/ 20 w 24"/>
              <a:gd name="T1" fmla="*/ 4 h 20"/>
              <a:gd name="T2" fmla="*/ 6 w 24"/>
              <a:gd name="T3" fmla="*/ 11 h 20"/>
              <a:gd name="T4" fmla="*/ 7 w 24"/>
              <a:gd name="T5" fmla="*/ 19 h 20"/>
              <a:gd name="T6" fmla="*/ 18 w 24"/>
              <a:gd name="T7" fmla="*/ 17 h 20"/>
              <a:gd name="T8" fmla="*/ 20 w 24"/>
              <a:gd name="T9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0">
                <a:moveTo>
                  <a:pt x="20" y="4"/>
                </a:moveTo>
                <a:cubicBezTo>
                  <a:pt x="18" y="0"/>
                  <a:pt x="11" y="3"/>
                  <a:pt x="6" y="11"/>
                </a:cubicBezTo>
                <a:cubicBezTo>
                  <a:pt x="0" y="20"/>
                  <a:pt x="2" y="20"/>
                  <a:pt x="7" y="19"/>
                </a:cubicBezTo>
                <a:cubicBezTo>
                  <a:pt x="7" y="19"/>
                  <a:pt x="12" y="20"/>
                  <a:pt x="18" y="17"/>
                </a:cubicBezTo>
                <a:cubicBezTo>
                  <a:pt x="24" y="15"/>
                  <a:pt x="22" y="7"/>
                  <a:pt x="20" y="4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ïşľíḓè">
            <a:extLst>
              <a:ext uri="{FF2B5EF4-FFF2-40B4-BE49-F238E27FC236}">
                <a16:creationId xmlns:a16="http://schemas.microsoft.com/office/drawing/2014/main" id="{42BA37ED-F166-4ABB-A741-366769FB82F8}"/>
              </a:ext>
            </a:extLst>
          </p:cNvPr>
          <p:cNvSpPr/>
          <p:nvPr/>
        </p:nvSpPr>
        <p:spPr bwMode="auto">
          <a:xfrm>
            <a:off x="3438996" y="1944198"/>
            <a:ext cx="4704" cy="5226"/>
          </a:xfrm>
          <a:custGeom>
            <a:avLst/>
            <a:gdLst>
              <a:gd name="T0" fmla="*/ 9 w 20"/>
              <a:gd name="T1" fmla="*/ 20 h 22"/>
              <a:gd name="T2" fmla="*/ 17 w 20"/>
              <a:gd name="T3" fmla="*/ 13 h 22"/>
              <a:gd name="T4" fmla="*/ 13 w 20"/>
              <a:gd name="T5" fmla="*/ 3 h 22"/>
              <a:gd name="T6" fmla="*/ 3 w 20"/>
              <a:gd name="T7" fmla="*/ 16 h 22"/>
              <a:gd name="T8" fmla="*/ 9 w 20"/>
              <a:gd name="T9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2">
                <a:moveTo>
                  <a:pt x="9" y="20"/>
                </a:moveTo>
                <a:cubicBezTo>
                  <a:pt x="15" y="18"/>
                  <a:pt x="15" y="17"/>
                  <a:pt x="17" y="13"/>
                </a:cubicBezTo>
                <a:cubicBezTo>
                  <a:pt x="20" y="10"/>
                  <a:pt x="17" y="6"/>
                  <a:pt x="13" y="3"/>
                </a:cubicBezTo>
                <a:cubicBezTo>
                  <a:pt x="9" y="0"/>
                  <a:pt x="0" y="11"/>
                  <a:pt x="3" y="16"/>
                </a:cubicBezTo>
                <a:cubicBezTo>
                  <a:pt x="3" y="16"/>
                  <a:pt x="3" y="22"/>
                  <a:pt x="9" y="2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ïsľíḑé">
            <a:extLst>
              <a:ext uri="{FF2B5EF4-FFF2-40B4-BE49-F238E27FC236}">
                <a16:creationId xmlns:a16="http://schemas.microsoft.com/office/drawing/2014/main" id="{A893A03F-84A8-4A89-ADFF-27058C9805A1}"/>
              </a:ext>
            </a:extLst>
          </p:cNvPr>
          <p:cNvSpPr/>
          <p:nvPr/>
        </p:nvSpPr>
        <p:spPr bwMode="auto">
          <a:xfrm>
            <a:off x="3461991" y="1943153"/>
            <a:ext cx="3136" cy="3136"/>
          </a:xfrm>
          <a:custGeom>
            <a:avLst/>
            <a:gdLst>
              <a:gd name="T0" fmla="*/ 9 w 13"/>
              <a:gd name="T1" fmla="*/ 2 h 12"/>
              <a:gd name="T2" fmla="*/ 2 w 13"/>
              <a:gd name="T3" fmla="*/ 12 h 12"/>
              <a:gd name="T4" fmla="*/ 9 w 13"/>
              <a:gd name="T5" fmla="*/ 9 h 12"/>
              <a:gd name="T6" fmla="*/ 9 w 13"/>
              <a:gd name="T7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12">
                <a:moveTo>
                  <a:pt x="9" y="2"/>
                </a:moveTo>
                <a:cubicBezTo>
                  <a:pt x="7" y="0"/>
                  <a:pt x="0" y="9"/>
                  <a:pt x="2" y="12"/>
                </a:cubicBezTo>
                <a:cubicBezTo>
                  <a:pt x="2" y="12"/>
                  <a:pt x="6" y="11"/>
                  <a:pt x="9" y="9"/>
                </a:cubicBezTo>
                <a:cubicBezTo>
                  <a:pt x="13" y="7"/>
                  <a:pt x="11" y="3"/>
                  <a:pt x="9" y="2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íṡḻîḑê">
            <a:extLst>
              <a:ext uri="{FF2B5EF4-FFF2-40B4-BE49-F238E27FC236}">
                <a16:creationId xmlns:a16="http://schemas.microsoft.com/office/drawing/2014/main" id="{63880E80-4080-471B-AA77-1030FB0EC4B3}"/>
              </a:ext>
            </a:extLst>
          </p:cNvPr>
          <p:cNvSpPr/>
          <p:nvPr/>
        </p:nvSpPr>
        <p:spPr bwMode="auto">
          <a:xfrm>
            <a:off x="3486030" y="1978689"/>
            <a:ext cx="4181" cy="3136"/>
          </a:xfrm>
          <a:custGeom>
            <a:avLst/>
            <a:gdLst>
              <a:gd name="T0" fmla="*/ 7 w 16"/>
              <a:gd name="T1" fmla="*/ 1 h 13"/>
              <a:gd name="T2" fmla="*/ 1 w 16"/>
              <a:gd name="T3" fmla="*/ 11 h 13"/>
              <a:gd name="T4" fmla="*/ 10 w 16"/>
              <a:gd name="T5" fmla="*/ 9 h 13"/>
              <a:gd name="T6" fmla="*/ 7 w 16"/>
              <a:gd name="T7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13">
                <a:moveTo>
                  <a:pt x="7" y="1"/>
                </a:moveTo>
                <a:cubicBezTo>
                  <a:pt x="3" y="1"/>
                  <a:pt x="0" y="8"/>
                  <a:pt x="1" y="11"/>
                </a:cubicBezTo>
                <a:cubicBezTo>
                  <a:pt x="1" y="11"/>
                  <a:pt x="3" y="13"/>
                  <a:pt x="10" y="9"/>
                </a:cubicBezTo>
                <a:cubicBezTo>
                  <a:pt x="16" y="4"/>
                  <a:pt x="12" y="0"/>
                  <a:pt x="7" y="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ïṣļiḍè">
            <a:extLst>
              <a:ext uri="{FF2B5EF4-FFF2-40B4-BE49-F238E27FC236}">
                <a16:creationId xmlns:a16="http://schemas.microsoft.com/office/drawing/2014/main" id="{211C6F9B-3AD9-4CC7-8A8F-386F6B68D861}"/>
              </a:ext>
            </a:extLst>
          </p:cNvPr>
          <p:cNvSpPr/>
          <p:nvPr/>
        </p:nvSpPr>
        <p:spPr bwMode="auto">
          <a:xfrm>
            <a:off x="3715971" y="2144351"/>
            <a:ext cx="3136" cy="2090"/>
          </a:xfrm>
          <a:custGeom>
            <a:avLst/>
            <a:gdLst>
              <a:gd name="T0" fmla="*/ 5 w 13"/>
              <a:gd name="T1" fmla="*/ 1 h 9"/>
              <a:gd name="T2" fmla="*/ 6 w 13"/>
              <a:gd name="T3" fmla="*/ 9 h 9"/>
              <a:gd name="T4" fmla="*/ 13 w 13"/>
              <a:gd name="T5" fmla="*/ 4 h 9"/>
              <a:gd name="T6" fmla="*/ 5 w 13"/>
              <a:gd name="T7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9">
                <a:moveTo>
                  <a:pt x="5" y="1"/>
                </a:moveTo>
                <a:cubicBezTo>
                  <a:pt x="0" y="0"/>
                  <a:pt x="0" y="7"/>
                  <a:pt x="6" y="9"/>
                </a:cubicBezTo>
                <a:cubicBezTo>
                  <a:pt x="6" y="9"/>
                  <a:pt x="12" y="7"/>
                  <a:pt x="13" y="4"/>
                </a:cubicBezTo>
                <a:cubicBezTo>
                  <a:pt x="13" y="0"/>
                  <a:pt x="10" y="3"/>
                  <a:pt x="5" y="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îSlíḋê">
            <a:extLst>
              <a:ext uri="{FF2B5EF4-FFF2-40B4-BE49-F238E27FC236}">
                <a16:creationId xmlns:a16="http://schemas.microsoft.com/office/drawing/2014/main" id="{059E005D-308B-4623-8763-82A3D2BD28A4}"/>
              </a:ext>
            </a:extLst>
          </p:cNvPr>
          <p:cNvSpPr/>
          <p:nvPr/>
        </p:nvSpPr>
        <p:spPr bwMode="auto">
          <a:xfrm>
            <a:off x="3723287" y="2139648"/>
            <a:ext cx="7839" cy="6271"/>
          </a:xfrm>
          <a:custGeom>
            <a:avLst/>
            <a:gdLst>
              <a:gd name="T0" fmla="*/ 20 w 32"/>
              <a:gd name="T1" fmla="*/ 1 h 27"/>
              <a:gd name="T2" fmla="*/ 6 w 32"/>
              <a:gd name="T3" fmla="*/ 18 h 27"/>
              <a:gd name="T4" fmla="*/ 11 w 32"/>
              <a:gd name="T5" fmla="*/ 24 h 27"/>
              <a:gd name="T6" fmla="*/ 25 w 32"/>
              <a:gd name="T7" fmla="*/ 23 h 27"/>
              <a:gd name="T8" fmla="*/ 30 w 32"/>
              <a:gd name="T9" fmla="*/ 14 h 27"/>
              <a:gd name="T10" fmla="*/ 20 w 32"/>
              <a:gd name="T11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" h="27">
                <a:moveTo>
                  <a:pt x="20" y="1"/>
                </a:moveTo>
                <a:cubicBezTo>
                  <a:pt x="15" y="0"/>
                  <a:pt x="0" y="9"/>
                  <a:pt x="6" y="18"/>
                </a:cubicBezTo>
                <a:cubicBezTo>
                  <a:pt x="6" y="18"/>
                  <a:pt x="8" y="21"/>
                  <a:pt x="11" y="24"/>
                </a:cubicBezTo>
                <a:cubicBezTo>
                  <a:pt x="15" y="27"/>
                  <a:pt x="19" y="26"/>
                  <a:pt x="25" y="23"/>
                </a:cubicBezTo>
                <a:cubicBezTo>
                  <a:pt x="32" y="20"/>
                  <a:pt x="31" y="18"/>
                  <a:pt x="30" y="14"/>
                </a:cubicBezTo>
                <a:cubicBezTo>
                  <a:pt x="29" y="10"/>
                  <a:pt x="26" y="2"/>
                  <a:pt x="20" y="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îśľiḍê">
            <a:extLst>
              <a:ext uri="{FF2B5EF4-FFF2-40B4-BE49-F238E27FC236}">
                <a16:creationId xmlns:a16="http://schemas.microsoft.com/office/drawing/2014/main" id="{C5AF8F20-CE1B-4F4E-870E-F48A796EB7F6}"/>
              </a:ext>
            </a:extLst>
          </p:cNvPr>
          <p:cNvSpPr/>
          <p:nvPr/>
        </p:nvSpPr>
        <p:spPr bwMode="auto">
          <a:xfrm>
            <a:off x="3302599" y="1746136"/>
            <a:ext cx="663171" cy="674145"/>
          </a:xfrm>
          <a:custGeom>
            <a:avLst/>
            <a:gdLst>
              <a:gd name="T0" fmla="*/ 2672 w 2749"/>
              <a:gd name="T1" fmla="*/ 1350 h 2796"/>
              <a:gd name="T2" fmla="*/ 2677 w 2749"/>
              <a:gd name="T3" fmla="*/ 1084 h 2796"/>
              <a:gd name="T4" fmla="*/ 2493 w 2749"/>
              <a:gd name="T5" fmla="*/ 613 h 2796"/>
              <a:gd name="T6" fmla="*/ 1584 w 2749"/>
              <a:gd name="T7" fmla="*/ 71 h 2796"/>
              <a:gd name="T8" fmla="*/ 1561 w 2749"/>
              <a:gd name="T9" fmla="*/ 128 h 2796"/>
              <a:gd name="T10" fmla="*/ 1619 w 2749"/>
              <a:gd name="T11" fmla="*/ 219 h 2796"/>
              <a:gd name="T12" fmla="*/ 1510 w 2749"/>
              <a:gd name="T13" fmla="*/ 191 h 2796"/>
              <a:gd name="T14" fmla="*/ 1353 w 2749"/>
              <a:gd name="T15" fmla="*/ 245 h 2796"/>
              <a:gd name="T16" fmla="*/ 1240 w 2749"/>
              <a:gd name="T17" fmla="*/ 288 h 2796"/>
              <a:gd name="T18" fmla="*/ 1186 w 2749"/>
              <a:gd name="T19" fmla="*/ 207 h 2796"/>
              <a:gd name="T20" fmla="*/ 1045 w 2749"/>
              <a:gd name="T21" fmla="*/ 218 h 2796"/>
              <a:gd name="T22" fmla="*/ 914 w 2749"/>
              <a:gd name="T23" fmla="*/ 312 h 2796"/>
              <a:gd name="T24" fmla="*/ 842 w 2749"/>
              <a:gd name="T25" fmla="*/ 416 h 2796"/>
              <a:gd name="T26" fmla="*/ 992 w 2749"/>
              <a:gd name="T27" fmla="*/ 382 h 2796"/>
              <a:gd name="T28" fmla="*/ 1074 w 2749"/>
              <a:gd name="T29" fmla="*/ 307 h 2796"/>
              <a:gd name="T30" fmla="*/ 1045 w 2749"/>
              <a:gd name="T31" fmla="*/ 416 h 2796"/>
              <a:gd name="T32" fmla="*/ 945 w 2749"/>
              <a:gd name="T33" fmla="*/ 498 h 2796"/>
              <a:gd name="T34" fmla="*/ 769 w 2749"/>
              <a:gd name="T35" fmla="*/ 508 h 2796"/>
              <a:gd name="T36" fmla="*/ 560 w 2749"/>
              <a:gd name="T37" fmla="*/ 597 h 2796"/>
              <a:gd name="T38" fmla="*/ 540 w 2749"/>
              <a:gd name="T39" fmla="*/ 684 h 2796"/>
              <a:gd name="T40" fmla="*/ 331 w 2749"/>
              <a:gd name="T41" fmla="*/ 856 h 2796"/>
              <a:gd name="T42" fmla="*/ 601 w 2749"/>
              <a:gd name="T43" fmla="*/ 758 h 2796"/>
              <a:gd name="T44" fmla="*/ 798 w 2749"/>
              <a:gd name="T45" fmla="*/ 904 h 2796"/>
              <a:gd name="T46" fmla="*/ 771 w 2749"/>
              <a:gd name="T47" fmla="*/ 725 h 2796"/>
              <a:gd name="T48" fmla="*/ 887 w 2749"/>
              <a:gd name="T49" fmla="*/ 851 h 2796"/>
              <a:gd name="T50" fmla="*/ 957 w 2749"/>
              <a:gd name="T51" fmla="*/ 923 h 2796"/>
              <a:gd name="T52" fmla="*/ 1038 w 2749"/>
              <a:gd name="T53" fmla="*/ 921 h 2796"/>
              <a:gd name="T54" fmla="*/ 1236 w 2749"/>
              <a:gd name="T55" fmla="*/ 1020 h 2796"/>
              <a:gd name="T56" fmla="*/ 879 w 2749"/>
              <a:gd name="T57" fmla="*/ 1055 h 2796"/>
              <a:gd name="T58" fmla="*/ 685 w 2749"/>
              <a:gd name="T59" fmla="*/ 927 h 2796"/>
              <a:gd name="T60" fmla="*/ 351 w 2749"/>
              <a:gd name="T61" fmla="*/ 908 h 2796"/>
              <a:gd name="T62" fmla="*/ 105 w 2749"/>
              <a:gd name="T63" fmla="*/ 1155 h 2796"/>
              <a:gd name="T64" fmla="*/ 17 w 2749"/>
              <a:gd name="T65" fmla="*/ 1514 h 2796"/>
              <a:gd name="T66" fmla="*/ 263 w 2749"/>
              <a:gd name="T67" fmla="*/ 1788 h 2796"/>
              <a:gd name="T68" fmla="*/ 515 w 2749"/>
              <a:gd name="T69" fmla="*/ 1933 h 2796"/>
              <a:gd name="T70" fmla="*/ 611 w 2749"/>
              <a:gd name="T71" fmla="*/ 2174 h 2796"/>
              <a:gd name="T72" fmla="*/ 694 w 2749"/>
              <a:gd name="T73" fmla="*/ 2513 h 2796"/>
              <a:gd name="T74" fmla="*/ 974 w 2749"/>
              <a:gd name="T75" fmla="*/ 2793 h 2796"/>
              <a:gd name="T76" fmla="*/ 1235 w 2749"/>
              <a:gd name="T77" fmla="*/ 2524 h 2796"/>
              <a:gd name="T78" fmla="*/ 1379 w 2749"/>
              <a:gd name="T79" fmla="*/ 2286 h 2796"/>
              <a:gd name="T80" fmla="*/ 1534 w 2749"/>
              <a:gd name="T81" fmla="*/ 1962 h 2796"/>
              <a:gd name="T82" fmla="*/ 1629 w 2749"/>
              <a:gd name="T83" fmla="*/ 1686 h 2796"/>
              <a:gd name="T84" fmla="*/ 1296 w 2749"/>
              <a:gd name="T85" fmla="*/ 1412 h 2796"/>
              <a:gd name="T86" fmla="*/ 1159 w 2749"/>
              <a:gd name="T87" fmla="*/ 1173 h 2796"/>
              <a:gd name="T88" fmla="*/ 1335 w 2749"/>
              <a:gd name="T89" fmla="*/ 1402 h 2796"/>
              <a:gd name="T90" fmla="*/ 1659 w 2749"/>
              <a:gd name="T91" fmla="*/ 1574 h 2796"/>
              <a:gd name="T92" fmla="*/ 1862 w 2749"/>
              <a:gd name="T93" fmla="*/ 1394 h 2796"/>
              <a:gd name="T94" fmla="*/ 1639 w 2749"/>
              <a:gd name="T95" fmla="*/ 1251 h 2796"/>
              <a:gd name="T96" fmla="*/ 1642 w 2749"/>
              <a:gd name="T97" fmla="*/ 1195 h 2796"/>
              <a:gd name="T98" fmla="*/ 2034 w 2749"/>
              <a:gd name="T99" fmla="*/ 1243 h 2796"/>
              <a:gd name="T100" fmla="*/ 2159 w 2749"/>
              <a:gd name="T101" fmla="*/ 1314 h 2796"/>
              <a:gd name="T102" fmla="*/ 2364 w 2749"/>
              <a:gd name="T103" fmla="*/ 1600 h 2796"/>
              <a:gd name="T104" fmla="*/ 2420 w 2749"/>
              <a:gd name="T105" fmla="*/ 1301 h 2796"/>
              <a:gd name="T106" fmla="*/ 2536 w 2749"/>
              <a:gd name="T107" fmla="*/ 1227 h 2796"/>
              <a:gd name="T108" fmla="*/ 2660 w 2749"/>
              <a:gd name="T109" fmla="*/ 1489 h 2796"/>
              <a:gd name="T110" fmla="*/ 1077 w 2749"/>
              <a:gd name="T111" fmla="*/ 851 h 2796"/>
              <a:gd name="T112" fmla="*/ 1076 w 2749"/>
              <a:gd name="T113" fmla="*/ 788 h 2796"/>
              <a:gd name="T114" fmla="*/ 1246 w 2749"/>
              <a:gd name="T115" fmla="*/ 722 h 2796"/>
              <a:gd name="T116" fmla="*/ 1262 w 2749"/>
              <a:gd name="T117" fmla="*/ 723 h 2796"/>
              <a:gd name="T118" fmla="*/ 1542 w 2749"/>
              <a:gd name="T119" fmla="*/ 880 h 2796"/>
              <a:gd name="T120" fmla="*/ 1489 w 2749"/>
              <a:gd name="T121" fmla="*/ 763 h 2796"/>
              <a:gd name="T122" fmla="*/ 1573 w 2749"/>
              <a:gd name="T123" fmla="*/ 706 h 2796"/>
              <a:gd name="T124" fmla="*/ 1621 w 2749"/>
              <a:gd name="T125" fmla="*/ 807 h 2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49" h="2796">
                <a:moveTo>
                  <a:pt x="2745" y="1635"/>
                </a:moveTo>
                <a:cubicBezTo>
                  <a:pt x="2745" y="1630"/>
                  <a:pt x="2739" y="1608"/>
                  <a:pt x="2736" y="1599"/>
                </a:cubicBezTo>
                <a:cubicBezTo>
                  <a:pt x="2733" y="1591"/>
                  <a:pt x="2736" y="1571"/>
                  <a:pt x="2738" y="1563"/>
                </a:cubicBezTo>
                <a:cubicBezTo>
                  <a:pt x="2739" y="1555"/>
                  <a:pt x="2734" y="1552"/>
                  <a:pt x="2729" y="1545"/>
                </a:cubicBezTo>
                <a:cubicBezTo>
                  <a:pt x="2723" y="1538"/>
                  <a:pt x="2722" y="1534"/>
                  <a:pt x="2718" y="1524"/>
                </a:cubicBezTo>
                <a:cubicBezTo>
                  <a:pt x="2714" y="1514"/>
                  <a:pt x="2711" y="1522"/>
                  <a:pt x="2706" y="1519"/>
                </a:cubicBezTo>
                <a:cubicBezTo>
                  <a:pt x="2700" y="1517"/>
                  <a:pt x="2698" y="1500"/>
                  <a:pt x="2697" y="1493"/>
                </a:cubicBezTo>
                <a:cubicBezTo>
                  <a:pt x="2696" y="1487"/>
                  <a:pt x="2690" y="1475"/>
                  <a:pt x="2686" y="1466"/>
                </a:cubicBezTo>
                <a:cubicBezTo>
                  <a:pt x="2682" y="1456"/>
                  <a:pt x="2682" y="1466"/>
                  <a:pt x="2677" y="1469"/>
                </a:cubicBezTo>
                <a:cubicBezTo>
                  <a:pt x="2672" y="1472"/>
                  <a:pt x="2674" y="1459"/>
                  <a:pt x="2674" y="1449"/>
                </a:cubicBezTo>
                <a:cubicBezTo>
                  <a:pt x="2673" y="1439"/>
                  <a:pt x="2677" y="1429"/>
                  <a:pt x="2679" y="1422"/>
                </a:cubicBezTo>
                <a:cubicBezTo>
                  <a:pt x="2680" y="1414"/>
                  <a:pt x="2680" y="1408"/>
                  <a:pt x="2676" y="1402"/>
                </a:cubicBezTo>
                <a:cubicBezTo>
                  <a:pt x="2673" y="1396"/>
                  <a:pt x="2674" y="1384"/>
                  <a:pt x="2674" y="1375"/>
                </a:cubicBezTo>
                <a:cubicBezTo>
                  <a:pt x="2673" y="1367"/>
                  <a:pt x="2667" y="1354"/>
                  <a:pt x="2672" y="1350"/>
                </a:cubicBezTo>
                <a:cubicBezTo>
                  <a:pt x="2676" y="1347"/>
                  <a:pt x="2676" y="1359"/>
                  <a:pt x="2681" y="1362"/>
                </a:cubicBezTo>
                <a:cubicBezTo>
                  <a:pt x="2685" y="1364"/>
                  <a:pt x="2689" y="1356"/>
                  <a:pt x="2690" y="1359"/>
                </a:cubicBezTo>
                <a:cubicBezTo>
                  <a:pt x="2690" y="1362"/>
                  <a:pt x="2699" y="1395"/>
                  <a:pt x="2710" y="1400"/>
                </a:cubicBezTo>
                <a:cubicBezTo>
                  <a:pt x="2721" y="1405"/>
                  <a:pt x="2722" y="1402"/>
                  <a:pt x="2726" y="1410"/>
                </a:cubicBezTo>
                <a:cubicBezTo>
                  <a:pt x="2730" y="1417"/>
                  <a:pt x="2726" y="1445"/>
                  <a:pt x="2729" y="1452"/>
                </a:cubicBezTo>
                <a:cubicBezTo>
                  <a:pt x="2731" y="1460"/>
                  <a:pt x="2734" y="1447"/>
                  <a:pt x="2736" y="1429"/>
                </a:cubicBezTo>
                <a:cubicBezTo>
                  <a:pt x="2739" y="1411"/>
                  <a:pt x="2741" y="1406"/>
                  <a:pt x="2737" y="1393"/>
                </a:cubicBezTo>
                <a:cubicBezTo>
                  <a:pt x="2734" y="1379"/>
                  <a:pt x="2741" y="1376"/>
                  <a:pt x="2745" y="1364"/>
                </a:cubicBezTo>
                <a:cubicBezTo>
                  <a:pt x="2749" y="1352"/>
                  <a:pt x="2745" y="1318"/>
                  <a:pt x="2741" y="1297"/>
                </a:cubicBezTo>
                <a:cubicBezTo>
                  <a:pt x="2737" y="1275"/>
                  <a:pt x="2722" y="1241"/>
                  <a:pt x="2706" y="1214"/>
                </a:cubicBezTo>
                <a:cubicBezTo>
                  <a:pt x="2689" y="1186"/>
                  <a:pt x="2686" y="1180"/>
                  <a:pt x="2680" y="1168"/>
                </a:cubicBezTo>
                <a:cubicBezTo>
                  <a:pt x="2673" y="1155"/>
                  <a:pt x="2670" y="1142"/>
                  <a:pt x="2667" y="1129"/>
                </a:cubicBezTo>
                <a:cubicBezTo>
                  <a:pt x="2663" y="1116"/>
                  <a:pt x="2666" y="1095"/>
                  <a:pt x="2666" y="1085"/>
                </a:cubicBezTo>
                <a:cubicBezTo>
                  <a:pt x="2666" y="1075"/>
                  <a:pt x="2673" y="1074"/>
                  <a:pt x="2677" y="1084"/>
                </a:cubicBezTo>
                <a:cubicBezTo>
                  <a:pt x="2682" y="1093"/>
                  <a:pt x="2685" y="1116"/>
                  <a:pt x="2685" y="1131"/>
                </a:cubicBezTo>
                <a:cubicBezTo>
                  <a:pt x="2684" y="1145"/>
                  <a:pt x="2694" y="1155"/>
                  <a:pt x="2702" y="1155"/>
                </a:cubicBezTo>
                <a:cubicBezTo>
                  <a:pt x="2710" y="1156"/>
                  <a:pt x="2703" y="1139"/>
                  <a:pt x="2701" y="1125"/>
                </a:cubicBezTo>
                <a:cubicBezTo>
                  <a:pt x="2699" y="1111"/>
                  <a:pt x="2686" y="1082"/>
                  <a:pt x="2681" y="1073"/>
                </a:cubicBezTo>
                <a:cubicBezTo>
                  <a:pt x="2676" y="1064"/>
                  <a:pt x="2686" y="1066"/>
                  <a:pt x="2686" y="1053"/>
                </a:cubicBezTo>
                <a:cubicBezTo>
                  <a:pt x="2686" y="1039"/>
                  <a:pt x="2684" y="1030"/>
                  <a:pt x="2681" y="1020"/>
                </a:cubicBezTo>
                <a:cubicBezTo>
                  <a:pt x="2677" y="1010"/>
                  <a:pt x="2685" y="1017"/>
                  <a:pt x="2686" y="1009"/>
                </a:cubicBezTo>
                <a:cubicBezTo>
                  <a:pt x="2688" y="1002"/>
                  <a:pt x="2682" y="961"/>
                  <a:pt x="2680" y="950"/>
                </a:cubicBezTo>
                <a:cubicBezTo>
                  <a:pt x="2679" y="938"/>
                  <a:pt x="2660" y="894"/>
                  <a:pt x="2650" y="874"/>
                </a:cubicBezTo>
                <a:cubicBezTo>
                  <a:pt x="2639" y="854"/>
                  <a:pt x="2613" y="791"/>
                  <a:pt x="2607" y="775"/>
                </a:cubicBezTo>
                <a:cubicBezTo>
                  <a:pt x="2601" y="758"/>
                  <a:pt x="2590" y="733"/>
                  <a:pt x="2586" y="728"/>
                </a:cubicBezTo>
                <a:cubicBezTo>
                  <a:pt x="2583" y="724"/>
                  <a:pt x="2555" y="701"/>
                  <a:pt x="2547" y="692"/>
                </a:cubicBezTo>
                <a:cubicBezTo>
                  <a:pt x="2539" y="683"/>
                  <a:pt x="2524" y="656"/>
                  <a:pt x="2517" y="630"/>
                </a:cubicBezTo>
                <a:cubicBezTo>
                  <a:pt x="2510" y="604"/>
                  <a:pt x="2509" y="617"/>
                  <a:pt x="2493" y="613"/>
                </a:cubicBezTo>
                <a:cubicBezTo>
                  <a:pt x="2478" y="609"/>
                  <a:pt x="2488" y="619"/>
                  <a:pt x="2479" y="609"/>
                </a:cubicBezTo>
                <a:cubicBezTo>
                  <a:pt x="2470" y="599"/>
                  <a:pt x="2480" y="586"/>
                  <a:pt x="2487" y="582"/>
                </a:cubicBezTo>
                <a:cubicBezTo>
                  <a:pt x="2494" y="578"/>
                  <a:pt x="2493" y="576"/>
                  <a:pt x="2496" y="561"/>
                </a:cubicBezTo>
                <a:cubicBezTo>
                  <a:pt x="2497" y="557"/>
                  <a:pt x="2498" y="552"/>
                  <a:pt x="2500" y="546"/>
                </a:cubicBezTo>
                <a:cubicBezTo>
                  <a:pt x="2291" y="277"/>
                  <a:pt x="2002" y="92"/>
                  <a:pt x="1685" y="7"/>
                </a:cubicBezTo>
                <a:cubicBezTo>
                  <a:pt x="1675" y="8"/>
                  <a:pt x="1649" y="5"/>
                  <a:pt x="1632" y="3"/>
                </a:cubicBezTo>
                <a:cubicBezTo>
                  <a:pt x="1613" y="0"/>
                  <a:pt x="1629" y="10"/>
                  <a:pt x="1640" y="19"/>
                </a:cubicBezTo>
                <a:cubicBezTo>
                  <a:pt x="1652" y="28"/>
                  <a:pt x="1705" y="26"/>
                  <a:pt x="1722" y="35"/>
                </a:cubicBezTo>
                <a:cubicBezTo>
                  <a:pt x="1738" y="44"/>
                  <a:pt x="1731" y="50"/>
                  <a:pt x="1719" y="48"/>
                </a:cubicBezTo>
                <a:cubicBezTo>
                  <a:pt x="1706" y="46"/>
                  <a:pt x="1693" y="49"/>
                  <a:pt x="1688" y="58"/>
                </a:cubicBezTo>
                <a:cubicBezTo>
                  <a:pt x="1684" y="67"/>
                  <a:pt x="1683" y="74"/>
                  <a:pt x="1675" y="78"/>
                </a:cubicBezTo>
                <a:cubicBezTo>
                  <a:pt x="1666" y="82"/>
                  <a:pt x="1631" y="52"/>
                  <a:pt x="1623" y="47"/>
                </a:cubicBezTo>
                <a:cubicBezTo>
                  <a:pt x="1615" y="42"/>
                  <a:pt x="1598" y="54"/>
                  <a:pt x="1583" y="54"/>
                </a:cubicBezTo>
                <a:cubicBezTo>
                  <a:pt x="1569" y="54"/>
                  <a:pt x="1594" y="65"/>
                  <a:pt x="1584" y="71"/>
                </a:cubicBezTo>
                <a:cubicBezTo>
                  <a:pt x="1574" y="76"/>
                  <a:pt x="1581" y="66"/>
                  <a:pt x="1574" y="64"/>
                </a:cubicBezTo>
                <a:cubicBezTo>
                  <a:pt x="1568" y="62"/>
                  <a:pt x="1561" y="66"/>
                  <a:pt x="1554" y="65"/>
                </a:cubicBezTo>
                <a:cubicBezTo>
                  <a:pt x="1547" y="63"/>
                  <a:pt x="1547" y="70"/>
                  <a:pt x="1545" y="75"/>
                </a:cubicBezTo>
                <a:cubicBezTo>
                  <a:pt x="1543" y="80"/>
                  <a:pt x="1549" y="77"/>
                  <a:pt x="1557" y="80"/>
                </a:cubicBezTo>
                <a:cubicBezTo>
                  <a:pt x="1564" y="83"/>
                  <a:pt x="1556" y="90"/>
                  <a:pt x="1550" y="95"/>
                </a:cubicBezTo>
                <a:cubicBezTo>
                  <a:pt x="1543" y="99"/>
                  <a:pt x="1552" y="103"/>
                  <a:pt x="1561" y="106"/>
                </a:cubicBezTo>
                <a:cubicBezTo>
                  <a:pt x="1570" y="110"/>
                  <a:pt x="1581" y="106"/>
                  <a:pt x="1585" y="108"/>
                </a:cubicBezTo>
                <a:cubicBezTo>
                  <a:pt x="1590" y="110"/>
                  <a:pt x="1576" y="114"/>
                  <a:pt x="1569" y="117"/>
                </a:cubicBezTo>
                <a:cubicBezTo>
                  <a:pt x="1563" y="121"/>
                  <a:pt x="1578" y="123"/>
                  <a:pt x="1582" y="128"/>
                </a:cubicBezTo>
                <a:cubicBezTo>
                  <a:pt x="1587" y="133"/>
                  <a:pt x="1593" y="131"/>
                  <a:pt x="1604" y="133"/>
                </a:cubicBezTo>
                <a:cubicBezTo>
                  <a:pt x="1616" y="136"/>
                  <a:pt x="1632" y="148"/>
                  <a:pt x="1633" y="153"/>
                </a:cubicBezTo>
                <a:cubicBezTo>
                  <a:pt x="1634" y="158"/>
                  <a:pt x="1605" y="139"/>
                  <a:pt x="1597" y="136"/>
                </a:cubicBezTo>
                <a:cubicBezTo>
                  <a:pt x="1589" y="134"/>
                  <a:pt x="1580" y="138"/>
                  <a:pt x="1576" y="136"/>
                </a:cubicBezTo>
                <a:cubicBezTo>
                  <a:pt x="1571" y="134"/>
                  <a:pt x="1572" y="127"/>
                  <a:pt x="1561" y="128"/>
                </a:cubicBezTo>
                <a:cubicBezTo>
                  <a:pt x="1549" y="129"/>
                  <a:pt x="1559" y="134"/>
                  <a:pt x="1563" y="140"/>
                </a:cubicBezTo>
                <a:cubicBezTo>
                  <a:pt x="1567" y="145"/>
                  <a:pt x="1581" y="148"/>
                  <a:pt x="1582" y="155"/>
                </a:cubicBezTo>
                <a:cubicBezTo>
                  <a:pt x="1584" y="161"/>
                  <a:pt x="1570" y="153"/>
                  <a:pt x="1565" y="150"/>
                </a:cubicBezTo>
                <a:cubicBezTo>
                  <a:pt x="1559" y="146"/>
                  <a:pt x="1551" y="139"/>
                  <a:pt x="1546" y="134"/>
                </a:cubicBezTo>
                <a:cubicBezTo>
                  <a:pt x="1542" y="128"/>
                  <a:pt x="1537" y="131"/>
                  <a:pt x="1536" y="135"/>
                </a:cubicBezTo>
                <a:cubicBezTo>
                  <a:pt x="1536" y="139"/>
                  <a:pt x="1547" y="145"/>
                  <a:pt x="1549" y="149"/>
                </a:cubicBezTo>
                <a:cubicBezTo>
                  <a:pt x="1551" y="154"/>
                  <a:pt x="1560" y="159"/>
                  <a:pt x="1568" y="166"/>
                </a:cubicBezTo>
                <a:cubicBezTo>
                  <a:pt x="1575" y="173"/>
                  <a:pt x="1586" y="181"/>
                  <a:pt x="1596" y="184"/>
                </a:cubicBezTo>
                <a:cubicBezTo>
                  <a:pt x="1605" y="188"/>
                  <a:pt x="1612" y="184"/>
                  <a:pt x="1623" y="186"/>
                </a:cubicBezTo>
                <a:cubicBezTo>
                  <a:pt x="1635" y="187"/>
                  <a:pt x="1642" y="194"/>
                  <a:pt x="1649" y="197"/>
                </a:cubicBezTo>
                <a:cubicBezTo>
                  <a:pt x="1656" y="200"/>
                  <a:pt x="1662" y="200"/>
                  <a:pt x="1659" y="208"/>
                </a:cubicBezTo>
                <a:cubicBezTo>
                  <a:pt x="1657" y="215"/>
                  <a:pt x="1637" y="198"/>
                  <a:pt x="1631" y="194"/>
                </a:cubicBezTo>
                <a:cubicBezTo>
                  <a:pt x="1626" y="190"/>
                  <a:pt x="1614" y="189"/>
                  <a:pt x="1606" y="191"/>
                </a:cubicBezTo>
                <a:cubicBezTo>
                  <a:pt x="1597" y="193"/>
                  <a:pt x="1619" y="206"/>
                  <a:pt x="1619" y="219"/>
                </a:cubicBezTo>
                <a:cubicBezTo>
                  <a:pt x="1620" y="232"/>
                  <a:pt x="1609" y="224"/>
                  <a:pt x="1608" y="213"/>
                </a:cubicBezTo>
                <a:cubicBezTo>
                  <a:pt x="1606" y="202"/>
                  <a:pt x="1592" y="191"/>
                  <a:pt x="1584" y="186"/>
                </a:cubicBezTo>
                <a:cubicBezTo>
                  <a:pt x="1575" y="180"/>
                  <a:pt x="1569" y="179"/>
                  <a:pt x="1566" y="173"/>
                </a:cubicBezTo>
                <a:cubicBezTo>
                  <a:pt x="1563" y="166"/>
                  <a:pt x="1554" y="161"/>
                  <a:pt x="1543" y="155"/>
                </a:cubicBezTo>
                <a:cubicBezTo>
                  <a:pt x="1531" y="148"/>
                  <a:pt x="1529" y="141"/>
                  <a:pt x="1525" y="139"/>
                </a:cubicBezTo>
                <a:cubicBezTo>
                  <a:pt x="1521" y="137"/>
                  <a:pt x="1518" y="140"/>
                  <a:pt x="1515" y="135"/>
                </a:cubicBezTo>
                <a:cubicBezTo>
                  <a:pt x="1512" y="131"/>
                  <a:pt x="1502" y="126"/>
                  <a:pt x="1495" y="130"/>
                </a:cubicBezTo>
                <a:cubicBezTo>
                  <a:pt x="1488" y="133"/>
                  <a:pt x="1504" y="135"/>
                  <a:pt x="1503" y="143"/>
                </a:cubicBezTo>
                <a:cubicBezTo>
                  <a:pt x="1502" y="151"/>
                  <a:pt x="1504" y="153"/>
                  <a:pt x="1502" y="158"/>
                </a:cubicBezTo>
                <a:cubicBezTo>
                  <a:pt x="1500" y="163"/>
                  <a:pt x="1502" y="164"/>
                  <a:pt x="1508" y="169"/>
                </a:cubicBezTo>
                <a:cubicBezTo>
                  <a:pt x="1514" y="174"/>
                  <a:pt x="1520" y="175"/>
                  <a:pt x="1529" y="180"/>
                </a:cubicBezTo>
                <a:cubicBezTo>
                  <a:pt x="1537" y="184"/>
                  <a:pt x="1548" y="185"/>
                  <a:pt x="1547" y="191"/>
                </a:cubicBezTo>
                <a:cubicBezTo>
                  <a:pt x="1547" y="197"/>
                  <a:pt x="1546" y="196"/>
                  <a:pt x="1533" y="193"/>
                </a:cubicBezTo>
                <a:cubicBezTo>
                  <a:pt x="1519" y="190"/>
                  <a:pt x="1522" y="192"/>
                  <a:pt x="1510" y="191"/>
                </a:cubicBezTo>
                <a:cubicBezTo>
                  <a:pt x="1498" y="190"/>
                  <a:pt x="1481" y="192"/>
                  <a:pt x="1470" y="193"/>
                </a:cubicBezTo>
                <a:cubicBezTo>
                  <a:pt x="1457" y="194"/>
                  <a:pt x="1460" y="198"/>
                  <a:pt x="1466" y="200"/>
                </a:cubicBezTo>
                <a:cubicBezTo>
                  <a:pt x="1472" y="202"/>
                  <a:pt x="1473" y="206"/>
                  <a:pt x="1471" y="214"/>
                </a:cubicBezTo>
                <a:cubicBezTo>
                  <a:pt x="1470" y="221"/>
                  <a:pt x="1459" y="210"/>
                  <a:pt x="1453" y="209"/>
                </a:cubicBezTo>
                <a:cubicBezTo>
                  <a:pt x="1447" y="208"/>
                  <a:pt x="1438" y="212"/>
                  <a:pt x="1430" y="214"/>
                </a:cubicBezTo>
                <a:cubicBezTo>
                  <a:pt x="1422" y="216"/>
                  <a:pt x="1421" y="211"/>
                  <a:pt x="1419" y="208"/>
                </a:cubicBezTo>
                <a:cubicBezTo>
                  <a:pt x="1416" y="204"/>
                  <a:pt x="1405" y="211"/>
                  <a:pt x="1400" y="216"/>
                </a:cubicBezTo>
                <a:cubicBezTo>
                  <a:pt x="1394" y="221"/>
                  <a:pt x="1386" y="220"/>
                  <a:pt x="1378" y="224"/>
                </a:cubicBezTo>
                <a:cubicBezTo>
                  <a:pt x="1370" y="227"/>
                  <a:pt x="1375" y="214"/>
                  <a:pt x="1373" y="210"/>
                </a:cubicBezTo>
                <a:cubicBezTo>
                  <a:pt x="1372" y="207"/>
                  <a:pt x="1370" y="213"/>
                  <a:pt x="1361" y="211"/>
                </a:cubicBezTo>
                <a:cubicBezTo>
                  <a:pt x="1353" y="209"/>
                  <a:pt x="1352" y="207"/>
                  <a:pt x="1351" y="212"/>
                </a:cubicBezTo>
                <a:cubicBezTo>
                  <a:pt x="1351" y="217"/>
                  <a:pt x="1360" y="215"/>
                  <a:pt x="1359" y="220"/>
                </a:cubicBezTo>
                <a:cubicBezTo>
                  <a:pt x="1358" y="227"/>
                  <a:pt x="1362" y="226"/>
                  <a:pt x="1366" y="235"/>
                </a:cubicBezTo>
                <a:cubicBezTo>
                  <a:pt x="1371" y="244"/>
                  <a:pt x="1362" y="243"/>
                  <a:pt x="1353" y="245"/>
                </a:cubicBezTo>
                <a:cubicBezTo>
                  <a:pt x="1343" y="246"/>
                  <a:pt x="1348" y="242"/>
                  <a:pt x="1348" y="231"/>
                </a:cubicBezTo>
                <a:cubicBezTo>
                  <a:pt x="1347" y="219"/>
                  <a:pt x="1340" y="218"/>
                  <a:pt x="1331" y="218"/>
                </a:cubicBezTo>
                <a:cubicBezTo>
                  <a:pt x="1322" y="218"/>
                  <a:pt x="1323" y="219"/>
                  <a:pt x="1317" y="218"/>
                </a:cubicBezTo>
                <a:cubicBezTo>
                  <a:pt x="1312" y="217"/>
                  <a:pt x="1305" y="214"/>
                  <a:pt x="1304" y="219"/>
                </a:cubicBezTo>
                <a:cubicBezTo>
                  <a:pt x="1303" y="223"/>
                  <a:pt x="1313" y="223"/>
                  <a:pt x="1316" y="228"/>
                </a:cubicBezTo>
                <a:cubicBezTo>
                  <a:pt x="1318" y="233"/>
                  <a:pt x="1317" y="237"/>
                  <a:pt x="1321" y="241"/>
                </a:cubicBezTo>
                <a:cubicBezTo>
                  <a:pt x="1326" y="245"/>
                  <a:pt x="1330" y="251"/>
                  <a:pt x="1331" y="257"/>
                </a:cubicBezTo>
                <a:cubicBezTo>
                  <a:pt x="1332" y="262"/>
                  <a:pt x="1317" y="260"/>
                  <a:pt x="1314" y="257"/>
                </a:cubicBezTo>
                <a:cubicBezTo>
                  <a:pt x="1311" y="253"/>
                  <a:pt x="1307" y="255"/>
                  <a:pt x="1303" y="257"/>
                </a:cubicBezTo>
                <a:cubicBezTo>
                  <a:pt x="1300" y="259"/>
                  <a:pt x="1295" y="255"/>
                  <a:pt x="1287" y="256"/>
                </a:cubicBezTo>
                <a:cubicBezTo>
                  <a:pt x="1279" y="256"/>
                  <a:pt x="1287" y="261"/>
                  <a:pt x="1277" y="266"/>
                </a:cubicBezTo>
                <a:cubicBezTo>
                  <a:pt x="1267" y="271"/>
                  <a:pt x="1267" y="272"/>
                  <a:pt x="1261" y="273"/>
                </a:cubicBezTo>
                <a:cubicBezTo>
                  <a:pt x="1254" y="274"/>
                  <a:pt x="1255" y="271"/>
                  <a:pt x="1244" y="274"/>
                </a:cubicBezTo>
                <a:cubicBezTo>
                  <a:pt x="1233" y="277"/>
                  <a:pt x="1237" y="280"/>
                  <a:pt x="1240" y="288"/>
                </a:cubicBezTo>
                <a:cubicBezTo>
                  <a:pt x="1242" y="296"/>
                  <a:pt x="1250" y="298"/>
                  <a:pt x="1250" y="303"/>
                </a:cubicBezTo>
                <a:cubicBezTo>
                  <a:pt x="1251" y="308"/>
                  <a:pt x="1232" y="302"/>
                  <a:pt x="1227" y="296"/>
                </a:cubicBezTo>
                <a:cubicBezTo>
                  <a:pt x="1221" y="289"/>
                  <a:pt x="1227" y="279"/>
                  <a:pt x="1228" y="269"/>
                </a:cubicBezTo>
                <a:cubicBezTo>
                  <a:pt x="1229" y="258"/>
                  <a:pt x="1220" y="255"/>
                  <a:pt x="1216" y="249"/>
                </a:cubicBezTo>
                <a:cubicBezTo>
                  <a:pt x="1213" y="243"/>
                  <a:pt x="1228" y="250"/>
                  <a:pt x="1235" y="256"/>
                </a:cubicBezTo>
                <a:cubicBezTo>
                  <a:pt x="1241" y="262"/>
                  <a:pt x="1246" y="258"/>
                  <a:pt x="1259" y="261"/>
                </a:cubicBezTo>
                <a:cubicBezTo>
                  <a:pt x="1272" y="263"/>
                  <a:pt x="1278" y="257"/>
                  <a:pt x="1280" y="251"/>
                </a:cubicBezTo>
                <a:cubicBezTo>
                  <a:pt x="1283" y="245"/>
                  <a:pt x="1277" y="240"/>
                  <a:pt x="1268" y="236"/>
                </a:cubicBezTo>
                <a:cubicBezTo>
                  <a:pt x="1259" y="232"/>
                  <a:pt x="1264" y="233"/>
                  <a:pt x="1261" y="227"/>
                </a:cubicBezTo>
                <a:cubicBezTo>
                  <a:pt x="1257" y="220"/>
                  <a:pt x="1254" y="218"/>
                  <a:pt x="1246" y="216"/>
                </a:cubicBezTo>
                <a:cubicBezTo>
                  <a:pt x="1238" y="214"/>
                  <a:pt x="1227" y="214"/>
                  <a:pt x="1219" y="213"/>
                </a:cubicBezTo>
                <a:cubicBezTo>
                  <a:pt x="1211" y="213"/>
                  <a:pt x="1209" y="216"/>
                  <a:pt x="1206" y="213"/>
                </a:cubicBezTo>
                <a:cubicBezTo>
                  <a:pt x="1202" y="209"/>
                  <a:pt x="1206" y="205"/>
                  <a:pt x="1203" y="203"/>
                </a:cubicBezTo>
                <a:cubicBezTo>
                  <a:pt x="1200" y="201"/>
                  <a:pt x="1192" y="204"/>
                  <a:pt x="1186" y="207"/>
                </a:cubicBezTo>
                <a:cubicBezTo>
                  <a:pt x="1181" y="210"/>
                  <a:pt x="1177" y="208"/>
                  <a:pt x="1179" y="206"/>
                </a:cubicBezTo>
                <a:cubicBezTo>
                  <a:pt x="1182" y="203"/>
                  <a:pt x="1190" y="201"/>
                  <a:pt x="1190" y="195"/>
                </a:cubicBezTo>
                <a:cubicBezTo>
                  <a:pt x="1189" y="189"/>
                  <a:pt x="1181" y="190"/>
                  <a:pt x="1173" y="191"/>
                </a:cubicBezTo>
                <a:cubicBezTo>
                  <a:pt x="1165" y="192"/>
                  <a:pt x="1167" y="189"/>
                  <a:pt x="1162" y="187"/>
                </a:cubicBezTo>
                <a:cubicBezTo>
                  <a:pt x="1158" y="186"/>
                  <a:pt x="1158" y="190"/>
                  <a:pt x="1151" y="194"/>
                </a:cubicBezTo>
                <a:cubicBezTo>
                  <a:pt x="1145" y="197"/>
                  <a:pt x="1140" y="194"/>
                  <a:pt x="1137" y="193"/>
                </a:cubicBezTo>
                <a:cubicBezTo>
                  <a:pt x="1134" y="192"/>
                  <a:pt x="1133" y="187"/>
                  <a:pt x="1126" y="187"/>
                </a:cubicBezTo>
                <a:cubicBezTo>
                  <a:pt x="1119" y="188"/>
                  <a:pt x="1110" y="187"/>
                  <a:pt x="1105" y="190"/>
                </a:cubicBezTo>
                <a:cubicBezTo>
                  <a:pt x="1101" y="194"/>
                  <a:pt x="1115" y="194"/>
                  <a:pt x="1111" y="197"/>
                </a:cubicBezTo>
                <a:cubicBezTo>
                  <a:pt x="1108" y="200"/>
                  <a:pt x="1105" y="198"/>
                  <a:pt x="1102" y="198"/>
                </a:cubicBezTo>
                <a:cubicBezTo>
                  <a:pt x="1100" y="197"/>
                  <a:pt x="1091" y="198"/>
                  <a:pt x="1086" y="200"/>
                </a:cubicBezTo>
                <a:cubicBezTo>
                  <a:pt x="1081" y="203"/>
                  <a:pt x="1066" y="203"/>
                  <a:pt x="1060" y="206"/>
                </a:cubicBezTo>
                <a:cubicBezTo>
                  <a:pt x="1054" y="208"/>
                  <a:pt x="1045" y="207"/>
                  <a:pt x="1042" y="209"/>
                </a:cubicBezTo>
                <a:cubicBezTo>
                  <a:pt x="1039" y="211"/>
                  <a:pt x="1049" y="215"/>
                  <a:pt x="1045" y="218"/>
                </a:cubicBezTo>
                <a:cubicBezTo>
                  <a:pt x="1041" y="221"/>
                  <a:pt x="1034" y="225"/>
                  <a:pt x="1029" y="226"/>
                </a:cubicBezTo>
                <a:cubicBezTo>
                  <a:pt x="1023" y="227"/>
                  <a:pt x="1031" y="215"/>
                  <a:pt x="1032" y="213"/>
                </a:cubicBezTo>
                <a:cubicBezTo>
                  <a:pt x="1033" y="211"/>
                  <a:pt x="1027" y="213"/>
                  <a:pt x="1023" y="216"/>
                </a:cubicBezTo>
                <a:cubicBezTo>
                  <a:pt x="1019" y="218"/>
                  <a:pt x="1011" y="223"/>
                  <a:pt x="1006" y="226"/>
                </a:cubicBezTo>
                <a:cubicBezTo>
                  <a:pt x="1001" y="228"/>
                  <a:pt x="1008" y="237"/>
                  <a:pt x="1003" y="243"/>
                </a:cubicBezTo>
                <a:cubicBezTo>
                  <a:pt x="998" y="249"/>
                  <a:pt x="997" y="235"/>
                  <a:pt x="991" y="239"/>
                </a:cubicBezTo>
                <a:cubicBezTo>
                  <a:pt x="985" y="242"/>
                  <a:pt x="983" y="251"/>
                  <a:pt x="978" y="251"/>
                </a:cubicBezTo>
                <a:cubicBezTo>
                  <a:pt x="974" y="252"/>
                  <a:pt x="971" y="253"/>
                  <a:pt x="963" y="257"/>
                </a:cubicBezTo>
                <a:cubicBezTo>
                  <a:pt x="955" y="262"/>
                  <a:pt x="972" y="262"/>
                  <a:pt x="971" y="265"/>
                </a:cubicBezTo>
                <a:cubicBezTo>
                  <a:pt x="971" y="268"/>
                  <a:pt x="965" y="268"/>
                  <a:pt x="960" y="270"/>
                </a:cubicBezTo>
                <a:cubicBezTo>
                  <a:pt x="955" y="273"/>
                  <a:pt x="952" y="274"/>
                  <a:pt x="947" y="277"/>
                </a:cubicBezTo>
                <a:cubicBezTo>
                  <a:pt x="942" y="280"/>
                  <a:pt x="942" y="283"/>
                  <a:pt x="934" y="287"/>
                </a:cubicBezTo>
                <a:cubicBezTo>
                  <a:pt x="927" y="292"/>
                  <a:pt x="928" y="295"/>
                  <a:pt x="925" y="303"/>
                </a:cubicBezTo>
                <a:cubicBezTo>
                  <a:pt x="922" y="310"/>
                  <a:pt x="917" y="307"/>
                  <a:pt x="914" y="312"/>
                </a:cubicBezTo>
                <a:cubicBezTo>
                  <a:pt x="911" y="318"/>
                  <a:pt x="902" y="318"/>
                  <a:pt x="898" y="320"/>
                </a:cubicBezTo>
                <a:cubicBezTo>
                  <a:pt x="895" y="321"/>
                  <a:pt x="892" y="317"/>
                  <a:pt x="883" y="319"/>
                </a:cubicBezTo>
                <a:cubicBezTo>
                  <a:pt x="874" y="322"/>
                  <a:pt x="866" y="324"/>
                  <a:pt x="856" y="332"/>
                </a:cubicBezTo>
                <a:cubicBezTo>
                  <a:pt x="846" y="340"/>
                  <a:pt x="854" y="344"/>
                  <a:pt x="859" y="343"/>
                </a:cubicBezTo>
                <a:cubicBezTo>
                  <a:pt x="864" y="342"/>
                  <a:pt x="865" y="347"/>
                  <a:pt x="863" y="351"/>
                </a:cubicBezTo>
                <a:cubicBezTo>
                  <a:pt x="861" y="355"/>
                  <a:pt x="852" y="348"/>
                  <a:pt x="847" y="348"/>
                </a:cubicBezTo>
                <a:cubicBezTo>
                  <a:pt x="843" y="348"/>
                  <a:pt x="841" y="352"/>
                  <a:pt x="838" y="357"/>
                </a:cubicBezTo>
                <a:cubicBezTo>
                  <a:pt x="834" y="362"/>
                  <a:pt x="841" y="369"/>
                  <a:pt x="839" y="375"/>
                </a:cubicBezTo>
                <a:cubicBezTo>
                  <a:pt x="838" y="381"/>
                  <a:pt x="834" y="378"/>
                  <a:pt x="831" y="377"/>
                </a:cubicBezTo>
                <a:cubicBezTo>
                  <a:pt x="828" y="376"/>
                  <a:pt x="819" y="384"/>
                  <a:pt x="812" y="389"/>
                </a:cubicBezTo>
                <a:cubicBezTo>
                  <a:pt x="806" y="394"/>
                  <a:pt x="814" y="393"/>
                  <a:pt x="815" y="404"/>
                </a:cubicBezTo>
                <a:cubicBezTo>
                  <a:pt x="816" y="415"/>
                  <a:pt x="802" y="415"/>
                  <a:pt x="804" y="419"/>
                </a:cubicBezTo>
                <a:cubicBezTo>
                  <a:pt x="807" y="423"/>
                  <a:pt x="822" y="424"/>
                  <a:pt x="828" y="423"/>
                </a:cubicBezTo>
                <a:cubicBezTo>
                  <a:pt x="834" y="421"/>
                  <a:pt x="835" y="420"/>
                  <a:pt x="842" y="416"/>
                </a:cubicBezTo>
                <a:cubicBezTo>
                  <a:pt x="850" y="413"/>
                  <a:pt x="851" y="414"/>
                  <a:pt x="853" y="410"/>
                </a:cubicBezTo>
                <a:cubicBezTo>
                  <a:pt x="855" y="406"/>
                  <a:pt x="859" y="400"/>
                  <a:pt x="863" y="397"/>
                </a:cubicBezTo>
                <a:cubicBezTo>
                  <a:pt x="868" y="395"/>
                  <a:pt x="876" y="392"/>
                  <a:pt x="881" y="388"/>
                </a:cubicBezTo>
                <a:cubicBezTo>
                  <a:pt x="885" y="385"/>
                  <a:pt x="887" y="382"/>
                  <a:pt x="888" y="388"/>
                </a:cubicBezTo>
                <a:cubicBezTo>
                  <a:pt x="889" y="395"/>
                  <a:pt x="884" y="406"/>
                  <a:pt x="879" y="418"/>
                </a:cubicBezTo>
                <a:cubicBezTo>
                  <a:pt x="873" y="429"/>
                  <a:pt x="880" y="429"/>
                  <a:pt x="880" y="440"/>
                </a:cubicBezTo>
                <a:cubicBezTo>
                  <a:pt x="880" y="452"/>
                  <a:pt x="876" y="463"/>
                  <a:pt x="878" y="473"/>
                </a:cubicBezTo>
                <a:cubicBezTo>
                  <a:pt x="880" y="482"/>
                  <a:pt x="890" y="474"/>
                  <a:pt x="899" y="469"/>
                </a:cubicBezTo>
                <a:cubicBezTo>
                  <a:pt x="908" y="464"/>
                  <a:pt x="919" y="456"/>
                  <a:pt x="927" y="450"/>
                </a:cubicBezTo>
                <a:cubicBezTo>
                  <a:pt x="934" y="444"/>
                  <a:pt x="940" y="446"/>
                  <a:pt x="941" y="439"/>
                </a:cubicBezTo>
                <a:cubicBezTo>
                  <a:pt x="941" y="431"/>
                  <a:pt x="946" y="430"/>
                  <a:pt x="952" y="424"/>
                </a:cubicBezTo>
                <a:cubicBezTo>
                  <a:pt x="958" y="419"/>
                  <a:pt x="955" y="419"/>
                  <a:pt x="957" y="411"/>
                </a:cubicBezTo>
                <a:cubicBezTo>
                  <a:pt x="960" y="403"/>
                  <a:pt x="970" y="396"/>
                  <a:pt x="973" y="394"/>
                </a:cubicBezTo>
                <a:cubicBezTo>
                  <a:pt x="976" y="392"/>
                  <a:pt x="988" y="387"/>
                  <a:pt x="992" y="382"/>
                </a:cubicBezTo>
                <a:cubicBezTo>
                  <a:pt x="995" y="378"/>
                  <a:pt x="993" y="375"/>
                  <a:pt x="989" y="369"/>
                </a:cubicBezTo>
                <a:cubicBezTo>
                  <a:pt x="986" y="364"/>
                  <a:pt x="989" y="360"/>
                  <a:pt x="991" y="354"/>
                </a:cubicBezTo>
                <a:cubicBezTo>
                  <a:pt x="993" y="349"/>
                  <a:pt x="998" y="331"/>
                  <a:pt x="999" y="329"/>
                </a:cubicBezTo>
                <a:cubicBezTo>
                  <a:pt x="1000" y="327"/>
                  <a:pt x="1015" y="320"/>
                  <a:pt x="1020" y="317"/>
                </a:cubicBezTo>
                <a:cubicBezTo>
                  <a:pt x="1026" y="314"/>
                  <a:pt x="1036" y="315"/>
                  <a:pt x="1040" y="312"/>
                </a:cubicBezTo>
                <a:cubicBezTo>
                  <a:pt x="1043" y="309"/>
                  <a:pt x="1040" y="309"/>
                  <a:pt x="1053" y="304"/>
                </a:cubicBezTo>
                <a:cubicBezTo>
                  <a:pt x="1067" y="299"/>
                  <a:pt x="1062" y="298"/>
                  <a:pt x="1063" y="294"/>
                </a:cubicBezTo>
                <a:cubicBezTo>
                  <a:pt x="1064" y="290"/>
                  <a:pt x="1065" y="287"/>
                  <a:pt x="1070" y="284"/>
                </a:cubicBezTo>
                <a:cubicBezTo>
                  <a:pt x="1075" y="282"/>
                  <a:pt x="1077" y="279"/>
                  <a:pt x="1080" y="275"/>
                </a:cubicBezTo>
                <a:cubicBezTo>
                  <a:pt x="1082" y="271"/>
                  <a:pt x="1084" y="277"/>
                  <a:pt x="1089" y="277"/>
                </a:cubicBezTo>
                <a:cubicBezTo>
                  <a:pt x="1094" y="277"/>
                  <a:pt x="1108" y="281"/>
                  <a:pt x="1109" y="286"/>
                </a:cubicBezTo>
                <a:cubicBezTo>
                  <a:pt x="1111" y="290"/>
                  <a:pt x="1100" y="291"/>
                  <a:pt x="1098" y="295"/>
                </a:cubicBezTo>
                <a:cubicBezTo>
                  <a:pt x="1096" y="300"/>
                  <a:pt x="1094" y="297"/>
                  <a:pt x="1087" y="299"/>
                </a:cubicBezTo>
                <a:cubicBezTo>
                  <a:pt x="1080" y="301"/>
                  <a:pt x="1077" y="302"/>
                  <a:pt x="1074" y="307"/>
                </a:cubicBezTo>
                <a:cubicBezTo>
                  <a:pt x="1070" y="312"/>
                  <a:pt x="1058" y="319"/>
                  <a:pt x="1050" y="325"/>
                </a:cubicBezTo>
                <a:cubicBezTo>
                  <a:pt x="1042" y="332"/>
                  <a:pt x="1044" y="332"/>
                  <a:pt x="1045" y="335"/>
                </a:cubicBezTo>
                <a:cubicBezTo>
                  <a:pt x="1046" y="339"/>
                  <a:pt x="1045" y="343"/>
                  <a:pt x="1043" y="350"/>
                </a:cubicBezTo>
                <a:cubicBezTo>
                  <a:pt x="1042" y="358"/>
                  <a:pt x="1036" y="361"/>
                  <a:pt x="1033" y="367"/>
                </a:cubicBezTo>
                <a:cubicBezTo>
                  <a:pt x="1029" y="372"/>
                  <a:pt x="1034" y="380"/>
                  <a:pt x="1037" y="386"/>
                </a:cubicBezTo>
                <a:cubicBezTo>
                  <a:pt x="1040" y="391"/>
                  <a:pt x="1048" y="391"/>
                  <a:pt x="1058" y="388"/>
                </a:cubicBezTo>
                <a:cubicBezTo>
                  <a:pt x="1068" y="385"/>
                  <a:pt x="1080" y="380"/>
                  <a:pt x="1090" y="375"/>
                </a:cubicBezTo>
                <a:cubicBezTo>
                  <a:pt x="1101" y="370"/>
                  <a:pt x="1128" y="376"/>
                  <a:pt x="1133" y="377"/>
                </a:cubicBezTo>
                <a:cubicBezTo>
                  <a:pt x="1139" y="378"/>
                  <a:pt x="1136" y="382"/>
                  <a:pt x="1134" y="386"/>
                </a:cubicBezTo>
                <a:cubicBezTo>
                  <a:pt x="1132" y="391"/>
                  <a:pt x="1111" y="393"/>
                  <a:pt x="1104" y="394"/>
                </a:cubicBezTo>
                <a:cubicBezTo>
                  <a:pt x="1098" y="396"/>
                  <a:pt x="1078" y="390"/>
                  <a:pt x="1072" y="392"/>
                </a:cubicBezTo>
                <a:cubicBezTo>
                  <a:pt x="1067" y="395"/>
                  <a:pt x="1058" y="394"/>
                  <a:pt x="1052" y="396"/>
                </a:cubicBezTo>
                <a:cubicBezTo>
                  <a:pt x="1045" y="398"/>
                  <a:pt x="1042" y="405"/>
                  <a:pt x="1041" y="409"/>
                </a:cubicBezTo>
                <a:cubicBezTo>
                  <a:pt x="1041" y="414"/>
                  <a:pt x="1043" y="417"/>
                  <a:pt x="1045" y="416"/>
                </a:cubicBezTo>
                <a:cubicBezTo>
                  <a:pt x="1047" y="415"/>
                  <a:pt x="1053" y="418"/>
                  <a:pt x="1059" y="417"/>
                </a:cubicBezTo>
                <a:cubicBezTo>
                  <a:pt x="1065" y="416"/>
                  <a:pt x="1062" y="418"/>
                  <a:pt x="1061" y="422"/>
                </a:cubicBezTo>
                <a:cubicBezTo>
                  <a:pt x="1059" y="427"/>
                  <a:pt x="1056" y="434"/>
                  <a:pt x="1049" y="441"/>
                </a:cubicBezTo>
                <a:cubicBezTo>
                  <a:pt x="1042" y="447"/>
                  <a:pt x="1041" y="440"/>
                  <a:pt x="1038" y="438"/>
                </a:cubicBezTo>
                <a:cubicBezTo>
                  <a:pt x="1035" y="437"/>
                  <a:pt x="1030" y="434"/>
                  <a:pt x="1028" y="430"/>
                </a:cubicBezTo>
                <a:cubicBezTo>
                  <a:pt x="1026" y="426"/>
                  <a:pt x="1023" y="432"/>
                  <a:pt x="1020" y="435"/>
                </a:cubicBezTo>
                <a:cubicBezTo>
                  <a:pt x="1017" y="439"/>
                  <a:pt x="1010" y="443"/>
                  <a:pt x="1007" y="448"/>
                </a:cubicBezTo>
                <a:cubicBezTo>
                  <a:pt x="1005" y="452"/>
                  <a:pt x="1005" y="458"/>
                  <a:pt x="997" y="462"/>
                </a:cubicBezTo>
                <a:cubicBezTo>
                  <a:pt x="989" y="466"/>
                  <a:pt x="994" y="471"/>
                  <a:pt x="991" y="477"/>
                </a:cubicBezTo>
                <a:cubicBezTo>
                  <a:pt x="987" y="483"/>
                  <a:pt x="980" y="487"/>
                  <a:pt x="974" y="491"/>
                </a:cubicBezTo>
                <a:cubicBezTo>
                  <a:pt x="968" y="494"/>
                  <a:pt x="968" y="500"/>
                  <a:pt x="967" y="502"/>
                </a:cubicBezTo>
                <a:cubicBezTo>
                  <a:pt x="966" y="505"/>
                  <a:pt x="955" y="508"/>
                  <a:pt x="951" y="508"/>
                </a:cubicBezTo>
                <a:cubicBezTo>
                  <a:pt x="946" y="506"/>
                  <a:pt x="953" y="503"/>
                  <a:pt x="956" y="499"/>
                </a:cubicBezTo>
                <a:cubicBezTo>
                  <a:pt x="959" y="496"/>
                  <a:pt x="950" y="497"/>
                  <a:pt x="945" y="498"/>
                </a:cubicBezTo>
                <a:cubicBezTo>
                  <a:pt x="939" y="499"/>
                  <a:pt x="927" y="501"/>
                  <a:pt x="922" y="502"/>
                </a:cubicBezTo>
                <a:cubicBezTo>
                  <a:pt x="917" y="504"/>
                  <a:pt x="898" y="504"/>
                  <a:pt x="894" y="505"/>
                </a:cubicBezTo>
                <a:cubicBezTo>
                  <a:pt x="890" y="505"/>
                  <a:pt x="885" y="509"/>
                  <a:pt x="880" y="513"/>
                </a:cubicBezTo>
                <a:cubicBezTo>
                  <a:pt x="876" y="516"/>
                  <a:pt x="880" y="505"/>
                  <a:pt x="880" y="502"/>
                </a:cubicBezTo>
                <a:cubicBezTo>
                  <a:pt x="880" y="500"/>
                  <a:pt x="872" y="499"/>
                  <a:pt x="870" y="499"/>
                </a:cubicBezTo>
                <a:cubicBezTo>
                  <a:pt x="867" y="499"/>
                  <a:pt x="857" y="498"/>
                  <a:pt x="852" y="498"/>
                </a:cubicBezTo>
                <a:cubicBezTo>
                  <a:pt x="847" y="499"/>
                  <a:pt x="842" y="503"/>
                  <a:pt x="837" y="501"/>
                </a:cubicBezTo>
                <a:cubicBezTo>
                  <a:pt x="832" y="499"/>
                  <a:pt x="826" y="496"/>
                  <a:pt x="823" y="492"/>
                </a:cubicBezTo>
                <a:cubicBezTo>
                  <a:pt x="820" y="488"/>
                  <a:pt x="820" y="477"/>
                  <a:pt x="820" y="474"/>
                </a:cubicBezTo>
                <a:cubicBezTo>
                  <a:pt x="820" y="470"/>
                  <a:pt x="815" y="476"/>
                  <a:pt x="813" y="478"/>
                </a:cubicBezTo>
                <a:cubicBezTo>
                  <a:pt x="810" y="481"/>
                  <a:pt x="800" y="485"/>
                  <a:pt x="798" y="490"/>
                </a:cubicBezTo>
                <a:cubicBezTo>
                  <a:pt x="795" y="496"/>
                  <a:pt x="804" y="506"/>
                  <a:pt x="802" y="510"/>
                </a:cubicBezTo>
                <a:cubicBezTo>
                  <a:pt x="800" y="515"/>
                  <a:pt x="796" y="514"/>
                  <a:pt x="789" y="514"/>
                </a:cubicBezTo>
                <a:cubicBezTo>
                  <a:pt x="782" y="514"/>
                  <a:pt x="775" y="511"/>
                  <a:pt x="769" y="508"/>
                </a:cubicBezTo>
                <a:cubicBezTo>
                  <a:pt x="764" y="506"/>
                  <a:pt x="759" y="515"/>
                  <a:pt x="754" y="518"/>
                </a:cubicBezTo>
                <a:cubicBezTo>
                  <a:pt x="749" y="521"/>
                  <a:pt x="738" y="524"/>
                  <a:pt x="735" y="526"/>
                </a:cubicBezTo>
                <a:cubicBezTo>
                  <a:pt x="731" y="527"/>
                  <a:pt x="726" y="525"/>
                  <a:pt x="723" y="527"/>
                </a:cubicBezTo>
                <a:cubicBezTo>
                  <a:pt x="719" y="528"/>
                  <a:pt x="720" y="531"/>
                  <a:pt x="717" y="539"/>
                </a:cubicBezTo>
                <a:cubicBezTo>
                  <a:pt x="713" y="548"/>
                  <a:pt x="712" y="550"/>
                  <a:pt x="708" y="554"/>
                </a:cubicBezTo>
                <a:cubicBezTo>
                  <a:pt x="704" y="557"/>
                  <a:pt x="705" y="559"/>
                  <a:pt x="699" y="556"/>
                </a:cubicBezTo>
                <a:cubicBezTo>
                  <a:pt x="693" y="553"/>
                  <a:pt x="679" y="559"/>
                  <a:pt x="669" y="564"/>
                </a:cubicBezTo>
                <a:cubicBezTo>
                  <a:pt x="659" y="568"/>
                  <a:pt x="650" y="576"/>
                  <a:pt x="644" y="578"/>
                </a:cubicBezTo>
                <a:cubicBezTo>
                  <a:pt x="639" y="581"/>
                  <a:pt x="639" y="582"/>
                  <a:pt x="635" y="589"/>
                </a:cubicBezTo>
                <a:cubicBezTo>
                  <a:pt x="630" y="595"/>
                  <a:pt x="627" y="594"/>
                  <a:pt x="615" y="592"/>
                </a:cubicBezTo>
                <a:cubicBezTo>
                  <a:pt x="604" y="591"/>
                  <a:pt x="592" y="585"/>
                  <a:pt x="587" y="584"/>
                </a:cubicBezTo>
                <a:cubicBezTo>
                  <a:pt x="582" y="583"/>
                  <a:pt x="580" y="595"/>
                  <a:pt x="577" y="599"/>
                </a:cubicBezTo>
                <a:cubicBezTo>
                  <a:pt x="573" y="604"/>
                  <a:pt x="573" y="598"/>
                  <a:pt x="568" y="598"/>
                </a:cubicBezTo>
                <a:cubicBezTo>
                  <a:pt x="564" y="599"/>
                  <a:pt x="564" y="601"/>
                  <a:pt x="560" y="597"/>
                </a:cubicBezTo>
                <a:cubicBezTo>
                  <a:pt x="555" y="593"/>
                  <a:pt x="554" y="593"/>
                  <a:pt x="552" y="595"/>
                </a:cubicBezTo>
                <a:cubicBezTo>
                  <a:pt x="549" y="596"/>
                  <a:pt x="540" y="598"/>
                  <a:pt x="539" y="602"/>
                </a:cubicBezTo>
                <a:cubicBezTo>
                  <a:pt x="538" y="606"/>
                  <a:pt x="530" y="609"/>
                  <a:pt x="527" y="614"/>
                </a:cubicBezTo>
                <a:cubicBezTo>
                  <a:pt x="523" y="618"/>
                  <a:pt x="525" y="618"/>
                  <a:pt x="532" y="620"/>
                </a:cubicBezTo>
                <a:cubicBezTo>
                  <a:pt x="540" y="623"/>
                  <a:pt x="537" y="622"/>
                  <a:pt x="541" y="628"/>
                </a:cubicBezTo>
                <a:cubicBezTo>
                  <a:pt x="545" y="633"/>
                  <a:pt x="546" y="627"/>
                  <a:pt x="548" y="626"/>
                </a:cubicBezTo>
                <a:cubicBezTo>
                  <a:pt x="551" y="625"/>
                  <a:pt x="551" y="627"/>
                  <a:pt x="554" y="633"/>
                </a:cubicBezTo>
                <a:cubicBezTo>
                  <a:pt x="556" y="639"/>
                  <a:pt x="557" y="635"/>
                  <a:pt x="557" y="639"/>
                </a:cubicBezTo>
                <a:cubicBezTo>
                  <a:pt x="557" y="643"/>
                  <a:pt x="552" y="645"/>
                  <a:pt x="553" y="653"/>
                </a:cubicBezTo>
                <a:cubicBezTo>
                  <a:pt x="554" y="661"/>
                  <a:pt x="553" y="665"/>
                  <a:pt x="551" y="671"/>
                </a:cubicBezTo>
                <a:cubicBezTo>
                  <a:pt x="549" y="677"/>
                  <a:pt x="546" y="677"/>
                  <a:pt x="548" y="682"/>
                </a:cubicBezTo>
                <a:cubicBezTo>
                  <a:pt x="551" y="687"/>
                  <a:pt x="552" y="689"/>
                  <a:pt x="550" y="692"/>
                </a:cubicBezTo>
                <a:cubicBezTo>
                  <a:pt x="548" y="696"/>
                  <a:pt x="546" y="691"/>
                  <a:pt x="545" y="687"/>
                </a:cubicBezTo>
                <a:cubicBezTo>
                  <a:pt x="544" y="684"/>
                  <a:pt x="543" y="682"/>
                  <a:pt x="540" y="684"/>
                </a:cubicBezTo>
                <a:cubicBezTo>
                  <a:pt x="538" y="687"/>
                  <a:pt x="534" y="689"/>
                  <a:pt x="532" y="692"/>
                </a:cubicBezTo>
                <a:cubicBezTo>
                  <a:pt x="529" y="695"/>
                  <a:pt x="532" y="701"/>
                  <a:pt x="532" y="701"/>
                </a:cubicBezTo>
                <a:cubicBezTo>
                  <a:pt x="531" y="706"/>
                  <a:pt x="524" y="705"/>
                  <a:pt x="519" y="710"/>
                </a:cubicBezTo>
                <a:cubicBezTo>
                  <a:pt x="513" y="714"/>
                  <a:pt x="515" y="726"/>
                  <a:pt x="496" y="723"/>
                </a:cubicBezTo>
                <a:cubicBezTo>
                  <a:pt x="477" y="720"/>
                  <a:pt x="484" y="715"/>
                  <a:pt x="477" y="714"/>
                </a:cubicBezTo>
                <a:cubicBezTo>
                  <a:pt x="471" y="712"/>
                  <a:pt x="464" y="712"/>
                  <a:pt x="461" y="705"/>
                </a:cubicBezTo>
                <a:cubicBezTo>
                  <a:pt x="457" y="698"/>
                  <a:pt x="455" y="699"/>
                  <a:pt x="449" y="697"/>
                </a:cubicBezTo>
                <a:cubicBezTo>
                  <a:pt x="443" y="696"/>
                  <a:pt x="433" y="691"/>
                  <a:pt x="426" y="695"/>
                </a:cubicBezTo>
                <a:cubicBezTo>
                  <a:pt x="419" y="699"/>
                  <a:pt x="417" y="699"/>
                  <a:pt x="414" y="695"/>
                </a:cubicBezTo>
                <a:cubicBezTo>
                  <a:pt x="411" y="691"/>
                  <a:pt x="406" y="693"/>
                  <a:pt x="402" y="701"/>
                </a:cubicBezTo>
                <a:cubicBezTo>
                  <a:pt x="399" y="709"/>
                  <a:pt x="395" y="720"/>
                  <a:pt x="393" y="731"/>
                </a:cubicBezTo>
                <a:cubicBezTo>
                  <a:pt x="391" y="742"/>
                  <a:pt x="377" y="767"/>
                  <a:pt x="363" y="787"/>
                </a:cubicBezTo>
                <a:cubicBezTo>
                  <a:pt x="349" y="806"/>
                  <a:pt x="339" y="819"/>
                  <a:pt x="338" y="831"/>
                </a:cubicBezTo>
                <a:cubicBezTo>
                  <a:pt x="337" y="843"/>
                  <a:pt x="335" y="848"/>
                  <a:pt x="331" y="856"/>
                </a:cubicBezTo>
                <a:cubicBezTo>
                  <a:pt x="328" y="864"/>
                  <a:pt x="336" y="862"/>
                  <a:pt x="343" y="863"/>
                </a:cubicBezTo>
                <a:cubicBezTo>
                  <a:pt x="350" y="863"/>
                  <a:pt x="356" y="863"/>
                  <a:pt x="358" y="865"/>
                </a:cubicBezTo>
                <a:cubicBezTo>
                  <a:pt x="360" y="867"/>
                  <a:pt x="359" y="889"/>
                  <a:pt x="363" y="895"/>
                </a:cubicBezTo>
                <a:cubicBezTo>
                  <a:pt x="367" y="901"/>
                  <a:pt x="372" y="891"/>
                  <a:pt x="377" y="888"/>
                </a:cubicBezTo>
                <a:cubicBezTo>
                  <a:pt x="382" y="886"/>
                  <a:pt x="386" y="885"/>
                  <a:pt x="394" y="886"/>
                </a:cubicBezTo>
                <a:cubicBezTo>
                  <a:pt x="402" y="887"/>
                  <a:pt x="407" y="895"/>
                  <a:pt x="420" y="895"/>
                </a:cubicBezTo>
                <a:cubicBezTo>
                  <a:pt x="432" y="896"/>
                  <a:pt x="446" y="894"/>
                  <a:pt x="452" y="892"/>
                </a:cubicBezTo>
                <a:cubicBezTo>
                  <a:pt x="459" y="890"/>
                  <a:pt x="464" y="878"/>
                  <a:pt x="468" y="876"/>
                </a:cubicBezTo>
                <a:cubicBezTo>
                  <a:pt x="472" y="874"/>
                  <a:pt x="493" y="861"/>
                  <a:pt x="498" y="858"/>
                </a:cubicBezTo>
                <a:cubicBezTo>
                  <a:pt x="503" y="856"/>
                  <a:pt x="506" y="832"/>
                  <a:pt x="509" y="822"/>
                </a:cubicBezTo>
                <a:cubicBezTo>
                  <a:pt x="512" y="812"/>
                  <a:pt x="521" y="810"/>
                  <a:pt x="529" y="806"/>
                </a:cubicBezTo>
                <a:cubicBezTo>
                  <a:pt x="537" y="802"/>
                  <a:pt x="554" y="798"/>
                  <a:pt x="560" y="797"/>
                </a:cubicBezTo>
                <a:cubicBezTo>
                  <a:pt x="567" y="796"/>
                  <a:pt x="584" y="780"/>
                  <a:pt x="585" y="774"/>
                </a:cubicBezTo>
                <a:cubicBezTo>
                  <a:pt x="585" y="768"/>
                  <a:pt x="588" y="763"/>
                  <a:pt x="601" y="758"/>
                </a:cubicBezTo>
                <a:cubicBezTo>
                  <a:pt x="614" y="753"/>
                  <a:pt x="617" y="756"/>
                  <a:pt x="630" y="758"/>
                </a:cubicBezTo>
                <a:cubicBezTo>
                  <a:pt x="644" y="759"/>
                  <a:pt x="647" y="762"/>
                  <a:pt x="653" y="758"/>
                </a:cubicBezTo>
                <a:cubicBezTo>
                  <a:pt x="659" y="755"/>
                  <a:pt x="665" y="754"/>
                  <a:pt x="673" y="754"/>
                </a:cubicBezTo>
                <a:cubicBezTo>
                  <a:pt x="680" y="754"/>
                  <a:pt x="693" y="748"/>
                  <a:pt x="696" y="746"/>
                </a:cubicBezTo>
                <a:cubicBezTo>
                  <a:pt x="699" y="745"/>
                  <a:pt x="705" y="749"/>
                  <a:pt x="709" y="748"/>
                </a:cubicBezTo>
                <a:cubicBezTo>
                  <a:pt x="714" y="748"/>
                  <a:pt x="708" y="741"/>
                  <a:pt x="712" y="737"/>
                </a:cubicBezTo>
                <a:cubicBezTo>
                  <a:pt x="717" y="732"/>
                  <a:pt x="716" y="739"/>
                  <a:pt x="721" y="748"/>
                </a:cubicBezTo>
                <a:cubicBezTo>
                  <a:pt x="727" y="757"/>
                  <a:pt x="728" y="762"/>
                  <a:pt x="732" y="769"/>
                </a:cubicBezTo>
                <a:cubicBezTo>
                  <a:pt x="736" y="776"/>
                  <a:pt x="745" y="782"/>
                  <a:pt x="750" y="793"/>
                </a:cubicBezTo>
                <a:cubicBezTo>
                  <a:pt x="755" y="805"/>
                  <a:pt x="752" y="807"/>
                  <a:pt x="760" y="809"/>
                </a:cubicBezTo>
                <a:cubicBezTo>
                  <a:pt x="768" y="811"/>
                  <a:pt x="771" y="812"/>
                  <a:pt x="780" y="824"/>
                </a:cubicBezTo>
                <a:cubicBezTo>
                  <a:pt x="789" y="835"/>
                  <a:pt x="801" y="851"/>
                  <a:pt x="803" y="863"/>
                </a:cubicBezTo>
                <a:cubicBezTo>
                  <a:pt x="804" y="874"/>
                  <a:pt x="791" y="895"/>
                  <a:pt x="786" y="900"/>
                </a:cubicBezTo>
                <a:cubicBezTo>
                  <a:pt x="780" y="905"/>
                  <a:pt x="789" y="907"/>
                  <a:pt x="798" y="904"/>
                </a:cubicBezTo>
                <a:cubicBezTo>
                  <a:pt x="807" y="901"/>
                  <a:pt x="812" y="901"/>
                  <a:pt x="816" y="893"/>
                </a:cubicBezTo>
                <a:cubicBezTo>
                  <a:pt x="821" y="885"/>
                  <a:pt x="819" y="878"/>
                  <a:pt x="822" y="876"/>
                </a:cubicBezTo>
                <a:cubicBezTo>
                  <a:pt x="825" y="874"/>
                  <a:pt x="835" y="868"/>
                  <a:pt x="835" y="862"/>
                </a:cubicBezTo>
                <a:cubicBezTo>
                  <a:pt x="836" y="856"/>
                  <a:pt x="828" y="856"/>
                  <a:pt x="826" y="852"/>
                </a:cubicBezTo>
                <a:cubicBezTo>
                  <a:pt x="824" y="848"/>
                  <a:pt x="833" y="837"/>
                  <a:pt x="838" y="835"/>
                </a:cubicBezTo>
                <a:cubicBezTo>
                  <a:pt x="843" y="833"/>
                  <a:pt x="851" y="845"/>
                  <a:pt x="854" y="851"/>
                </a:cubicBezTo>
                <a:cubicBezTo>
                  <a:pt x="857" y="857"/>
                  <a:pt x="869" y="847"/>
                  <a:pt x="867" y="842"/>
                </a:cubicBezTo>
                <a:cubicBezTo>
                  <a:pt x="865" y="837"/>
                  <a:pt x="858" y="826"/>
                  <a:pt x="850" y="822"/>
                </a:cubicBezTo>
                <a:cubicBezTo>
                  <a:pt x="842" y="819"/>
                  <a:pt x="836" y="819"/>
                  <a:pt x="832" y="812"/>
                </a:cubicBezTo>
                <a:cubicBezTo>
                  <a:pt x="829" y="805"/>
                  <a:pt x="825" y="796"/>
                  <a:pt x="821" y="791"/>
                </a:cubicBezTo>
                <a:cubicBezTo>
                  <a:pt x="816" y="786"/>
                  <a:pt x="797" y="781"/>
                  <a:pt x="792" y="777"/>
                </a:cubicBezTo>
                <a:cubicBezTo>
                  <a:pt x="788" y="772"/>
                  <a:pt x="791" y="748"/>
                  <a:pt x="791" y="742"/>
                </a:cubicBezTo>
                <a:cubicBezTo>
                  <a:pt x="792" y="736"/>
                  <a:pt x="781" y="738"/>
                  <a:pt x="773" y="736"/>
                </a:cubicBezTo>
                <a:cubicBezTo>
                  <a:pt x="765" y="733"/>
                  <a:pt x="769" y="727"/>
                  <a:pt x="771" y="725"/>
                </a:cubicBezTo>
                <a:cubicBezTo>
                  <a:pt x="774" y="724"/>
                  <a:pt x="777" y="712"/>
                  <a:pt x="775" y="708"/>
                </a:cubicBezTo>
                <a:cubicBezTo>
                  <a:pt x="773" y="704"/>
                  <a:pt x="778" y="703"/>
                  <a:pt x="787" y="706"/>
                </a:cubicBezTo>
                <a:cubicBezTo>
                  <a:pt x="796" y="709"/>
                  <a:pt x="790" y="712"/>
                  <a:pt x="788" y="717"/>
                </a:cubicBezTo>
                <a:cubicBezTo>
                  <a:pt x="786" y="723"/>
                  <a:pt x="793" y="729"/>
                  <a:pt x="797" y="729"/>
                </a:cubicBezTo>
                <a:cubicBezTo>
                  <a:pt x="801" y="730"/>
                  <a:pt x="805" y="722"/>
                  <a:pt x="806" y="717"/>
                </a:cubicBezTo>
                <a:cubicBezTo>
                  <a:pt x="806" y="711"/>
                  <a:pt x="809" y="717"/>
                  <a:pt x="815" y="724"/>
                </a:cubicBezTo>
                <a:cubicBezTo>
                  <a:pt x="822" y="731"/>
                  <a:pt x="820" y="733"/>
                  <a:pt x="825" y="741"/>
                </a:cubicBezTo>
                <a:cubicBezTo>
                  <a:pt x="828" y="749"/>
                  <a:pt x="819" y="752"/>
                  <a:pt x="816" y="759"/>
                </a:cubicBezTo>
                <a:cubicBezTo>
                  <a:pt x="813" y="766"/>
                  <a:pt x="818" y="762"/>
                  <a:pt x="828" y="765"/>
                </a:cubicBezTo>
                <a:cubicBezTo>
                  <a:pt x="837" y="769"/>
                  <a:pt x="830" y="769"/>
                  <a:pt x="841" y="774"/>
                </a:cubicBezTo>
                <a:cubicBezTo>
                  <a:pt x="852" y="779"/>
                  <a:pt x="856" y="781"/>
                  <a:pt x="861" y="783"/>
                </a:cubicBezTo>
                <a:cubicBezTo>
                  <a:pt x="867" y="785"/>
                  <a:pt x="878" y="789"/>
                  <a:pt x="887" y="796"/>
                </a:cubicBezTo>
                <a:cubicBezTo>
                  <a:pt x="895" y="804"/>
                  <a:pt x="891" y="809"/>
                  <a:pt x="888" y="818"/>
                </a:cubicBezTo>
                <a:cubicBezTo>
                  <a:pt x="886" y="827"/>
                  <a:pt x="887" y="836"/>
                  <a:pt x="887" y="851"/>
                </a:cubicBezTo>
                <a:cubicBezTo>
                  <a:pt x="886" y="866"/>
                  <a:pt x="892" y="856"/>
                  <a:pt x="898" y="867"/>
                </a:cubicBezTo>
                <a:cubicBezTo>
                  <a:pt x="904" y="877"/>
                  <a:pt x="905" y="881"/>
                  <a:pt x="908" y="888"/>
                </a:cubicBezTo>
                <a:cubicBezTo>
                  <a:pt x="911" y="894"/>
                  <a:pt x="913" y="896"/>
                  <a:pt x="918" y="898"/>
                </a:cubicBezTo>
                <a:cubicBezTo>
                  <a:pt x="922" y="899"/>
                  <a:pt x="935" y="898"/>
                  <a:pt x="935" y="903"/>
                </a:cubicBezTo>
                <a:cubicBezTo>
                  <a:pt x="935" y="909"/>
                  <a:pt x="924" y="902"/>
                  <a:pt x="914" y="906"/>
                </a:cubicBezTo>
                <a:cubicBezTo>
                  <a:pt x="904" y="909"/>
                  <a:pt x="906" y="911"/>
                  <a:pt x="905" y="920"/>
                </a:cubicBezTo>
                <a:cubicBezTo>
                  <a:pt x="903" y="929"/>
                  <a:pt x="907" y="924"/>
                  <a:pt x="913" y="936"/>
                </a:cubicBezTo>
                <a:cubicBezTo>
                  <a:pt x="919" y="949"/>
                  <a:pt x="914" y="948"/>
                  <a:pt x="917" y="948"/>
                </a:cubicBezTo>
                <a:cubicBezTo>
                  <a:pt x="921" y="949"/>
                  <a:pt x="923" y="946"/>
                  <a:pt x="926" y="953"/>
                </a:cubicBezTo>
                <a:cubicBezTo>
                  <a:pt x="930" y="959"/>
                  <a:pt x="929" y="958"/>
                  <a:pt x="936" y="954"/>
                </a:cubicBezTo>
                <a:cubicBezTo>
                  <a:pt x="944" y="951"/>
                  <a:pt x="946" y="952"/>
                  <a:pt x="947" y="949"/>
                </a:cubicBezTo>
                <a:cubicBezTo>
                  <a:pt x="948" y="945"/>
                  <a:pt x="948" y="940"/>
                  <a:pt x="953" y="943"/>
                </a:cubicBezTo>
                <a:cubicBezTo>
                  <a:pt x="959" y="946"/>
                  <a:pt x="962" y="939"/>
                  <a:pt x="960" y="931"/>
                </a:cubicBezTo>
                <a:cubicBezTo>
                  <a:pt x="959" y="924"/>
                  <a:pt x="960" y="922"/>
                  <a:pt x="957" y="923"/>
                </a:cubicBezTo>
                <a:cubicBezTo>
                  <a:pt x="955" y="924"/>
                  <a:pt x="949" y="935"/>
                  <a:pt x="942" y="931"/>
                </a:cubicBezTo>
                <a:cubicBezTo>
                  <a:pt x="935" y="926"/>
                  <a:pt x="955" y="922"/>
                  <a:pt x="960" y="919"/>
                </a:cubicBezTo>
                <a:cubicBezTo>
                  <a:pt x="965" y="917"/>
                  <a:pt x="964" y="913"/>
                  <a:pt x="970" y="915"/>
                </a:cubicBezTo>
                <a:cubicBezTo>
                  <a:pt x="976" y="916"/>
                  <a:pt x="982" y="913"/>
                  <a:pt x="979" y="904"/>
                </a:cubicBezTo>
                <a:cubicBezTo>
                  <a:pt x="976" y="895"/>
                  <a:pt x="968" y="891"/>
                  <a:pt x="952" y="873"/>
                </a:cubicBezTo>
                <a:cubicBezTo>
                  <a:pt x="935" y="855"/>
                  <a:pt x="954" y="853"/>
                  <a:pt x="970" y="846"/>
                </a:cubicBezTo>
                <a:cubicBezTo>
                  <a:pt x="986" y="840"/>
                  <a:pt x="1015" y="836"/>
                  <a:pt x="1020" y="837"/>
                </a:cubicBezTo>
                <a:cubicBezTo>
                  <a:pt x="1024" y="839"/>
                  <a:pt x="1022" y="847"/>
                  <a:pt x="1017" y="852"/>
                </a:cubicBezTo>
                <a:cubicBezTo>
                  <a:pt x="1012" y="856"/>
                  <a:pt x="1010" y="863"/>
                  <a:pt x="1011" y="867"/>
                </a:cubicBezTo>
                <a:cubicBezTo>
                  <a:pt x="1013" y="871"/>
                  <a:pt x="1021" y="872"/>
                  <a:pt x="1023" y="872"/>
                </a:cubicBezTo>
                <a:cubicBezTo>
                  <a:pt x="1025" y="872"/>
                  <a:pt x="1031" y="873"/>
                  <a:pt x="1034" y="884"/>
                </a:cubicBezTo>
                <a:cubicBezTo>
                  <a:pt x="1036" y="895"/>
                  <a:pt x="1027" y="900"/>
                  <a:pt x="1022" y="901"/>
                </a:cubicBezTo>
                <a:cubicBezTo>
                  <a:pt x="1017" y="902"/>
                  <a:pt x="1016" y="915"/>
                  <a:pt x="1015" y="921"/>
                </a:cubicBezTo>
                <a:cubicBezTo>
                  <a:pt x="1013" y="926"/>
                  <a:pt x="1033" y="920"/>
                  <a:pt x="1038" y="921"/>
                </a:cubicBezTo>
                <a:cubicBezTo>
                  <a:pt x="1043" y="923"/>
                  <a:pt x="1042" y="930"/>
                  <a:pt x="1047" y="938"/>
                </a:cubicBezTo>
                <a:cubicBezTo>
                  <a:pt x="1051" y="947"/>
                  <a:pt x="1052" y="946"/>
                  <a:pt x="1055" y="955"/>
                </a:cubicBezTo>
                <a:cubicBezTo>
                  <a:pt x="1057" y="964"/>
                  <a:pt x="1047" y="960"/>
                  <a:pt x="1057" y="964"/>
                </a:cubicBezTo>
                <a:cubicBezTo>
                  <a:pt x="1068" y="968"/>
                  <a:pt x="1070" y="963"/>
                  <a:pt x="1080" y="964"/>
                </a:cubicBezTo>
                <a:cubicBezTo>
                  <a:pt x="1089" y="964"/>
                  <a:pt x="1113" y="971"/>
                  <a:pt x="1120" y="969"/>
                </a:cubicBezTo>
                <a:cubicBezTo>
                  <a:pt x="1128" y="966"/>
                  <a:pt x="1133" y="957"/>
                  <a:pt x="1142" y="955"/>
                </a:cubicBezTo>
                <a:cubicBezTo>
                  <a:pt x="1150" y="954"/>
                  <a:pt x="1158" y="969"/>
                  <a:pt x="1168" y="974"/>
                </a:cubicBezTo>
                <a:cubicBezTo>
                  <a:pt x="1178" y="978"/>
                  <a:pt x="1193" y="970"/>
                  <a:pt x="1197" y="966"/>
                </a:cubicBezTo>
                <a:cubicBezTo>
                  <a:pt x="1201" y="963"/>
                  <a:pt x="1204" y="964"/>
                  <a:pt x="1216" y="963"/>
                </a:cubicBezTo>
                <a:cubicBezTo>
                  <a:pt x="1227" y="962"/>
                  <a:pt x="1231" y="963"/>
                  <a:pt x="1232" y="957"/>
                </a:cubicBezTo>
                <a:cubicBezTo>
                  <a:pt x="1233" y="952"/>
                  <a:pt x="1240" y="948"/>
                  <a:pt x="1242" y="958"/>
                </a:cubicBezTo>
                <a:cubicBezTo>
                  <a:pt x="1243" y="968"/>
                  <a:pt x="1238" y="966"/>
                  <a:pt x="1233" y="972"/>
                </a:cubicBezTo>
                <a:cubicBezTo>
                  <a:pt x="1229" y="978"/>
                  <a:pt x="1232" y="983"/>
                  <a:pt x="1235" y="993"/>
                </a:cubicBezTo>
                <a:cubicBezTo>
                  <a:pt x="1238" y="1003"/>
                  <a:pt x="1235" y="1013"/>
                  <a:pt x="1236" y="1020"/>
                </a:cubicBezTo>
                <a:cubicBezTo>
                  <a:pt x="1237" y="1027"/>
                  <a:pt x="1233" y="1030"/>
                  <a:pt x="1231" y="1036"/>
                </a:cubicBezTo>
                <a:cubicBezTo>
                  <a:pt x="1229" y="1043"/>
                  <a:pt x="1227" y="1039"/>
                  <a:pt x="1223" y="1047"/>
                </a:cubicBezTo>
                <a:cubicBezTo>
                  <a:pt x="1218" y="1055"/>
                  <a:pt x="1217" y="1062"/>
                  <a:pt x="1220" y="1072"/>
                </a:cubicBezTo>
                <a:cubicBezTo>
                  <a:pt x="1223" y="1082"/>
                  <a:pt x="1212" y="1090"/>
                  <a:pt x="1205" y="1099"/>
                </a:cubicBezTo>
                <a:cubicBezTo>
                  <a:pt x="1198" y="1108"/>
                  <a:pt x="1192" y="1118"/>
                  <a:pt x="1186" y="1117"/>
                </a:cubicBezTo>
                <a:cubicBezTo>
                  <a:pt x="1180" y="1116"/>
                  <a:pt x="1163" y="1114"/>
                  <a:pt x="1158" y="1111"/>
                </a:cubicBezTo>
                <a:cubicBezTo>
                  <a:pt x="1153" y="1107"/>
                  <a:pt x="1142" y="1093"/>
                  <a:pt x="1133" y="1095"/>
                </a:cubicBezTo>
                <a:cubicBezTo>
                  <a:pt x="1124" y="1096"/>
                  <a:pt x="1087" y="1106"/>
                  <a:pt x="1073" y="1112"/>
                </a:cubicBezTo>
                <a:cubicBezTo>
                  <a:pt x="1058" y="1117"/>
                  <a:pt x="1034" y="1105"/>
                  <a:pt x="1025" y="1099"/>
                </a:cubicBezTo>
                <a:cubicBezTo>
                  <a:pt x="1016" y="1093"/>
                  <a:pt x="1003" y="1097"/>
                  <a:pt x="994" y="1099"/>
                </a:cubicBezTo>
                <a:cubicBezTo>
                  <a:pt x="984" y="1101"/>
                  <a:pt x="981" y="1089"/>
                  <a:pt x="970" y="1082"/>
                </a:cubicBezTo>
                <a:cubicBezTo>
                  <a:pt x="959" y="1075"/>
                  <a:pt x="950" y="1081"/>
                  <a:pt x="939" y="1080"/>
                </a:cubicBezTo>
                <a:cubicBezTo>
                  <a:pt x="927" y="1078"/>
                  <a:pt x="929" y="1066"/>
                  <a:pt x="925" y="1061"/>
                </a:cubicBezTo>
                <a:cubicBezTo>
                  <a:pt x="921" y="1055"/>
                  <a:pt x="893" y="1054"/>
                  <a:pt x="879" y="1055"/>
                </a:cubicBezTo>
                <a:cubicBezTo>
                  <a:pt x="865" y="1055"/>
                  <a:pt x="864" y="1056"/>
                  <a:pt x="864" y="1064"/>
                </a:cubicBezTo>
                <a:cubicBezTo>
                  <a:pt x="865" y="1071"/>
                  <a:pt x="860" y="1092"/>
                  <a:pt x="857" y="1102"/>
                </a:cubicBezTo>
                <a:cubicBezTo>
                  <a:pt x="855" y="1112"/>
                  <a:pt x="834" y="1115"/>
                  <a:pt x="828" y="1116"/>
                </a:cubicBezTo>
                <a:cubicBezTo>
                  <a:pt x="823" y="1117"/>
                  <a:pt x="806" y="1106"/>
                  <a:pt x="800" y="1106"/>
                </a:cubicBezTo>
                <a:cubicBezTo>
                  <a:pt x="795" y="1106"/>
                  <a:pt x="785" y="1106"/>
                  <a:pt x="782" y="1101"/>
                </a:cubicBezTo>
                <a:cubicBezTo>
                  <a:pt x="780" y="1096"/>
                  <a:pt x="774" y="1096"/>
                  <a:pt x="764" y="1092"/>
                </a:cubicBezTo>
                <a:cubicBezTo>
                  <a:pt x="754" y="1088"/>
                  <a:pt x="754" y="1076"/>
                  <a:pt x="752" y="1066"/>
                </a:cubicBezTo>
                <a:cubicBezTo>
                  <a:pt x="750" y="1055"/>
                  <a:pt x="739" y="1050"/>
                  <a:pt x="724" y="1041"/>
                </a:cubicBezTo>
                <a:cubicBezTo>
                  <a:pt x="709" y="1033"/>
                  <a:pt x="693" y="1042"/>
                  <a:pt x="688" y="1045"/>
                </a:cubicBezTo>
                <a:cubicBezTo>
                  <a:pt x="683" y="1047"/>
                  <a:pt x="667" y="1041"/>
                  <a:pt x="654" y="1023"/>
                </a:cubicBezTo>
                <a:cubicBezTo>
                  <a:pt x="641" y="1005"/>
                  <a:pt x="663" y="1001"/>
                  <a:pt x="662" y="994"/>
                </a:cubicBezTo>
                <a:cubicBezTo>
                  <a:pt x="660" y="989"/>
                  <a:pt x="671" y="982"/>
                  <a:pt x="679" y="975"/>
                </a:cubicBezTo>
                <a:cubicBezTo>
                  <a:pt x="688" y="969"/>
                  <a:pt x="678" y="962"/>
                  <a:pt x="672" y="953"/>
                </a:cubicBezTo>
                <a:cubicBezTo>
                  <a:pt x="666" y="945"/>
                  <a:pt x="676" y="937"/>
                  <a:pt x="685" y="927"/>
                </a:cubicBezTo>
                <a:cubicBezTo>
                  <a:pt x="694" y="917"/>
                  <a:pt x="676" y="919"/>
                  <a:pt x="673" y="917"/>
                </a:cubicBezTo>
                <a:cubicBezTo>
                  <a:pt x="670" y="916"/>
                  <a:pt x="675" y="908"/>
                  <a:pt x="672" y="904"/>
                </a:cubicBezTo>
                <a:cubicBezTo>
                  <a:pt x="668" y="900"/>
                  <a:pt x="660" y="904"/>
                  <a:pt x="660" y="910"/>
                </a:cubicBezTo>
                <a:cubicBezTo>
                  <a:pt x="661" y="916"/>
                  <a:pt x="649" y="917"/>
                  <a:pt x="642" y="920"/>
                </a:cubicBezTo>
                <a:cubicBezTo>
                  <a:pt x="634" y="924"/>
                  <a:pt x="628" y="931"/>
                  <a:pt x="622" y="926"/>
                </a:cubicBezTo>
                <a:cubicBezTo>
                  <a:pt x="617" y="921"/>
                  <a:pt x="618" y="918"/>
                  <a:pt x="607" y="915"/>
                </a:cubicBezTo>
                <a:cubicBezTo>
                  <a:pt x="596" y="912"/>
                  <a:pt x="583" y="918"/>
                  <a:pt x="576" y="922"/>
                </a:cubicBezTo>
                <a:cubicBezTo>
                  <a:pt x="569" y="926"/>
                  <a:pt x="567" y="924"/>
                  <a:pt x="564" y="918"/>
                </a:cubicBezTo>
                <a:cubicBezTo>
                  <a:pt x="562" y="913"/>
                  <a:pt x="558" y="911"/>
                  <a:pt x="541" y="909"/>
                </a:cubicBezTo>
                <a:cubicBezTo>
                  <a:pt x="524" y="908"/>
                  <a:pt x="505" y="908"/>
                  <a:pt x="489" y="912"/>
                </a:cubicBezTo>
                <a:cubicBezTo>
                  <a:pt x="474" y="915"/>
                  <a:pt x="443" y="925"/>
                  <a:pt x="431" y="930"/>
                </a:cubicBezTo>
                <a:cubicBezTo>
                  <a:pt x="419" y="936"/>
                  <a:pt x="401" y="932"/>
                  <a:pt x="385" y="926"/>
                </a:cubicBezTo>
                <a:cubicBezTo>
                  <a:pt x="369" y="921"/>
                  <a:pt x="365" y="913"/>
                  <a:pt x="361" y="904"/>
                </a:cubicBezTo>
                <a:cubicBezTo>
                  <a:pt x="357" y="895"/>
                  <a:pt x="357" y="899"/>
                  <a:pt x="351" y="908"/>
                </a:cubicBezTo>
                <a:cubicBezTo>
                  <a:pt x="345" y="916"/>
                  <a:pt x="343" y="916"/>
                  <a:pt x="337" y="926"/>
                </a:cubicBezTo>
                <a:cubicBezTo>
                  <a:pt x="330" y="935"/>
                  <a:pt x="326" y="937"/>
                  <a:pt x="318" y="942"/>
                </a:cubicBezTo>
                <a:cubicBezTo>
                  <a:pt x="309" y="947"/>
                  <a:pt x="304" y="949"/>
                  <a:pt x="300" y="953"/>
                </a:cubicBezTo>
                <a:cubicBezTo>
                  <a:pt x="296" y="958"/>
                  <a:pt x="283" y="961"/>
                  <a:pt x="276" y="965"/>
                </a:cubicBezTo>
                <a:cubicBezTo>
                  <a:pt x="270" y="968"/>
                  <a:pt x="272" y="982"/>
                  <a:pt x="265" y="988"/>
                </a:cubicBezTo>
                <a:cubicBezTo>
                  <a:pt x="258" y="995"/>
                  <a:pt x="251" y="1005"/>
                  <a:pt x="247" y="1017"/>
                </a:cubicBezTo>
                <a:cubicBezTo>
                  <a:pt x="243" y="1028"/>
                  <a:pt x="242" y="1029"/>
                  <a:pt x="245" y="1036"/>
                </a:cubicBezTo>
                <a:cubicBezTo>
                  <a:pt x="249" y="1044"/>
                  <a:pt x="243" y="1044"/>
                  <a:pt x="239" y="1042"/>
                </a:cubicBezTo>
                <a:cubicBezTo>
                  <a:pt x="236" y="1041"/>
                  <a:pt x="233" y="1044"/>
                  <a:pt x="225" y="1053"/>
                </a:cubicBezTo>
                <a:cubicBezTo>
                  <a:pt x="218" y="1062"/>
                  <a:pt x="212" y="1063"/>
                  <a:pt x="204" y="1063"/>
                </a:cubicBezTo>
                <a:cubicBezTo>
                  <a:pt x="196" y="1064"/>
                  <a:pt x="200" y="1069"/>
                  <a:pt x="190" y="1074"/>
                </a:cubicBezTo>
                <a:cubicBezTo>
                  <a:pt x="180" y="1080"/>
                  <a:pt x="173" y="1076"/>
                  <a:pt x="166" y="1084"/>
                </a:cubicBezTo>
                <a:cubicBezTo>
                  <a:pt x="166" y="1084"/>
                  <a:pt x="149" y="1098"/>
                  <a:pt x="139" y="1110"/>
                </a:cubicBezTo>
                <a:cubicBezTo>
                  <a:pt x="128" y="1121"/>
                  <a:pt x="112" y="1144"/>
                  <a:pt x="105" y="1155"/>
                </a:cubicBezTo>
                <a:cubicBezTo>
                  <a:pt x="98" y="1165"/>
                  <a:pt x="87" y="1182"/>
                  <a:pt x="85" y="1186"/>
                </a:cubicBezTo>
                <a:cubicBezTo>
                  <a:pt x="82" y="1191"/>
                  <a:pt x="72" y="1207"/>
                  <a:pt x="62" y="1218"/>
                </a:cubicBezTo>
                <a:cubicBezTo>
                  <a:pt x="52" y="1229"/>
                  <a:pt x="48" y="1232"/>
                  <a:pt x="47" y="1238"/>
                </a:cubicBezTo>
                <a:cubicBezTo>
                  <a:pt x="46" y="1245"/>
                  <a:pt x="56" y="1268"/>
                  <a:pt x="54" y="1272"/>
                </a:cubicBezTo>
                <a:cubicBezTo>
                  <a:pt x="53" y="1275"/>
                  <a:pt x="49" y="1292"/>
                  <a:pt x="48" y="1300"/>
                </a:cubicBezTo>
                <a:cubicBezTo>
                  <a:pt x="48" y="1309"/>
                  <a:pt x="46" y="1317"/>
                  <a:pt x="41" y="1327"/>
                </a:cubicBezTo>
                <a:cubicBezTo>
                  <a:pt x="36" y="1337"/>
                  <a:pt x="34" y="1343"/>
                  <a:pt x="35" y="1351"/>
                </a:cubicBezTo>
                <a:cubicBezTo>
                  <a:pt x="35" y="1359"/>
                  <a:pt x="32" y="1367"/>
                  <a:pt x="25" y="1370"/>
                </a:cubicBezTo>
                <a:cubicBezTo>
                  <a:pt x="19" y="1374"/>
                  <a:pt x="22" y="1389"/>
                  <a:pt x="17" y="1396"/>
                </a:cubicBezTo>
                <a:cubicBezTo>
                  <a:pt x="12" y="1402"/>
                  <a:pt x="5" y="1397"/>
                  <a:pt x="3" y="1403"/>
                </a:cubicBezTo>
                <a:cubicBezTo>
                  <a:pt x="0" y="1409"/>
                  <a:pt x="3" y="1420"/>
                  <a:pt x="4" y="1429"/>
                </a:cubicBezTo>
                <a:cubicBezTo>
                  <a:pt x="5" y="1439"/>
                  <a:pt x="0" y="1453"/>
                  <a:pt x="1" y="1458"/>
                </a:cubicBezTo>
                <a:cubicBezTo>
                  <a:pt x="2" y="1462"/>
                  <a:pt x="5" y="1475"/>
                  <a:pt x="6" y="1489"/>
                </a:cubicBezTo>
                <a:cubicBezTo>
                  <a:pt x="7" y="1503"/>
                  <a:pt x="12" y="1508"/>
                  <a:pt x="17" y="1514"/>
                </a:cubicBezTo>
                <a:cubicBezTo>
                  <a:pt x="22" y="1519"/>
                  <a:pt x="21" y="1528"/>
                  <a:pt x="23" y="1537"/>
                </a:cubicBezTo>
                <a:cubicBezTo>
                  <a:pt x="25" y="1545"/>
                  <a:pt x="28" y="1553"/>
                  <a:pt x="28" y="1563"/>
                </a:cubicBezTo>
                <a:cubicBezTo>
                  <a:pt x="28" y="1573"/>
                  <a:pt x="40" y="1573"/>
                  <a:pt x="45" y="1583"/>
                </a:cubicBezTo>
                <a:cubicBezTo>
                  <a:pt x="51" y="1594"/>
                  <a:pt x="43" y="1610"/>
                  <a:pt x="44" y="1618"/>
                </a:cubicBezTo>
                <a:cubicBezTo>
                  <a:pt x="44" y="1627"/>
                  <a:pt x="46" y="1645"/>
                  <a:pt x="47" y="1657"/>
                </a:cubicBezTo>
                <a:cubicBezTo>
                  <a:pt x="47" y="1669"/>
                  <a:pt x="63" y="1676"/>
                  <a:pt x="74" y="1691"/>
                </a:cubicBezTo>
                <a:cubicBezTo>
                  <a:pt x="85" y="1706"/>
                  <a:pt x="96" y="1721"/>
                  <a:pt x="110" y="1744"/>
                </a:cubicBezTo>
                <a:cubicBezTo>
                  <a:pt x="125" y="1767"/>
                  <a:pt x="136" y="1766"/>
                  <a:pt x="147" y="1769"/>
                </a:cubicBezTo>
                <a:cubicBezTo>
                  <a:pt x="159" y="1771"/>
                  <a:pt x="161" y="1762"/>
                  <a:pt x="170" y="1757"/>
                </a:cubicBezTo>
                <a:cubicBezTo>
                  <a:pt x="179" y="1751"/>
                  <a:pt x="176" y="1761"/>
                  <a:pt x="185" y="1764"/>
                </a:cubicBezTo>
                <a:cubicBezTo>
                  <a:pt x="195" y="1768"/>
                  <a:pt x="203" y="1768"/>
                  <a:pt x="209" y="1767"/>
                </a:cubicBezTo>
                <a:cubicBezTo>
                  <a:pt x="215" y="1765"/>
                  <a:pt x="216" y="1762"/>
                  <a:pt x="223" y="1763"/>
                </a:cubicBezTo>
                <a:cubicBezTo>
                  <a:pt x="230" y="1764"/>
                  <a:pt x="230" y="1771"/>
                  <a:pt x="235" y="1781"/>
                </a:cubicBezTo>
                <a:cubicBezTo>
                  <a:pt x="241" y="1790"/>
                  <a:pt x="247" y="1785"/>
                  <a:pt x="263" y="1788"/>
                </a:cubicBezTo>
                <a:cubicBezTo>
                  <a:pt x="279" y="1791"/>
                  <a:pt x="285" y="1788"/>
                  <a:pt x="294" y="1784"/>
                </a:cubicBezTo>
                <a:cubicBezTo>
                  <a:pt x="303" y="1779"/>
                  <a:pt x="332" y="1768"/>
                  <a:pt x="335" y="1767"/>
                </a:cubicBezTo>
                <a:cubicBezTo>
                  <a:pt x="338" y="1765"/>
                  <a:pt x="347" y="1764"/>
                  <a:pt x="356" y="1763"/>
                </a:cubicBezTo>
                <a:cubicBezTo>
                  <a:pt x="366" y="1762"/>
                  <a:pt x="363" y="1767"/>
                  <a:pt x="365" y="1775"/>
                </a:cubicBezTo>
                <a:cubicBezTo>
                  <a:pt x="367" y="1782"/>
                  <a:pt x="372" y="1774"/>
                  <a:pt x="381" y="1775"/>
                </a:cubicBezTo>
                <a:cubicBezTo>
                  <a:pt x="390" y="1777"/>
                  <a:pt x="390" y="1775"/>
                  <a:pt x="398" y="1784"/>
                </a:cubicBezTo>
                <a:cubicBezTo>
                  <a:pt x="406" y="1793"/>
                  <a:pt x="413" y="1809"/>
                  <a:pt x="416" y="1821"/>
                </a:cubicBezTo>
                <a:cubicBezTo>
                  <a:pt x="419" y="1833"/>
                  <a:pt x="424" y="1838"/>
                  <a:pt x="432" y="1842"/>
                </a:cubicBezTo>
                <a:cubicBezTo>
                  <a:pt x="439" y="1845"/>
                  <a:pt x="453" y="1838"/>
                  <a:pt x="465" y="1838"/>
                </a:cubicBezTo>
                <a:cubicBezTo>
                  <a:pt x="478" y="1839"/>
                  <a:pt x="488" y="1835"/>
                  <a:pt x="496" y="1841"/>
                </a:cubicBezTo>
                <a:cubicBezTo>
                  <a:pt x="504" y="1847"/>
                  <a:pt x="506" y="1868"/>
                  <a:pt x="508" y="1872"/>
                </a:cubicBezTo>
                <a:cubicBezTo>
                  <a:pt x="510" y="1876"/>
                  <a:pt x="523" y="1872"/>
                  <a:pt x="525" y="1879"/>
                </a:cubicBezTo>
                <a:cubicBezTo>
                  <a:pt x="528" y="1885"/>
                  <a:pt x="520" y="1898"/>
                  <a:pt x="517" y="1905"/>
                </a:cubicBezTo>
                <a:cubicBezTo>
                  <a:pt x="514" y="1913"/>
                  <a:pt x="516" y="1925"/>
                  <a:pt x="515" y="1933"/>
                </a:cubicBezTo>
                <a:cubicBezTo>
                  <a:pt x="515" y="1942"/>
                  <a:pt x="514" y="1953"/>
                  <a:pt x="514" y="1962"/>
                </a:cubicBezTo>
                <a:cubicBezTo>
                  <a:pt x="513" y="1972"/>
                  <a:pt x="513" y="1973"/>
                  <a:pt x="503" y="1978"/>
                </a:cubicBezTo>
                <a:cubicBezTo>
                  <a:pt x="493" y="1983"/>
                  <a:pt x="495" y="1985"/>
                  <a:pt x="499" y="1991"/>
                </a:cubicBezTo>
                <a:cubicBezTo>
                  <a:pt x="503" y="1998"/>
                  <a:pt x="509" y="2003"/>
                  <a:pt x="512" y="2014"/>
                </a:cubicBezTo>
                <a:cubicBezTo>
                  <a:pt x="514" y="2024"/>
                  <a:pt x="506" y="2022"/>
                  <a:pt x="509" y="2028"/>
                </a:cubicBezTo>
                <a:cubicBezTo>
                  <a:pt x="512" y="2033"/>
                  <a:pt x="515" y="2033"/>
                  <a:pt x="521" y="2032"/>
                </a:cubicBezTo>
                <a:cubicBezTo>
                  <a:pt x="527" y="2031"/>
                  <a:pt x="532" y="2039"/>
                  <a:pt x="530" y="2047"/>
                </a:cubicBezTo>
                <a:cubicBezTo>
                  <a:pt x="528" y="2056"/>
                  <a:pt x="537" y="2061"/>
                  <a:pt x="541" y="2069"/>
                </a:cubicBezTo>
                <a:cubicBezTo>
                  <a:pt x="546" y="2077"/>
                  <a:pt x="552" y="2076"/>
                  <a:pt x="564" y="2079"/>
                </a:cubicBezTo>
                <a:cubicBezTo>
                  <a:pt x="576" y="2082"/>
                  <a:pt x="584" y="2090"/>
                  <a:pt x="588" y="2102"/>
                </a:cubicBezTo>
                <a:cubicBezTo>
                  <a:pt x="593" y="2114"/>
                  <a:pt x="589" y="2113"/>
                  <a:pt x="593" y="2122"/>
                </a:cubicBezTo>
                <a:cubicBezTo>
                  <a:pt x="598" y="2131"/>
                  <a:pt x="593" y="2137"/>
                  <a:pt x="594" y="2142"/>
                </a:cubicBezTo>
                <a:cubicBezTo>
                  <a:pt x="594" y="2147"/>
                  <a:pt x="600" y="2152"/>
                  <a:pt x="606" y="2158"/>
                </a:cubicBezTo>
                <a:cubicBezTo>
                  <a:pt x="612" y="2165"/>
                  <a:pt x="611" y="2166"/>
                  <a:pt x="611" y="2174"/>
                </a:cubicBezTo>
                <a:cubicBezTo>
                  <a:pt x="611" y="2181"/>
                  <a:pt x="616" y="2179"/>
                  <a:pt x="618" y="2184"/>
                </a:cubicBezTo>
                <a:cubicBezTo>
                  <a:pt x="621" y="2189"/>
                  <a:pt x="625" y="2201"/>
                  <a:pt x="621" y="2206"/>
                </a:cubicBezTo>
                <a:cubicBezTo>
                  <a:pt x="617" y="2211"/>
                  <a:pt x="618" y="2221"/>
                  <a:pt x="622" y="2226"/>
                </a:cubicBezTo>
                <a:cubicBezTo>
                  <a:pt x="625" y="2230"/>
                  <a:pt x="631" y="2232"/>
                  <a:pt x="633" y="2238"/>
                </a:cubicBezTo>
                <a:cubicBezTo>
                  <a:pt x="636" y="2245"/>
                  <a:pt x="647" y="2279"/>
                  <a:pt x="650" y="2285"/>
                </a:cubicBezTo>
                <a:cubicBezTo>
                  <a:pt x="653" y="2291"/>
                  <a:pt x="652" y="2300"/>
                  <a:pt x="647" y="2305"/>
                </a:cubicBezTo>
                <a:cubicBezTo>
                  <a:pt x="643" y="2309"/>
                  <a:pt x="629" y="2318"/>
                  <a:pt x="626" y="2328"/>
                </a:cubicBezTo>
                <a:cubicBezTo>
                  <a:pt x="622" y="2339"/>
                  <a:pt x="624" y="2343"/>
                  <a:pt x="629" y="2353"/>
                </a:cubicBezTo>
                <a:cubicBezTo>
                  <a:pt x="634" y="2362"/>
                  <a:pt x="626" y="2360"/>
                  <a:pt x="623" y="2370"/>
                </a:cubicBezTo>
                <a:cubicBezTo>
                  <a:pt x="619" y="2381"/>
                  <a:pt x="618" y="2381"/>
                  <a:pt x="619" y="2391"/>
                </a:cubicBezTo>
                <a:cubicBezTo>
                  <a:pt x="620" y="2402"/>
                  <a:pt x="618" y="2403"/>
                  <a:pt x="625" y="2424"/>
                </a:cubicBezTo>
                <a:cubicBezTo>
                  <a:pt x="632" y="2445"/>
                  <a:pt x="641" y="2442"/>
                  <a:pt x="650" y="2451"/>
                </a:cubicBezTo>
                <a:cubicBezTo>
                  <a:pt x="659" y="2460"/>
                  <a:pt x="654" y="2465"/>
                  <a:pt x="657" y="2471"/>
                </a:cubicBezTo>
                <a:cubicBezTo>
                  <a:pt x="660" y="2477"/>
                  <a:pt x="676" y="2492"/>
                  <a:pt x="694" y="2513"/>
                </a:cubicBezTo>
                <a:cubicBezTo>
                  <a:pt x="711" y="2534"/>
                  <a:pt x="705" y="2532"/>
                  <a:pt x="704" y="2538"/>
                </a:cubicBezTo>
                <a:cubicBezTo>
                  <a:pt x="703" y="2544"/>
                  <a:pt x="705" y="2546"/>
                  <a:pt x="713" y="2560"/>
                </a:cubicBezTo>
                <a:cubicBezTo>
                  <a:pt x="721" y="2575"/>
                  <a:pt x="735" y="2586"/>
                  <a:pt x="733" y="2601"/>
                </a:cubicBezTo>
                <a:cubicBezTo>
                  <a:pt x="731" y="2617"/>
                  <a:pt x="738" y="2613"/>
                  <a:pt x="743" y="2626"/>
                </a:cubicBezTo>
                <a:cubicBezTo>
                  <a:pt x="748" y="2639"/>
                  <a:pt x="772" y="2653"/>
                  <a:pt x="786" y="2666"/>
                </a:cubicBezTo>
                <a:cubicBezTo>
                  <a:pt x="800" y="2679"/>
                  <a:pt x="806" y="2684"/>
                  <a:pt x="821" y="2707"/>
                </a:cubicBezTo>
                <a:cubicBezTo>
                  <a:pt x="835" y="2729"/>
                  <a:pt x="848" y="2734"/>
                  <a:pt x="853" y="2738"/>
                </a:cubicBezTo>
                <a:cubicBezTo>
                  <a:pt x="858" y="2743"/>
                  <a:pt x="855" y="2745"/>
                  <a:pt x="849" y="2746"/>
                </a:cubicBezTo>
                <a:cubicBezTo>
                  <a:pt x="843" y="2747"/>
                  <a:pt x="842" y="2750"/>
                  <a:pt x="844" y="2755"/>
                </a:cubicBezTo>
                <a:cubicBezTo>
                  <a:pt x="847" y="2760"/>
                  <a:pt x="850" y="2765"/>
                  <a:pt x="855" y="2774"/>
                </a:cubicBezTo>
                <a:cubicBezTo>
                  <a:pt x="859" y="2783"/>
                  <a:pt x="865" y="2779"/>
                  <a:pt x="873" y="2782"/>
                </a:cubicBezTo>
                <a:cubicBezTo>
                  <a:pt x="882" y="2786"/>
                  <a:pt x="890" y="2791"/>
                  <a:pt x="899" y="2791"/>
                </a:cubicBezTo>
                <a:cubicBezTo>
                  <a:pt x="907" y="2791"/>
                  <a:pt x="926" y="2786"/>
                  <a:pt x="939" y="2786"/>
                </a:cubicBezTo>
                <a:cubicBezTo>
                  <a:pt x="952" y="2787"/>
                  <a:pt x="958" y="2794"/>
                  <a:pt x="974" y="2793"/>
                </a:cubicBezTo>
                <a:cubicBezTo>
                  <a:pt x="991" y="2791"/>
                  <a:pt x="988" y="2791"/>
                  <a:pt x="1008" y="2793"/>
                </a:cubicBezTo>
                <a:cubicBezTo>
                  <a:pt x="1027" y="2796"/>
                  <a:pt x="1074" y="2786"/>
                  <a:pt x="1082" y="2777"/>
                </a:cubicBezTo>
                <a:cubicBezTo>
                  <a:pt x="1090" y="2769"/>
                  <a:pt x="1106" y="2755"/>
                  <a:pt x="1122" y="2748"/>
                </a:cubicBezTo>
                <a:cubicBezTo>
                  <a:pt x="1137" y="2740"/>
                  <a:pt x="1162" y="2727"/>
                  <a:pt x="1168" y="2723"/>
                </a:cubicBezTo>
                <a:cubicBezTo>
                  <a:pt x="1174" y="2718"/>
                  <a:pt x="1171" y="2713"/>
                  <a:pt x="1171" y="2704"/>
                </a:cubicBezTo>
                <a:cubicBezTo>
                  <a:pt x="1171" y="2695"/>
                  <a:pt x="1179" y="2691"/>
                  <a:pt x="1183" y="2681"/>
                </a:cubicBezTo>
                <a:cubicBezTo>
                  <a:pt x="1186" y="2671"/>
                  <a:pt x="1189" y="2668"/>
                  <a:pt x="1186" y="2657"/>
                </a:cubicBezTo>
                <a:cubicBezTo>
                  <a:pt x="1182" y="2646"/>
                  <a:pt x="1194" y="2649"/>
                  <a:pt x="1204" y="2642"/>
                </a:cubicBezTo>
                <a:cubicBezTo>
                  <a:pt x="1214" y="2635"/>
                  <a:pt x="1244" y="2628"/>
                  <a:pt x="1252" y="2624"/>
                </a:cubicBezTo>
                <a:cubicBezTo>
                  <a:pt x="1260" y="2620"/>
                  <a:pt x="1259" y="2620"/>
                  <a:pt x="1255" y="2613"/>
                </a:cubicBezTo>
                <a:cubicBezTo>
                  <a:pt x="1251" y="2605"/>
                  <a:pt x="1257" y="2587"/>
                  <a:pt x="1258" y="2576"/>
                </a:cubicBezTo>
                <a:cubicBezTo>
                  <a:pt x="1258" y="2565"/>
                  <a:pt x="1257" y="2562"/>
                  <a:pt x="1254" y="2564"/>
                </a:cubicBezTo>
                <a:cubicBezTo>
                  <a:pt x="1250" y="2566"/>
                  <a:pt x="1247" y="2564"/>
                  <a:pt x="1242" y="2550"/>
                </a:cubicBezTo>
                <a:cubicBezTo>
                  <a:pt x="1237" y="2536"/>
                  <a:pt x="1233" y="2531"/>
                  <a:pt x="1235" y="2524"/>
                </a:cubicBezTo>
                <a:cubicBezTo>
                  <a:pt x="1237" y="2517"/>
                  <a:pt x="1265" y="2512"/>
                  <a:pt x="1275" y="2506"/>
                </a:cubicBezTo>
                <a:cubicBezTo>
                  <a:pt x="1284" y="2501"/>
                  <a:pt x="1285" y="2498"/>
                  <a:pt x="1294" y="2490"/>
                </a:cubicBezTo>
                <a:cubicBezTo>
                  <a:pt x="1303" y="2481"/>
                  <a:pt x="1311" y="2474"/>
                  <a:pt x="1316" y="2472"/>
                </a:cubicBezTo>
                <a:cubicBezTo>
                  <a:pt x="1320" y="2469"/>
                  <a:pt x="1328" y="2466"/>
                  <a:pt x="1339" y="2460"/>
                </a:cubicBezTo>
                <a:cubicBezTo>
                  <a:pt x="1350" y="2454"/>
                  <a:pt x="1356" y="2450"/>
                  <a:pt x="1361" y="2446"/>
                </a:cubicBezTo>
                <a:cubicBezTo>
                  <a:pt x="1366" y="2443"/>
                  <a:pt x="1366" y="2450"/>
                  <a:pt x="1374" y="2446"/>
                </a:cubicBezTo>
                <a:cubicBezTo>
                  <a:pt x="1381" y="2443"/>
                  <a:pt x="1396" y="2432"/>
                  <a:pt x="1409" y="2424"/>
                </a:cubicBezTo>
                <a:cubicBezTo>
                  <a:pt x="1422" y="2415"/>
                  <a:pt x="1419" y="2403"/>
                  <a:pt x="1410" y="2395"/>
                </a:cubicBezTo>
                <a:cubicBezTo>
                  <a:pt x="1402" y="2387"/>
                  <a:pt x="1402" y="2384"/>
                  <a:pt x="1403" y="2371"/>
                </a:cubicBezTo>
                <a:cubicBezTo>
                  <a:pt x="1405" y="2358"/>
                  <a:pt x="1403" y="2361"/>
                  <a:pt x="1400" y="2360"/>
                </a:cubicBezTo>
                <a:cubicBezTo>
                  <a:pt x="1398" y="2360"/>
                  <a:pt x="1396" y="2356"/>
                  <a:pt x="1398" y="2349"/>
                </a:cubicBezTo>
                <a:cubicBezTo>
                  <a:pt x="1401" y="2342"/>
                  <a:pt x="1400" y="2335"/>
                  <a:pt x="1397" y="2329"/>
                </a:cubicBezTo>
                <a:cubicBezTo>
                  <a:pt x="1394" y="2323"/>
                  <a:pt x="1392" y="2316"/>
                  <a:pt x="1392" y="2307"/>
                </a:cubicBezTo>
                <a:cubicBezTo>
                  <a:pt x="1393" y="2297"/>
                  <a:pt x="1385" y="2290"/>
                  <a:pt x="1379" y="2286"/>
                </a:cubicBezTo>
                <a:cubicBezTo>
                  <a:pt x="1373" y="2282"/>
                  <a:pt x="1370" y="2274"/>
                  <a:pt x="1368" y="2266"/>
                </a:cubicBezTo>
                <a:cubicBezTo>
                  <a:pt x="1366" y="2259"/>
                  <a:pt x="1355" y="2262"/>
                  <a:pt x="1352" y="2256"/>
                </a:cubicBezTo>
                <a:cubicBezTo>
                  <a:pt x="1348" y="2249"/>
                  <a:pt x="1351" y="2227"/>
                  <a:pt x="1356" y="2219"/>
                </a:cubicBezTo>
                <a:cubicBezTo>
                  <a:pt x="1361" y="2211"/>
                  <a:pt x="1353" y="2202"/>
                  <a:pt x="1347" y="2199"/>
                </a:cubicBezTo>
                <a:cubicBezTo>
                  <a:pt x="1340" y="2195"/>
                  <a:pt x="1342" y="2178"/>
                  <a:pt x="1349" y="2165"/>
                </a:cubicBezTo>
                <a:cubicBezTo>
                  <a:pt x="1356" y="2151"/>
                  <a:pt x="1366" y="2147"/>
                  <a:pt x="1375" y="2141"/>
                </a:cubicBezTo>
                <a:cubicBezTo>
                  <a:pt x="1384" y="2135"/>
                  <a:pt x="1395" y="2116"/>
                  <a:pt x="1402" y="2112"/>
                </a:cubicBezTo>
                <a:cubicBezTo>
                  <a:pt x="1409" y="2107"/>
                  <a:pt x="1415" y="2098"/>
                  <a:pt x="1414" y="2086"/>
                </a:cubicBezTo>
                <a:cubicBezTo>
                  <a:pt x="1413" y="2075"/>
                  <a:pt x="1423" y="2077"/>
                  <a:pt x="1429" y="2074"/>
                </a:cubicBezTo>
                <a:cubicBezTo>
                  <a:pt x="1435" y="2070"/>
                  <a:pt x="1436" y="2064"/>
                  <a:pt x="1435" y="2055"/>
                </a:cubicBezTo>
                <a:cubicBezTo>
                  <a:pt x="1435" y="2047"/>
                  <a:pt x="1438" y="2049"/>
                  <a:pt x="1448" y="2043"/>
                </a:cubicBezTo>
                <a:cubicBezTo>
                  <a:pt x="1457" y="2038"/>
                  <a:pt x="1470" y="2026"/>
                  <a:pt x="1475" y="2016"/>
                </a:cubicBezTo>
                <a:cubicBezTo>
                  <a:pt x="1480" y="2007"/>
                  <a:pt x="1497" y="1998"/>
                  <a:pt x="1512" y="1988"/>
                </a:cubicBezTo>
                <a:cubicBezTo>
                  <a:pt x="1528" y="1979"/>
                  <a:pt x="1534" y="1968"/>
                  <a:pt x="1534" y="1962"/>
                </a:cubicBezTo>
                <a:cubicBezTo>
                  <a:pt x="1535" y="1956"/>
                  <a:pt x="1542" y="1947"/>
                  <a:pt x="1557" y="1944"/>
                </a:cubicBezTo>
                <a:cubicBezTo>
                  <a:pt x="1572" y="1940"/>
                  <a:pt x="1589" y="1928"/>
                  <a:pt x="1596" y="1918"/>
                </a:cubicBezTo>
                <a:cubicBezTo>
                  <a:pt x="1603" y="1907"/>
                  <a:pt x="1612" y="1888"/>
                  <a:pt x="1621" y="1872"/>
                </a:cubicBezTo>
                <a:cubicBezTo>
                  <a:pt x="1629" y="1856"/>
                  <a:pt x="1646" y="1838"/>
                  <a:pt x="1642" y="1824"/>
                </a:cubicBezTo>
                <a:cubicBezTo>
                  <a:pt x="1638" y="1809"/>
                  <a:pt x="1648" y="1797"/>
                  <a:pt x="1660" y="1788"/>
                </a:cubicBezTo>
                <a:cubicBezTo>
                  <a:pt x="1671" y="1779"/>
                  <a:pt x="1663" y="1772"/>
                  <a:pt x="1666" y="1759"/>
                </a:cubicBezTo>
                <a:cubicBezTo>
                  <a:pt x="1670" y="1745"/>
                  <a:pt x="1681" y="1750"/>
                  <a:pt x="1684" y="1743"/>
                </a:cubicBezTo>
                <a:cubicBezTo>
                  <a:pt x="1687" y="1735"/>
                  <a:pt x="1682" y="1723"/>
                  <a:pt x="1682" y="1718"/>
                </a:cubicBezTo>
                <a:cubicBezTo>
                  <a:pt x="1682" y="1713"/>
                  <a:pt x="1697" y="1706"/>
                  <a:pt x="1701" y="1703"/>
                </a:cubicBezTo>
                <a:cubicBezTo>
                  <a:pt x="1705" y="1701"/>
                  <a:pt x="1700" y="1693"/>
                  <a:pt x="1694" y="1691"/>
                </a:cubicBezTo>
                <a:cubicBezTo>
                  <a:pt x="1689" y="1689"/>
                  <a:pt x="1690" y="1680"/>
                  <a:pt x="1687" y="1670"/>
                </a:cubicBezTo>
                <a:cubicBezTo>
                  <a:pt x="1683" y="1660"/>
                  <a:pt x="1675" y="1660"/>
                  <a:pt x="1668" y="1665"/>
                </a:cubicBezTo>
                <a:cubicBezTo>
                  <a:pt x="1661" y="1670"/>
                  <a:pt x="1653" y="1674"/>
                  <a:pt x="1646" y="1677"/>
                </a:cubicBezTo>
                <a:cubicBezTo>
                  <a:pt x="1639" y="1681"/>
                  <a:pt x="1635" y="1682"/>
                  <a:pt x="1629" y="1686"/>
                </a:cubicBezTo>
                <a:cubicBezTo>
                  <a:pt x="1624" y="1690"/>
                  <a:pt x="1607" y="1691"/>
                  <a:pt x="1581" y="1694"/>
                </a:cubicBezTo>
                <a:cubicBezTo>
                  <a:pt x="1554" y="1697"/>
                  <a:pt x="1516" y="1699"/>
                  <a:pt x="1496" y="1702"/>
                </a:cubicBezTo>
                <a:cubicBezTo>
                  <a:pt x="1476" y="1706"/>
                  <a:pt x="1470" y="1698"/>
                  <a:pt x="1463" y="1690"/>
                </a:cubicBezTo>
                <a:cubicBezTo>
                  <a:pt x="1457" y="1682"/>
                  <a:pt x="1459" y="1671"/>
                  <a:pt x="1458" y="1658"/>
                </a:cubicBezTo>
                <a:cubicBezTo>
                  <a:pt x="1456" y="1644"/>
                  <a:pt x="1452" y="1641"/>
                  <a:pt x="1443" y="1642"/>
                </a:cubicBezTo>
                <a:cubicBezTo>
                  <a:pt x="1434" y="1643"/>
                  <a:pt x="1431" y="1634"/>
                  <a:pt x="1423" y="1619"/>
                </a:cubicBezTo>
                <a:cubicBezTo>
                  <a:pt x="1415" y="1604"/>
                  <a:pt x="1406" y="1599"/>
                  <a:pt x="1395" y="1593"/>
                </a:cubicBezTo>
                <a:cubicBezTo>
                  <a:pt x="1385" y="1587"/>
                  <a:pt x="1361" y="1588"/>
                  <a:pt x="1354" y="1586"/>
                </a:cubicBezTo>
                <a:cubicBezTo>
                  <a:pt x="1346" y="1584"/>
                  <a:pt x="1350" y="1576"/>
                  <a:pt x="1347" y="1568"/>
                </a:cubicBezTo>
                <a:cubicBezTo>
                  <a:pt x="1344" y="1560"/>
                  <a:pt x="1339" y="1537"/>
                  <a:pt x="1336" y="1524"/>
                </a:cubicBezTo>
                <a:cubicBezTo>
                  <a:pt x="1332" y="1510"/>
                  <a:pt x="1319" y="1498"/>
                  <a:pt x="1307" y="1495"/>
                </a:cubicBezTo>
                <a:cubicBezTo>
                  <a:pt x="1295" y="1493"/>
                  <a:pt x="1295" y="1474"/>
                  <a:pt x="1296" y="1459"/>
                </a:cubicBezTo>
                <a:cubicBezTo>
                  <a:pt x="1297" y="1445"/>
                  <a:pt x="1298" y="1432"/>
                  <a:pt x="1297" y="1428"/>
                </a:cubicBezTo>
                <a:cubicBezTo>
                  <a:pt x="1296" y="1423"/>
                  <a:pt x="1292" y="1415"/>
                  <a:pt x="1296" y="1412"/>
                </a:cubicBezTo>
                <a:cubicBezTo>
                  <a:pt x="1299" y="1408"/>
                  <a:pt x="1291" y="1402"/>
                  <a:pt x="1285" y="1400"/>
                </a:cubicBezTo>
                <a:cubicBezTo>
                  <a:pt x="1279" y="1399"/>
                  <a:pt x="1283" y="1383"/>
                  <a:pt x="1279" y="1376"/>
                </a:cubicBezTo>
                <a:cubicBezTo>
                  <a:pt x="1276" y="1369"/>
                  <a:pt x="1268" y="1363"/>
                  <a:pt x="1260" y="1360"/>
                </a:cubicBezTo>
                <a:cubicBezTo>
                  <a:pt x="1252" y="1357"/>
                  <a:pt x="1242" y="1355"/>
                  <a:pt x="1238" y="1349"/>
                </a:cubicBezTo>
                <a:cubicBezTo>
                  <a:pt x="1234" y="1343"/>
                  <a:pt x="1246" y="1338"/>
                  <a:pt x="1248" y="1337"/>
                </a:cubicBezTo>
                <a:cubicBezTo>
                  <a:pt x="1251" y="1336"/>
                  <a:pt x="1237" y="1328"/>
                  <a:pt x="1232" y="1320"/>
                </a:cubicBezTo>
                <a:cubicBezTo>
                  <a:pt x="1226" y="1313"/>
                  <a:pt x="1224" y="1312"/>
                  <a:pt x="1220" y="1307"/>
                </a:cubicBezTo>
                <a:cubicBezTo>
                  <a:pt x="1216" y="1302"/>
                  <a:pt x="1216" y="1301"/>
                  <a:pt x="1215" y="1294"/>
                </a:cubicBezTo>
                <a:cubicBezTo>
                  <a:pt x="1213" y="1286"/>
                  <a:pt x="1215" y="1286"/>
                  <a:pt x="1211" y="1278"/>
                </a:cubicBezTo>
                <a:cubicBezTo>
                  <a:pt x="1207" y="1270"/>
                  <a:pt x="1209" y="1267"/>
                  <a:pt x="1205" y="1257"/>
                </a:cubicBezTo>
                <a:cubicBezTo>
                  <a:pt x="1202" y="1247"/>
                  <a:pt x="1198" y="1243"/>
                  <a:pt x="1196" y="1239"/>
                </a:cubicBezTo>
                <a:cubicBezTo>
                  <a:pt x="1193" y="1236"/>
                  <a:pt x="1191" y="1228"/>
                  <a:pt x="1188" y="1217"/>
                </a:cubicBezTo>
                <a:cubicBezTo>
                  <a:pt x="1185" y="1206"/>
                  <a:pt x="1179" y="1203"/>
                  <a:pt x="1175" y="1200"/>
                </a:cubicBezTo>
                <a:cubicBezTo>
                  <a:pt x="1170" y="1197"/>
                  <a:pt x="1164" y="1180"/>
                  <a:pt x="1159" y="1173"/>
                </a:cubicBezTo>
                <a:cubicBezTo>
                  <a:pt x="1154" y="1166"/>
                  <a:pt x="1157" y="1162"/>
                  <a:pt x="1161" y="1167"/>
                </a:cubicBezTo>
                <a:cubicBezTo>
                  <a:pt x="1166" y="1172"/>
                  <a:pt x="1168" y="1172"/>
                  <a:pt x="1179" y="1177"/>
                </a:cubicBezTo>
                <a:cubicBezTo>
                  <a:pt x="1190" y="1182"/>
                  <a:pt x="1184" y="1186"/>
                  <a:pt x="1189" y="1198"/>
                </a:cubicBezTo>
                <a:cubicBezTo>
                  <a:pt x="1195" y="1210"/>
                  <a:pt x="1200" y="1205"/>
                  <a:pt x="1206" y="1202"/>
                </a:cubicBezTo>
                <a:cubicBezTo>
                  <a:pt x="1211" y="1199"/>
                  <a:pt x="1206" y="1178"/>
                  <a:pt x="1210" y="1170"/>
                </a:cubicBezTo>
                <a:cubicBezTo>
                  <a:pt x="1213" y="1162"/>
                  <a:pt x="1221" y="1163"/>
                  <a:pt x="1220" y="1170"/>
                </a:cubicBezTo>
                <a:cubicBezTo>
                  <a:pt x="1218" y="1177"/>
                  <a:pt x="1211" y="1183"/>
                  <a:pt x="1216" y="1195"/>
                </a:cubicBezTo>
                <a:cubicBezTo>
                  <a:pt x="1220" y="1206"/>
                  <a:pt x="1231" y="1213"/>
                  <a:pt x="1243" y="1227"/>
                </a:cubicBezTo>
                <a:cubicBezTo>
                  <a:pt x="1255" y="1241"/>
                  <a:pt x="1274" y="1252"/>
                  <a:pt x="1281" y="1273"/>
                </a:cubicBezTo>
                <a:cubicBezTo>
                  <a:pt x="1288" y="1294"/>
                  <a:pt x="1280" y="1302"/>
                  <a:pt x="1285" y="1311"/>
                </a:cubicBezTo>
                <a:cubicBezTo>
                  <a:pt x="1289" y="1321"/>
                  <a:pt x="1303" y="1315"/>
                  <a:pt x="1315" y="1321"/>
                </a:cubicBezTo>
                <a:cubicBezTo>
                  <a:pt x="1327" y="1327"/>
                  <a:pt x="1321" y="1331"/>
                  <a:pt x="1324" y="1338"/>
                </a:cubicBezTo>
                <a:cubicBezTo>
                  <a:pt x="1326" y="1345"/>
                  <a:pt x="1334" y="1347"/>
                  <a:pt x="1338" y="1356"/>
                </a:cubicBezTo>
                <a:cubicBezTo>
                  <a:pt x="1342" y="1364"/>
                  <a:pt x="1331" y="1387"/>
                  <a:pt x="1335" y="1402"/>
                </a:cubicBezTo>
                <a:cubicBezTo>
                  <a:pt x="1340" y="1418"/>
                  <a:pt x="1352" y="1429"/>
                  <a:pt x="1367" y="1439"/>
                </a:cubicBezTo>
                <a:cubicBezTo>
                  <a:pt x="1381" y="1449"/>
                  <a:pt x="1401" y="1477"/>
                  <a:pt x="1405" y="1484"/>
                </a:cubicBezTo>
                <a:cubicBezTo>
                  <a:pt x="1409" y="1491"/>
                  <a:pt x="1419" y="1503"/>
                  <a:pt x="1424" y="1518"/>
                </a:cubicBezTo>
                <a:cubicBezTo>
                  <a:pt x="1428" y="1532"/>
                  <a:pt x="1447" y="1553"/>
                  <a:pt x="1451" y="1561"/>
                </a:cubicBezTo>
                <a:cubicBezTo>
                  <a:pt x="1454" y="1570"/>
                  <a:pt x="1443" y="1564"/>
                  <a:pt x="1440" y="1564"/>
                </a:cubicBezTo>
                <a:cubicBezTo>
                  <a:pt x="1438" y="1564"/>
                  <a:pt x="1433" y="1581"/>
                  <a:pt x="1437" y="1589"/>
                </a:cubicBezTo>
                <a:cubicBezTo>
                  <a:pt x="1440" y="1597"/>
                  <a:pt x="1449" y="1604"/>
                  <a:pt x="1456" y="1615"/>
                </a:cubicBezTo>
                <a:cubicBezTo>
                  <a:pt x="1464" y="1627"/>
                  <a:pt x="1458" y="1639"/>
                  <a:pt x="1466" y="1650"/>
                </a:cubicBezTo>
                <a:cubicBezTo>
                  <a:pt x="1474" y="1660"/>
                  <a:pt x="1483" y="1656"/>
                  <a:pt x="1497" y="1649"/>
                </a:cubicBezTo>
                <a:cubicBezTo>
                  <a:pt x="1510" y="1643"/>
                  <a:pt x="1518" y="1634"/>
                  <a:pt x="1526" y="1631"/>
                </a:cubicBezTo>
                <a:cubicBezTo>
                  <a:pt x="1533" y="1627"/>
                  <a:pt x="1548" y="1630"/>
                  <a:pt x="1560" y="1625"/>
                </a:cubicBezTo>
                <a:cubicBezTo>
                  <a:pt x="1572" y="1619"/>
                  <a:pt x="1584" y="1611"/>
                  <a:pt x="1596" y="1609"/>
                </a:cubicBezTo>
                <a:cubicBezTo>
                  <a:pt x="1609" y="1608"/>
                  <a:pt x="1613" y="1601"/>
                  <a:pt x="1623" y="1594"/>
                </a:cubicBezTo>
                <a:cubicBezTo>
                  <a:pt x="1633" y="1587"/>
                  <a:pt x="1646" y="1581"/>
                  <a:pt x="1659" y="1574"/>
                </a:cubicBezTo>
                <a:cubicBezTo>
                  <a:pt x="1673" y="1568"/>
                  <a:pt x="1691" y="1564"/>
                  <a:pt x="1697" y="1561"/>
                </a:cubicBezTo>
                <a:cubicBezTo>
                  <a:pt x="1704" y="1558"/>
                  <a:pt x="1708" y="1551"/>
                  <a:pt x="1713" y="1540"/>
                </a:cubicBezTo>
                <a:cubicBezTo>
                  <a:pt x="1719" y="1528"/>
                  <a:pt x="1723" y="1530"/>
                  <a:pt x="1731" y="1526"/>
                </a:cubicBezTo>
                <a:cubicBezTo>
                  <a:pt x="1739" y="1522"/>
                  <a:pt x="1740" y="1522"/>
                  <a:pt x="1744" y="1520"/>
                </a:cubicBezTo>
                <a:cubicBezTo>
                  <a:pt x="1748" y="1519"/>
                  <a:pt x="1751" y="1516"/>
                  <a:pt x="1762" y="1509"/>
                </a:cubicBezTo>
                <a:cubicBezTo>
                  <a:pt x="1772" y="1502"/>
                  <a:pt x="1784" y="1504"/>
                  <a:pt x="1793" y="1498"/>
                </a:cubicBezTo>
                <a:cubicBezTo>
                  <a:pt x="1801" y="1493"/>
                  <a:pt x="1795" y="1488"/>
                  <a:pt x="1813" y="1483"/>
                </a:cubicBezTo>
                <a:cubicBezTo>
                  <a:pt x="1830" y="1478"/>
                  <a:pt x="1823" y="1478"/>
                  <a:pt x="1822" y="1468"/>
                </a:cubicBezTo>
                <a:cubicBezTo>
                  <a:pt x="1820" y="1459"/>
                  <a:pt x="1820" y="1457"/>
                  <a:pt x="1828" y="1449"/>
                </a:cubicBezTo>
                <a:cubicBezTo>
                  <a:pt x="1835" y="1440"/>
                  <a:pt x="1845" y="1454"/>
                  <a:pt x="1854" y="1452"/>
                </a:cubicBezTo>
                <a:cubicBezTo>
                  <a:pt x="1862" y="1450"/>
                  <a:pt x="1857" y="1448"/>
                  <a:pt x="1856" y="1436"/>
                </a:cubicBezTo>
                <a:cubicBezTo>
                  <a:pt x="1855" y="1424"/>
                  <a:pt x="1847" y="1410"/>
                  <a:pt x="1842" y="1403"/>
                </a:cubicBezTo>
                <a:cubicBezTo>
                  <a:pt x="1837" y="1395"/>
                  <a:pt x="1840" y="1391"/>
                  <a:pt x="1847" y="1388"/>
                </a:cubicBezTo>
                <a:cubicBezTo>
                  <a:pt x="1853" y="1385"/>
                  <a:pt x="1856" y="1393"/>
                  <a:pt x="1862" y="1394"/>
                </a:cubicBezTo>
                <a:cubicBezTo>
                  <a:pt x="1868" y="1395"/>
                  <a:pt x="1866" y="1379"/>
                  <a:pt x="1863" y="1368"/>
                </a:cubicBezTo>
                <a:cubicBezTo>
                  <a:pt x="1861" y="1358"/>
                  <a:pt x="1871" y="1353"/>
                  <a:pt x="1875" y="1342"/>
                </a:cubicBezTo>
                <a:cubicBezTo>
                  <a:pt x="1879" y="1331"/>
                  <a:pt x="1874" y="1330"/>
                  <a:pt x="1866" y="1320"/>
                </a:cubicBezTo>
                <a:cubicBezTo>
                  <a:pt x="1858" y="1309"/>
                  <a:pt x="1851" y="1297"/>
                  <a:pt x="1845" y="1296"/>
                </a:cubicBezTo>
                <a:cubicBezTo>
                  <a:pt x="1839" y="1295"/>
                  <a:pt x="1797" y="1287"/>
                  <a:pt x="1794" y="1285"/>
                </a:cubicBezTo>
                <a:cubicBezTo>
                  <a:pt x="1790" y="1282"/>
                  <a:pt x="1786" y="1258"/>
                  <a:pt x="1784" y="1239"/>
                </a:cubicBezTo>
                <a:cubicBezTo>
                  <a:pt x="1782" y="1221"/>
                  <a:pt x="1767" y="1228"/>
                  <a:pt x="1761" y="1232"/>
                </a:cubicBezTo>
                <a:cubicBezTo>
                  <a:pt x="1754" y="1237"/>
                  <a:pt x="1751" y="1261"/>
                  <a:pt x="1738" y="1279"/>
                </a:cubicBezTo>
                <a:cubicBezTo>
                  <a:pt x="1725" y="1297"/>
                  <a:pt x="1712" y="1284"/>
                  <a:pt x="1701" y="1286"/>
                </a:cubicBezTo>
                <a:cubicBezTo>
                  <a:pt x="1691" y="1289"/>
                  <a:pt x="1672" y="1295"/>
                  <a:pt x="1665" y="1287"/>
                </a:cubicBezTo>
                <a:cubicBezTo>
                  <a:pt x="1658" y="1280"/>
                  <a:pt x="1669" y="1276"/>
                  <a:pt x="1669" y="1264"/>
                </a:cubicBezTo>
                <a:cubicBezTo>
                  <a:pt x="1670" y="1252"/>
                  <a:pt x="1660" y="1250"/>
                  <a:pt x="1652" y="1255"/>
                </a:cubicBezTo>
                <a:cubicBezTo>
                  <a:pt x="1644" y="1261"/>
                  <a:pt x="1641" y="1271"/>
                  <a:pt x="1636" y="1271"/>
                </a:cubicBezTo>
                <a:cubicBezTo>
                  <a:pt x="1631" y="1271"/>
                  <a:pt x="1631" y="1255"/>
                  <a:pt x="1639" y="1251"/>
                </a:cubicBezTo>
                <a:cubicBezTo>
                  <a:pt x="1647" y="1247"/>
                  <a:pt x="1642" y="1243"/>
                  <a:pt x="1637" y="1235"/>
                </a:cubicBezTo>
                <a:cubicBezTo>
                  <a:pt x="1633" y="1226"/>
                  <a:pt x="1630" y="1235"/>
                  <a:pt x="1621" y="1231"/>
                </a:cubicBezTo>
                <a:cubicBezTo>
                  <a:pt x="1613" y="1228"/>
                  <a:pt x="1625" y="1225"/>
                  <a:pt x="1622" y="1218"/>
                </a:cubicBezTo>
                <a:cubicBezTo>
                  <a:pt x="1619" y="1211"/>
                  <a:pt x="1615" y="1209"/>
                  <a:pt x="1606" y="1209"/>
                </a:cubicBezTo>
                <a:cubicBezTo>
                  <a:pt x="1597" y="1209"/>
                  <a:pt x="1600" y="1203"/>
                  <a:pt x="1594" y="1191"/>
                </a:cubicBezTo>
                <a:cubicBezTo>
                  <a:pt x="1588" y="1178"/>
                  <a:pt x="1589" y="1182"/>
                  <a:pt x="1577" y="1173"/>
                </a:cubicBezTo>
                <a:cubicBezTo>
                  <a:pt x="1566" y="1164"/>
                  <a:pt x="1564" y="1159"/>
                  <a:pt x="1559" y="1149"/>
                </a:cubicBezTo>
                <a:cubicBezTo>
                  <a:pt x="1554" y="1140"/>
                  <a:pt x="1556" y="1139"/>
                  <a:pt x="1560" y="1140"/>
                </a:cubicBezTo>
                <a:cubicBezTo>
                  <a:pt x="1565" y="1140"/>
                  <a:pt x="1574" y="1137"/>
                  <a:pt x="1572" y="1133"/>
                </a:cubicBezTo>
                <a:cubicBezTo>
                  <a:pt x="1570" y="1128"/>
                  <a:pt x="1575" y="1116"/>
                  <a:pt x="1584" y="1119"/>
                </a:cubicBezTo>
                <a:cubicBezTo>
                  <a:pt x="1593" y="1122"/>
                  <a:pt x="1583" y="1130"/>
                  <a:pt x="1588" y="1135"/>
                </a:cubicBezTo>
                <a:cubicBezTo>
                  <a:pt x="1592" y="1139"/>
                  <a:pt x="1603" y="1129"/>
                  <a:pt x="1612" y="1132"/>
                </a:cubicBezTo>
                <a:cubicBezTo>
                  <a:pt x="1622" y="1136"/>
                  <a:pt x="1619" y="1148"/>
                  <a:pt x="1626" y="1162"/>
                </a:cubicBezTo>
                <a:cubicBezTo>
                  <a:pt x="1632" y="1175"/>
                  <a:pt x="1636" y="1189"/>
                  <a:pt x="1642" y="1195"/>
                </a:cubicBezTo>
                <a:cubicBezTo>
                  <a:pt x="1648" y="1201"/>
                  <a:pt x="1656" y="1198"/>
                  <a:pt x="1666" y="1204"/>
                </a:cubicBezTo>
                <a:cubicBezTo>
                  <a:pt x="1677" y="1210"/>
                  <a:pt x="1681" y="1219"/>
                  <a:pt x="1692" y="1222"/>
                </a:cubicBezTo>
                <a:cubicBezTo>
                  <a:pt x="1702" y="1225"/>
                  <a:pt x="1719" y="1223"/>
                  <a:pt x="1732" y="1222"/>
                </a:cubicBezTo>
                <a:cubicBezTo>
                  <a:pt x="1744" y="1222"/>
                  <a:pt x="1750" y="1205"/>
                  <a:pt x="1759" y="1205"/>
                </a:cubicBezTo>
                <a:cubicBezTo>
                  <a:pt x="1767" y="1204"/>
                  <a:pt x="1778" y="1214"/>
                  <a:pt x="1783" y="1227"/>
                </a:cubicBezTo>
                <a:cubicBezTo>
                  <a:pt x="1789" y="1239"/>
                  <a:pt x="1804" y="1239"/>
                  <a:pt x="1815" y="1243"/>
                </a:cubicBezTo>
                <a:cubicBezTo>
                  <a:pt x="1825" y="1246"/>
                  <a:pt x="1829" y="1244"/>
                  <a:pt x="1842" y="1248"/>
                </a:cubicBezTo>
                <a:cubicBezTo>
                  <a:pt x="1854" y="1253"/>
                  <a:pt x="1877" y="1254"/>
                  <a:pt x="1892" y="1253"/>
                </a:cubicBezTo>
                <a:cubicBezTo>
                  <a:pt x="1907" y="1253"/>
                  <a:pt x="1905" y="1245"/>
                  <a:pt x="1915" y="1241"/>
                </a:cubicBezTo>
                <a:cubicBezTo>
                  <a:pt x="1924" y="1236"/>
                  <a:pt x="1936" y="1234"/>
                  <a:pt x="1948" y="1235"/>
                </a:cubicBezTo>
                <a:cubicBezTo>
                  <a:pt x="1959" y="1236"/>
                  <a:pt x="1963" y="1234"/>
                  <a:pt x="1975" y="1232"/>
                </a:cubicBezTo>
                <a:cubicBezTo>
                  <a:pt x="1987" y="1229"/>
                  <a:pt x="2005" y="1221"/>
                  <a:pt x="2011" y="1222"/>
                </a:cubicBezTo>
                <a:cubicBezTo>
                  <a:pt x="2017" y="1224"/>
                  <a:pt x="2021" y="1234"/>
                  <a:pt x="2025" y="1238"/>
                </a:cubicBezTo>
                <a:cubicBezTo>
                  <a:pt x="2029" y="1241"/>
                  <a:pt x="2032" y="1240"/>
                  <a:pt x="2034" y="1243"/>
                </a:cubicBezTo>
                <a:cubicBezTo>
                  <a:pt x="2035" y="1246"/>
                  <a:pt x="2045" y="1258"/>
                  <a:pt x="2054" y="1262"/>
                </a:cubicBezTo>
                <a:cubicBezTo>
                  <a:pt x="2062" y="1267"/>
                  <a:pt x="2067" y="1268"/>
                  <a:pt x="2076" y="1273"/>
                </a:cubicBezTo>
                <a:cubicBezTo>
                  <a:pt x="2084" y="1277"/>
                  <a:pt x="2080" y="1276"/>
                  <a:pt x="2087" y="1280"/>
                </a:cubicBezTo>
                <a:cubicBezTo>
                  <a:pt x="2093" y="1285"/>
                  <a:pt x="2105" y="1273"/>
                  <a:pt x="2110" y="1275"/>
                </a:cubicBezTo>
                <a:cubicBezTo>
                  <a:pt x="2115" y="1277"/>
                  <a:pt x="2107" y="1283"/>
                  <a:pt x="2100" y="1293"/>
                </a:cubicBezTo>
                <a:cubicBezTo>
                  <a:pt x="2093" y="1303"/>
                  <a:pt x="2097" y="1306"/>
                  <a:pt x="2099" y="1309"/>
                </a:cubicBezTo>
                <a:cubicBezTo>
                  <a:pt x="2101" y="1312"/>
                  <a:pt x="2112" y="1312"/>
                  <a:pt x="2118" y="1317"/>
                </a:cubicBezTo>
                <a:cubicBezTo>
                  <a:pt x="2123" y="1322"/>
                  <a:pt x="2124" y="1327"/>
                  <a:pt x="2131" y="1329"/>
                </a:cubicBezTo>
                <a:cubicBezTo>
                  <a:pt x="2138" y="1331"/>
                  <a:pt x="2139" y="1322"/>
                  <a:pt x="2142" y="1315"/>
                </a:cubicBezTo>
                <a:cubicBezTo>
                  <a:pt x="2144" y="1308"/>
                  <a:pt x="2150" y="1311"/>
                  <a:pt x="2153" y="1304"/>
                </a:cubicBezTo>
                <a:cubicBezTo>
                  <a:pt x="2157" y="1297"/>
                  <a:pt x="2150" y="1287"/>
                  <a:pt x="2146" y="1282"/>
                </a:cubicBezTo>
                <a:cubicBezTo>
                  <a:pt x="2142" y="1276"/>
                  <a:pt x="2152" y="1277"/>
                  <a:pt x="2156" y="1278"/>
                </a:cubicBezTo>
                <a:cubicBezTo>
                  <a:pt x="2160" y="1279"/>
                  <a:pt x="2159" y="1292"/>
                  <a:pt x="2161" y="1297"/>
                </a:cubicBezTo>
                <a:cubicBezTo>
                  <a:pt x="2164" y="1302"/>
                  <a:pt x="2159" y="1309"/>
                  <a:pt x="2159" y="1314"/>
                </a:cubicBezTo>
                <a:cubicBezTo>
                  <a:pt x="2160" y="1320"/>
                  <a:pt x="2165" y="1326"/>
                  <a:pt x="2168" y="1336"/>
                </a:cubicBezTo>
                <a:cubicBezTo>
                  <a:pt x="2171" y="1346"/>
                  <a:pt x="2177" y="1369"/>
                  <a:pt x="2181" y="1391"/>
                </a:cubicBezTo>
                <a:cubicBezTo>
                  <a:pt x="2185" y="1413"/>
                  <a:pt x="2194" y="1420"/>
                  <a:pt x="2197" y="1427"/>
                </a:cubicBezTo>
                <a:cubicBezTo>
                  <a:pt x="2201" y="1434"/>
                  <a:pt x="2202" y="1444"/>
                  <a:pt x="2206" y="1452"/>
                </a:cubicBezTo>
                <a:cubicBezTo>
                  <a:pt x="2210" y="1460"/>
                  <a:pt x="2218" y="1464"/>
                  <a:pt x="2223" y="1476"/>
                </a:cubicBezTo>
                <a:cubicBezTo>
                  <a:pt x="2227" y="1488"/>
                  <a:pt x="2239" y="1496"/>
                  <a:pt x="2245" y="1509"/>
                </a:cubicBezTo>
                <a:cubicBezTo>
                  <a:pt x="2250" y="1522"/>
                  <a:pt x="2253" y="1530"/>
                  <a:pt x="2258" y="1540"/>
                </a:cubicBezTo>
                <a:cubicBezTo>
                  <a:pt x="2263" y="1551"/>
                  <a:pt x="2273" y="1569"/>
                  <a:pt x="2282" y="1580"/>
                </a:cubicBezTo>
                <a:cubicBezTo>
                  <a:pt x="2292" y="1592"/>
                  <a:pt x="2303" y="1608"/>
                  <a:pt x="2305" y="1617"/>
                </a:cubicBezTo>
                <a:cubicBezTo>
                  <a:pt x="2306" y="1625"/>
                  <a:pt x="2316" y="1634"/>
                  <a:pt x="2322" y="1646"/>
                </a:cubicBezTo>
                <a:cubicBezTo>
                  <a:pt x="2328" y="1658"/>
                  <a:pt x="2336" y="1650"/>
                  <a:pt x="2342" y="1647"/>
                </a:cubicBezTo>
                <a:cubicBezTo>
                  <a:pt x="2348" y="1644"/>
                  <a:pt x="2344" y="1636"/>
                  <a:pt x="2348" y="1626"/>
                </a:cubicBezTo>
                <a:cubicBezTo>
                  <a:pt x="2353" y="1615"/>
                  <a:pt x="2354" y="1623"/>
                  <a:pt x="2358" y="1617"/>
                </a:cubicBezTo>
                <a:cubicBezTo>
                  <a:pt x="2361" y="1611"/>
                  <a:pt x="2368" y="1606"/>
                  <a:pt x="2364" y="1600"/>
                </a:cubicBezTo>
                <a:cubicBezTo>
                  <a:pt x="2361" y="1594"/>
                  <a:pt x="2362" y="1585"/>
                  <a:pt x="2368" y="1577"/>
                </a:cubicBezTo>
                <a:cubicBezTo>
                  <a:pt x="2374" y="1570"/>
                  <a:pt x="2376" y="1574"/>
                  <a:pt x="2377" y="1567"/>
                </a:cubicBezTo>
                <a:cubicBezTo>
                  <a:pt x="2378" y="1560"/>
                  <a:pt x="2372" y="1552"/>
                  <a:pt x="2369" y="1544"/>
                </a:cubicBezTo>
                <a:cubicBezTo>
                  <a:pt x="2365" y="1536"/>
                  <a:pt x="2376" y="1518"/>
                  <a:pt x="2375" y="1513"/>
                </a:cubicBezTo>
                <a:cubicBezTo>
                  <a:pt x="2374" y="1507"/>
                  <a:pt x="2373" y="1496"/>
                  <a:pt x="2373" y="1488"/>
                </a:cubicBezTo>
                <a:cubicBezTo>
                  <a:pt x="2372" y="1480"/>
                  <a:pt x="2374" y="1475"/>
                  <a:pt x="2370" y="1468"/>
                </a:cubicBezTo>
                <a:cubicBezTo>
                  <a:pt x="2367" y="1462"/>
                  <a:pt x="2367" y="1462"/>
                  <a:pt x="2368" y="1451"/>
                </a:cubicBezTo>
                <a:cubicBezTo>
                  <a:pt x="2368" y="1440"/>
                  <a:pt x="2365" y="1432"/>
                  <a:pt x="2366" y="1426"/>
                </a:cubicBezTo>
                <a:cubicBezTo>
                  <a:pt x="2366" y="1421"/>
                  <a:pt x="2374" y="1412"/>
                  <a:pt x="2380" y="1402"/>
                </a:cubicBezTo>
                <a:cubicBezTo>
                  <a:pt x="2386" y="1391"/>
                  <a:pt x="2386" y="1380"/>
                  <a:pt x="2386" y="1374"/>
                </a:cubicBezTo>
                <a:cubicBezTo>
                  <a:pt x="2386" y="1368"/>
                  <a:pt x="2394" y="1368"/>
                  <a:pt x="2397" y="1365"/>
                </a:cubicBezTo>
                <a:cubicBezTo>
                  <a:pt x="2400" y="1363"/>
                  <a:pt x="2402" y="1355"/>
                  <a:pt x="2403" y="1349"/>
                </a:cubicBezTo>
                <a:cubicBezTo>
                  <a:pt x="2404" y="1342"/>
                  <a:pt x="2413" y="1329"/>
                  <a:pt x="2415" y="1322"/>
                </a:cubicBezTo>
                <a:cubicBezTo>
                  <a:pt x="2416" y="1315"/>
                  <a:pt x="2418" y="1308"/>
                  <a:pt x="2420" y="1301"/>
                </a:cubicBezTo>
                <a:cubicBezTo>
                  <a:pt x="2423" y="1295"/>
                  <a:pt x="2428" y="1291"/>
                  <a:pt x="2425" y="1286"/>
                </a:cubicBezTo>
                <a:cubicBezTo>
                  <a:pt x="2422" y="1282"/>
                  <a:pt x="2420" y="1277"/>
                  <a:pt x="2424" y="1277"/>
                </a:cubicBezTo>
                <a:cubicBezTo>
                  <a:pt x="2429" y="1276"/>
                  <a:pt x="2433" y="1279"/>
                  <a:pt x="2432" y="1272"/>
                </a:cubicBezTo>
                <a:cubicBezTo>
                  <a:pt x="2432" y="1265"/>
                  <a:pt x="2438" y="1263"/>
                  <a:pt x="2436" y="1254"/>
                </a:cubicBezTo>
                <a:cubicBezTo>
                  <a:pt x="2435" y="1245"/>
                  <a:pt x="2436" y="1238"/>
                  <a:pt x="2435" y="1227"/>
                </a:cubicBezTo>
                <a:cubicBezTo>
                  <a:pt x="2434" y="1216"/>
                  <a:pt x="2441" y="1213"/>
                  <a:pt x="2445" y="1213"/>
                </a:cubicBezTo>
                <a:cubicBezTo>
                  <a:pt x="2449" y="1212"/>
                  <a:pt x="2447" y="1208"/>
                  <a:pt x="2451" y="1201"/>
                </a:cubicBezTo>
                <a:cubicBezTo>
                  <a:pt x="2456" y="1194"/>
                  <a:pt x="2459" y="1196"/>
                  <a:pt x="2461" y="1191"/>
                </a:cubicBezTo>
                <a:cubicBezTo>
                  <a:pt x="2463" y="1187"/>
                  <a:pt x="2474" y="1179"/>
                  <a:pt x="2480" y="1174"/>
                </a:cubicBezTo>
                <a:cubicBezTo>
                  <a:pt x="2486" y="1169"/>
                  <a:pt x="2486" y="1179"/>
                  <a:pt x="2489" y="1186"/>
                </a:cubicBezTo>
                <a:cubicBezTo>
                  <a:pt x="2492" y="1193"/>
                  <a:pt x="2495" y="1183"/>
                  <a:pt x="2502" y="1185"/>
                </a:cubicBezTo>
                <a:cubicBezTo>
                  <a:pt x="2509" y="1187"/>
                  <a:pt x="2515" y="1205"/>
                  <a:pt x="2520" y="1211"/>
                </a:cubicBezTo>
                <a:cubicBezTo>
                  <a:pt x="2525" y="1217"/>
                  <a:pt x="2525" y="1206"/>
                  <a:pt x="2530" y="1209"/>
                </a:cubicBezTo>
                <a:cubicBezTo>
                  <a:pt x="2535" y="1211"/>
                  <a:pt x="2533" y="1221"/>
                  <a:pt x="2536" y="1227"/>
                </a:cubicBezTo>
                <a:cubicBezTo>
                  <a:pt x="2540" y="1233"/>
                  <a:pt x="2543" y="1234"/>
                  <a:pt x="2548" y="1243"/>
                </a:cubicBezTo>
                <a:cubicBezTo>
                  <a:pt x="2552" y="1252"/>
                  <a:pt x="2553" y="1248"/>
                  <a:pt x="2556" y="1248"/>
                </a:cubicBezTo>
                <a:cubicBezTo>
                  <a:pt x="2560" y="1248"/>
                  <a:pt x="2565" y="1260"/>
                  <a:pt x="2569" y="1270"/>
                </a:cubicBezTo>
                <a:cubicBezTo>
                  <a:pt x="2573" y="1279"/>
                  <a:pt x="2572" y="1310"/>
                  <a:pt x="2578" y="1321"/>
                </a:cubicBezTo>
                <a:cubicBezTo>
                  <a:pt x="2583" y="1333"/>
                  <a:pt x="2586" y="1338"/>
                  <a:pt x="2595" y="1335"/>
                </a:cubicBezTo>
                <a:cubicBezTo>
                  <a:pt x="2604" y="1333"/>
                  <a:pt x="2598" y="1320"/>
                  <a:pt x="2598" y="1313"/>
                </a:cubicBezTo>
                <a:cubicBezTo>
                  <a:pt x="2598" y="1305"/>
                  <a:pt x="2605" y="1299"/>
                  <a:pt x="2604" y="1294"/>
                </a:cubicBezTo>
                <a:cubicBezTo>
                  <a:pt x="2602" y="1290"/>
                  <a:pt x="2607" y="1280"/>
                  <a:pt x="2612" y="1288"/>
                </a:cubicBezTo>
                <a:cubicBezTo>
                  <a:pt x="2617" y="1295"/>
                  <a:pt x="2625" y="1327"/>
                  <a:pt x="2628" y="1334"/>
                </a:cubicBezTo>
                <a:cubicBezTo>
                  <a:pt x="2631" y="1341"/>
                  <a:pt x="2645" y="1352"/>
                  <a:pt x="2645" y="1366"/>
                </a:cubicBezTo>
                <a:cubicBezTo>
                  <a:pt x="2644" y="1379"/>
                  <a:pt x="2647" y="1393"/>
                  <a:pt x="2655" y="1400"/>
                </a:cubicBezTo>
                <a:cubicBezTo>
                  <a:pt x="2663" y="1406"/>
                  <a:pt x="2664" y="1417"/>
                  <a:pt x="2667" y="1435"/>
                </a:cubicBezTo>
                <a:cubicBezTo>
                  <a:pt x="2669" y="1454"/>
                  <a:pt x="2668" y="1467"/>
                  <a:pt x="2663" y="1470"/>
                </a:cubicBezTo>
                <a:cubicBezTo>
                  <a:pt x="2659" y="1473"/>
                  <a:pt x="2656" y="1482"/>
                  <a:pt x="2660" y="1489"/>
                </a:cubicBezTo>
                <a:cubicBezTo>
                  <a:pt x="2663" y="1496"/>
                  <a:pt x="2675" y="1511"/>
                  <a:pt x="2680" y="1523"/>
                </a:cubicBezTo>
                <a:cubicBezTo>
                  <a:pt x="2685" y="1536"/>
                  <a:pt x="2692" y="1535"/>
                  <a:pt x="2698" y="1548"/>
                </a:cubicBezTo>
                <a:cubicBezTo>
                  <a:pt x="2704" y="1560"/>
                  <a:pt x="2703" y="1582"/>
                  <a:pt x="2706" y="1591"/>
                </a:cubicBezTo>
                <a:cubicBezTo>
                  <a:pt x="2709" y="1601"/>
                  <a:pt x="2722" y="1637"/>
                  <a:pt x="2735" y="1650"/>
                </a:cubicBezTo>
                <a:cubicBezTo>
                  <a:pt x="2747" y="1663"/>
                  <a:pt x="2745" y="1641"/>
                  <a:pt x="2745" y="1635"/>
                </a:cubicBezTo>
                <a:close/>
                <a:moveTo>
                  <a:pt x="1077" y="851"/>
                </a:moveTo>
                <a:cubicBezTo>
                  <a:pt x="1068" y="854"/>
                  <a:pt x="1056" y="855"/>
                  <a:pt x="1046" y="856"/>
                </a:cubicBezTo>
                <a:cubicBezTo>
                  <a:pt x="1036" y="857"/>
                  <a:pt x="1030" y="857"/>
                  <a:pt x="1030" y="857"/>
                </a:cubicBezTo>
                <a:cubicBezTo>
                  <a:pt x="1026" y="857"/>
                  <a:pt x="1031" y="851"/>
                  <a:pt x="1041" y="851"/>
                </a:cubicBezTo>
                <a:cubicBezTo>
                  <a:pt x="1050" y="850"/>
                  <a:pt x="1052" y="849"/>
                  <a:pt x="1060" y="842"/>
                </a:cubicBezTo>
                <a:cubicBezTo>
                  <a:pt x="1067" y="834"/>
                  <a:pt x="1073" y="838"/>
                  <a:pt x="1076" y="836"/>
                </a:cubicBezTo>
                <a:cubicBezTo>
                  <a:pt x="1080" y="833"/>
                  <a:pt x="1083" y="831"/>
                  <a:pt x="1081" y="834"/>
                </a:cubicBezTo>
                <a:cubicBezTo>
                  <a:pt x="1079" y="837"/>
                  <a:pt x="1078" y="840"/>
                  <a:pt x="1082" y="843"/>
                </a:cubicBezTo>
                <a:cubicBezTo>
                  <a:pt x="1086" y="846"/>
                  <a:pt x="1087" y="849"/>
                  <a:pt x="1077" y="851"/>
                </a:cubicBezTo>
                <a:close/>
                <a:moveTo>
                  <a:pt x="1359" y="822"/>
                </a:moveTo>
                <a:cubicBezTo>
                  <a:pt x="1356" y="829"/>
                  <a:pt x="1344" y="837"/>
                  <a:pt x="1334" y="835"/>
                </a:cubicBezTo>
                <a:cubicBezTo>
                  <a:pt x="1324" y="834"/>
                  <a:pt x="1326" y="829"/>
                  <a:pt x="1316" y="833"/>
                </a:cubicBezTo>
                <a:cubicBezTo>
                  <a:pt x="1306" y="837"/>
                  <a:pt x="1297" y="839"/>
                  <a:pt x="1285" y="837"/>
                </a:cubicBezTo>
                <a:cubicBezTo>
                  <a:pt x="1272" y="835"/>
                  <a:pt x="1265" y="828"/>
                  <a:pt x="1253" y="823"/>
                </a:cubicBezTo>
                <a:cubicBezTo>
                  <a:pt x="1241" y="818"/>
                  <a:pt x="1215" y="814"/>
                  <a:pt x="1206" y="813"/>
                </a:cubicBezTo>
                <a:cubicBezTo>
                  <a:pt x="1196" y="812"/>
                  <a:pt x="1177" y="809"/>
                  <a:pt x="1169" y="811"/>
                </a:cubicBezTo>
                <a:cubicBezTo>
                  <a:pt x="1160" y="812"/>
                  <a:pt x="1156" y="811"/>
                  <a:pt x="1151" y="818"/>
                </a:cubicBezTo>
                <a:cubicBezTo>
                  <a:pt x="1145" y="824"/>
                  <a:pt x="1135" y="826"/>
                  <a:pt x="1121" y="828"/>
                </a:cubicBezTo>
                <a:cubicBezTo>
                  <a:pt x="1107" y="829"/>
                  <a:pt x="1095" y="830"/>
                  <a:pt x="1089" y="830"/>
                </a:cubicBezTo>
                <a:cubicBezTo>
                  <a:pt x="1084" y="830"/>
                  <a:pt x="1082" y="831"/>
                  <a:pt x="1081" y="824"/>
                </a:cubicBezTo>
                <a:cubicBezTo>
                  <a:pt x="1079" y="818"/>
                  <a:pt x="1080" y="815"/>
                  <a:pt x="1077" y="814"/>
                </a:cubicBezTo>
                <a:cubicBezTo>
                  <a:pt x="1074" y="813"/>
                  <a:pt x="1071" y="811"/>
                  <a:pt x="1071" y="811"/>
                </a:cubicBezTo>
                <a:cubicBezTo>
                  <a:pt x="1072" y="803"/>
                  <a:pt x="1078" y="793"/>
                  <a:pt x="1076" y="788"/>
                </a:cubicBezTo>
                <a:cubicBezTo>
                  <a:pt x="1074" y="783"/>
                  <a:pt x="1087" y="765"/>
                  <a:pt x="1090" y="758"/>
                </a:cubicBezTo>
                <a:cubicBezTo>
                  <a:pt x="1094" y="751"/>
                  <a:pt x="1106" y="735"/>
                  <a:pt x="1111" y="730"/>
                </a:cubicBezTo>
                <a:cubicBezTo>
                  <a:pt x="1116" y="726"/>
                  <a:pt x="1123" y="723"/>
                  <a:pt x="1129" y="718"/>
                </a:cubicBezTo>
                <a:cubicBezTo>
                  <a:pt x="1135" y="714"/>
                  <a:pt x="1138" y="712"/>
                  <a:pt x="1142" y="705"/>
                </a:cubicBezTo>
                <a:cubicBezTo>
                  <a:pt x="1146" y="697"/>
                  <a:pt x="1154" y="694"/>
                  <a:pt x="1160" y="692"/>
                </a:cubicBezTo>
                <a:cubicBezTo>
                  <a:pt x="1166" y="689"/>
                  <a:pt x="1179" y="696"/>
                  <a:pt x="1181" y="699"/>
                </a:cubicBezTo>
                <a:cubicBezTo>
                  <a:pt x="1184" y="702"/>
                  <a:pt x="1184" y="708"/>
                  <a:pt x="1180" y="711"/>
                </a:cubicBezTo>
                <a:cubicBezTo>
                  <a:pt x="1175" y="714"/>
                  <a:pt x="1169" y="720"/>
                  <a:pt x="1175" y="722"/>
                </a:cubicBezTo>
                <a:cubicBezTo>
                  <a:pt x="1181" y="725"/>
                  <a:pt x="1189" y="723"/>
                  <a:pt x="1192" y="724"/>
                </a:cubicBezTo>
                <a:cubicBezTo>
                  <a:pt x="1195" y="725"/>
                  <a:pt x="1195" y="731"/>
                  <a:pt x="1195" y="735"/>
                </a:cubicBezTo>
                <a:cubicBezTo>
                  <a:pt x="1195" y="739"/>
                  <a:pt x="1196" y="748"/>
                  <a:pt x="1204" y="744"/>
                </a:cubicBezTo>
                <a:cubicBezTo>
                  <a:pt x="1211" y="739"/>
                  <a:pt x="1216" y="736"/>
                  <a:pt x="1225" y="736"/>
                </a:cubicBezTo>
                <a:cubicBezTo>
                  <a:pt x="1235" y="735"/>
                  <a:pt x="1250" y="738"/>
                  <a:pt x="1250" y="733"/>
                </a:cubicBezTo>
                <a:cubicBezTo>
                  <a:pt x="1250" y="729"/>
                  <a:pt x="1252" y="722"/>
                  <a:pt x="1246" y="722"/>
                </a:cubicBezTo>
                <a:cubicBezTo>
                  <a:pt x="1240" y="722"/>
                  <a:pt x="1230" y="727"/>
                  <a:pt x="1228" y="722"/>
                </a:cubicBezTo>
                <a:cubicBezTo>
                  <a:pt x="1225" y="717"/>
                  <a:pt x="1221" y="719"/>
                  <a:pt x="1214" y="717"/>
                </a:cubicBezTo>
                <a:cubicBezTo>
                  <a:pt x="1207" y="716"/>
                  <a:pt x="1208" y="704"/>
                  <a:pt x="1213" y="701"/>
                </a:cubicBezTo>
                <a:cubicBezTo>
                  <a:pt x="1219" y="699"/>
                  <a:pt x="1229" y="705"/>
                  <a:pt x="1238" y="700"/>
                </a:cubicBezTo>
                <a:cubicBezTo>
                  <a:pt x="1246" y="695"/>
                  <a:pt x="1252" y="693"/>
                  <a:pt x="1254" y="692"/>
                </a:cubicBezTo>
                <a:cubicBezTo>
                  <a:pt x="1257" y="692"/>
                  <a:pt x="1265" y="691"/>
                  <a:pt x="1273" y="686"/>
                </a:cubicBezTo>
                <a:cubicBezTo>
                  <a:pt x="1280" y="681"/>
                  <a:pt x="1290" y="679"/>
                  <a:pt x="1295" y="681"/>
                </a:cubicBezTo>
                <a:cubicBezTo>
                  <a:pt x="1301" y="684"/>
                  <a:pt x="1302" y="688"/>
                  <a:pt x="1299" y="690"/>
                </a:cubicBezTo>
                <a:cubicBezTo>
                  <a:pt x="1295" y="692"/>
                  <a:pt x="1285" y="695"/>
                  <a:pt x="1280" y="698"/>
                </a:cubicBezTo>
                <a:cubicBezTo>
                  <a:pt x="1276" y="701"/>
                  <a:pt x="1273" y="702"/>
                  <a:pt x="1276" y="705"/>
                </a:cubicBezTo>
                <a:cubicBezTo>
                  <a:pt x="1279" y="708"/>
                  <a:pt x="1281" y="712"/>
                  <a:pt x="1279" y="713"/>
                </a:cubicBezTo>
                <a:cubicBezTo>
                  <a:pt x="1277" y="714"/>
                  <a:pt x="1278" y="722"/>
                  <a:pt x="1278" y="722"/>
                </a:cubicBezTo>
                <a:cubicBezTo>
                  <a:pt x="1278" y="722"/>
                  <a:pt x="1275" y="725"/>
                  <a:pt x="1271" y="723"/>
                </a:cubicBezTo>
                <a:cubicBezTo>
                  <a:pt x="1268" y="722"/>
                  <a:pt x="1265" y="719"/>
                  <a:pt x="1262" y="723"/>
                </a:cubicBezTo>
                <a:cubicBezTo>
                  <a:pt x="1259" y="728"/>
                  <a:pt x="1253" y="732"/>
                  <a:pt x="1261" y="734"/>
                </a:cubicBezTo>
                <a:cubicBezTo>
                  <a:pt x="1269" y="736"/>
                  <a:pt x="1285" y="739"/>
                  <a:pt x="1295" y="748"/>
                </a:cubicBezTo>
                <a:cubicBezTo>
                  <a:pt x="1305" y="757"/>
                  <a:pt x="1309" y="765"/>
                  <a:pt x="1314" y="772"/>
                </a:cubicBezTo>
                <a:cubicBezTo>
                  <a:pt x="1319" y="779"/>
                  <a:pt x="1335" y="777"/>
                  <a:pt x="1345" y="787"/>
                </a:cubicBezTo>
                <a:cubicBezTo>
                  <a:pt x="1356" y="798"/>
                  <a:pt x="1361" y="815"/>
                  <a:pt x="1359" y="822"/>
                </a:cubicBezTo>
                <a:close/>
                <a:moveTo>
                  <a:pt x="1660" y="941"/>
                </a:moveTo>
                <a:cubicBezTo>
                  <a:pt x="1660" y="946"/>
                  <a:pt x="1653" y="950"/>
                  <a:pt x="1649" y="946"/>
                </a:cubicBezTo>
                <a:cubicBezTo>
                  <a:pt x="1645" y="941"/>
                  <a:pt x="1638" y="934"/>
                  <a:pt x="1634" y="936"/>
                </a:cubicBezTo>
                <a:cubicBezTo>
                  <a:pt x="1629" y="938"/>
                  <a:pt x="1619" y="942"/>
                  <a:pt x="1614" y="949"/>
                </a:cubicBezTo>
                <a:cubicBezTo>
                  <a:pt x="1609" y="955"/>
                  <a:pt x="1606" y="958"/>
                  <a:pt x="1600" y="952"/>
                </a:cubicBezTo>
                <a:cubicBezTo>
                  <a:pt x="1593" y="946"/>
                  <a:pt x="1579" y="935"/>
                  <a:pt x="1568" y="930"/>
                </a:cubicBezTo>
                <a:cubicBezTo>
                  <a:pt x="1558" y="926"/>
                  <a:pt x="1553" y="935"/>
                  <a:pt x="1547" y="926"/>
                </a:cubicBezTo>
                <a:cubicBezTo>
                  <a:pt x="1541" y="916"/>
                  <a:pt x="1540" y="903"/>
                  <a:pt x="1537" y="897"/>
                </a:cubicBezTo>
                <a:cubicBezTo>
                  <a:pt x="1534" y="890"/>
                  <a:pt x="1537" y="882"/>
                  <a:pt x="1542" y="880"/>
                </a:cubicBezTo>
                <a:cubicBezTo>
                  <a:pt x="1546" y="879"/>
                  <a:pt x="1550" y="886"/>
                  <a:pt x="1554" y="882"/>
                </a:cubicBezTo>
                <a:cubicBezTo>
                  <a:pt x="1558" y="879"/>
                  <a:pt x="1556" y="876"/>
                  <a:pt x="1559" y="872"/>
                </a:cubicBezTo>
                <a:cubicBezTo>
                  <a:pt x="1563" y="868"/>
                  <a:pt x="1568" y="866"/>
                  <a:pt x="1567" y="862"/>
                </a:cubicBezTo>
                <a:cubicBezTo>
                  <a:pt x="1565" y="859"/>
                  <a:pt x="1558" y="854"/>
                  <a:pt x="1561" y="849"/>
                </a:cubicBezTo>
                <a:cubicBezTo>
                  <a:pt x="1563" y="845"/>
                  <a:pt x="1570" y="848"/>
                  <a:pt x="1567" y="843"/>
                </a:cubicBezTo>
                <a:cubicBezTo>
                  <a:pt x="1565" y="837"/>
                  <a:pt x="1562" y="832"/>
                  <a:pt x="1555" y="831"/>
                </a:cubicBezTo>
                <a:cubicBezTo>
                  <a:pt x="1549" y="831"/>
                  <a:pt x="1550" y="833"/>
                  <a:pt x="1544" y="828"/>
                </a:cubicBezTo>
                <a:cubicBezTo>
                  <a:pt x="1538" y="822"/>
                  <a:pt x="1541" y="818"/>
                  <a:pt x="1534" y="817"/>
                </a:cubicBezTo>
                <a:cubicBezTo>
                  <a:pt x="1527" y="816"/>
                  <a:pt x="1525" y="822"/>
                  <a:pt x="1522" y="816"/>
                </a:cubicBezTo>
                <a:cubicBezTo>
                  <a:pt x="1519" y="810"/>
                  <a:pt x="1521" y="805"/>
                  <a:pt x="1512" y="800"/>
                </a:cubicBezTo>
                <a:cubicBezTo>
                  <a:pt x="1504" y="794"/>
                  <a:pt x="1502" y="796"/>
                  <a:pt x="1500" y="786"/>
                </a:cubicBezTo>
                <a:cubicBezTo>
                  <a:pt x="1499" y="777"/>
                  <a:pt x="1496" y="770"/>
                  <a:pt x="1501" y="767"/>
                </a:cubicBezTo>
                <a:cubicBezTo>
                  <a:pt x="1505" y="764"/>
                  <a:pt x="1504" y="760"/>
                  <a:pt x="1498" y="760"/>
                </a:cubicBezTo>
                <a:cubicBezTo>
                  <a:pt x="1493" y="760"/>
                  <a:pt x="1491" y="762"/>
                  <a:pt x="1489" y="763"/>
                </a:cubicBezTo>
                <a:cubicBezTo>
                  <a:pt x="1488" y="763"/>
                  <a:pt x="1486" y="762"/>
                  <a:pt x="1486" y="762"/>
                </a:cubicBezTo>
                <a:cubicBezTo>
                  <a:pt x="1484" y="757"/>
                  <a:pt x="1488" y="756"/>
                  <a:pt x="1487" y="751"/>
                </a:cubicBezTo>
                <a:cubicBezTo>
                  <a:pt x="1486" y="746"/>
                  <a:pt x="1478" y="745"/>
                  <a:pt x="1475" y="738"/>
                </a:cubicBezTo>
                <a:cubicBezTo>
                  <a:pt x="1471" y="732"/>
                  <a:pt x="1473" y="719"/>
                  <a:pt x="1479" y="714"/>
                </a:cubicBezTo>
                <a:cubicBezTo>
                  <a:pt x="1485" y="710"/>
                  <a:pt x="1498" y="698"/>
                  <a:pt x="1503" y="691"/>
                </a:cubicBezTo>
                <a:cubicBezTo>
                  <a:pt x="1507" y="683"/>
                  <a:pt x="1513" y="679"/>
                  <a:pt x="1522" y="675"/>
                </a:cubicBezTo>
                <a:cubicBezTo>
                  <a:pt x="1531" y="670"/>
                  <a:pt x="1542" y="661"/>
                  <a:pt x="1548" y="662"/>
                </a:cubicBezTo>
                <a:cubicBezTo>
                  <a:pt x="1554" y="664"/>
                  <a:pt x="1563" y="666"/>
                  <a:pt x="1569" y="665"/>
                </a:cubicBezTo>
                <a:cubicBezTo>
                  <a:pt x="1575" y="664"/>
                  <a:pt x="1583" y="669"/>
                  <a:pt x="1585" y="676"/>
                </a:cubicBezTo>
                <a:cubicBezTo>
                  <a:pt x="1586" y="683"/>
                  <a:pt x="1578" y="688"/>
                  <a:pt x="1581" y="695"/>
                </a:cubicBezTo>
                <a:cubicBezTo>
                  <a:pt x="1584" y="703"/>
                  <a:pt x="1587" y="703"/>
                  <a:pt x="1591" y="706"/>
                </a:cubicBezTo>
                <a:cubicBezTo>
                  <a:pt x="1595" y="708"/>
                  <a:pt x="1595" y="715"/>
                  <a:pt x="1590" y="715"/>
                </a:cubicBezTo>
                <a:cubicBezTo>
                  <a:pt x="1584" y="714"/>
                  <a:pt x="1585" y="714"/>
                  <a:pt x="1581" y="711"/>
                </a:cubicBezTo>
                <a:cubicBezTo>
                  <a:pt x="1576" y="709"/>
                  <a:pt x="1573" y="704"/>
                  <a:pt x="1573" y="706"/>
                </a:cubicBezTo>
                <a:cubicBezTo>
                  <a:pt x="1574" y="707"/>
                  <a:pt x="1574" y="713"/>
                  <a:pt x="1570" y="715"/>
                </a:cubicBezTo>
                <a:cubicBezTo>
                  <a:pt x="1565" y="716"/>
                  <a:pt x="1555" y="714"/>
                  <a:pt x="1557" y="717"/>
                </a:cubicBezTo>
                <a:cubicBezTo>
                  <a:pt x="1560" y="719"/>
                  <a:pt x="1567" y="722"/>
                  <a:pt x="1565" y="725"/>
                </a:cubicBezTo>
                <a:cubicBezTo>
                  <a:pt x="1563" y="728"/>
                  <a:pt x="1559" y="731"/>
                  <a:pt x="1554" y="733"/>
                </a:cubicBezTo>
                <a:cubicBezTo>
                  <a:pt x="1550" y="734"/>
                  <a:pt x="1542" y="740"/>
                  <a:pt x="1554" y="747"/>
                </a:cubicBezTo>
                <a:cubicBezTo>
                  <a:pt x="1566" y="754"/>
                  <a:pt x="1571" y="753"/>
                  <a:pt x="1577" y="766"/>
                </a:cubicBezTo>
                <a:cubicBezTo>
                  <a:pt x="1583" y="778"/>
                  <a:pt x="1582" y="781"/>
                  <a:pt x="1591" y="780"/>
                </a:cubicBezTo>
                <a:cubicBezTo>
                  <a:pt x="1600" y="779"/>
                  <a:pt x="1611" y="777"/>
                  <a:pt x="1609" y="781"/>
                </a:cubicBezTo>
                <a:cubicBezTo>
                  <a:pt x="1607" y="784"/>
                  <a:pt x="1597" y="785"/>
                  <a:pt x="1597" y="789"/>
                </a:cubicBezTo>
                <a:cubicBezTo>
                  <a:pt x="1597" y="793"/>
                  <a:pt x="1594" y="802"/>
                  <a:pt x="1600" y="812"/>
                </a:cubicBezTo>
                <a:cubicBezTo>
                  <a:pt x="1605" y="823"/>
                  <a:pt x="1610" y="821"/>
                  <a:pt x="1613" y="820"/>
                </a:cubicBezTo>
                <a:cubicBezTo>
                  <a:pt x="1616" y="818"/>
                  <a:pt x="1619" y="816"/>
                  <a:pt x="1616" y="810"/>
                </a:cubicBezTo>
                <a:cubicBezTo>
                  <a:pt x="1613" y="805"/>
                  <a:pt x="1607" y="792"/>
                  <a:pt x="1614" y="794"/>
                </a:cubicBezTo>
                <a:cubicBezTo>
                  <a:pt x="1620" y="796"/>
                  <a:pt x="1619" y="802"/>
                  <a:pt x="1621" y="807"/>
                </a:cubicBezTo>
                <a:cubicBezTo>
                  <a:pt x="1623" y="812"/>
                  <a:pt x="1633" y="820"/>
                  <a:pt x="1632" y="824"/>
                </a:cubicBezTo>
                <a:cubicBezTo>
                  <a:pt x="1631" y="828"/>
                  <a:pt x="1631" y="831"/>
                  <a:pt x="1624" y="830"/>
                </a:cubicBezTo>
                <a:cubicBezTo>
                  <a:pt x="1617" y="828"/>
                  <a:pt x="1606" y="827"/>
                  <a:pt x="1606" y="835"/>
                </a:cubicBezTo>
                <a:cubicBezTo>
                  <a:pt x="1606" y="843"/>
                  <a:pt x="1606" y="849"/>
                  <a:pt x="1611" y="851"/>
                </a:cubicBezTo>
                <a:cubicBezTo>
                  <a:pt x="1616" y="854"/>
                  <a:pt x="1628" y="855"/>
                  <a:pt x="1625" y="859"/>
                </a:cubicBezTo>
                <a:cubicBezTo>
                  <a:pt x="1621" y="862"/>
                  <a:pt x="1614" y="861"/>
                  <a:pt x="1617" y="869"/>
                </a:cubicBezTo>
                <a:cubicBezTo>
                  <a:pt x="1620" y="876"/>
                  <a:pt x="1626" y="874"/>
                  <a:pt x="1632" y="882"/>
                </a:cubicBezTo>
                <a:cubicBezTo>
                  <a:pt x="1639" y="890"/>
                  <a:pt x="1638" y="894"/>
                  <a:pt x="1641" y="907"/>
                </a:cubicBezTo>
                <a:cubicBezTo>
                  <a:pt x="1644" y="920"/>
                  <a:pt x="1648" y="926"/>
                  <a:pt x="1650" y="928"/>
                </a:cubicBezTo>
                <a:cubicBezTo>
                  <a:pt x="1653" y="930"/>
                  <a:pt x="1661" y="937"/>
                  <a:pt x="1660" y="94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íşľíḑè">
            <a:extLst>
              <a:ext uri="{FF2B5EF4-FFF2-40B4-BE49-F238E27FC236}">
                <a16:creationId xmlns:a16="http://schemas.microsoft.com/office/drawing/2014/main" id="{09E033FA-DC87-4889-904B-1B6D14C1C194}"/>
              </a:ext>
            </a:extLst>
          </p:cNvPr>
          <p:cNvSpPr/>
          <p:nvPr/>
        </p:nvSpPr>
        <p:spPr bwMode="auto">
          <a:xfrm>
            <a:off x="3550309" y="1946811"/>
            <a:ext cx="14633" cy="5749"/>
          </a:xfrm>
          <a:custGeom>
            <a:avLst/>
            <a:gdLst>
              <a:gd name="T0" fmla="*/ 56 w 61"/>
              <a:gd name="T1" fmla="*/ 12 h 26"/>
              <a:gd name="T2" fmla="*/ 55 w 61"/>
              <a:gd name="T3" fmla="*/ 3 h 26"/>
              <a:gd name="T4" fmla="*/ 50 w 61"/>
              <a:gd name="T5" fmla="*/ 5 h 26"/>
              <a:gd name="T6" fmla="*/ 34 w 61"/>
              <a:gd name="T7" fmla="*/ 11 h 26"/>
              <a:gd name="T8" fmla="*/ 15 w 61"/>
              <a:gd name="T9" fmla="*/ 20 h 26"/>
              <a:gd name="T10" fmla="*/ 4 w 61"/>
              <a:gd name="T11" fmla="*/ 26 h 26"/>
              <a:gd name="T12" fmla="*/ 20 w 61"/>
              <a:gd name="T13" fmla="*/ 25 h 26"/>
              <a:gd name="T14" fmla="*/ 51 w 61"/>
              <a:gd name="T15" fmla="*/ 20 h 26"/>
              <a:gd name="T16" fmla="*/ 56 w 61"/>
              <a:gd name="T17" fmla="*/ 1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26">
                <a:moveTo>
                  <a:pt x="56" y="12"/>
                </a:moveTo>
                <a:cubicBezTo>
                  <a:pt x="52" y="9"/>
                  <a:pt x="53" y="6"/>
                  <a:pt x="55" y="3"/>
                </a:cubicBezTo>
                <a:cubicBezTo>
                  <a:pt x="57" y="0"/>
                  <a:pt x="54" y="2"/>
                  <a:pt x="50" y="5"/>
                </a:cubicBezTo>
                <a:cubicBezTo>
                  <a:pt x="47" y="7"/>
                  <a:pt x="41" y="3"/>
                  <a:pt x="34" y="11"/>
                </a:cubicBezTo>
                <a:cubicBezTo>
                  <a:pt x="26" y="18"/>
                  <a:pt x="24" y="19"/>
                  <a:pt x="15" y="20"/>
                </a:cubicBezTo>
                <a:cubicBezTo>
                  <a:pt x="5" y="20"/>
                  <a:pt x="0" y="26"/>
                  <a:pt x="4" y="26"/>
                </a:cubicBezTo>
                <a:cubicBezTo>
                  <a:pt x="4" y="26"/>
                  <a:pt x="10" y="26"/>
                  <a:pt x="20" y="25"/>
                </a:cubicBezTo>
                <a:cubicBezTo>
                  <a:pt x="30" y="24"/>
                  <a:pt x="42" y="23"/>
                  <a:pt x="51" y="20"/>
                </a:cubicBezTo>
                <a:cubicBezTo>
                  <a:pt x="61" y="18"/>
                  <a:pt x="60" y="15"/>
                  <a:pt x="56" y="12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iṣļïḍe">
            <a:extLst>
              <a:ext uri="{FF2B5EF4-FFF2-40B4-BE49-F238E27FC236}">
                <a16:creationId xmlns:a16="http://schemas.microsoft.com/office/drawing/2014/main" id="{4F44B09F-A5ED-40E9-B09E-4A0017828622}"/>
              </a:ext>
            </a:extLst>
          </p:cNvPr>
          <p:cNvSpPr/>
          <p:nvPr/>
        </p:nvSpPr>
        <p:spPr bwMode="auto">
          <a:xfrm>
            <a:off x="1316222" y="2736972"/>
            <a:ext cx="429572" cy="408145"/>
          </a:xfrm>
          <a:custGeom>
            <a:avLst/>
            <a:gdLst>
              <a:gd name="T0" fmla="*/ 1239 w 1779"/>
              <a:gd name="T1" fmla="*/ 1670 h 1693"/>
              <a:gd name="T2" fmla="*/ 96 w 1779"/>
              <a:gd name="T3" fmla="*/ 1249 h 1693"/>
              <a:gd name="T4" fmla="*/ 24 w 1779"/>
              <a:gd name="T5" fmla="*/ 1093 h 1693"/>
              <a:gd name="T6" fmla="*/ 369 w 1779"/>
              <a:gd name="T7" fmla="*/ 155 h 1693"/>
              <a:gd name="T8" fmla="*/ 623 w 1779"/>
              <a:gd name="T9" fmla="*/ 37 h 1693"/>
              <a:gd name="T10" fmla="*/ 1624 w 1779"/>
              <a:gd name="T11" fmla="*/ 406 h 1693"/>
              <a:gd name="T12" fmla="*/ 1741 w 1779"/>
              <a:gd name="T13" fmla="*/ 660 h 1693"/>
              <a:gd name="T14" fmla="*/ 1396 w 1779"/>
              <a:gd name="T15" fmla="*/ 1598 h 1693"/>
              <a:gd name="T16" fmla="*/ 1239 w 1779"/>
              <a:gd name="T17" fmla="*/ 1670 h 1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9" h="1693">
                <a:moveTo>
                  <a:pt x="1239" y="1670"/>
                </a:moveTo>
                <a:cubicBezTo>
                  <a:pt x="96" y="1249"/>
                  <a:pt x="96" y="1249"/>
                  <a:pt x="96" y="1249"/>
                </a:cubicBezTo>
                <a:cubicBezTo>
                  <a:pt x="33" y="1226"/>
                  <a:pt x="0" y="1156"/>
                  <a:pt x="24" y="1093"/>
                </a:cubicBezTo>
                <a:cubicBezTo>
                  <a:pt x="369" y="155"/>
                  <a:pt x="369" y="155"/>
                  <a:pt x="369" y="155"/>
                </a:cubicBezTo>
                <a:cubicBezTo>
                  <a:pt x="407" y="52"/>
                  <a:pt x="521" y="0"/>
                  <a:pt x="623" y="37"/>
                </a:cubicBezTo>
                <a:cubicBezTo>
                  <a:pt x="1624" y="406"/>
                  <a:pt x="1624" y="406"/>
                  <a:pt x="1624" y="406"/>
                </a:cubicBezTo>
                <a:cubicBezTo>
                  <a:pt x="1726" y="443"/>
                  <a:pt x="1779" y="558"/>
                  <a:pt x="1741" y="660"/>
                </a:cubicBezTo>
                <a:cubicBezTo>
                  <a:pt x="1396" y="1598"/>
                  <a:pt x="1396" y="1598"/>
                  <a:pt x="1396" y="1598"/>
                </a:cubicBezTo>
                <a:cubicBezTo>
                  <a:pt x="1372" y="1661"/>
                  <a:pt x="1302" y="1693"/>
                  <a:pt x="1239" y="16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íSľîďè">
            <a:extLst>
              <a:ext uri="{FF2B5EF4-FFF2-40B4-BE49-F238E27FC236}">
                <a16:creationId xmlns:a16="http://schemas.microsoft.com/office/drawing/2014/main" id="{677C9F11-0324-4FAE-ABCE-D0BC0CB9C59D}"/>
              </a:ext>
            </a:extLst>
          </p:cNvPr>
          <p:cNvSpPr/>
          <p:nvPr/>
        </p:nvSpPr>
        <p:spPr bwMode="auto">
          <a:xfrm>
            <a:off x="1393566" y="2736972"/>
            <a:ext cx="352228" cy="191791"/>
          </a:xfrm>
          <a:custGeom>
            <a:avLst/>
            <a:gdLst>
              <a:gd name="T0" fmla="*/ 1372 w 1460"/>
              <a:gd name="T1" fmla="*/ 796 h 796"/>
              <a:gd name="T2" fmla="*/ 0 w 1460"/>
              <a:gd name="T3" fmla="*/ 291 h 796"/>
              <a:gd name="T4" fmla="*/ 50 w 1460"/>
              <a:gd name="T5" fmla="*/ 155 h 796"/>
              <a:gd name="T6" fmla="*/ 304 w 1460"/>
              <a:gd name="T7" fmla="*/ 37 h 796"/>
              <a:gd name="T8" fmla="*/ 1305 w 1460"/>
              <a:gd name="T9" fmla="*/ 406 h 796"/>
              <a:gd name="T10" fmla="*/ 1422 w 1460"/>
              <a:gd name="T11" fmla="*/ 660 h 796"/>
              <a:gd name="T12" fmla="*/ 1372 w 1460"/>
              <a:gd name="T13" fmla="*/ 796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60" h="796">
                <a:moveTo>
                  <a:pt x="1372" y="796"/>
                </a:moveTo>
                <a:cubicBezTo>
                  <a:pt x="0" y="291"/>
                  <a:pt x="0" y="291"/>
                  <a:pt x="0" y="291"/>
                </a:cubicBezTo>
                <a:cubicBezTo>
                  <a:pt x="50" y="155"/>
                  <a:pt x="50" y="155"/>
                  <a:pt x="50" y="155"/>
                </a:cubicBezTo>
                <a:cubicBezTo>
                  <a:pt x="88" y="52"/>
                  <a:pt x="202" y="0"/>
                  <a:pt x="304" y="37"/>
                </a:cubicBezTo>
                <a:cubicBezTo>
                  <a:pt x="1305" y="406"/>
                  <a:pt x="1305" y="406"/>
                  <a:pt x="1305" y="406"/>
                </a:cubicBezTo>
                <a:cubicBezTo>
                  <a:pt x="1407" y="443"/>
                  <a:pt x="1460" y="558"/>
                  <a:pt x="1422" y="660"/>
                </a:cubicBezTo>
                <a:lnTo>
                  <a:pt x="1372" y="796"/>
                </a:lnTo>
                <a:close/>
              </a:path>
            </a:pathLst>
          </a:custGeom>
          <a:solidFill>
            <a:srgbClr val="F060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îṧļïďé">
            <a:extLst>
              <a:ext uri="{FF2B5EF4-FFF2-40B4-BE49-F238E27FC236}">
                <a16:creationId xmlns:a16="http://schemas.microsoft.com/office/drawing/2014/main" id="{781BB195-1C77-4B30-99CD-3CB754BF8779}"/>
              </a:ext>
            </a:extLst>
          </p:cNvPr>
          <p:cNvSpPr/>
          <p:nvPr/>
        </p:nvSpPr>
        <p:spPr bwMode="auto">
          <a:xfrm>
            <a:off x="1462026" y="2746901"/>
            <a:ext cx="20904" cy="26130"/>
          </a:xfrm>
          <a:custGeom>
            <a:avLst/>
            <a:gdLst>
              <a:gd name="T0" fmla="*/ 23 w 86"/>
              <a:gd name="T1" fmla="*/ 104 h 109"/>
              <a:gd name="T2" fmla="*/ 23 w 86"/>
              <a:gd name="T3" fmla="*/ 104 h 109"/>
              <a:gd name="T4" fmla="*/ 6 w 86"/>
              <a:gd name="T5" fmla="*/ 66 h 109"/>
              <a:gd name="T6" fmla="*/ 30 w 86"/>
              <a:gd name="T7" fmla="*/ 0 h 109"/>
              <a:gd name="T8" fmla="*/ 86 w 86"/>
              <a:gd name="T9" fmla="*/ 20 h 109"/>
              <a:gd name="T10" fmla="*/ 61 w 86"/>
              <a:gd name="T11" fmla="*/ 86 h 109"/>
              <a:gd name="T12" fmla="*/ 23 w 86"/>
              <a:gd name="T13" fmla="*/ 104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09">
                <a:moveTo>
                  <a:pt x="23" y="104"/>
                </a:moveTo>
                <a:cubicBezTo>
                  <a:pt x="23" y="104"/>
                  <a:pt x="23" y="104"/>
                  <a:pt x="23" y="104"/>
                </a:cubicBezTo>
                <a:cubicBezTo>
                  <a:pt x="8" y="98"/>
                  <a:pt x="0" y="81"/>
                  <a:pt x="6" y="66"/>
                </a:cubicBezTo>
                <a:cubicBezTo>
                  <a:pt x="30" y="0"/>
                  <a:pt x="30" y="0"/>
                  <a:pt x="30" y="0"/>
                </a:cubicBezTo>
                <a:cubicBezTo>
                  <a:pt x="86" y="20"/>
                  <a:pt x="86" y="20"/>
                  <a:pt x="86" y="20"/>
                </a:cubicBezTo>
                <a:cubicBezTo>
                  <a:pt x="61" y="86"/>
                  <a:pt x="61" y="86"/>
                  <a:pt x="61" y="86"/>
                </a:cubicBezTo>
                <a:cubicBezTo>
                  <a:pt x="56" y="102"/>
                  <a:pt x="39" y="109"/>
                  <a:pt x="23" y="104"/>
                </a:cubicBezTo>
                <a:close/>
              </a:path>
            </a:pathLst>
          </a:custGeom>
          <a:solidFill>
            <a:srgbClr val="CE5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iṩḻîḓè">
            <a:extLst>
              <a:ext uri="{FF2B5EF4-FFF2-40B4-BE49-F238E27FC236}">
                <a16:creationId xmlns:a16="http://schemas.microsoft.com/office/drawing/2014/main" id="{8E29C6F1-CAE6-4E6E-9477-63F65606D5F6}"/>
              </a:ext>
            </a:extLst>
          </p:cNvPr>
          <p:cNvSpPr/>
          <p:nvPr/>
        </p:nvSpPr>
        <p:spPr bwMode="auto">
          <a:xfrm>
            <a:off x="1541460" y="2776166"/>
            <a:ext cx="20904" cy="26130"/>
          </a:xfrm>
          <a:custGeom>
            <a:avLst/>
            <a:gdLst>
              <a:gd name="T0" fmla="*/ 24 w 86"/>
              <a:gd name="T1" fmla="*/ 103 h 109"/>
              <a:gd name="T2" fmla="*/ 24 w 86"/>
              <a:gd name="T3" fmla="*/ 103 h 109"/>
              <a:gd name="T4" fmla="*/ 6 w 86"/>
              <a:gd name="T5" fmla="*/ 65 h 109"/>
              <a:gd name="T6" fmla="*/ 30 w 86"/>
              <a:gd name="T7" fmla="*/ 0 h 109"/>
              <a:gd name="T8" fmla="*/ 86 w 86"/>
              <a:gd name="T9" fmla="*/ 20 h 109"/>
              <a:gd name="T10" fmla="*/ 62 w 86"/>
              <a:gd name="T11" fmla="*/ 86 h 109"/>
              <a:gd name="T12" fmla="*/ 24 w 86"/>
              <a:gd name="T13" fmla="*/ 10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09">
                <a:moveTo>
                  <a:pt x="24" y="103"/>
                </a:moveTo>
                <a:cubicBezTo>
                  <a:pt x="24" y="103"/>
                  <a:pt x="24" y="103"/>
                  <a:pt x="24" y="103"/>
                </a:cubicBezTo>
                <a:cubicBezTo>
                  <a:pt x="8" y="98"/>
                  <a:pt x="0" y="81"/>
                  <a:pt x="6" y="65"/>
                </a:cubicBezTo>
                <a:cubicBezTo>
                  <a:pt x="30" y="0"/>
                  <a:pt x="30" y="0"/>
                  <a:pt x="30" y="0"/>
                </a:cubicBezTo>
                <a:cubicBezTo>
                  <a:pt x="86" y="20"/>
                  <a:pt x="86" y="20"/>
                  <a:pt x="86" y="20"/>
                </a:cubicBezTo>
                <a:cubicBezTo>
                  <a:pt x="62" y="86"/>
                  <a:pt x="62" y="86"/>
                  <a:pt x="62" y="86"/>
                </a:cubicBezTo>
                <a:cubicBezTo>
                  <a:pt x="56" y="101"/>
                  <a:pt x="39" y="109"/>
                  <a:pt x="24" y="103"/>
                </a:cubicBezTo>
                <a:close/>
              </a:path>
            </a:pathLst>
          </a:custGeom>
          <a:solidFill>
            <a:srgbClr val="CE5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í$1ïdé">
            <a:extLst>
              <a:ext uri="{FF2B5EF4-FFF2-40B4-BE49-F238E27FC236}">
                <a16:creationId xmlns:a16="http://schemas.microsoft.com/office/drawing/2014/main" id="{E955F145-8215-415F-975E-AB8F1E75C3B8}"/>
              </a:ext>
            </a:extLst>
          </p:cNvPr>
          <p:cNvSpPr/>
          <p:nvPr/>
        </p:nvSpPr>
        <p:spPr bwMode="auto">
          <a:xfrm>
            <a:off x="1616191" y="2803341"/>
            <a:ext cx="20904" cy="26652"/>
          </a:xfrm>
          <a:custGeom>
            <a:avLst/>
            <a:gdLst>
              <a:gd name="T0" fmla="*/ 23 w 86"/>
              <a:gd name="T1" fmla="*/ 104 h 110"/>
              <a:gd name="T2" fmla="*/ 23 w 86"/>
              <a:gd name="T3" fmla="*/ 104 h 110"/>
              <a:gd name="T4" fmla="*/ 6 w 86"/>
              <a:gd name="T5" fmla="*/ 66 h 110"/>
              <a:gd name="T6" fmla="*/ 30 w 86"/>
              <a:gd name="T7" fmla="*/ 0 h 110"/>
              <a:gd name="T8" fmla="*/ 86 w 86"/>
              <a:gd name="T9" fmla="*/ 21 h 110"/>
              <a:gd name="T10" fmla="*/ 62 w 86"/>
              <a:gd name="T11" fmla="*/ 87 h 110"/>
              <a:gd name="T12" fmla="*/ 23 w 86"/>
              <a:gd name="T13" fmla="*/ 104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10">
                <a:moveTo>
                  <a:pt x="23" y="104"/>
                </a:moveTo>
                <a:cubicBezTo>
                  <a:pt x="23" y="104"/>
                  <a:pt x="23" y="104"/>
                  <a:pt x="23" y="104"/>
                </a:cubicBezTo>
                <a:cubicBezTo>
                  <a:pt x="8" y="99"/>
                  <a:pt x="0" y="81"/>
                  <a:pt x="6" y="66"/>
                </a:cubicBezTo>
                <a:cubicBezTo>
                  <a:pt x="30" y="0"/>
                  <a:pt x="30" y="0"/>
                  <a:pt x="30" y="0"/>
                </a:cubicBezTo>
                <a:cubicBezTo>
                  <a:pt x="86" y="21"/>
                  <a:pt x="86" y="21"/>
                  <a:pt x="86" y="21"/>
                </a:cubicBezTo>
                <a:cubicBezTo>
                  <a:pt x="62" y="87"/>
                  <a:pt x="62" y="87"/>
                  <a:pt x="62" y="87"/>
                </a:cubicBezTo>
                <a:cubicBezTo>
                  <a:pt x="56" y="102"/>
                  <a:pt x="39" y="110"/>
                  <a:pt x="23" y="104"/>
                </a:cubicBezTo>
                <a:close/>
              </a:path>
            </a:pathLst>
          </a:custGeom>
          <a:solidFill>
            <a:srgbClr val="CE5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íṥ1ídê">
            <a:extLst>
              <a:ext uri="{FF2B5EF4-FFF2-40B4-BE49-F238E27FC236}">
                <a16:creationId xmlns:a16="http://schemas.microsoft.com/office/drawing/2014/main" id="{D2AE65CD-10AB-47DA-ACE4-37A07F79E735}"/>
              </a:ext>
            </a:extLst>
          </p:cNvPr>
          <p:cNvSpPr/>
          <p:nvPr/>
        </p:nvSpPr>
        <p:spPr bwMode="auto">
          <a:xfrm>
            <a:off x="1691444" y="2829993"/>
            <a:ext cx="20381" cy="27698"/>
          </a:xfrm>
          <a:custGeom>
            <a:avLst/>
            <a:gdLst>
              <a:gd name="T0" fmla="*/ 23 w 86"/>
              <a:gd name="T1" fmla="*/ 109 h 114"/>
              <a:gd name="T2" fmla="*/ 23 w 86"/>
              <a:gd name="T3" fmla="*/ 109 h 114"/>
              <a:gd name="T4" fmla="*/ 6 w 86"/>
              <a:gd name="T5" fmla="*/ 71 h 114"/>
              <a:gd name="T6" fmla="*/ 30 w 86"/>
              <a:gd name="T7" fmla="*/ 5 h 114"/>
              <a:gd name="T8" fmla="*/ 86 w 86"/>
              <a:gd name="T9" fmla="*/ 26 h 114"/>
              <a:gd name="T10" fmla="*/ 62 w 86"/>
              <a:gd name="T11" fmla="*/ 91 h 114"/>
              <a:gd name="T12" fmla="*/ 23 w 86"/>
              <a:gd name="T13" fmla="*/ 109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14">
                <a:moveTo>
                  <a:pt x="23" y="109"/>
                </a:moveTo>
                <a:cubicBezTo>
                  <a:pt x="23" y="109"/>
                  <a:pt x="23" y="109"/>
                  <a:pt x="23" y="109"/>
                </a:cubicBezTo>
                <a:cubicBezTo>
                  <a:pt x="8" y="103"/>
                  <a:pt x="0" y="86"/>
                  <a:pt x="6" y="71"/>
                </a:cubicBezTo>
                <a:cubicBezTo>
                  <a:pt x="6" y="71"/>
                  <a:pt x="28" y="10"/>
                  <a:pt x="30" y="5"/>
                </a:cubicBezTo>
                <a:cubicBezTo>
                  <a:pt x="32" y="0"/>
                  <a:pt x="86" y="26"/>
                  <a:pt x="86" y="26"/>
                </a:cubicBezTo>
                <a:cubicBezTo>
                  <a:pt x="62" y="91"/>
                  <a:pt x="62" y="91"/>
                  <a:pt x="62" y="91"/>
                </a:cubicBezTo>
                <a:cubicBezTo>
                  <a:pt x="56" y="106"/>
                  <a:pt x="39" y="114"/>
                  <a:pt x="23" y="109"/>
                </a:cubicBezTo>
                <a:close/>
              </a:path>
            </a:pathLst>
          </a:custGeom>
          <a:solidFill>
            <a:srgbClr val="CE5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ïŝļiḋe">
            <a:extLst>
              <a:ext uri="{FF2B5EF4-FFF2-40B4-BE49-F238E27FC236}">
                <a16:creationId xmlns:a16="http://schemas.microsoft.com/office/drawing/2014/main" id="{D5C556C2-2364-4B63-8757-41C75285FF30}"/>
              </a:ext>
            </a:extLst>
          </p:cNvPr>
          <p:cNvSpPr/>
          <p:nvPr/>
        </p:nvSpPr>
        <p:spPr bwMode="auto">
          <a:xfrm>
            <a:off x="1539892" y="2765714"/>
            <a:ext cx="22471" cy="33446"/>
          </a:xfrm>
          <a:custGeom>
            <a:avLst/>
            <a:gdLst>
              <a:gd name="T0" fmla="*/ 23 w 93"/>
              <a:gd name="T1" fmla="*/ 133 h 139"/>
              <a:gd name="T2" fmla="*/ 23 w 93"/>
              <a:gd name="T3" fmla="*/ 133 h 139"/>
              <a:gd name="T4" fmla="*/ 5 w 93"/>
              <a:gd name="T5" fmla="*/ 95 h 139"/>
              <a:gd name="T6" fmla="*/ 32 w 93"/>
              <a:gd name="T7" fmla="*/ 23 h 139"/>
              <a:gd name="T8" fmla="*/ 70 w 93"/>
              <a:gd name="T9" fmla="*/ 5 h 139"/>
              <a:gd name="T10" fmla="*/ 70 w 93"/>
              <a:gd name="T11" fmla="*/ 5 h 139"/>
              <a:gd name="T12" fmla="*/ 88 w 93"/>
              <a:gd name="T13" fmla="*/ 43 h 139"/>
              <a:gd name="T14" fmla="*/ 61 w 93"/>
              <a:gd name="T15" fmla="*/ 115 h 139"/>
              <a:gd name="T16" fmla="*/ 23 w 93"/>
              <a:gd name="T17" fmla="*/ 13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139"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8" y="127"/>
                  <a:pt x="0" y="110"/>
                  <a:pt x="5" y="95"/>
                </a:cubicBezTo>
                <a:cubicBezTo>
                  <a:pt x="32" y="23"/>
                  <a:pt x="32" y="23"/>
                  <a:pt x="32" y="23"/>
                </a:cubicBezTo>
                <a:cubicBezTo>
                  <a:pt x="37" y="8"/>
                  <a:pt x="55" y="0"/>
                  <a:pt x="70" y="5"/>
                </a:cubicBezTo>
                <a:cubicBezTo>
                  <a:pt x="70" y="5"/>
                  <a:pt x="70" y="5"/>
                  <a:pt x="70" y="5"/>
                </a:cubicBezTo>
                <a:cubicBezTo>
                  <a:pt x="85" y="11"/>
                  <a:pt x="93" y="28"/>
                  <a:pt x="88" y="43"/>
                </a:cubicBezTo>
                <a:cubicBezTo>
                  <a:pt x="61" y="115"/>
                  <a:pt x="61" y="115"/>
                  <a:pt x="61" y="115"/>
                </a:cubicBezTo>
                <a:cubicBezTo>
                  <a:pt x="56" y="131"/>
                  <a:pt x="38" y="139"/>
                  <a:pt x="23" y="133"/>
                </a:cubicBezTo>
                <a:close/>
              </a:path>
            </a:pathLst>
          </a:custGeom>
          <a:solidFill>
            <a:srgbClr val="2C3B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í$ľïḑé">
            <a:extLst>
              <a:ext uri="{FF2B5EF4-FFF2-40B4-BE49-F238E27FC236}">
                <a16:creationId xmlns:a16="http://schemas.microsoft.com/office/drawing/2014/main" id="{D13BD6E0-1AF7-4BA9-B779-22CD290AD139}"/>
              </a:ext>
            </a:extLst>
          </p:cNvPr>
          <p:cNvSpPr/>
          <p:nvPr/>
        </p:nvSpPr>
        <p:spPr bwMode="auto">
          <a:xfrm>
            <a:off x="1614623" y="2793412"/>
            <a:ext cx="22994" cy="33446"/>
          </a:xfrm>
          <a:custGeom>
            <a:avLst/>
            <a:gdLst>
              <a:gd name="T0" fmla="*/ 23 w 94"/>
              <a:gd name="T1" fmla="*/ 133 h 139"/>
              <a:gd name="T2" fmla="*/ 23 w 94"/>
              <a:gd name="T3" fmla="*/ 133 h 139"/>
              <a:gd name="T4" fmla="*/ 6 w 94"/>
              <a:gd name="T5" fmla="*/ 95 h 139"/>
              <a:gd name="T6" fmla="*/ 32 w 94"/>
              <a:gd name="T7" fmla="*/ 23 h 139"/>
              <a:gd name="T8" fmla="*/ 70 w 94"/>
              <a:gd name="T9" fmla="*/ 6 h 139"/>
              <a:gd name="T10" fmla="*/ 70 w 94"/>
              <a:gd name="T11" fmla="*/ 6 h 139"/>
              <a:gd name="T12" fmla="*/ 88 w 94"/>
              <a:gd name="T13" fmla="*/ 44 h 139"/>
              <a:gd name="T14" fmla="*/ 62 w 94"/>
              <a:gd name="T15" fmla="*/ 116 h 139"/>
              <a:gd name="T16" fmla="*/ 23 w 94"/>
              <a:gd name="T17" fmla="*/ 13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" h="139"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8" y="128"/>
                  <a:pt x="0" y="111"/>
                  <a:pt x="6" y="95"/>
                </a:cubicBezTo>
                <a:cubicBezTo>
                  <a:pt x="32" y="23"/>
                  <a:pt x="32" y="23"/>
                  <a:pt x="32" y="23"/>
                </a:cubicBezTo>
                <a:cubicBezTo>
                  <a:pt x="38" y="8"/>
                  <a:pt x="55" y="0"/>
                  <a:pt x="70" y="6"/>
                </a:cubicBezTo>
                <a:cubicBezTo>
                  <a:pt x="70" y="6"/>
                  <a:pt x="70" y="6"/>
                  <a:pt x="70" y="6"/>
                </a:cubicBezTo>
                <a:cubicBezTo>
                  <a:pt x="86" y="11"/>
                  <a:pt x="94" y="28"/>
                  <a:pt x="88" y="44"/>
                </a:cubicBezTo>
                <a:cubicBezTo>
                  <a:pt x="62" y="116"/>
                  <a:pt x="62" y="116"/>
                  <a:pt x="62" y="116"/>
                </a:cubicBezTo>
                <a:cubicBezTo>
                  <a:pt x="56" y="131"/>
                  <a:pt x="39" y="139"/>
                  <a:pt x="23" y="133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íṥ1ïḋe">
            <a:extLst>
              <a:ext uri="{FF2B5EF4-FFF2-40B4-BE49-F238E27FC236}">
                <a16:creationId xmlns:a16="http://schemas.microsoft.com/office/drawing/2014/main" id="{FC55441B-FCCE-4930-98DB-BCBDA424DE10}"/>
              </a:ext>
            </a:extLst>
          </p:cNvPr>
          <p:cNvSpPr/>
          <p:nvPr/>
        </p:nvSpPr>
        <p:spPr bwMode="auto">
          <a:xfrm>
            <a:off x="1689877" y="2820586"/>
            <a:ext cx="22471" cy="33969"/>
          </a:xfrm>
          <a:custGeom>
            <a:avLst/>
            <a:gdLst>
              <a:gd name="T0" fmla="*/ 23 w 93"/>
              <a:gd name="T1" fmla="*/ 134 h 139"/>
              <a:gd name="T2" fmla="*/ 23 w 93"/>
              <a:gd name="T3" fmla="*/ 134 h 139"/>
              <a:gd name="T4" fmla="*/ 5 w 93"/>
              <a:gd name="T5" fmla="*/ 95 h 139"/>
              <a:gd name="T6" fmla="*/ 32 w 93"/>
              <a:gd name="T7" fmla="*/ 24 h 139"/>
              <a:gd name="T8" fmla="*/ 70 w 93"/>
              <a:gd name="T9" fmla="*/ 6 h 139"/>
              <a:gd name="T10" fmla="*/ 70 w 93"/>
              <a:gd name="T11" fmla="*/ 6 h 139"/>
              <a:gd name="T12" fmla="*/ 88 w 93"/>
              <a:gd name="T13" fmla="*/ 44 h 139"/>
              <a:gd name="T14" fmla="*/ 61 w 93"/>
              <a:gd name="T15" fmla="*/ 116 h 139"/>
              <a:gd name="T16" fmla="*/ 23 w 93"/>
              <a:gd name="T17" fmla="*/ 134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139">
                <a:moveTo>
                  <a:pt x="23" y="134"/>
                </a:moveTo>
                <a:cubicBezTo>
                  <a:pt x="23" y="134"/>
                  <a:pt x="23" y="134"/>
                  <a:pt x="23" y="134"/>
                </a:cubicBezTo>
                <a:cubicBezTo>
                  <a:pt x="8" y="128"/>
                  <a:pt x="0" y="111"/>
                  <a:pt x="5" y="95"/>
                </a:cubicBezTo>
                <a:cubicBezTo>
                  <a:pt x="32" y="24"/>
                  <a:pt x="32" y="24"/>
                  <a:pt x="32" y="24"/>
                </a:cubicBezTo>
                <a:cubicBezTo>
                  <a:pt x="37" y="8"/>
                  <a:pt x="55" y="0"/>
                  <a:pt x="70" y="6"/>
                </a:cubicBezTo>
                <a:cubicBezTo>
                  <a:pt x="70" y="6"/>
                  <a:pt x="70" y="6"/>
                  <a:pt x="70" y="6"/>
                </a:cubicBezTo>
                <a:cubicBezTo>
                  <a:pt x="85" y="12"/>
                  <a:pt x="93" y="29"/>
                  <a:pt x="88" y="44"/>
                </a:cubicBezTo>
                <a:cubicBezTo>
                  <a:pt x="61" y="116"/>
                  <a:pt x="61" y="116"/>
                  <a:pt x="61" y="116"/>
                </a:cubicBezTo>
                <a:cubicBezTo>
                  <a:pt x="55" y="131"/>
                  <a:pt x="38" y="139"/>
                  <a:pt x="23" y="134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íṩḻíḍe">
            <a:extLst>
              <a:ext uri="{FF2B5EF4-FFF2-40B4-BE49-F238E27FC236}">
                <a16:creationId xmlns:a16="http://schemas.microsoft.com/office/drawing/2014/main" id="{0DAE53C0-3FC6-4BA9-A46A-5F12CF87DB82}"/>
              </a:ext>
            </a:extLst>
          </p:cNvPr>
          <p:cNvSpPr/>
          <p:nvPr/>
        </p:nvSpPr>
        <p:spPr bwMode="auto">
          <a:xfrm>
            <a:off x="1537279" y="3040075"/>
            <a:ext cx="108700" cy="69505"/>
          </a:xfrm>
          <a:custGeom>
            <a:avLst/>
            <a:gdLst>
              <a:gd name="T0" fmla="*/ 450 w 450"/>
              <a:gd name="T1" fmla="*/ 67 h 289"/>
              <a:gd name="T2" fmla="*/ 0 w 450"/>
              <a:gd name="T3" fmla="*/ 289 h 289"/>
              <a:gd name="T4" fmla="*/ 48 w 450"/>
              <a:gd name="T5" fmla="*/ 196 h 289"/>
              <a:gd name="T6" fmla="*/ 71 w 450"/>
              <a:gd name="T7" fmla="*/ 114 h 289"/>
              <a:gd name="T8" fmla="*/ 198 w 450"/>
              <a:gd name="T9" fmla="*/ 7 h 289"/>
              <a:gd name="T10" fmla="*/ 348 w 450"/>
              <a:gd name="T11" fmla="*/ 53 h 289"/>
              <a:gd name="T12" fmla="*/ 450 w 450"/>
              <a:gd name="T13" fmla="*/ 67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0" h="289">
                <a:moveTo>
                  <a:pt x="450" y="67"/>
                </a:moveTo>
                <a:cubicBezTo>
                  <a:pt x="0" y="289"/>
                  <a:pt x="0" y="289"/>
                  <a:pt x="0" y="289"/>
                </a:cubicBezTo>
                <a:cubicBezTo>
                  <a:pt x="0" y="289"/>
                  <a:pt x="34" y="233"/>
                  <a:pt x="48" y="196"/>
                </a:cubicBezTo>
                <a:cubicBezTo>
                  <a:pt x="57" y="172"/>
                  <a:pt x="60" y="149"/>
                  <a:pt x="71" y="114"/>
                </a:cubicBezTo>
                <a:cubicBezTo>
                  <a:pt x="102" y="15"/>
                  <a:pt x="167" y="11"/>
                  <a:pt x="198" y="7"/>
                </a:cubicBezTo>
                <a:cubicBezTo>
                  <a:pt x="247" y="0"/>
                  <a:pt x="307" y="41"/>
                  <a:pt x="348" y="53"/>
                </a:cubicBezTo>
                <a:cubicBezTo>
                  <a:pt x="366" y="58"/>
                  <a:pt x="431" y="79"/>
                  <a:pt x="450" y="67"/>
                </a:cubicBezTo>
                <a:close/>
              </a:path>
            </a:pathLst>
          </a:cu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iṡḻîdè">
            <a:extLst>
              <a:ext uri="{FF2B5EF4-FFF2-40B4-BE49-F238E27FC236}">
                <a16:creationId xmlns:a16="http://schemas.microsoft.com/office/drawing/2014/main" id="{799093C4-14AB-4102-B2B3-798B44291E09}"/>
              </a:ext>
            </a:extLst>
          </p:cNvPr>
          <p:cNvSpPr/>
          <p:nvPr/>
        </p:nvSpPr>
        <p:spPr bwMode="auto">
          <a:xfrm>
            <a:off x="1537279" y="3035372"/>
            <a:ext cx="136397" cy="74208"/>
          </a:xfrm>
          <a:custGeom>
            <a:avLst/>
            <a:gdLst>
              <a:gd name="T0" fmla="*/ 565 w 565"/>
              <a:gd name="T1" fmla="*/ 105 h 309"/>
              <a:gd name="T2" fmla="*/ 0 w 565"/>
              <a:gd name="T3" fmla="*/ 309 h 309"/>
              <a:gd name="T4" fmla="*/ 67 w 565"/>
              <a:gd name="T5" fmla="*/ 205 h 309"/>
              <a:gd name="T6" fmla="*/ 102 w 565"/>
              <a:gd name="T7" fmla="*/ 112 h 309"/>
              <a:gd name="T8" fmla="*/ 267 w 565"/>
              <a:gd name="T9" fmla="*/ 2 h 309"/>
              <a:gd name="T10" fmla="*/ 444 w 565"/>
              <a:gd name="T11" fmla="*/ 75 h 309"/>
              <a:gd name="T12" fmla="*/ 565 w 565"/>
              <a:gd name="T13" fmla="*/ 105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" h="309">
                <a:moveTo>
                  <a:pt x="565" y="105"/>
                </a:moveTo>
                <a:cubicBezTo>
                  <a:pt x="0" y="309"/>
                  <a:pt x="0" y="309"/>
                  <a:pt x="0" y="309"/>
                </a:cubicBezTo>
                <a:cubicBezTo>
                  <a:pt x="0" y="309"/>
                  <a:pt x="46" y="248"/>
                  <a:pt x="67" y="205"/>
                </a:cubicBezTo>
                <a:cubicBezTo>
                  <a:pt x="80" y="178"/>
                  <a:pt x="85" y="152"/>
                  <a:pt x="102" y="112"/>
                </a:cubicBezTo>
                <a:cubicBezTo>
                  <a:pt x="149" y="0"/>
                  <a:pt x="228" y="3"/>
                  <a:pt x="267" y="2"/>
                </a:cubicBezTo>
                <a:cubicBezTo>
                  <a:pt x="326" y="0"/>
                  <a:pt x="395" y="56"/>
                  <a:pt x="444" y="75"/>
                </a:cubicBezTo>
                <a:cubicBezTo>
                  <a:pt x="464" y="84"/>
                  <a:pt x="541" y="117"/>
                  <a:pt x="565" y="105"/>
                </a:cubicBezTo>
                <a:close/>
              </a:path>
            </a:pathLst>
          </a:custGeom>
          <a:solidFill>
            <a:srgbClr val="E7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í$ḷïde">
            <a:extLst>
              <a:ext uri="{FF2B5EF4-FFF2-40B4-BE49-F238E27FC236}">
                <a16:creationId xmlns:a16="http://schemas.microsoft.com/office/drawing/2014/main" id="{7EB68F51-21A9-4ADD-AF96-9A7E97029BEE}"/>
              </a:ext>
            </a:extLst>
          </p:cNvPr>
          <p:cNvSpPr/>
          <p:nvPr/>
        </p:nvSpPr>
        <p:spPr bwMode="auto">
          <a:xfrm>
            <a:off x="1400883" y="2862917"/>
            <a:ext cx="54872" cy="44943"/>
          </a:xfrm>
          <a:custGeom>
            <a:avLst/>
            <a:gdLst>
              <a:gd name="T0" fmla="*/ 85 w 105"/>
              <a:gd name="T1" fmla="*/ 86 h 86"/>
              <a:gd name="T2" fmla="*/ 0 w 105"/>
              <a:gd name="T3" fmla="*/ 55 h 86"/>
              <a:gd name="T4" fmla="*/ 20 w 105"/>
              <a:gd name="T5" fmla="*/ 0 h 86"/>
              <a:gd name="T6" fmla="*/ 105 w 105"/>
              <a:gd name="T7" fmla="*/ 31 h 86"/>
              <a:gd name="T8" fmla="*/ 85 w 105"/>
              <a:gd name="T9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86">
                <a:moveTo>
                  <a:pt x="85" y="86"/>
                </a:moveTo>
                <a:lnTo>
                  <a:pt x="0" y="55"/>
                </a:lnTo>
                <a:lnTo>
                  <a:pt x="20" y="0"/>
                </a:lnTo>
                <a:lnTo>
                  <a:pt x="105" y="31"/>
                </a:lnTo>
                <a:lnTo>
                  <a:pt x="85" y="86"/>
                </a:lnTo>
                <a:close/>
              </a:path>
            </a:pathLst>
          </a:custGeom>
          <a:solidFill>
            <a:srgbClr val="8E9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ïšlîḋé">
            <a:extLst>
              <a:ext uri="{FF2B5EF4-FFF2-40B4-BE49-F238E27FC236}">
                <a16:creationId xmlns:a16="http://schemas.microsoft.com/office/drawing/2014/main" id="{E67AA0E5-8F84-49F6-A734-D85CEDCCC5BF}"/>
              </a:ext>
            </a:extLst>
          </p:cNvPr>
          <p:cNvSpPr/>
          <p:nvPr/>
        </p:nvSpPr>
        <p:spPr bwMode="auto">
          <a:xfrm>
            <a:off x="1382069" y="2913608"/>
            <a:ext cx="54872" cy="44943"/>
          </a:xfrm>
          <a:custGeom>
            <a:avLst/>
            <a:gdLst>
              <a:gd name="T0" fmla="*/ 85 w 105"/>
              <a:gd name="T1" fmla="*/ 86 h 86"/>
              <a:gd name="T2" fmla="*/ 0 w 105"/>
              <a:gd name="T3" fmla="*/ 55 h 86"/>
              <a:gd name="T4" fmla="*/ 20 w 105"/>
              <a:gd name="T5" fmla="*/ 0 h 86"/>
              <a:gd name="T6" fmla="*/ 105 w 105"/>
              <a:gd name="T7" fmla="*/ 32 h 86"/>
              <a:gd name="T8" fmla="*/ 85 w 105"/>
              <a:gd name="T9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86">
                <a:moveTo>
                  <a:pt x="85" y="86"/>
                </a:moveTo>
                <a:lnTo>
                  <a:pt x="0" y="55"/>
                </a:lnTo>
                <a:lnTo>
                  <a:pt x="20" y="0"/>
                </a:lnTo>
                <a:lnTo>
                  <a:pt x="105" y="32"/>
                </a:lnTo>
                <a:lnTo>
                  <a:pt x="85" y="86"/>
                </a:lnTo>
                <a:close/>
              </a:path>
            </a:pathLst>
          </a:custGeom>
          <a:solidFill>
            <a:srgbClr val="8E9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ïṡļíḑé">
            <a:extLst>
              <a:ext uri="{FF2B5EF4-FFF2-40B4-BE49-F238E27FC236}">
                <a16:creationId xmlns:a16="http://schemas.microsoft.com/office/drawing/2014/main" id="{508DC7D8-67A0-4B72-86F7-63B34DAE16E2}"/>
              </a:ext>
            </a:extLst>
          </p:cNvPr>
          <p:cNvSpPr/>
          <p:nvPr/>
        </p:nvSpPr>
        <p:spPr bwMode="auto">
          <a:xfrm>
            <a:off x="1452619" y="2939738"/>
            <a:ext cx="54872" cy="44943"/>
          </a:xfrm>
          <a:custGeom>
            <a:avLst/>
            <a:gdLst>
              <a:gd name="T0" fmla="*/ 84 w 105"/>
              <a:gd name="T1" fmla="*/ 86 h 86"/>
              <a:gd name="T2" fmla="*/ 0 w 105"/>
              <a:gd name="T3" fmla="*/ 55 h 86"/>
              <a:gd name="T4" fmla="*/ 20 w 105"/>
              <a:gd name="T5" fmla="*/ 0 h 86"/>
              <a:gd name="T6" fmla="*/ 105 w 105"/>
              <a:gd name="T7" fmla="*/ 31 h 86"/>
              <a:gd name="T8" fmla="*/ 84 w 105"/>
              <a:gd name="T9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86">
                <a:moveTo>
                  <a:pt x="84" y="86"/>
                </a:moveTo>
                <a:lnTo>
                  <a:pt x="0" y="55"/>
                </a:lnTo>
                <a:lnTo>
                  <a:pt x="20" y="0"/>
                </a:lnTo>
                <a:lnTo>
                  <a:pt x="105" y="31"/>
                </a:lnTo>
                <a:lnTo>
                  <a:pt x="84" y="86"/>
                </a:lnTo>
                <a:close/>
              </a:path>
            </a:pathLst>
          </a:custGeom>
          <a:solidFill>
            <a:srgbClr val="8E9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íṥlïďé">
            <a:extLst>
              <a:ext uri="{FF2B5EF4-FFF2-40B4-BE49-F238E27FC236}">
                <a16:creationId xmlns:a16="http://schemas.microsoft.com/office/drawing/2014/main" id="{A37ABC10-F33B-406B-928E-2600B7943579}"/>
              </a:ext>
            </a:extLst>
          </p:cNvPr>
          <p:cNvSpPr/>
          <p:nvPr/>
        </p:nvSpPr>
        <p:spPr bwMode="auto">
          <a:xfrm>
            <a:off x="1522647" y="2965867"/>
            <a:ext cx="54872" cy="44420"/>
          </a:xfrm>
          <a:custGeom>
            <a:avLst/>
            <a:gdLst>
              <a:gd name="T0" fmla="*/ 85 w 105"/>
              <a:gd name="T1" fmla="*/ 85 h 85"/>
              <a:gd name="T2" fmla="*/ 0 w 105"/>
              <a:gd name="T3" fmla="*/ 54 h 85"/>
              <a:gd name="T4" fmla="*/ 21 w 105"/>
              <a:gd name="T5" fmla="*/ 0 h 85"/>
              <a:gd name="T6" fmla="*/ 105 w 105"/>
              <a:gd name="T7" fmla="*/ 31 h 85"/>
              <a:gd name="T8" fmla="*/ 85 w 105"/>
              <a:gd name="T9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85">
                <a:moveTo>
                  <a:pt x="85" y="85"/>
                </a:moveTo>
                <a:lnTo>
                  <a:pt x="0" y="54"/>
                </a:lnTo>
                <a:lnTo>
                  <a:pt x="21" y="0"/>
                </a:lnTo>
                <a:lnTo>
                  <a:pt x="105" y="31"/>
                </a:lnTo>
                <a:lnTo>
                  <a:pt x="85" y="85"/>
                </a:lnTo>
                <a:close/>
              </a:path>
            </a:pathLst>
          </a:custGeom>
          <a:solidFill>
            <a:srgbClr val="8E9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ïṥlídê">
            <a:extLst>
              <a:ext uri="{FF2B5EF4-FFF2-40B4-BE49-F238E27FC236}">
                <a16:creationId xmlns:a16="http://schemas.microsoft.com/office/drawing/2014/main" id="{B744C842-A7F3-432C-A5D6-7C44BC8CF11C}"/>
              </a:ext>
            </a:extLst>
          </p:cNvPr>
          <p:cNvSpPr/>
          <p:nvPr/>
        </p:nvSpPr>
        <p:spPr bwMode="auto">
          <a:xfrm>
            <a:off x="1591629" y="2990952"/>
            <a:ext cx="54872" cy="44943"/>
          </a:xfrm>
          <a:custGeom>
            <a:avLst/>
            <a:gdLst>
              <a:gd name="T0" fmla="*/ 85 w 105"/>
              <a:gd name="T1" fmla="*/ 86 h 86"/>
              <a:gd name="T2" fmla="*/ 0 w 105"/>
              <a:gd name="T3" fmla="*/ 55 h 86"/>
              <a:gd name="T4" fmla="*/ 21 w 105"/>
              <a:gd name="T5" fmla="*/ 0 h 86"/>
              <a:gd name="T6" fmla="*/ 105 w 105"/>
              <a:gd name="T7" fmla="*/ 31 h 86"/>
              <a:gd name="T8" fmla="*/ 85 w 105"/>
              <a:gd name="T9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86">
                <a:moveTo>
                  <a:pt x="85" y="86"/>
                </a:moveTo>
                <a:lnTo>
                  <a:pt x="0" y="55"/>
                </a:lnTo>
                <a:lnTo>
                  <a:pt x="21" y="0"/>
                </a:lnTo>
                <a:lnTo>
                  <a:pt x="105" y="31"/>
                </a:lnTo>
                <a:lnTo>
                  <a:pt x="85" y="86"/>
                </a:lnTo>
                <a:close/>
              </a:path>
            </a:pathLst>
          </a:custGeom>
          <a:solidFill>
            <a:srgbClr val="8E9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íŝ1iḑè">
            <a:extLst>
              <a:ext uri="{FF2B5EF4-FFF2-40B4-BE49-F238E27FC236}">
                <a16:creationId xmlns:a16="http://schemas.microsoft.com/office/drawing/2014/main" id="{2C74E79E-8CAD-408C-8EB3-B10746588134}"/>
              </a:ext>
            </a:extLst>
          </p:cNvPr>
          <p:cNvSpPr/>
          <p:nvPr/>
        </p:nvSpPr>
        <p:spPr bwMode="auto">
          <a:xfrm>
            <a:off x="1363256" y="2964822"/>
            <a:ext cx="54872" cy="44943"/>
          </a:xfrm>
          <a:custGeom>
            <a:avLst/>
            <a:gdLst>
              <a:gd name="T0" fmla="*/ 85 w 105"/>
              <a:gd name="T1" fmla="*/ 86 h 86"/>
              <a:gd name="T2" fmla="*/ 0 w 105"/>
              <a:gd name="T3" fmla="*/ 55 h 86"/>
              <a:gd name="T4" fmla="*/ 21 w 105"/>
              <a:gd name="T5" fmla="*/ 0 h 86"/>
              <a:gd name="T6" fmla="*/ 105 w 105"/>
              <a:gd name="T7" fmla="*/ 31 h 86"/>
              <a:gd name="T8" fmla="*/ 85 w 105"/>
              <a:gd name="T9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86">
                <a:moveTo>
                  <a:pt x="85" y="86"/>
                </a:moveTo>
                <a:lnTo>
                  <a:pt x="0" y="55"/>
                </a:lnTo>
                <a:lnTo>
                  <a:pt x="21" y="0"/>
                </a:lnTo>
                <a:lnTo>
                  <a:pt x="105" y="31"/>
                </a:lnTo>
                <a:lnTo>
                  <a:pt x="85" y="86"/>
                </a:lnTo>
                <a:close/>
              </a:path>
            </a:pathLst>
          </a:custGeom>
          <a:solidFill>
            <a:srgbClr val="8E9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ïṥľïďè">
            <a:extLst>
              <a:ext uri="{FF2B5EF4-FFF2-40B4-BE49-F238E27FC236}">
                <a16:creationId xmlns:a16="http://schemas.microsoft.com/office/drawing/2014/main" id="{2B462698-671E-49C9-9688-098955108295}"/>
              </a:ext>
            </a:extLst>
          </p:cNvPr>
          <p:cNvSpPr/>
          <p:nvPr/>
        </p:nvSpPr>
        <p:spPr bwMode="auto">
          <a:xfrm>
            <a:off x="1433806" y="2990952"/>
            <a:ext cx="54872" cy="44420"/>
          </a:xfrm>
          <a:custGeom>
            <a:avLst/>
            <a:gdLst>
              <a:gd name="T0" fmla="*/ 84 w 105"/>
              <a:gd name="T1" fmla="*/ 85 h 85"/>
              <a:gd name="T2" fmla="*/ 0 w 105"/>
              <a:gd name="T3" fmla="*/ 54 h 85"/>
              <a:gd name="T4" fmla="*/ 20 w 105"/>
              <a:gd name="T5" fmla="*/ 0 h 85"/>
              <a:gd name="T6" fmla="*/ 105 w 105"/>
              <a:gd name="T7" fmla="*/ 31 h 85"/>
              <a:gd name="T8" fmla="*/ 84 w 105"/>
              <a:gd name="T9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85">
                <a:moveTo>
                  <a:pt x="84" y="85"/>
                </a:moveTo>
                <a:lnTo>
                  <a:pt x="0" y="54"/>
                </a:lnTo>
                <a:lnTo>
                  <a:pt x="20" y="0"/>
                </a:lnTo>
                <a:lnTo>
                  <a:pt x="105" y="31"/>
                </a:lnTo>
                <a:lnTo>
                  <a:pt x="84" y="85"/>
                </a:lnTo>
                <a:close/>
              </a:path>
            </a:pathLst>
          </a:custGeom>
          <a:solidFill>
            <a:srgbClr val="F060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ïŝlíḍe">
            <a:extLst>
              <a:ext uri="{FF2B5EF4-FFF2-40B4-BE49-F238E27FC236}">
                <a16:creationId xmlns:a16="http://schemas.microsoft.com/office/drawing/2014/main" id="{A1502304-3EA8-4185-86FC-9015D9DB3EF9}"/>
              </a:ext>
            </a:extLst>
          </p:cNvPr>
          <p:cNvSpPr/>
          <p:nvPr/>
        </p:nvSpPr>
        <p:spPr bwMode="auto">
          <a:xfrm>
            <a:off x="1503833" y="3016559"/>
            <a:ext cx="54872" cy="44943"/>
          </a:xfrm>
          <a:custGeom>
            <a:avLst/>
            <a:gdLst>
              <a:gd name="T0" fmla="*/ 85 w 105"/>
              <a:gd name="T1" fmla="*/ 86 h 86"/>
              <a:gd name="T2" fmla="*/ 0 w 105"/>
              <a:gd name="T3" fmla="*/ 55 h 86"/>
              <a:gd name="T4" fmla="*/ 21 w 105"/>
              <a:gd name="T5" fmla="*/ 0 h 86"/>
              <a:gd name="T6" fmla="*/ 105 w 105"/>
              <a:gd name="T7" fmla="*/ 31 h 86"/>
              <a:gd name="T8" fmla="*/ 85 w 105"/>
              <a:gd name="T9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86">
                <a:moveTo>
                  <a:pt x="85" y="86"/>
                </a:moveTo>
                <a:lnTo>
                  <a:pt x="0" y="55"/>
                </a:lnTo>
                <a:lnTo>
                  <a:pt x="21" y="0"/>
                </a:lnTo>
                <a:lnTo>
                  <a:pt x="105" y="31"/>
                </a:lnTo>
                <a:lnTo>
                  <a:pt x="85" y="86"/>
                </a:lnTo>
                <a:close/>
              </a:path>
            </a:pathLst>
          </a:custGeom>
          <a:solidFill>
            <a:srgbClr val="F060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îṣḷiḋé">
            <a:extLst>
              <a:ext uri="{FF2B5EF4-FFF2-40B4-BE49-F238E27FC236}">
                <a16:creationId xmlns:a16="http://schemas.microsoft.com/office/drawing/2014/main" id="{CABA4219-4530-42F6-83F3-B4B1F8E5E690}"/>
              </a:ext>
            </a:extLst>
          </p:cNvPr>
          <p:cNvSpPr/>
          <p:nvPr/>
        </p:nvSpPr>
        <p:spPr bwMode="auto">
          <a:xfrm>
            <a:off x="1471433" y="2888524"/>
            <a:ext cx="54350" cy="44943"/>
          </a:xfrm>
          <a:custGeom>
            <a:avLst/>
            <a:gdLst>
              <a:gd name="T0" fmla="*/ 84 w 104"/>
              <a:gd name="T1" fmla="*/ 86 h 86"/>
              <a:gd name="T2" fmla="*/ 0 w 104"/>
              <a:gd name="T3" fmla="*/ 55 h 86"/>
              <a:gd name="T4" fmla="*/ 20 w 104"/>
              <a:gd name="T5" fmla="*/ 0 h 86"/>
              <a:gd name="T6" fmla="*/ 104 w 104"/>
              <a:gd name="T7" fmla="*/ 32 h 86"/>
              <a:gd name="T8" fmla="*/ 84 w 104"/>
              <a:gd name="T9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86">
                <a:moveTo>
                  <a:pt x="84" y="86"/>
                </a:moveTo>
                <a:lnTo>
                  <a:pt x="0" y="55"/>
                </a:lnTo>
                <a:lnTo>
                  <a:pt x="20" y="0"/>
                </a:lnTo>
                <a:lnTo>
                  <a:pt x="104" y="32"/>
                </a:lnTo>
                <a:lnTo>
                  <a:pt x="84" y="86"/>
                </a:lnTo>
                <a:close/>
              </a:path>
            </a:pathLst>
          </a:custGeom>
          <a:solidFill>
            <a:srgbClr val="8E9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iṩliďè">
            <a:extLst>
              <a:ext uri="{FF2B5EF4-FFF2-40B4-BE49-F238E27FC236}">
                <a16:creationId xmlns:a16="http://schemas.microsoft.com/office/drawing/2014/main" id="{95D8068C-47B0-4A4E-B9C8-BECA34F1C9CA}"/>
              </a:ext>
            </a:extLst>
          </p:cNvPr>
          <p:cNvSpPr/>
          <p:nvPr/>
        </p:nvSpPr>
        <p:spPr bwMode="auto">
          <a:xfrm>
            <a:off x="1541460" y="2914653"/>
            <a:ext cx="54872" cy="44943"/>
          </a:xfrm>
          <a:custGeom>
            <a:avLst/>
            <a:gdLst>
              <a:gd name="T0" fmla="*/ 85 w 105"/>
              <a:gd name="T1" fmla="*/ 86 h 86"/>
              <a:gd name="T2" fmla="*/ 0 w 105"/>
              <a:gd name="T3" fmla="*/ 55 h 86"/>
              <a:gd name="T4" fmla="*/ 21 w 105"/>
              <a:gd name="T5" fmla="*/ 0 h 86"/>
              <a:gd name="T6" fmla="*/ 105 w 105"/>
              <a:gd name="T7" fmla="*/ 31 h 86"/>
              <a:gd name="T8" fmla="*/ 85 w 105"/>
              <a:gd name="T9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86">
                <a:moveTo>
                  <a:pt x="85" y="86"/>
                </a:moveTo>
                <a:lnTo>
                  <a:pt x="0" y="55"/>
                </a:lnTo>
                <a:lnTo>
                  <a:pt x="21" y="0"/>
                </a:lnTo>
                <a:lnTo>
                  <a:pt x="105" y="31"/>
                </a:lnTo>
                <a:lnTo>
                  <a:pt x="85" y="86"/>
                </a:lnTo>
                <a:close/>
              </a:path>
            </a:pathLst>
          </a:custGeom>
          <a:solidFill>
            <a:srgbClr val="8E9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ïṩḷíḋè">
            <a:extLst>
              <a:ext uri="{FF2B5EF4-FFF2-40B4-BE49-F238E27FC236}">
                <a16:creationId xmlns:a16="http://schemas.microsoft.com/office/drawing/2014/main" id="{0A2D36DF-886E-492E-B9C8-7C4E4A89581A}"/>
              </a:ext>
            </a:extLst>
          </p:cNvPr>
          <p:cNvSpPr/>
          <p:nvPr/>
        </p:nvSpPr>
        <p:spPr bwMode="auto">
          <a:xfrm>
            <a:off x="1612010" y="2940783"/>
            <a:ext cx="54872" cy="44420"/>
          </a:xfrm>
          <a:custGeom>
            <a:avLst/>
            <a:gdLst>
              <a:gd name="T0" fmla="*/ 84 w 105"/>
              <a:gd name="T1" fmla="*/ 85 h 85"/>
              <a:gd name="T2" fmla="*/ 0 w 105"/>
              <a:gd name="T3" fmla="*/ 54 h 85"/>
              <a:gd name="T4" fmla="*/ 20 w 105"/>
              <a:gd name="T5" fmla="*/ 0 h 85"/>
              <a:gd name="T6" fmla="*/ 105 w 105"/>
              <a:gd name="T7" fmla="*/ 31 h 85"/>
              <a:gd name="T8" fmla="*/ 84 w 105"/>
              <a:gd name="T9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85">
                <a:moveTo>
                  <a:pt x="84" y="85"/>
                </a:moveTo>
                <a:lnTo>
                  <a:pt x="0" y="54"/>
                </a:lnTo>
                <a:lnTo>
                  <a:pt x="20" y="0"/>
                </a:lnTo>
                <a:lnTo>
                  <a:pt x="105" y="31"/>
                </a:lnTo>
                <a:lnTo>
                  <a:pt x="84" y="85"/>
                </a:lnTo>
                <a:close/>
              </a:path>
            </a:pathLst>
          </a:custGeom>
          <a:solidFill>
            <a:srgbClr val="8E9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íṣḻíḓe">
            <a:extLst>
              <a:ext uri="{FF2B5EF4-FFF2-40B4-BE49-F238E27FC236}">
                <a16:creationId xmlns:a16="http://schemas.microsoft.com/office/drawing/2014/main" id="{202F538E-9BCF-411C-A6F7-C0AF9D1DCF18}"/>
              </a:ext>
            </a:extLst>
          </p:cNvPr>
          <p:cNvSpPr/>
          <p:nvPr/>
        </p:nvSpPr>
        <p:spPr bwMode="auto">
          <a:xfrm>
            <a:off x="1459936" y="2736449"/>
            <a:ext cx="22994" cy="33446"/>
          </a:xfrm>
          <a:custGeom>
            <a:avLst/>
            <a:gdLst>
              <a:gd name="T0" fmla="*/ 24 w 94"/>
              <a:gd name="T1" fmla="*/ 133 h 139"/>
              <a:gd name="T2" fmla="*/ 24 w 94"/>
              <a:gd name="T3" fmla="*/ 133 h 139"/>
              <a:gd name="T4" fmla="*/ 6 w 94"/>
              <a:gd name="T5" fmla="*/ 95 h 139"/>
              <a:gd name="T6" fmla="*/ 33 w 94"/>
              <a:gd name="T7" fmla="*/ 23 h 139"/>
              <a:gd name="T8" fmla="*/ 71 w 94"/>
              <a:gd name="T9" fmla="*/ 6 h 139"/>
              <a:gd name="T10" fmla="*/ 71 w 94"/>
              <a:gd name="T11" fmla="*/ 6 h 139"/>
              <a:gd name="T12" fmla="*/ 88 w 94"/>
              <a:gd name="T13" fmla="*/ 44 h 139"/>
              <a:gd name="T14" fmla="*/ 62 w 94"/>
              <a:gd name="T15" fmla="*/ 116 h 139"/>
              <a:gd name="T16" fmla="*/ 24 w 94"/>
              <a:gd name="T17" fmla="*/ 13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" h="139">
                <a:moveTo>
                  <a:pt x="24" y="133"/>
                </a:moveTo>
                <a:cubicBezTo>
                  <a:pt x="24" y="133"/>
                  <a:pt x="24" y="133"/>
                  <a:pt x="24" y="133"/>
                </a:cubicBezTo>
                <a:cubicBezTo>
                  <a:pt x="8" y="128"/>
                  <a:pt x="0" y="111"/>
                  <a:pt x="6" y="95"/>
                </a:cubicBezTo>
                <a:cubicBezTo>
                  <a:pt x="33" y="23"/>
                  <a:pt x="33" y="23"/>
                  <a:pt x="33" y="23"/>
                </a:cubicBezTo>
                <a:cubicBezTo>
                  <a:pt x="38" y="8"/>
                  <a:pt x="55" y="0"/>
                  <a:pt x="71" y="6"/>
                </a:cubicBezTo>
                <a:cubicBezTo>
                  <a:pt x="71" y="6"/>
                  <a:pt x="71" y="6"/>
                  <a:pt x="71" y="6"/>
                </a:cubicBezTo>
                <a:cubicBezTo>
                  <a:pt x="86" y="11"/>
                  <a:pt x="94" y="28"/>
                  <a:pt x="88" y="44"/>
                </a:cubicBezTo>
                <a:cubicBezTo>
                  <a:pt x="62" y="116"/>
                  <a:pt x="62" y="116"/>
                  <a:pt x="62" y="116"/>
                </a:cubicBezTo>
                <a:cubicBezTo>
                  <a:pt x="56" y="131"/>
                  <a:pt x="39" y="139"/>
                  <a:pt x="24" y="133"/>
                </a:cubicBezTo>
                <a:close/>
              </a:path>
            </a:pathLst>
          </a:custGeom>
          <a:solidFill>
            <a:srgbClr val="2C3B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iṥļïde">
            <a:extLst>
              <a:ext uri="{FF2B5EF4-FFF2-40B4-BE49-F238E27FC236}">
                <a16:creationId xmlns:a16="http://schemas.microsoft.com/office/drawing/2014/main" id="{61CDC903-438A-44A6-B486-F7E058BCEBE6}"/>
              </a:ext>
            </a:extLst>
          </p:cNvPr>
          <p:cNvSpPr/>
          <p:nvPr/>
        </p:nvSpPr>
        <p:spPr bwMode="auto">
          <a:xfrm>
            <a:off x="2438230" y="1808847"/>
            <a:ext cx="539839" cy="537748"/>
          </a:xfrm>
          <a:custGeom>
            <a:avLst/>
            <a:gdLst>
              <a:gd name="T0" fmla="*/ 2018 w 2237"/>
              <a:gd name="T1" fmla="*/ 1280 h 2231"/>
              <a:gd name="T2" fmla="*/ 2024 w 2237"/>
              <a:gd name="T3" fmla="*/ 987 h 2231"/>
              <a:gd name="T4" fmla="*/ 2219 w 2237"/>
              <a:gd name="T5" fmla="*/ 834 h 2231"/>
              <a:gd name="T6" fmla="*/ 2022 w 2237"/>
              <a:gd name="T7" fmla="*/ 523 h 2231"/>
              <a:gd name="T8" fmla="*/ 1642 w 2237"/>
              <a:gd name="T9" fmla="*/ 371 h 2231"/>
              <a:gd name="T10" fmla="*/ 1722 w 2237"/>
              <a:gd name="T11" fmla="*/ 221 h 2231"/>
              <a:gd name="T12" fmla="*/ 1422 w 2237"/>
              <a:gd name="T13" fmla="*/ 22 h 2231"/>
              <a:gd name="T14" fmla="*/ 1285 w 2237"/>
              <a:gd name="T15" fmla="*/ 217 h 2231"/>
              <a:gd name="T16" fmla="*/ 988 w 2237"/>
              <a:gd name="T17" fmla="*/ 210 h 2231"/>
              <a:gd name="T18" fmla="*/ 835 w 2237"/>
              <a:gd name="T19" fmla="*/ 14 h 2231"/>
              <a:gd name="T20" fmla="*/ 523 w 2237"/>
              <a:gd name="T21" fmla="*/ 211 h 2231"/>
              <a:gd name="T22" fmla="*/ 372 w 2237"/>
              <a:gd name="T23" fmla="*/ 590 h 2231"/>
              <a:gd name="T24" fmla="*/ 219 w 2237"/>
              <a:gd name="T25" fmla="*/ 516 h 2231"/>
              <a:gd name="T26" fmla="*/ 29 w 2237"/>
              <a:gd name="T27" fmla="*/ 812 h 2231"/>
              <a:gd name="T28" fmla="*/ 213 w 2237"/>
              <a:gd name="T29" fmla="*/ 959 h 2231"/>
              <a:gd name="T30" fmla="*/ 209 w 2237"/>
              <a:gd name="T31" fmla="*/ 1247 h 2231"/>
              <a:gd name="T32" fmla="*/ 14 w 2237"/>
              <a:gd name="T33" fmla="*/ 1399 h 2231"/>
              <a:gd name="T34" fmla="*/ 211 w 2237"/>
              <a:gd name="T35" fmla="*/ 1710 h 2231"/>
              <a:gd name="T36" fmla="*/ 582 w 2237"/>
              <a:gd name="T37" fmla="*/ 1857 h 2231"/>
              <a:gd name="T38" fmla="*/ 515 w 2237"/>
              <a:gd name="T39" fmla="*/ 2013 h 2231"/>
              <a:gd name="T40" fmla="*/ 806 w 2237"/>
              <a:gd name="T41" fmla="*/ 2215 h 2231"/>
              <a:gd name="T42" fmla="*/ 956 w 2237"/>
              <a:gd name="T43" fmla="*/ 2018 h 2231"/>
              <a:gd name="T44" fmla="*/ 1230 w 2237"/>
              <a:gd name="T45" fmla="*/ 2016 h 2231"/>
              <a:gd name="T46" fmla="*/ 1395 w 2237"/>
              <a:gd name="T47" fmla="*/ 2217 h 2231"/>
              <a:gd name="T48" fmla="*/ 1709 w 2237"/>
              <a:gd name="T49" fmla="*/ 2021 h 2231"/>
              <a:gd name="T50" fmla="*/ 1858 w 2237"/>
              <a:gd name="T51" fmla="*/ 1649 h 2231"/>
              <a:gd name="T52" fmla="*/ 2011 w 2237"/>
              <a:gd name="T53" fmla="*/ 1723 h 2231"/>
              <a:gd name="T54" fmla="*/ 2222 w 2237"/>
              <a:gd name="T55" fmla="*/ 1428 h 2231"/>
              <a:gd name="T56" fmla="*/ 806 w 2237"/>
              <a:gd name="T57" fmla="*/ 1406 h 2231"/>
              <a:gd name="T58" fmla="*/ 772 w 2237"/>
              <a:gd name="T59" fmla="*/ 1364 h 2231"/>
              <a:gd name="T60" fmla="*/ 750 w 2237"/>
              <a:gd name="T61" fmla="*/ 1330 h 2231"/>
              <a:gd name="T62" fmla="*/ 721 w 2237"/>
              <a:gd name="T63" fmla="*/ 1268 h 2231"/>
              <a:gd name="T64" fmla="*/ 699 w 2237"/>
              <a:gd name="T65" fmla="*/ 1188 h 2231"/>
              <a:gd name="T66" fmla="*/ 728 w 2237"/>
              <a:gd name="T67" fmla="*/ 951 h 2231"/>
              <a:gd name="T68" fmla="*/ 1008 w 2237"/>
              <a:gd name="T69" fmla="*/ 709 h 2231"/>
              <a:gd name="T70" fmla="*/ 1038 w 2237"/>
              <a:gd name="T71" fmla="*/ 702 h 2231"/>
              <a:gd name="T72" fmla="*/ 1119 w 2237"/>
              <a:gd name="T73" fmla="*/ 695 h 2231"/>
              <a:gd name="T74" fmla="*/ 1442 w 2237"/>
              <a:gd name="T75" fmla="*/ 848 h 2231"/>
              <a:gd name="T76" fmla="*/ 1473 w 2237"/>
              <a:gd name="T77" fmla="*/ 889 h 2231"/>
              <a:gd name="T78" fmla="*/ 1488 w 2237"/>
              <a:gd name="T79" fmla="*/ 915 h 2231"/>
              <a:gd name="T80" fmla="*/ 1510 w 2237"/>
              <a:gd name="T81" fmla="*/ 961 h 2231"/>
              <a:gd name="T82" fmla="*/ 1530 w 2237"/>
              <a:gd name="T83" fmla="*/ 1029 h 2231"/>
              <a:gd name="T84" fmla="*/ 1537 w 2237"/>
              <a:gd name="T85" fmla="*/ 1070 h 2231"/>
              <a:gd name="T86" fmla="*/ 1506 w 2237"/>
              <a:gd name="T87" fmla="*/ 1285 h 2231"/>
              <a:gd name="T88" fmla="*/ 1438 w 2237"/>
              <a:gd name="T89" fmla="*/ 1394 h 2231"/>
              <a:gd name="T90" fmla="*/ 1402 w 2237"/>
              <a:gd name="T91" fmla="*/ 1431 h 2231"/>
              <a:gd name="T92" fmla="*/ 1371 w 2237"/>
              <a:gd name="T93" fmla="*/ 1457 h 2231"/>
              <a:gd name="T94" fmla="*/ 1341 w 2237"/>
              <a:gd name="T95" fmla="*/ 1478 h 2231"/>
              <a:gd name="T96" fmla="*/ 1319 w 2237"/>
              <a:gd name="T97" fmla="*/ 1490 h 2231"/>
              <a:gd name="T98" fmla="*/ 1292 w 2237"/>
              <a:gd name="T99" fmla="*/ 1504 h 2231"/>
              <a:gd name="T100" fmla="*/ 1264 w 2237"/>
              <a:gd name="T101" fmla="*/ 1515 h 2231"/>
              <a:gd name="T102" fmla="*/ 1215 w 2237"/>
              <a:gd name="T103" fmla="*/ 1530 h 2231"/>
              <a:gd name="T104" fmla="*/ 1175 w 2237"/>
              <a:gd name="T105" fmla="*/ 1538 h 2231"/>
              <a:gd name="T106" fmla="*/ 1145 w 2237"/>
              <a:gd name="T107" fmla="*/ 1541 h 2231"/>
              <a:gd name="T108" fmla="*/ 816 w 2237"/>
              <a:gd name="T109" fmla="*/ 1417 h 2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37" h="2231">
                <a:moveTo>
                  <a:pt x="2173" y="1346"/>
                </a:moveTo>
                <a:cubicBezTo>
                  <a:pt x="2018" y="1280"/>
                  <a:pt x="2018" y="1280"/>
                  <a:pt x="2018" y="1280"/>
                </a:cubicBezTo>
                <a:cubicBezTo>
                  <a:pt x="2039" y="1173"/>
                  <a:pt x="2036" y="1083"/>
                  <a:pt x="2022" y="990"/>
                </a:cubicBezTo>
                <a:cubicBezTo>
                  <a:pt x="2024" y="987"/>
                  <a:pt x="2024" y="987"/>
                  <a:pt x="2024" y="987"/>
                </a:cubicBezTo>
                <a:cubicBezTo>
                  <a:pt x="2181" y="923"/>
                  <a:pt x="2181" y="923"/>
                  <a:pt x="2181" y="923"/>
                </a:cubicBezTo>
                <a:cubicBezTo>
                  <a:pt x="2216" y="909"/>
                  <a:pt x="2233" y="869"/>
                  <a:pt x="2219" y="834"/>
                </a:cubicBezTo>
                <a:cubicBezTo>
                  <a:pt x="2111" y="561"/>
                  <a:pt x="2111" y="561"/>
                  <a:pt x="2111" y="561"/>
                </a:cubicBezTo>
                <a:cubicBezTo>
                  <a:pt x="2097" y="526"/>
                  <a:pt x="2057" y="509"/>
                  <a:pt x="2022" y="523"/>
                </a:cubicBezTo>
                <a:cubicBezTo>
                  <a:pt x="1853" y="580"/>
                  <a:pt x="1853" y="580"/>
                  <a:pt x="1853" y="580"/>
                </a:cubicBezTo>
                <a:cubicBezTo>
                  <a:pt x="1797" y="501"/>
                  <a:pt x="1764" y="448"/>
                  <a:pt x="1642" y="371"/>
                </a:cubicBezTo>
                <a:cubicBezTo>
                  <a:pt x="1642" y="370"/>
                  <a:pt x="1642" y="370"/>
                  <a:pt x="1642" y="370"/>
                </a:cubicBezTo>
                <a:cubicBezTo>
                  <a:pt x="1722" y="221"/>
                  <a:pt x="1722" y="221"/>
                  <a:pt x="1722" y="221"/>
                </a:cubicBezTo>
                <a:cubicBezTo>
                  <a:pt x="1737" y="186"/>
                  <a:pt x="1723" y="151"/>
                  <a:pt x="1688" y="136"/>
                </a:cubicBezTo>
                <a:cubicBezTo>
                  <a:pt x="1422" y="22"/>
                  <a:pt x="1422" y="22"/>
                  <a:pt x="1422" y="22"/>
                </a:cubicBezTo>
                <a:cubicBezTo>
                  <a:pt x="1387" y="7"/>
                  <a:pt x="1365" y="27"/>
                  <a:pt x="1351" y="62"/>
                </a:cubicBezTo>
                <a:cubicBezTo>
                  <a:pt x="1285" y="217"/>
                  <a:pt x="1285" y="217"/>
                  <a:pt x="1285" y="217"/>
                </a:cubicBezTo>
                <a:cubicBezTo>
                  <a:pt x="1178" y="196"/>
                  <a:pt x="1086" y="198"/>
                  <a:pt x="992" y="212"/>
                </a:cubicBezTo>
                <a:cubicBezTo>
                  <a:pt x="988" y="210"/>
                  <a:pt x="988" y="210"/>
                  <a:pt x="988" y="210"/>
                </a:cubicBezTo>
                <a:cubicBezTo>
                  <a:pt x="924" y="52"/>
                  <a:pt x="924" y="52"/>
                  <a:pt x="924" y="52"/>
                </a:cubicBezTo>
                <a:cubicBezTo>
                  <a:pt x="910" y="17"/>
                  <a:pt x="870" y="0"/>
                  <a:pt x="835" y="14"/>
                </a:cubicBezTo>
                <a:cubicBezTo>
                  <a:pt x="561" y="122"/>
                  <a:pt x="561" y="122"/>
                  <a:pt x="561" y="122"/>
                </a:cubicBezTo>
                <a:cubicBezTo>
                  <a:pt x="526" y="136"/>
                  <a:pt x="509" y="176"/>
                  <a:pt x="523" y="211"/>
                </a:cubicBezTo>
                <a:cubicBezTo>
                  <a:pt x="581" y="379"/>
                  <a:pt x="581" y="379"/>
                  <a:pt x="581" y="379"/>
                </a:cubicBezTo>
                <a:cubicBezTo>
                  <a:pt x="501" y="435"/>
                  <a:pt x="449" y="467"/>
                  <a:pt x="372" y="590"/>
                </a:cubicBezTo>
                <a:cubicBezTo>
                  <a:pt x="371" y="590"/>
                  <a:pt x="371" y="590"/>
                  <a:pt x="371" y="590"/>
                </a:cubicBezTo>
                <a:cubicBezTo>
                  <a:pt x="219" y="516"/>
                  <a:pt x="219" y="516"/>
                  <a:pt x="219" y="516"/>
                </a:cubicBezTo>
                <a:cubicBezTo>
                  <a:pt x="185" y="501"/>
                  <a:pt x="159" y="509"/>
                  <a:pt x="144" y="544"/>
                </a:cubicBezTo>
                <a:cubicBezTo>
                  <a:pt x="29" y="812"/>
                  <a:pt x="29" y="812"/>
                  <a:pt x="29" y="812"/>
                </a:cubicBezTo>
                <a:cubicBezTo>
                  <a:pt x="14" y="846"/>
                  <a:pt x="23" y="878"/>
                  <a:pt x="57" y="893"/>
                </a:cubicBezTo>
                <a:cubicBezTo>
                  <a:pt x="213" y="959"/>
                  <a:pt x="213" y="959"/>
                  <a:pt x="213" y="959"/>
                </a:cubicBezTo>
                <a:cubicBezTo>
                  <a:pt x="192" y="1066"/>
                  <a:pt x="196" y="1153"/>
                  <a:pt x="210" y="1246"/>
                </a:cubicBezTo>
                <a:cubicBezTo>
                  <a:pt x="209" y="1247"/>
                  <a:pt x="209" y="1247"/>
                  <a:pt x="209" y="1247"/>
                </a:cubicBezTo>
                <a:cubicBezTo>
                  <a:pt x="52" y="1310"/>
                  <a:pt x="52" y="1310"/>
                  <a:pt x="52" y="1310"/>
                </a:cubicBezTo>
                <a:cubicBezTo>
                  <a:pt x="17" y="1324"/>
                  <a:pt x="0" y="1364"/>
                  <a:pt x="14" y="1399"/>
                </a:cubicBezTo>
                <a:cubicBezTo>
                  <a:pt x="123" y="1672"/>
                  <a:pt x="123" y="1672"/>
                  <a:pt x="123" y="1672"/>
                </a:cubicBezTo>
                <a:cubicBezTo>
                  <a:pt x="136" y="1707"/>
                  <a:pt x="176" y="1724"/>
                  <a:pt x="211" y="1710"/>
                </a:cubicBezTo>
                <a:cubicBezTo>
                  <a:pt x="375" y="1650"/>
                  <a:pt x="375" y="1650"/>
                  <a:pt x="375" y="1650"/>
                </a:cubicBezTo>
                <a:cubicBezTo>
                  <a:pt x="431" y="1729"/>
                  <a:pt x="492" y="1795"/>
                  <a:pt x="582" y="1857"/>
                </a:cubicBezTo>
                <a:cubicBezTo>
                  <a:pt x="582" y="1858"/>
                  <a:pt x="582" y="1858"/>
                  <a:pt x="582" y="1858"/>
                </a:cubicBezTo>
                <a:cubicBezTo>
                  <a:pt x="515" y="2013"/>
                  <a:pt x="515" y="2013"/>
                  <a:pt x="515" y="2013"/>
                </a:cubicBezTo>
                <a:cubicBezTo>
                  <a:pt x="500" y="2047"/>
                  <a:pt x="501" y="2084"/>
                  <a:pt x="535" y="2099"/>
                </a:cubicBezTo>
                <a:cubicBezTo>
                  <a:pt x="806" y="2215"/>
                  <a:pt x="806" y="2215"/>
                  <a:pt x="806" y="2215"/>
                </a:cubicBezTo>
                <a:cubicBezTo>
                  <a:pt x="840" y="2230"/>
                  <a:pt x="884" y="2212"/>
                  <a:pt x="898" y="2178"/>
                </a:cubicBezTo>
                <a:cubicBezTo>
                  <a:pt x="956" y="2018"/>
                  <a:pt x="956" y="2018"/>
                  <a:pt x="956" y="2018"/>
                </a:cubicBezTo>
                <a:cubicBezTo>
                  <a:pt x="1063" y="2039"/>
                  <a:pt x="1144" y="2033"/>
                  <a:pt x="1231" y="2016"/>
                </a:cubicBezTo>
                <a:cubicBezTo>
                  <a:pt x="1230" y="2016"/>
                  <a:pt x="1230" y="2016"/>
                  <a:pt x="1230" y="2016"/>
                </a:cubicBezTo>
                <a:cubicBezTo>
                  <a:pt x="1302" y="2177"/>
                  <a:pt x="1302" y="2177"/>
                  <a:pt x="1302" y="2177"/>
                </a:cubicBezTo>
                <a:cubicBezTo>
                  <a:pt x="1316" y="2212"/>
                  <a:pt x="1360" y="2231"/>
                  <a:pt x="1395" y="2217"/>
                </a:cubicBezTo>
                <a:cubicBezTo>
                  <a:pt x="1670" y="2109"/>
                  <a:pt x="1670" y="2109"/>
                  <a:pt x="1670" y="2109"/>
                </a:cubicBezTo>
                <a:cubicBezTo>
                  <a:pt x="1705" y="2095"/>
                  <a:pt x="1723" y="2056"/>
                  <a:pt x="1709" y="2021"/>
                </a:cubicBezTo>
                <a:cubicBezTo>
                  <a:pt x="1651" y="1857"/>
                  <a:pt x="1651" y="1857"/>
                  <a:pt x="1651" y="1857"/>
                </a:cubicBezTo>
                <a:cubicBezTo>
                  <a:pt x="1730" y="1801"/>
                  <a:pt x="1781" y="1772"/>
                  <a:pt x="1858" y="1649"/>
                </a:cubicBezTo>
                <a:cubicBezTo>
                  <a:pt x="1859" y="1650"/>
                  <a:pt x="1859" y="1650"/>
                  <a:pt x="1859" y="1650"/>
                </a:cubicBezTo>
                <a:cubicBezTo>
                  <a:pt x="2011" y="1723"/>
                  <a:pt x="2011" y="1723"/>
                  <a:pt x="2011" y="1723"/>
                </a:cubicBezTo>
                <a:cubicBezTo>
                  <a:pt x="2046" y="1738"/>
                  <a:pt x="2092" y="1731"/>
                  <a:pt x="2107" y="1697"/>
                </a:cubicBezTo>
                <a:cubicBezTo>
                  <a:pt x="2222" y="1428"/>
                  <a:pt x="2222" y="1428"/>
                  <a:pt x="2222" y="1428"/>
                </a:cubicBezTo>
                <a:cubicBezTo>
                  <a:pt x="2237" y="1394"/>
                  <a:pt x="2207" y="1361"/>
                  <a:pt x="2173" y="1346"/>
                </a:cubicBezTo>
                <a:close/>
                <a:moveTo>
                  <a:pt x="806" y="1406"/>
                </a:moveTo>
                <a:cubicBezTo>
                  <a:pt x="803" y="1403"/>
                  <a:pt x="800" y="1400"/>
                  <a:pt x="797" y="1396"/>
                </a:cubicBezTo>
                <a:cubicBezTo>
                  <a:pt x="788" y="1386"/>
                  <a:pt x="780" y="1375"/>
                  <a:pt x="772" y="1364"/>
                </a:cubicBezTo>
                <a:cubicBezTo>
                  <a:pt x="768" y="1359"/>
                  <a:pt x="764" y="1353"/>
                  <a:pt x="761" y="1347"/>
                </a:cubicBezTo>
                <a:cubicBezTo>
                  <a:pt x="757" y="1342"/>
                  <a:pt x="753" y="1336"/>
                  <a:pt x="750" y="1330"/>
                </a:cubicBezTo>
                <a:cubicBezTo>
                  <a:pt x="748" y="1327"/>
                  <a:pt x="747" y="1324"/>
                  <a:pt x="745" y="1321"/>
                </a:cubicBezTo>
                <a:cubicBezTo>
                  <a:pt x="736" y="1304"/>
                  <a:pt x="727" y="1286"/>
                  <a:pt x="721" y="1268"/>
                </a:cubicBezTo>
                <a:cubicBezTo>
                  <a:pt x="714" y="1250"/>
                  <a:pt x="708" y="1231"/>
                  <a:pt x="704" y="1212"/>
                </a:cubicBezTo>
                <a:cubicBezTo>
                  <a:pt x="702" y="1204"/>
                  <a:pt x="700" y="1196"/>
                  <a:pt x="699" y="1188"/>
                </a:cubicBezTo>
                <a:cubicBezTo>
                  <a:pt x="695" y="1165"/>
                  <a:pt x="693" y="1142"/>
                  <a:pt x="693" y="1118"/>
                </a:cubicBezTo>
                <a:cubicBezTo>
                  <a:pt x="693" y="1062"/>
                  <a:pt x="704" y="1006"/>
                  <a:pt x="728" y="951"/>
                </a:cubicBezTo>
                <a:cubicBezTo>
                  <a:pt x="777" y="837"/>
                  <a:pt x="870" y="756"/>
                  <a:pt x="979" y="718"/>
                </a:cubicBezTo>
                <a:cubicBezTo>
                  <a:pt x="988" y="715"/>
                  <a:pt x="998" y="712"/>
                  <a:pt x="1008" y="709"/>
                </a:cubicBezTo>
                <a:cubicBezTo>
                  <a:pt x="1011" y="708"/>
                  <a:pt x="1014" y="707"/>
                  <a:pt x="1018" y="707"/>
                </a:cubicBezTo>
                <a:cubicBezTo>
                  <a:pt x="1024" y="705"/>
                  <a:pt x="1031" y="704"/>
                  <a:pt x="1038" y="702"/>
                </a:cubicBezTo>
                <a:cubicBezTo>
                  <a:pt x="1058" y="699"/>
                  <a:pt x="1078" y="696"/>
                  <a:pt x="1099" y="695"/>
                </a:cubicBezTo>
                <a:cubicBezTo>
                  <a:pt x="1105" y="695"/>
                  <a:pt x="1112" y="695"/>
                  <a:pt x="1119" y="695"/>
                </a:cubicBezTo>
                <a:cubicBezTo>
                  <a:pt x="1174" y="695"/>
                  <a:pt x="1230" y="706"/>
                  <a:pt x="1284" y="729"/>
                </a:cubicBezTo>
                <a:cubicBezTo>
                  <a:pt x="1347" y="757"/>
                  <a:pt x="1401" y="798"/>
                  <a:pt x="1442" y="848"/>
                </a:cubicBezTo>
                <a:cubicBezTo>
                  <a:pt x="1447" y="853"/>
                  <a:pt x="1451" y="859"/>
                  <a:pt x="1455" y="864"/>
                </a:cubicBezTo>
                <a:cubicBezTo>
                  <a:pt x="1461" y="872"/>
                  <a:pt x="1467" y="881"/>
                  <a:pt x="1473" y="889"/>
                </a:cubicBezTo>
                <a:cubicBezTo>
                  <a:pt x="1476" y="895"/>
                  <a:pt x="1480" y="901"/>
                  <a:pt x="1483" y="907"/>
                </a:cubicBezTo>
                <a:cubicBezTo>
                  <a:pt x="1485" y="910"/>
                  <a:pt x="1487" y="912"/>
                  <a:pt x="1488" y="915"/>
                </a:cubicBezTo>
                <a:cubicBezTo>
                  <a:pt x="1491" y="921"/>
                  <a:pt x="1494" y="927"/>
                  <a:pt x="1497" y="934"/>
                </a:cubicBezTo>
                <a:cubicBezTo>
                  <a:pt x="1502" y="943"/>
                  <a:pt x="1506" y="952"/>
                  <a:pt x="1510" y="961"/>
                </a:cubicBezTo>
                <a:cubicBezTo>
                  <a:pt x="1512" y="968"/>
                  <a:pt x="1515" y="974"/>
                  <a:pt x="1517" y="980"/>
                </a:cubicBezTo>
                <a:cubicBezTo>
                  <a:pt x="1522" y="996"/>
                  <a:pt x="1527" y="1013"/>
                  <a:pt x="1530" y="1029"/>
                </a:cubicBezTo>
                <a:cubicBezTo>
                  <a:pt x="1532" y="1036"/>
                  <a:pt x="1533" y="1043"/>
                  <a:pt x="1534" y="1049"/>
                </a:cubicBezTo>
                <a:cubicBezTo>
                  <a:pt x="1535" y="1056"/>
                  <a:pt x="1536" y="1063"/>
                  <a:pt x="1537" y="1070"/>
                </a:cubicBezTo>
                <a:cubicBezTo>
                  <a:pt x="1538" y="1080"/>
                  <a:pt x="1539" y="1090"/>
                  <a:pt x="1540" y="1100"/>
                </a:cubicBezTo>
                <a:cubicBezTo>
                  <a:pt x="1542" y="1162"/>
                  <a:pt x="1531" y="1225"/>
                  <a:pt x="1506" y="1285"/>
                </a:cubicBezTo>
                <a:cubicBezTo>
                  <a:pt x="1491" y="1319"/>
                  <a:pt x="1473" y="1350"/>
                  <a:pt x="1452" y="1377"/>
                </a:cubicBezTo>
                <a:cubicBezTo>
                  <a:pt x="1447" y="1383"/>
                  <a:pt x="1443" y="1388"/>
                  <a:pt x="1438" y="1394"/>
                </a:cubicBezTo>
                <a:cubicBezTo>
                  <a:pt x="1432" y="1401"/>
                  <a:pt x="1425" y="1409"/>
                  <a:pt x="1417" y="1416"/>
                </a:cubicBezTo>
                <a:cubicBezTo>
                  <a:pt x="1412" y="1421"/>
                  <a:pt x="1407" y="1426"/>
                  <a:pt x="1402" y="1431"/>
                </a:cubicBezTo>
                <a:cubicBezTo>
                  <a:pt x="1399" y="1434"/>
                  <a:pt x="1396" y="1437"/>
                  <a:pt x="1392" y="1440"/>
                </a:cubicBezTo>
                <a:cubicBezTo>
                  <a:pt x="1385" y="1446"/>
                  <a:pt x="1378" y="1451"/>
                  <a:pt x="1371" y="1457"/>
                </a:cubicBezTo>
                <a:cubicBezTo>
                  <a:pt x="1365" y="1461"/>
                  <a:pt x="1360" y="1465"/>
                  <a:pt x="1354" y="1469"/>
                </a:cubicBezTo>
                <a:cubicBezTo>
                  <a:pt x="1350" y="1472"/>
                  <a:pt x="1345" y="1475"/>
                  <a:pt x="1341" y="1478"/>
                </a:cubicBezTo>
                <a:cubicBezTo>
                  <a:pt x="1337" y="1480"/>
                  <a:pt x="1332" y="1483"/>
                  <a:pt x="1328" y="1485"/>
                </a:cubicBezTo>
                <a:cubicBezTo>
                  <a:pt x="1325" y="1487"/>
                  <a:pt x="1322" y="1488"/>
                  <a:pt x="1319" y="1490"/>
                </a:cubicBezTo>
                <a:cubicBezTo>
                  <a:pt x="1313" y="1493"/>
                  <a:pt x="1307" y="1496"/>
                  <a:pt x="1301" y="1499"/>
                </a:cubicBezTo>
                <a:cubicBezTo>
                  <a:pt x="1298" y="1501"/>
                  <a:pt x="1295" y="1502"/>
                  <a:pt x="1292" y="1504"/>
                </a:cubicBezTo>
                <a:cubicBezTo>
                  <a:pt x="1286" y="1506"/>
                  <a:pt x="1280" y="1509"/>
                  <a:pt x="1273" y="1511"/>
                </a:cubicBezTo>
                <a:cubicBezTo>
                  <a:pt x="1270" y="1513"/>
                  <a:pt x="1267" y="1514"/>
                  <a:pt x="1264" y="1515"/>
                </a:cubicBezTo>
                <a:cubicBezTo>
                  <a:pt x="1251" y="1520"/>
                  <a:pt x="1238" y="1524"/>
                  <a:pt x="1225" y="1527"/>
                </a:cubicBezTo>
                <a:cubicBezTo>
                  <a:pt x="1222" y="1528"/>
                  <a:pt x="1219" y="1529"/>
                  <a:pt x="1215" y="1530"/>
                </a:cubicBezTo>
                <a:cubicBezTo>
                  <a:pt x="1209" y="1532"/>
                  <a:pt x="1202" y="1533"/>
                  <a:pt x="1196" y="1534"/>
                </a:cubicBezTo>
                <a:cubicBezTo>
                  <a:pt x="1189" y="1536"/>
                  <a:pt x="1182" y="1537"/>
                  <a:pt x="1175" y="1538"/>
                </a:cubicBezTo>
                <a:cubicBezTo>
                  <a:pt x="1172" y="1538"/>
                  <a:pt x="1169" y="1539"/>
                  <a:pt x="1165" y="1539"/>
                </a:cubicBezTo>
                <a:cubicBezTo>
                  <a:pt x="1158" y="1540"/>
                  <a:pt x="1152" y="1540"/>
                  <a:pt x="1145" y="1541"/>
                </a:cubicBezTo>
                <a:cubicBezTo>
                  <a:pt x="1080" y="1545"/>
                  <a:pt x="1013" y="1535"/>
                  <a:pt x="950" y="1507"/>
                </a:cubicBezTo>
                <a:cubicBezTo>
                  <a:pt x="898" y="1485"/>
                  <a:pt x="853" y="1454"/>
                  <a:pt x="816" y="1417"/>
                </a:cubicBezTo>
                <a:cubicBezTo>
                  <a:pt x="813" y="1413"/>
                  <a:pt x="810" y="1410"/>
                  <a:pt x="806" y="1406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íṥ1iďé">
            <a:extLst>
              <a:ext uri="{FF2B5EF4-FFF2-40B4-BE49-F238E27FC236}">
                <a16:creationId xmlns:a16="http://schemas.microsoft.com/office/drawing/2014/main" id="{DD81EA48-0D7E-4654-B08D-FF3E2FA2A50B}"/>
              </a:ext>
            </a:extLst>
          </p:cNvPr>
          <p:cNvSpPr/>
          <p:nvPr/>
        </p:nvSpPr>
        <p:spPr bwMode="auto">
          <a:xfrm>
            <a:off x="1319881" y="3375057"/>
            <a:ext cx="2507402" cy="617705"/>
          </a:xfrm>
          <a:custGeom>
            <a:avLst/>
            <a:gdLst>
              <a:gd name="T0" fmla="*/ 10144 w 10388"/>
              <a:gd name="T1" fmla="*/ 2561 h 2561"/>
              <a:gd name="T2" fmla="*/ 238 w 10388"/>
              <a:gd name="T3" fmla="*/ 2561 h 2561"/>
              <a:gd name="T4" fmla="*/ 0 w 10388"/>
              <a:gd name="T5" fmla="*/ 2344 h 2561"/>
              <a:gd name="T6" fmla="*/ 0 w 10388"/>
              <a:gd name="T7" fmla="*/ 2195 h 2561"/>
              <a:gd name="T8" fmla="*/ 1085 w 10388"/>
              <a:gd name="T9" fmla="*/ 192 h 2561"/>
              <a:gd name="T10" fmla="*/ 1394 w 10388"/>
              <a:gd name="T11" fmla="*/ 0 h 2561"/>
              <a:gd name="T12" fmla="*/ 8974 w 10388"/>
              <a:gd name="T13" fmla="*/ 0 h 2561"/>
              <a:gd name="T14" fmla="*/ 9491 w 10388"/>
              <a:gd name="T15" fmla="*/ 405 h 2561"/>
              <a:gd name="T16" fmla="*/ 10386 w 10388"/>
              <a:gd name="T17" fmla="*/ 2229 h 2561"/>
              <a:gd name="T18" fmla="*/ 10386 w 10388"/>
              <a:gd name="T19" fmla="*/ 2294 h 2561"/>
              <a:gd name="T20" fmla="*/ 10144 w 10388"/>
              <a:gd name="T21" fmla="*/ 2561 h 2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88" h="2561">
                <a:moveTo>
                  <a:pt x="10144" y="2561"/>
                </a:moveTo>
                <a:cubicBezTo>
                  <a:pt x="238" y="2561"/>
                  <a:pt x="238" y="2561"/>
                  <a:pt x="238" y="2561"/>
                </a:cubicBezTo>
                <a:cubicBezTo>
                  <a:pt x="128" y="2561"/>
                  <a:pt x="12" y="2505"/>
                  <a:pt x="0" y="2344"/>
                </a:cubicBezTo>
                <a:cubicBezTo>
                  <a:pt x="0" y="2195"/>
                  <a:pt x="0" y="2195"/>
                  <a:pt x="0" y="2195"/>
                </a:cubicBezTo>
                <a:cubicBezTo>
                  <a:pt x="1085" y="192"/>
                  <a:pt x="1085" y="192"/>
                  <a:pt x="1085" y="192"/>
                </a:cubicBezTo>
                <a:cubicBezTo>
                  <a:pt x="1143" y="74"/>
                  <a:pt x="1263" y="0"/>
                  <a:pt x="1394" y="0"/>
                </a:cubicBezTo>
                <a:cubicBezTo>
                  <a:pt x="8974" y="0"/>
                  <a:pt x="8974" y="0"/>
                  <a:pt x="8974" y="0"/>
                </a:cubicBezTo>
                <a:cubicBezTo>
                  <a:pt x="9116" y="0"/>
                  <a:pt x="9428" y="279"/>
                  <a:pt x="9491" y="405"/>
                </a:cubicBezTo>
                <a:cubicBezTo>
                  <a:pt x="10386" y="2229"/>
                  <a:pt x="10386" y="2229"/>
                  <a:pt x="10386" y="2229"/>
                </a:cubicBezTo>
                <a:cubicBezTo>
                  <a:pt x="10386" y="2294"/>
                  <a:pt x="10386" y="2294"/>
                  <a:pt x="10386" y="2294"/>
                </a:cubicBezTo>
                <a:cubicBezTo>
                  <a:pt x="10388" y="2484"/>
                  <a:pt x="10265" y="2561"/>
                  <a:pt x="10144" y="2561"/>
                </a:cubicBezTo>
                <a:close/>
              </a:path>
            </a:pathLst>
          </a:custGeom>
          <a:solidFill>
            <a:srgbClr val="3D4D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i$ľíde">
            <a:extLst>
              <a:ext uri="{FF2B5EF4-FFF2-40B4-BE49-F238E27FC236}">
                <a16:creationId xmlns:a16="http://schemas.microsoft.com/office/drawing/2014/main" id="{44229E37-E860-4D44-B949-6FFBE2E11E7A}"/>
              </a:ext>
            </a:extLst>
          </p:cNvPr>
          <p:cNvSpPr/>
          <p:nvPr/>
        </p:nvSpPr>
        <p:spPr bwMode="auto">
          <a:xfrm>
            <a:off x="1307338" y="3324366"/>
            <a:ext cx="2533010" cy="617705"/>
          </a:xfrm>
          <a:custGeom>
            <a:avLst/>
            <a:gdLst>
              <a:gd name="T0" fmla="*/ 10197 w 10494"/>
              <a:gd name="T1" fmla="*/ 2561 h 2561"/>
              <a:gd name="T2" fmla="*/ 291 w 10494"/>
              <a:gd name="T3" fmla="*/ 2561 h 2561"/>
              <a:gd name="T4" fmla="*/ 68 w 10494"/>
              <a:gd name="T5" fmla="*/ 2346 h 2561"/>
              <a:gd name="T6" fmla="*/ 1138 w 10494"/>
              <a:gd name="T7" fmla="*/ 192 h 2561"/>
              <a:gd name="T8" fmla="*/ 1447 w 10494"/>
              <a:gd name="T9" fmla="*/ 0 h 2561"/>
              <a:gd name="T10" fmla="*/ 9027 w 10494"/>
              <a:gd name="T11" fmla="*/ 0 h 2561"/>
              <a:gd name="T12" fmla="*/ 9361 w 10494"/>
              <a:gd name="T13" fmla="*/ 207 h 2561"/>
              <a:gd name="T14" fmla="*/ 10420 w 10494"/>
              <a:gd name="T15" fmla="*/ 2325 h 2561"/>
              <a:gd name="T16" fmla="*/ 10197 w 10494"/>
              <a:gd name="T17" fmla="*/ 2561 h 2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94" h="2561">
                <a:moveTo>
                  <a:pt x="10197" y="2561"/>
                </a:moveTo>
                <a:cubicBezTo>
                  <a:pt x="291" y="2561"/>
                  <a:pt x="291" y="2561"/>
                  <a:pt x="291" y="2561"/>
                </a:cubicBezTo>
                <a:cubicBezTo>
                  <a:pt x="181" y="2561"/>
                  <a:pt x="0" y="2464"/>
                  <a:pt x="68" y="2346"/>
                </a:cubicBezTo>
                <a:cubicBezTo>
                  <a:pt x="1138" y="192"/>
                  <a:pt x="1138" y="192"/>
                  <a:pt x="1138" y="192"/>
                </a:cubicBezTo>
                <a:cubicBezTo>
                  <a:pt x="1196" y="74"/>
                  <a:pt x="1316" y="0"/>
                  <a:pt x="1447" y="0"/>
                </a:cubicBezTo>
                <a:cubicBezTo>
                  <a:pt x="9027" y="0"/>
                  <a:pt x="9027" y="0"/>
                  <a:pt x="9027" y="0"/>
                </a:cubicBezTo>
                <a:cubicBezTo>
                  <a:pt x="9169" y="0"/>
                  <a:pt x="9298" y="80"/>
                  <a:pt x="9361" y="207"/>
                </a:cubicBezTo>
                <a:cubicBezTo>
                  <a:pt x="10420" y="2325"/>
                  <a:pt x="10420" y="2325"/>
                  <a:pt x="10420" y="2325"/>
                </a:cubicBezTo>
                <a:cubicBezTo>
                  <a:pt x="10494" y="2460"/>
                  <a:pt x="10318" y="2561"/>
                  <a:pt x="10197" y="2561"/>
                </a:cubicBezTo>
                <a:close/>
              </a:path>
            </a:pathLst>
          </a:custGeom>
          <a:solidFill>
            <a:srgbClr val="B7CD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iŝļïdè">
            <a:extLst>
              <a:ext uri="{FF2B5EF4-FFF2-40B4-BE49-F238E27FC236}">
                <a16:creationId xmlns:a16="http://schemas.microsoft.com/office/drawing/2014/main" id="{82591C63-C7D1-4E8A-AD06-3DCFE2934CE5}"/>
              </a:ext>
            </a:extLst>
          </p:cNvPr>
          <p:cNvSpPr/>
          <p:nvPr/>
        </p:nvSpPr>
        <p:spPr bwMode="auto">
          <a:xfrm>
            <a:off x="1581700" y="2037742"/>
            <a:ext cx="1958157" cy="1235932"/>
          </a:xfrm>
          <a:prstGeom prst="rect">
            <a:avLst/>
          </a:prstGeom>
          <a:solidFill>
            <a:srgbClr val="3D4D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îṡľïďê">
            <a:extLst>
              <a:ext uri="{FF2B5EF4-FFF2-40B4-BE49-F238E27FC236}">
                <a16:creationId xmlns:a16="http://schemas.microsoft.com/office/drawing/2014/main" id="{FE6DCA61-576D-41D3-A603-BE104AAD7015}"/>
              </a:ext>
            </a:extLst>
          </p:cNvPr>
          <p:cNvSpPr/>
          <p:nvPr/>
        </p:nvSpPr>
        <p:spPr bwMode="auto">
          <a:xfrm>
            <a:off x="1656953" y="2105157"/>
            <a:ext cx="1807128" cy="1070792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8" name="íśḻîďé">
            <a:extLst>
              <a:ext uri="{FF2B5EF4-FFF2-40B4-BE49-F238E27FC236}">
                <a16:creationId xmlns:a16="http://schemas.microsoft.com/office/drawing/2014/main" id="{6B8E1DFB-E959-42CA-9FD4-4B2D38F095AE}"/>
              </a:ext>
            </a:extLst>
          </p:cNvPr>
          <p:cNvSpPr/>
          <p:nvPr/>
        </p:nvSpPr>
        <p:spPr bwMode="auto">
          <a:xfrm>
            <a:off x="2201495" y="3702200"/>
            <a:ext cx="733199" cy="217399"/>
          </a:xfrm>
          <a:custGeom>
            <a:avLst/>
            <a:gdLst>
              <a:gd name="T0" fmla="*/ 2976 w 3037"/>
              <a:gd name="T1" fmla="*/ 902 h 902"/>
              <a:gd name="T2" fmla="*/ 57 w 3037"/>
              <a:gd name="T3" fmla="*/ 902 h 902"/>
              <a:gd name="T4" fmla="*/ 5 w 3037"/>
              <a:gd name="T5" fmla="*/ 841 h 902"/>
              <a:gd name="T6" fmla="*/ 128 w 3037"/>
              <a:gd name="T7" fmla="*/ 72 h 902"/>
              <a:gd name="T8" fmla="*/ 213 w 3037"/>
              <a:gd name="T9" fmla="*/ 0 h 902"/>
              <a:gd name="T10" fmla="*/ 2845 w 3037"/>
              <a:gd name="T11" fmla="*/ 0 h 902"/>
              <a:gd name="T12" fmla="*/ 2920 w 3037"/>
              <a:gd name="T13" fmla="*/ 64 h 902"/>
              <a:gd name="T14" fmla="*/ 3033 w 3037"/>
              <a:gd name="T15" fmla="*/ 837 h 902"/>
              <a:gd name="T16" fmla="*/ 2976 w 3037"/>
              <a:gd name="T17" fmla="*/ 902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7" h="902">
                <a:moveTo>
                  <a:pt x="2976" y="902"/>
                </a:moveTo>
                <a:cubicBezTo>
                  <a:pt x="57" y="902"/>
                  <a:pt x="57" y="902"/>
                  <a:pt x="57" y="902"/>
                </a:cubicBezTo>
                <a:cubicBezTo>
                  <a:pt x="25" y="902"/>
                  <a:pt x="0" y="873"/>
                  <a:pt x="5" y="841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35" y="30"/>
                  <a:pt x="171" y="0"/>
                  <a:pt x="213" y="0"/>
                </a:cubicBezTo>
                <a:cubicBezTo>
                  <a:pt x="2845" y="0"/>
                  <a:pt x="2845" y="0"/>
                  <a:pt x="2845" y="0"/>
                </a:cubicBezTo>
                <a:cubicBezTo>
                  <a:pt x="2883" y="0"/>
                  <a:pt x="2914" y="27"/>
                  <a:pt x="2920" y="64"/>
                </a:cubicBezTo>
                <a:cubicBezTo>
                  <a:pt x="3033" y="837"/>
                  <a:pt x="3033" y="837"/>
                  <a:pt x="3033" y="837"/>
                </a:cubicBezTo>
                <a:cubicBezTo>
                  <a:pt x="3037" y="872"/>
                  <a:pt x="3010" y="902"/>
                  <a:pt x="2976" y="902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isliḓè">
            <a:extLst>
              <a:ext uri="{FF2B5EF4-FFF2-40B4-BE49-F238E27FC236}">
                <a16:creationId xmlns:a16="http://schemas.microsoft.com/office/drawing/2014/main" id="{38D93EB3-05DE-4DAA-8023-0A91422339DE}"/>
              </a:ext>
            </a:extLst>
          </p:cNvPr>
          <p:cNvSpPr/>
          <p:nvPr/>
        </p:nvSpPr>
        <p:spPr bwMode="auto">
          <a:xfrm>
            <a:off x="1668450" y="3410593"/>
            <a:ext cx="121764" cy="25085"/>
          </a:xfrm>
          <a:custGeom>
            <a:avLst/>
            <a:gdLst>
              <a:gd name="T0" fmla="*/ 392 w 505"/>
              <a:gd name="T1" fmla="*/ 105 h 105"/>
              <a:gd name="T2" fmla="*/ 75 w 505"/>
              <a:gd name="T3" fmla="*/ 105 h 105"/>
              <a:gd name="T4" fmla="*/ 7 w 505"/>
              <a:gd name="T5" fmla="*/ 76 h 105"/>
              <a:gd name="T6" fmla="*/ 26 w 505"/>
              <a:gd name="T7" fmla="*/ 28 h 105"/>
              <a:gd name="T8" fmla="*/ 117 w 505"/>
              <a:gd name="T9" fmla="*/ 0 h 105"/>
              <a:gd name="T10" fmla="*/ 430 w 505"/>
              <a:gd name="T11" fmla="*/ 0 h 105"/>
              <a:gd name="T12" fmla="*/ 499 w 505"/>
              <a:gd name="T13" fmla="*/ 28 h 105"/>
              <a:gd name="T14" fmla="*/ 482 w 505"/>
              <a:gd name="T15" fmla="*/ 76 h 105"/>
              <a:gd name="T16" fmla="*/ 392 w 505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5" h="105">
                <a:moveTo>
                  <a:pt x="392" y="105"/>
                </a:moveTo>
                <a:cubicBezTo>
                  <a:pt x="75" y="105"/>
                  <a:pt x="75" y="105"/>
                  <a:pt x="75" y="105"/>
                </a:cubicBezTo>
                <a:cubicBezTo>
                  <a:pt x="31" y="105"/>
                  <a:pt x="0" y="92"/>
                  <a:pt x="7" y="76"/>
                </a:cubicBezTo>
                <a:cubicBezTo>
                  <a:pt x="26" y="28"/>
                  <a:pt x="26" y="28"/>
                  <a:pt x="26" y="28"/>
                </a:cubicBezTo>
                <a:cubicBezTo>
                  <a:pt x="33" y="12"/>
                  <a:pt x="73" y="0"/>
                  <a:pt x="117" y="0"/>
                </a:cubicBezTo>
                <a:cubicBezTo>
                  <a:pt x="430" y="0"/>
                  <a:pt x="430" y="0"/>
                  <a:pt x="430" y="0"/>
                </a:cubicBezTo>
                <a:cubicBezTo>
                  <a:pt x="474" y="0"/>
                  <a:pt x="505" y="12"/>
                  <a:pt x="499" y="28"/>
                </a:cubicBezTo>
                <a:cubicBezTo>
                  <a:pt x="482" y="76"/>
                  <a:pt x="482" y="76"/>
                  <a:pt x="482" y="76"/>
                </a:cubicBezTo>
                <a:cubicBezTo>
                  <a:pt x="476" y="92"/>
                  <a:pt x="436" y="105"/>
                  <a:pt x="392" y="10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íṧļíḍe">
            <a:extLst>
              <a:ext uri="{FF2B5EF4-FFF2-40B4-BE49-F238E27FC236}">
                <a16:creationId xmlns:a16="http://schemas.microsoft.com/office/drawing/2014/main" id="{36CDFBEA-50B7-4F94-85F0-5E9BEBCE70AB}"/>
              </a:ext>
            </a:extLst>
          </p:cNvPr>
          <p:cNvSpPr/>
          <p:nvPr/>
        </p:nvSpPr>
        <p:spPr bwMode="auto">
          <a:xfrm>
            <a:off x="1797008" y="3410593"/>
            <a:ext cx="120719" cy="25085"/>
          </a:xfrm>
          <a:custGeom>
            <a:avLst/>
            <a:gdLst>
              <a:gd name="T0" fmla="*/ 392 w 499"/>
              <a:gd name="T1" fmla="*/ 105 h 105"/>
              <a:gd name="T2" fmla="*/ 75 w 499"/>
              <a:gd name="T3" fmla="*/ 105 h 105"/>
              <a:gd name="T4" fmla="*/ 5 w 499"/>
              <a:gd name="T5" fmla="*/ 76 h 105"/>
              <a:gd name="T6" fmla="*/ 22 w 499"/>
              <a:gd name="T7" fmla="*/ 28 h 105"/>
              <a:gd name="T8" fmla="*/ 111 w 499"/>
              <a:gd name="T9" fmla="*/ 0 h 105"/>
              <a:gd name="T10" fmla="*/ 424 w 499"/>
              <a:gd name="T11" fmla="*/ 0 h 105"/>
              <a:gd name="T12" fmla="*/ 495 w 499"/>
              <a:gd name="T13" fmla="*/ 28 h 105"/>
              <a:gd name="T14" fmla="*/ 481 w 499"/>
              <a:gd name="T15" fmla="*/ 76 h 105"/>
              <a:gd name="T16" fmla="*/ 392 w 499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9" h="105">
                <a:moveTo>
                  <a:pt x="392" y="105"/>
                </a:moveTo>
                <a:cubicBezTo>
                  <a:pt x="75" y="105"/>
                  <a:pt x="75" y="105"/>
                  <a:pt x="75" y="105"/>
                </a:cubicBezTo>
                <a:cubicBezTo>
                  <a:pt x="31" y="105"/>
                  <a:pt x="0" y="92"/>
                  <a:pt x="5" y="76"/>
                </a:cubicBezTo>
                <a:cubicBezTo>
                  <a:pt x="22" y="28"/>
                  <a:pt x="22" y="28"/>
                  <a:pt x="22" y="28"/>
                </a:cubicBezTo>
                <a:cubicBezTo>
                  <a:pt x="27" y="12"/>
                  <a:pt x="67" y="0"/>
                  <a:pt x="111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68" y="0"/>
                  <a:pt x="499" y="12"/>
                  <a:pt x="495" y="28"/>
                </a:cubicBezTo>
                <a:cubicBezTo>
                  <a:pt x="481" y="76"/>
                  <a:pt x="481" y="76"/>
                  <a:pt x="481" y="76"/>
                </a:cubicBezTo>
                <a:cubicBezTo>
                  <a:pt x="476" y="92"/>
                  <a:pt x="436" y="105"/>
                  <a:pt x="392" y="10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iSļîdê">
            <a:extLst>
              <a:ext uri="{FF2B5EF4-FFF2-40B4-BE49-F238E27FC236}">
                <a16:creationId xmlns:a16="http://schemas.microsoft.com/office/drawing/2014/main" id="{A4D7451F-5672-4E14-84A0-F51D5EAE0555}"/>
              </a:ext>
            </a:extLst>
          </p:cNvPr>
          <p:cNvSpPr/>
          <p:nvPr/>
        </p:nvSpPr>
        <p:spPr bwMode="auto">
          <a:xfrm>
            <a:off x="1926089" y="3410593"/>
            <a:ext cx="119151" cy="25085"/>
          </a:xfrm>
          <a:custGeom>
            <a:avLst/>
            <a:gdLst>
              <a:gd name="T0" fmla="*/ 393 w 495"/>
              <a:gd name="T1" fmla="*/ 105 h 105"/>
              <a:gd name="T2" fmla="*/ 76 w 495"/>
              <a:gd name="T3" fmla="*/ 105 h 105"/>
              <a:gd name="T4" fmla="*/ 5 w 495"/>
              <a:gd name="T5" fmla="*/ 76 h 105"/>
              <a:gd name="T6" fmla="*/ 19 w 495"/>
              <a:gd name="T7" fmla="*/ 28 h 105"/>
              <a:gd name="T8" fmla="*/ 106 w 495"/>
              <a:gd name="T9" fmla="*/ 0 h 105"/>
              <a:gd name="T10" fmla="*/ 419 w 495"/>
              <a:gd name="T11" fmla="*/ 0 h 105"/>
              <a:gd name="T12" fmla="*/ 491 w 495"/>
              <a:gd name="T13" fmla="*/ 28 h 105"/>
              <a:gd name="T14" fmla="*/ 480 w 495"/>
              <a:gd name="T15" fmla="*/ 76 h 105"/>
              <a:gd name="T16" fmla="*/ 393 w 495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5" h="105">
                <a:moveTo>
                  <a:pt x="393" y="105"/>
                </a:moveTo>
                <a:cubicBezTo>
                  <a:pt x="76" y="105"/>
                  <a:pt x="76" y="105"/>
                  <a:pt x="76" y="105"/>
                </a:cubicBezTo>
                <a:cubicBezTo>
                  <a:pt x="32" y="105"/>
                  <a:pt x="0" y="92"/>
                  <a:pt x="5" y="76"/>
                </a:cubicBezTo>
                <a:cubicBezTo>
                  <a:pt x="19" y="28"/>
                  <a:pt x="19" y="28"/>
                  <a:pt x="19" y="28"/>
                </a:cubicBezTo>
                <a:cubicBezTo>
                  <a:pt x="23" y="12"/>
                  <a:pt x="62" y="0"/>
                  <a:pt x="106" y="0"/>
                </a:cubicBezTo>
                <a:cubicBezTo>
                  <a:pt x="419" y="0"/>
                  <a:pt x="419" y="0"/>
                  <a:pt x="419" y="0"/>
                </a:cubicBezTo>
                <a:cubicBezTo>
                  <a:pt x="463" y="0"/>
                  <a:pt x="495" y="12"/>
                  <a:pt x="491" y="28"/>
                </a:cubicBezTo>
                <a:cubicBezTo>
                  <a:pt x="480" y="76"/>
                  <a:pt x="480" y="76"/>
                  <a:pt x="480" y="76"/>
                </a:cubicBezTo>
                <a:cubicBezTo>
                  <a:pt x="476" y="92"/>
                  <a:pt x="437" y="105"/>
                  <a:pt x="393" y="10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í$ļiḍé">
            <a:extLst>
              <a:ext uri="{FF2B5EF4-FFF2-40B4-BE49-F238E27FC236}">
                <a16:creationId xmlns:a16="http://schemas.microsoft.com/office/drawing/2014/main" id="{ADFE420D-63B9-4222-A6DA-F5918E9CB273}"/>
              </a:ext>
            </a:extLst>
          </p:cNvPr>
          <p:cNvSpPr/>
          <p:nvPr/>
        </p:nvSpPr>
        <p:spPr bwMode="auto">
          <a:xfrm>
            <a:off x="2054647" y="3410593"/>
            <a:ext cx="118629" cy="25085"/>
          </a:xfrm>
          <a:custGeom>
            <a:avLst/>
            <a:gdLst>
              <a:gd name="T0" fmla="*/ 393 w 490"/>
              <a:gd name="T1" fmla="*/ 105 h 105"/>
              <a:gd name="T2" fmla="*/ 76 w 490"/>
              <a:gd name="T3" fmla="*/ 105 h 105"/>
              <a:gd name="T4" fmla="*/ 3 w 490"/>
              <a:gd name="T5" fmla="*/ 76 h 105"/>
              <a:gd name="T6" fmla="*/ 14 w 490"/>
              <a:gd name="T7" fmla="*/ 28 h 105"/>
              <a:gd name="T8" fmla="*/ 100 w 490"/>
              <a:gd name="T9" fmla="*/ 0 h 105"/>
              <a:gd name="T10" fmla="*/ 413 w 490"/>
              <a:gd name="T11" fmla="*/ 0 h 105"/>
              <a:gd name="T12" fmla="*/ 487 w 490"/>
              <a:gd name="T13" fmla="*/ 28 h 105"/>
              <a:gd name="T14" fmla="*/ 478 w 490"/>
              <a:gd name="T15" fmla="*/ 76 h 105"/>
              <a:gd name="T16" fmla="*/ 393 w 490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0" h="105">
                <a:moveTo>
                  <a:pt x="393" y="105"/>
                </a:moveTo>
                <a:cubicBezTo>
                  <a:pt x="76" y="105"/>
                  <a:pt x="76" y="105"/>
                  <a:pt x="76" y="105"/>
                </a:cubicBezTo>
                <a:cubicBezTo>
                  <a:pt x="32" y="105"/>
                  <a:pt x="0" y="92"/>
                  <a:pt x="3" y="76"/>
                </a:cubicBezTo>
                <a:cubicBezTo>
                  <a:pt x="14" y="28"/>
                  <a:pt x="14" y="28"/>
                  <a:pt x="14" y="28"/>
                </a:cubicBezTo>
                <a:cubicBezTo>
                  <a:pt x="18" y="12"/>
                  <a:pt x="56" y="0"/>
                  <a:pt x="100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456" y="0"/>
                  <a:pt x="490" y="12"/>
                  <a:pt x="487" y="28"/>
                </a:cubicBezTo>
                <a:cubicBezTo>
                  <a:pt x="478" y="76"/>
                  <a:pt x="478" y="76"/>
                  <a:pt x="478" y="76"/>
                </a:cubicBezTo>
                <a:cubicBezTo>
                  <a:pt x="475" y="92"/>
                  <a:pt x="437" y="105"/>
                  <a:pt x="393" y="10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îṩḷíďé">
            <a:extLst>
              <a:ext uri="{FF2B5EF4-FFF2-40B4-BE49-F238E27FC236}">
                <a16:creationId xmlns:a16="http://schemas.microsoft.com/office/drawing/2014/main" id="{0DE3945C-BCD5-4D6F-B009-B80C329FCBA7}"/>
              </a:ext>
            </a:extLst>
          </p:cNvPr>
          <p:cNvSpPr/>
          <p:nvPr/>
        </p:nvSpPr>
        <p:spPr bwMode="auto">
          <a:xfrm>
            <a:off x="2183205" y="3410593"/>
            <a:ext cx="117061" cy="25085"/>
          </a:xfrm>
          <a:custGeom>
            <a:avLst/>
            <a:gdLst>
              <a:gd name="T0" fmla="*/ 394 w 485"/>
              <a:gd name="T1" fmla="*/ 105 h 105"/>
              <a:gd name="T2" fmla="*/ 78 w 485"/>
              <a:gd name="T3" fmla="*/ 105 h 105"/>
              <a:gd name="T4" fmla="*/ 3 w 485"/>
              <a:gd name="T5" fmla="*/ 76 h 105"/>
              <a:gd name="T6" fmla="*/ 11 w 485"/>
              <a:gd name="T7" fmla="*/ 28 h 105"/>
              <a:gd name="T8" fmla="*/ 95 w 485"/>
              <a:gd name="T9" fmla="*/ 0 h 105"/>
              <a:gd name="T10" fmla="*/ 408 w 485"/>
              <a:gd name="T11" fmla="*/ 0 h 105"/>
              <a:gd name="T12" fmla="*/ 483 w 485"/>
              <a:gd name="T13" fmla="*/ 28 h 105"/>
              <a:gd name="T14" fmla="*/ 478 w 485"/>
              <a:gd name="T15" fmla="*/ 76 h 105"/>
              <a:gd name="T16" fmla="*/ 394 w 485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5" h="105">
                <a:moveTo>
                  <a:pt x="394" y="105"/>
                </a:moveTo>
                <a:cubicBezTo>
                  <a:pt x="78" y="105"/>
                  <a:pt x="78" y="105"/>
                  <a:pt x="78" y="105"/>
                </a:cubicBezTo>
                <a:cubicBezTo>
                  <a:pt x="33" y="105"/>
                  <a:pt x="0" y="92"/>
                  <a:pt x="3" y="76"/>
                </a:cubicBezTo>
                <a:cubicBezTo>
                  <a:pt x="11" y="28"/>
                  <a:pt x="11" y="28"/>
                  <a:pt x="11" y="28"/>
                </a:cubicBezTo>
                <a:cubicBezTo>
                  <a:pt x="13" y="12"/>
                  <a:pt x="51" y="0"/>
                  <a:pt x="95" y="0"/>
                </a:cubicBezTo>
                <a:cubicBezTo>
                  <a:pt x="408" y="0"/>
                  <a:pt x="408" y="0"/>
                  <a:pt x="408" y="0"/>
                </a:cubicBezTo>
                <a:cubicBezTo>
                  <a:pt x="451" y="0"/>
                  <a:pt x="485" y="12"/>
                  <a:pt x="483" y="28"/>
                </a:cubicBezTo>
                <a:cubicBezTo>
                  <a:pt x="478" y="76"/>
                  <a:pt x="478" y="76"/>
                  <a:pt x="478" y="76"/>
                </a:cubicBezTo>
                <a:cubicBezTo>
                  <a:pt x="476" y="92"/>
                  <a:pt x="438" y="105"/>
                  <a:pt x="394" y="10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îślîḍe">
            <a:extLst>
              <a:ext uri="{FF2B5EF4-FFF2-40B4-BE49-F238E27FC236}">
                <a16:creationId xmlns:a16="http://schemas.microsoft.com/office/drawing/2014/main" id="{6D369F37-4D77-4878-B04B-E9F63275B564}"/>
              </a:ext>
            </a:extLst>
          </p:cNvPr>
          <p:cNvSpPr/>
          <p:nvPr/>
        </p:nvSpPr>
        <p:spPr bwMode="auto">
          <a:xfrm>
            <a:off x="2312285" y="3410593"/>
            <a:ext cx="116016" cy="25085"/>
          </a:xfrm>
          <a:custGeom>
            <a:avLst/>
            <a:gdLst>
              <a:gd name="T0" fmla="*/ 395 w 481"/>
              <a:gd name="T1" fmla="*/ 105 h 105"/>
              <a:gd name="T2" fmla="*/ 79 w 481"/>
              <a:gd name="T3" fmla="*/ 105 h 105"/>
              <a:gd name="T4" fmla="*/ 2 w 481"/>
              <a:gd name="T5" fmla="*/ 76 h 105"/>
              <a:gd name="T6" fmla="*/ 7 w 481"/>
              <a:gd name="T7" fmla="*/ 28 h 105"/>
              <a:gd name="T8" fmla="*/ 90 w 481"/>
              <a:gd name="T9" fmla="*/ 0 h 105"/>
              <a:gd name="T10" fmla="*/ 403 w 481"/>
              <a:gd name="T11" fmla="*/ 0 h 105"/>
              <a:gd name="T12" fmla="*/ 480 w 481"/>
              <a:gd name="T13" fmla="*/ 28 h 105"/>
              <a:gd name="T14" fmla="*/ 477 w 481"/>
              <a:gd name="T15" fmla="*/ 76 h 105"/>
              <a:gd name="T16" fmla="*/ 395 w 481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1" h="105">
                <a:moveTo>
                  <a:pt x="395" y="105"/>
                </a:moveTo>
                <a:cubicBezTo>
                  <a:pt x="79" y="105"/>
                  <a:pt x="79" y="105"/>
                  <a:pt x="79" y="105"/>
                </a:cubicBezTo>
                <a:cubicBezTo>
                  <a:pt x="35" y="105"/>
                  <a:pt x="0" y="92"/>
                  <a:pt x="2" y="76"/>
                </a:cubicBezTo>
                <a:cubicBezTo>
                  <a:pt x="7" y="28"/>
                  <a:pt x="7" y="28"/>
                  <a:pt x="7" y="28"/>
                </a:cubicBezTo>
                <a:cubicBezTo>
                  <a:pt x="9" y="12"/>
                  <a:pt x="46" y="0"/>
                  <a:pt x="90" y="0"/>
                </a:cubicBezTo>
                <a:cubicBezTo>
                  <a:pt x="403" y="0"/>
                  <a:pt x="403" y="0"/>
                  <a:pt x="403" y="0"/>
                </a:cubicBezTo>
                <a:cubicBezTo>
                  <a:pt x="446" y="0"/>
                  <a:pt x="481" y="12"/>
                  <a:pt x="480" y="28"/>
                </a:cubicBezTo>
                <a:cubicBezTo>
                  <a:pt x="477" y="76"/>
                  <a:pt x="477" y="76"/>
                  <a:pt x="477" y="76"/>
                </a:cubicBezTo>
                <a:cubicBezTo>
                  <a:pt x="476" y="92"/>
                  <a:pt x="440" y="105"/>
                  <a:pt x="395" y="10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ïSḻiḑe">
            <a:extLst>
              <a:ext uri="{FF2B5EF4-FFF2-40B4-BE49-F238E27FC236}">
                <a16:creationId xmlns:a16="http://schemas.microsoft.com/office/drawing/2014/main" id="{C9BE16EB-E93E-4DF8-8176-0DC30720BE30}"/>
              </a:ext>
            </a:extLst>
          </p:cNvPr>
          <p:cNvSpPr/>
          <p:nvPr/>
        </p:nvSpPr>
        <p:spPr bwMode="auto">
          <a:xfrm>
            <a:off x="2440843" y="3410593"/>
            <a:ext cx="114970" cy="25085"/>
          </a:xfrm>
          <a:custGeom>
            <a:avLst/>
            <a:gdLst>
              <a:gd name="T0" fmla="*/ 396 w 476"/>
              <a:gd name="T1" fmla="*/ 105 h 105"/>
              <a:gd name="T2" fmla="*/ 79 w 476"/>
              <a:gd name="T3" fmla="*/ 105 h 105"/>
              <a:gd name="T4" fmla="*/ 0 w 476"/>
              <a:gd name="T5" fmla="*/ 76 h 105"/>
              <a:gd name="T6" fmla="*/ 3 w 476"/>
              <a:gd name="T7" fmla="*/ 28 h 105"/>
              <a:gd name="T8" fmla="*/ 84 w 476"/>
              <a:gd name="T9" fmla="*/ 0 h 105"/>
              <a:gd name="T10" fmla="*/ 397 w 476"/>
              <a:gd name="T11" fmla="*/ 0 h 105"/>
              <a:gd name="T12" fmla="*/ 476 w 476"/>
              <a:gd name="T13" fmla="*/ 28 h 105"/>
              <a:gd name="T14" fmla="*/ 476 w 476"/>
              <a:gd name="T15" fmla="*/ 76 h 105"/>
              <a:gd name="T16" fmla="*/ 396 w 476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6" h="105">
                <a:moveTo>
                  <a:pt x="396" y="105"/>
                </a:moveTo>
                <a:cubicBezTo>
                  <a:pt x="79" y="105"/>
                  <a:pt x="79" y="105"/>
                  <a:pt x="79" y="105"/>
                </a:cubicBezTo>
                <a:cubicBezTo>
                  <a:pt x="35" y="105"/>
                  <a:pt x="0" y="92"/>
                  <a:pt x="0" y="76"/>
                </a:cubicBezTo>
                <a:cubicBezTo>
                  <a:pt x="3" y="28"/>
                  <a:pt x="3" y="28"/>
                  <a:pt x="3" y="28"/>
                </a:cubicBezTo>
                <a:cubicBezTo>
                  <a:pt x="4" y="12"/>
                  <a:pt x="40" y="0"/>
                  <a:pt x="84" y="0"/>
                </a:cubicBezTo>
                <a:cubicBezTo>
                  <a:pt x="397" y="0"/>
                  <a:pt x="397" y="0"/>
                  <a:pt x="397" y="0"/>
                </a:cubicBezTo>
                <a:cubicBezTo>
                  <a:pt x="440" y="0"/>
                  <a:pt x="476" y="12"/>
                  <a:pt x="476" y="28"/>
                </a:cubicBezTo>
                <a:cubicBezTo>
                  <a:pt x="476" y="76"/>
                  <a:pt x="476" y="76"/>
                  <a:pt x="476" y="76"/>
                </a:cubicBezTo>
                <a:cubicBezTo>
                  <a:pt x="476" y="92"/>
                  <a:pt x="440" y="105"/>
                  <a:pt x="396" y="10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ïśḻíḓê">
            <a:extLst>
              <a:ext uri="{FF2B5EF4-FFF2-40B4-BE49-F238E27FC236}">
                <a16:creationId xmlns:a16="http://schemas.microsoft.com/office/drawing/2014/main" id="{F23EAA86-91B6-4638-B88E-80C2A43CD1A2}"/>
              </a:ext>
            </a:extLst>
          </p:cNvPr>
          <p:cNvSpPr/>
          <p:nvPr/>
        </p:nvSpPr>
        <p:spPr bwMode="auto">
          <a:xfrm>
            <a:off x="2569401" y="3410593"/>
            <a:ext cx="114970" cy="25085"/>
          </a:xfrm>
          <a:custGeom>
            <a:avLst/>
            <a:gdLst>
              <a:gd name="T0" fmla="*/ 397 w 476"/>
              <a:gd name="T1" fmla="*/ 105 h 105"/>
              <a:gd name="T2" fmla="*/ 80 w 476"/>
              <a:gd name="T3" fmla="*/ 105 h 105"/>
              <a:gd name="T4" fmla="*/ 0 w 476"/>
              <a:gd name="T5" fmla="*/ 76 h 105"/>
              <a:gd name="T6" fmla="*/ 0 w 476"/>
              <a:gd name="T7" fmla="*/ 28 h 105"/>
              <a:gd name="T8" fmla="*/ 79 w 476"/>
              <a:gd name="T9" fmla="*/ 0 h 105"/>
              <a:gd name="T10" fmla="*/ 392 w 476"/>
              <a:gd name="T11" fmla="*/ 0 h 105"/>
              <a:gd name="T12" fmla="*/ 472 w 476"/>
              <a:gd name="T13" fmla="*/ 28 h 105"/>
              <a:gd name="T14" fmla="*/ 475 w 476"/>
              <a:gd name="T15" fmla="*/ 76 h 105"/>
              <a:gd name="T16" fmla="*/ 397 w 476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6" h="105">
                <a:moveTo>
                  <a:pt x="397" y="105"/>
                </a:moveTo>
                <a:cubicBezTo>
                  <a:pt x="80" y="105"/>
                  <a:pt x="80" y="105"/>
                  <a:pt x="80" y="105"/>
                </a:cubicBezTo>
                <a:cubicBezTo>
                  <a:pt x="36" y="105"/>
                  <a:pt x="0" y="92"/>
                  <a:pt x="0" y="7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35" y="0"/>
                  <a:pt x="79" y="0"/>
                </a:cubicBezTo>
                <a:cubicBezTo>
                  <a:pt x="392" y="0"/>
                  <a:pt x="392" y="0"/>
                  <a:pt x="392" y="0"/>
                </a:cubicBezTo>
                <a:cubicBezTo>
                  <a:pt x="435" y="0"/>
                  <a:pt x="471" y="12"/>
                  <a:pt x="472" y="28"/>
                </a:cubicBezTo>
                <a:cubicBezTo>
                  <a:pt x="475" y="76"/>
                  <a:pt x="475" y="76"/>
                  <a:pt x="475" y="76"/>
                </a:cubicBezTo>
                <a:cubicBezTo>
                  <a:pt x="476" y="92"/>
                  <a:pt x="441" y="105"/>
                  <a:pt x="397" y="10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íṥ1ïḋê">
            <a:extLst>
              <a:ext uri="{FF2B5EF4-FFF2-40B4-BE49-F238E27FC236}">
                <a16:creationId xmlns:a16="http://schemas.microsoft.com/office/drawing/2014/main" id="{5F29CBEB-C169-4CDA-80A1-EED3724EFADA}"/>
              </a:ext>
            </a:extLst>
          </p:cNvPr>
          <p:cNvSpPr/>
          <p:nvPr/>
        </p:nvSpPr>
        <p:spPr bwMode="auto">
          <a:xfrm>
            <a:off x="2696914" y="3410593"/>
            <a:ext cx="116016" cy="25085"/>
          </a:xfrm>
          <a:custGeom>
            <a:avLst/>
            <a:gdLst>
              <a:gd name="T0" fmla="*/ 403 w 481"/>
              <a:gd name="T1" fmla="*/ 105 h 105"/>
              <a:gd name="T2" fmla="*/ 86 w 481"/>
              <a:gd name="T3" fmla="*/ 105 h 105"/>
              <a:gd name="T4" fmla="*/ 4 w 481"/>
              <a:gd name="T5" fmla="*/ 76 h 105"/>
              <a:gd name="T6" fmla="*/ 1 w 481"/>
              <a:gd name="T7" fmla="*/ 28 h 105"/>
              <a:gd name="T8" fmla="*/ 78 w 481"/>
              <a:gd name="T9" fmla="*/ 0 h 105"/>
              <a:gd name="T10" fmla="*/ 391 w 481"/>
              <a:gd name="T11" fmla="*/ 0 h 105"/>
              <a:gd name="T12" fmla="*/ 474 w 481"/>
              <a:gd name="T13" fmla="*/ 28 h 105"/>
              <a:gd name="T14" fmla="*/ 479 w 481"/>
              <a:gd name="T15" fmla="*/ 76 h 105"/>
              <a:gd name="T16" fmla="*/ 403 w 481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1" h="105">
                <a:moveTo>
                  <a:pt x="403" y="105"/>
                </a:moveTo>
                <a:cubicBezTo>
                  <a:pt x="86" y="105"/>
                  <a:pt x="86" y="105"/>
                  <a:pt x="86" y="105"/>
                </a:cubicBezTo>
                <a:cubicBezTo>
                  <a:pt x="42" y="105"/>
                  <a:pt x="5" y="92"/>
                  <a:pt x="4" y="76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12"/>
                  <a:pt x="35" y="0"/>
                  <a:pt x="78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435" y="0"/>
                  <a:pt x="472" y="12"/>
                  <a:pt x="474" y="28"/>
                </a:cubicBezTo>
                <a:cubicBezTo>
                  <a:pt x="479" y="76"/>
                  <a:pt x="479" y="76"/>
                  <a:pt x="479" y="76"/>
                </a:cubicBezTo>
                <a:cubicBezTo>
                  <a:pt x="481" y="92"/>
                  <a:pt x="447" y="105"/>
                  <a:pt x="403" y="10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išḷîḍè">
            <a:extLst>
              <a:ext uri="{FF2B5EF4-FFF2-40B4-BE49-F238E27FC236}">
                <a16:creationId xmlns:a16="http://schemas.microsoft.com/office/drawing/2014/main" id="{45862C48-66B8-4FF0-9DD9-608C7153D5A5}"/>
              </a:ext>
            </a:extLst>
          </p:cNvPr>
          <p:cNvSpPr/>
          <p:nvPr/>
        </p:nvSpPr>
        <p:spPr bwMode="auto">
          <a:xfrm>
            <a:off x="2824949" y="3410593"/>
            <a:ext cx="117061" cy="25085"/>
          </a:xfrm>
          <a:custGeom>
            <a:avLst/>
            <a:gdLst>
              <a:gd name="T0" fmla="*/ 408 w 486"/>
              <a:gd name="T1" fmla="*/ 105 h 105"/>
              <a:gd name="T2" fmla="*/ 91 w 486"/>
              <a:gd name="T3" fmla="*/ 105 h 105"/>
              <a:gd name="T4" fmla="*/ 8 w 486"/>
              <a:gd name="T5" fmla="*/ 76 h 105"/>
              <a:gd name="T6" fmla="*/ 2 w 486"/>
              <a:gd name="T7" fmla="*/ 28 h 105"/>
              <a:gd name="T8" fmla="*/ 77 w 486"/>
              <a:gd name="T9" fmla="*/ 0 h 105"/>
              <a:gd name="T10" fmla="*/ 390 w 486"/>
              <a:gd name="T11" fmla="*/ 0 h 105"/>
              <a:gd name="T12" fmla="*/ 474 w 486"/>
              <a:gd name="T13" fmla="*/ 28 h 105"/>
              <a:gd name="T14" fmla="*/ 483 w 486"/>
              <a:gd name="T15" fmla="*/ 76 h 105"/>
              <a:gd name="T16" fmla="*/ 408 w 486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6" h="105">
                <a:moveTo>
                  <a:pt x="408" y="105"/>
                </a:moveTo>
                <a:cubicBezTo>
                  <a:pt x="91" y="105"/>
                  <a:pt x="91" y="105"/>
                  <a:pt x="91" y="105"/>
                </a:cubicBezTo>
                <a:cubicBezTo>
                  <a:pt x="47" y="105"/>
                  <a:pt x="10" y="92"/>
                  <a:pt x="8" y="76"/>
                </a:cubicBezTo>
                <a:cubicBezTo>
                  <a:pt x="2" y="28"/>
                  <a:pt x="2" y="28"/>
                  <a:pt x="2" y="28"/>
                </a:cubicBezTo>
                <a:cubicBezTo>
                  <a:pt x="0" y="12"/>
                  <a:pt x="34" y="0"/>
                  <a:pt x="77" y="0"/>
                </a:cubicBezTo>
                <a:cubicBezTo>
                  <a:pt x="390" y="0"/>
                  <a:pt x="390" y="0"/>
                  <a:pt x="390" y="0"/>
                </a:cubicBezTo>
                <a:cubicBezTo>
                  <a:pt x="434" y="0"/>
                  <a:pt x="472" y="12"/>
                  <a:pt x="474" y="28"/>
                </a:cubicBezTo>
                <a:cubicBezTo>
                  <a:pt x="483" y="76"/>
                  <a:pt x="483" y="76"/>
                  <a:pt x="483" y="76"/>
                </a:cubicBezTo>
                <a:cubicBezTo>
                  <a:pt x="486" y="92"/>
                  <a:pt x="452" y="105"/>
                  <a:pt x="408" y="10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ïSḻiḑe">
            <a:extLst>
              <a:ext uri="{FF2B5EF4-FFF2-40B4-BE49-F238E27FC236}">
                <a16:creationId xmlns:a16="http://schemas.microsoft.com/office/drawing/2014/main" id="{0CA90C7D-E8AA-4118-AB42-D4116D6A1BEC}"/>
              </a:ext>
            </a:extLst>
          </p:cNvPr>
          <p:cNvSpPr/>
          <p:nvPr/>
        </p:nvSpPr>
        <p:spPr bwMode="auto">
          <a:xfrm>
            <a:off x="2952462" y="3410593"/>
            <a:ext cx="118106" cy="25085"/>
          </a:xfrm>
          <a:custGeom>
            <a:avLst/>
            <a:gdLst>
              <a:gd name="T0" fmla="*/ 413 w 490"/>
              <a:gd name="T1" fmla="*/ 105 h 105"/>
              <a:gd name="T2" fmla="*/ 96 w 490"/>
              <a:gd name="T3" fmla="*/ 105 h 105"/>
              <a:gd name="T4" fmla="*/ 11 w 490"/>
              <a:gd name="T5" fmla="*/ 76 h 105"/>
              <a:gd name="T6" fmla="*/ 2 w 490"/>
              <a:gd name="T7" fmla="*/ 28 h 105"/>
              <a:gd name="T8" fmla="*/ 76 w 490"/>
              <a:gd name="T9" fmla="*/ 0 h 105"/>
              <a:gd name="T10" fmla="*/ 389 w 490"/>
              <a:gd name="T11" fmla="*/ 0 h 105"/>
              <a:gd name="T12" fmla="*/ 475 w 490"/>
              <a:gd name="T13" fmla="*/ 28 h 105"/>
              <a:gd name="T14" fmla="*/ 486 w 490"/>
              <a:gd name="T15" fmla="*/ 76 h 105"/>
              <a:gd name="T16" fmla="*/ 413 w 490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0" h="105">
                <a:moveTo>
                  <a:pt x="413" y="105"/>
                </a:moveTo>
                <a:cubicBezTo>
                  <a:pt x="96" y="105"/>
                  <a:pt x="96" y="105"/>
                  <a:pt x="96" y="105"/>
                </a:cubicBezTo>
                <a:cubicBezTo>
                  <a:pt x="52" y="105"/>
                  <a:pt x="14" y="92"/>
                  <a:pt x="11" y="76"/>
                </a:cubicBezTo>
                <a:cubicBezTo>
                  <a:pt x="2" y="28"/>
                  <a:pt x="2" y="28"/>
                  <a:pt x="2" y="28"/>
                </a:cubicBezTo>
                <a:cubicBezTo>
                  <a:pt x="0" y="12"/>
                  <a:pt x="33" y="0"/>
                  <a:pt x="76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433" y="0"/>
                  <a:pt x="471" y="12"/>
                  <a:pt x="475" y="28"/>
                </a:cubicBezTo>
                <a:cubicBezTo>
                  <a:pt x="486" y="76"/>
                  <a:pt x="486" y="76"/>
                  <a:pt x="486" y="76"/>
                </a:cubicBezTo>
                <a:cubicBezTo>
                  <a:pt x="490" y="92"/>
                  <a:pt x="457" y="105"/>
                  <a:pt x="413" y="10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ïśḷíďe">
            <a:extLst>
              <a:ext uri="{FF2B5EF4-FFF2-40B4-BE49-F238E27FC236}">
                <a16:creationId xmlns:a16="http://schemas.microsoft.com/office/drawing/2014/main" id="{5D844ED1-FE5B-4C74-A08D-9ABCDB8DB7F1}"/>
              </a:ext>
            </a:extLst>
          </p:cNvPr>
          <p:cNvSpPr/>
          <p:nvPr/>
        </p:nvSpPr>
        <p:spPr bwMode="auto">
          <a:xfrm>
            <a:off x="3079975" y="3410593"/>
            <a:ext cx="119151" cy="25085"/>
          </a:xfrm>
          <a:custGeom>
            <a:avLst/>
            <a:gdLst>
              <a:gd name="T0" fmla="*/ 419 w 495"/>
              <a:gd name="T1" fmla="*/ 105 h 105"/>
              <a:gd name="T2" fmla="*/ 102 w 495"/>
              <a:gd name="T3" fmla="*/ 105 h 105"/>
              <a:gd name="T4" fmla="*/ 15 w 495"/>
              <a:gd name="T5" fmla="*/ 76 h 105"/>
              <a:gd name="T6" fmla="*/ 4 w 495"/>
              <a:gd name="T7" fmla="*/ 28 h 105"/>
              <a:gd name="T8" fmla="*/ 76 w 495"/>
              <a:gd name="T9" fmla="*/ 0 h 105"/>
              <a:gd name="T10" fmla="*/ 389 w 495"/>
              <a:gd name="T11" fmla="*/ 0 h 105"/>
              <a:gd name="T12" fmla="*/ 477 w 495"/>
              <a:gd name="T13" fmla="*/ 28 h 105"/>
              <a:gd name="T14" fmla="*/ 491 w 495"/>
              <a:gd name="T15" fmla="*/ 76 h 105"/>
              <a:gd name="T16" fmla="*/ 419 w 495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5" h="105">
                <a:moveTo>
                  <a:pt x="419" y="105"/>
                </a:moveTo>
                <a:cubicBezTo>
                  <a:pt x="102" y="105"/>
                  <a:pt x="102" y="105"/>
                  <a:pt x="102" y="105"/>
                </a:cubicBezTo>
                <a:cubicBezTo>
                  <a:pt x="58" y="105"/>
                  <a:pt x="19" y="92"/>
                  <a:pt x="15" y="76"/>
                </a:cubicBezTo>
                <a:cubicBezTo>
                  <a:pt x="4" y="28"/>
                  <a:pt x="4" y="28"/>
                  <a:pt x="4" y="28"/>
                </a:cubicBezTo>
                <a:cubicBezTo>
                  <a:pt x="0" y="12"/>
                  <a:pt x="33" y="0"/>
                  <a:pt x="76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433" y="0"/>
                  <a:pt x="472" y="12"/>
                  <a:pt x="477" y="28"/>
                </a:cubicBezTo>
                <a:cubicBezTo>
                  <a:pt x="491" y="76"/>
                  <a:pt x="491" y="76"/>
                  <a:pt x="491" y="76"/>
                </a:cubicBezTo>
                <a:cubicBezTo>
                  <a:pt x="495" y="92"/>
                  <a:pt x="463" y="105"/>
                  <a:pt x="419" y="10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iṡļíḍe">
            <a:extLst>
              <a:ext uri="{FF2B5EF4-FFF2-40B4-BE49-F238E27FC236}">
                <a16:creationId xmlns:a16="http://schemas.microsoft.com/office/drawing/2014/main" id="{DAEA2CF0-8CAF-48FB-9FBF-5ECC7E71AAE9}"/>
              </a:ext>
            </a:extLst>
          </p:cNvPr>
          <p:cNvSpPr/>
          <p:nvPr/>
        </p:nvSpPr>
        <p:spPr bwMode="auto">
          <a:xfrm>
            <a:off x="3207488" y="3410593"/>
            <a:ext cx="120719" cy="25085"/>
          </a:xfrm>
          <a:custGeom>
            <a:avLst/>
            <a:gdLst>
              <a:gd name="T0" fmla="*/ 424 w 500"/>
              <a:gd name="T1" fmla="*/ 105 h 105"/>
              <a:gd name="T2" fmla="*/ 108 w 500"/>
              <a:gd name="T3" fmla="*/ 105 h 105"/>
              <a:gd name="T4" fmla="*/ 19 w 500"/>
              <a:gd name="T5" fmla="*/ 76 h 105"/>
              <a:gd name="T6" fmla="*/ 5 w 500"/>
              <a:gd name="T7" fmla="*/ 28 h 105"/>
              <a:gd name="T8" fmla="*/ 75 w 500"/>
              <a:gd name="T9" fmla="*/ 0 h 105"/>
              <a:gd name="T10" fmla="*/ 388 w 500"/>
              <a:gd name="T11" fmla="*/ 0 h 105"/>
              <a:gd name="T12" fmla="*/ 477 w 500"/>
              <a:gd name="T13" fmla="*/ 28 h 105"/>
              <a:gd name="T14" fmla="*/ 494 w 500"/>
              <a:gd name="T15" fmla="*/ 76 h 105"/>
              <a:gd name="T16" fmla="*/ 424 w 500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0" h="105">
                <a:moveTo>
                  <a:pt x="424" y="105"/>
                </a:moveTo>
                <a:cubicBezTo>
                  <a:pt x="108" y="105"/>
                  <a:pt x="108" y="105"/>
                  <a:pt x="108" y="105"/>
                </a:cubicBezTo>
                <a:cubicBezTo>
                  <a:pt x="63" y="105"/>
                  <a:pt x="24" y="92"/>
                  <a:pt x="19" y="76"/>
                </a:cubicBezTo>
                <a:cubicBezTo>
                  <a:pt x="5" y="28"/>
                  <a:pt x="5" y="28"/>
                  <a:pt x="5" y="28"/>
                </a:cubicBezTo>
                <a:cubicBezTo>
                  <a:pt x="0" y="12"/>
                  <a:pt x="32" y="0"/>
                  <a:pt x="75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432" y="0"/>
                  <a:pt x="472" y="12"/>
                  <a:pt x="477" y="28"/>
                </a:cubicBezTo>
                <a:cubicBezTo>
                  <a:pt x="494" y="76"/>
                  <a:pt x="494" y="76"/>
                  <a:pt x="494" y="76"/>
                </a:cubicBezTo>
                <a:cubicBezTo>
                  <a:pt x="500" y="92"/>
                  <a:pt x="468" y="105"/>
                  <a:pt x="424" y="10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îśļïdè">
            <a:extLst>
              <a:ext uri="{FF2B5EF4-FFF2-40B4-BE49-F238E27FC236}">
                <a16:creationId xmlns:a16="http://schemas.microsoft.com/office/drawing/2014/main" id="{1013C15B-F2F1-4B02-9D74-F6FF22929BC0}"/>
              </a:ext>
            </a:extLst>
          </p:cNvPr>
          <p:cNvSpPr/>
          <p:nvPr/>
        </p:nvSpPr>
        <p:spPr bwMode="auto">
          <a:xfrm>
            <a:off x="3335000" y="3410593"/>
            <a:ext cx="121764" cy="25085"/>
          </a:xfrm>
          <a:custGeom>
            <a:avLst/>
            <a:gdLst>
              <a:gd name="T0" fmla="*/ 429 w 504"/>
              <a:gd name="T1" fmla="*/ 105 h 105"/>
              <a:gd name="T2" fmla="*/ 113 w 504"/>
              <a:gd name="T3" fmla="*/ 105 h 105"/>
              <a:gd name="T4" fmla="*/ 22 w 504"/>
              <a:gd name="T5" fmla="*/ 76 h 105"/>
              <a:gd name="T6" fmla="*/ 5 w 504"/>
              <a:gd name="T7" fmla="*/ 28 h 105"/>
              <a:gd name="T8" fmla="*/ 74 w 504"/>
              <a:gd name="T9" fmla="*/ 0 h 105"/>
              <a:gd name="T10" fmla="*/ 387 w 504"/>
              <a:gd name="T11" fmla="*/ 0 h 105"/>
              <a:gd name="T12" fmla="*/ 478 w 504"/>
              <a:gd name="T13" fmla="*/ 28 h 105"/>
              <a:gd name="T14" fmla="*/ 497 w 504"/>
              <a:gd name="T15" fmla="*/ 76 h 105"/>
              <a:gd name="T16" fmla="*/ 429 w 504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4" h="105">
                <a:moveTo>
                  <a:pt x="429" y="105"/>
                </a:moveTo>
                <a:cubicBezTo>
                  <a:pt x="113" y="105"/>
                  <a:pt x="113" y="105"/>
                  <a:pt x="113" y="105"/>
                </a:cubicBezTo>
                <a:cubicBezTo>
                  <a:pt x="68" y="105"/>
                  <a:pt x="28" y="92"/>
                  <a:pt x="22" y="76"/>
                </a:cubicBezTo>
                <a:cubicBezTo>
                  <a:pt x="5" y="28"/>
                  <a:pt x="5" y="28"/>
                  <a:pt x="5" y="28"/>
                </a:cubicBezTo>
                <a:cubicBezTo>
                  <a:pt x="0" y="12"/>
                  <a:pt x="30" y="0"/>
                  <a:pt x="74" y="0"/>
                </a:cubicBezTo>
                <a:cubicBezTo>
                  <a:pt x="387" y="0"/>
                  <a:pt x="387" y="0"/>
                  <a:pt x="387" y="0"/>
                </a:cubicBezTo>
                <a:cubicBezTo>
                  <a:pt x="431" y="0"/>
                  <a:pt x="471" y="12"/>
                  <a:pt x="478" y="28"/>
                </a:cubicBezTo>
                <a:cubicBezTo>
                  <a:pt x="497" y="76"/>
                  <a:pt x="497" y="76"/>
                  <a:pt x="497" y="76"/>
                </a:cubicBezTo>
                <a:cubicBezTo>
                  <a:pt x="504" y="92"/>
                  <a:pt x="473" y="105"/>
                  <a:pt x="429" y="10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íŝ1íḑè">
            <a:extLst>
              <a:ext uri="{FF2B5EF4-FFF2-40B4-BE49-F238E27FC236}">
                <a16:creationId xmlns:a16="http://schemas.microsoft.com/office/drawing/2014/main" id="{84258432-BE2C-4C39-8874-59D54BF75A1F}"/>
              </a:ext>
            </a:extLst>
          </p:cNvPr>
          <p:cNvSpPr/>
          <p:nvPr/>
        </p:nvSpPr>
        <p:spPr bwMode="auto">
          <a:xfrm>
            <a:off x="1654340" y="3439336"/>
            <a:ext cx="119674" cy="39195"/>
          </a:xfrm>
          <a:custGeom>
            <a:avLst/>
            <a:gdLst>
              <a:gd name="T0" fmla="*/ 421 w 496"/>
              <a:gd name="T1" fmla="*/ 161 h 161"/>
              <a:gd name="T2" fmla="*/ 17 w 496"/>
              <a:gd name="T3" fmla="*/ 161 h 161"/>
              <a:gd name="T4" fmla="*/ 1 w 496"/>
              <a:gd name="T5" fmla="*/ 154 h 161"/>
              <a:gd name="T6" fmla="*/ 61 w 496"/>
              <a:gd name="T7" fmla="*/ 6 h 161"/>
              <a:gd name="T8" fmla="*/ 82 w 496"/>
              <a:gd name="T9" fmla="*/ 0 h 161"/>
              <a:gd name="T10" fmla="*/ 479 w 496"/>
              <a:gd name="T11" fmla="*/ 0 h 161"/>
              <a:gd name="T12" fmla="*/ 494 w 496"/>
              <a:gd name="T13" fmla="*/ 6 h 161"/>
              <a:gd name="T14" fmla="*/ 441 w 496"/>
              <a:gd name="T15" fmla="*/ 154 h 161"/>
              <a:gd name="T16" fmla="*/ 421 w 496"/>
              <a:gd name="T1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6" h="161">
                <a:moveTo>
                  <a:pt x="421" y="161"/>
                </a:moveTo>
                <a:cubicBezTo>
                  <a:pt x="17" y="161"/>
                  <a:pt x="17" y="161"/>
                  <a:pt x="17" y="161"/>
                </a:cubicBezTo>
                <a:cubicBezTo>
                  <a:pt x="6" y="161"/>
                  <a:pt x="0" y="158"/>
                  <a:pt x="1" y="154"/>
                </a:cubicBezTo>
                <a:cubicBezTo>
                  <a:pt x="61" y="6"/>
                  <a:pt x="61" y="6"/>
                  <a:pt x="61" y="6"/>
                </a:cubicBezTo>
                <a:cubicBezTo>
                  <a:pt x="62" y="3"/>
                  <a:pt x="72" y="0"/>
                  <a:pt x="82" y="0"/>
                </a:cubicBezTo>
                <a:cubicBezTo>
                  <a:pt x="479" y="0"/>
                  <a:pt x="479" y="0"/>
                  <a:pt x="479" y="0"/>
                </a:cubicBezTo>
                <a:cubicBezTo>
                  <a:pt x="489" y="0"/>
                  <a:pt x="496" y="3"/>
                  <a:pt x="494" y="6"/>
                </a:cubicBezTo>
                <a:cubicBezTo>
                  <a:pt x="441" y="154"/>
                  <a:pt x="441" y="154"/>
                  <a:pt x="441" y="154"/>
                </a:cubicBezTo>
                <a:cubicBezTo>
                  <a:pt x="440" y="158"/>
                  <a:pt x="431" y="161"/>
                  <a:pt x="421" y="161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íśļîḍé">
            <a:extLst>
              <a:ext uri="{FF2B5EF4-FFF2-40B4-BE49-F238E27FC236}">
                <a16:creationId xmlns:a16="http://schemas.microsoft.com/office/drawing/2014/main" id="{554CC2EE-20E5-4696-8BAE-DD8759A7CF1E}"/>
              </a:ext>
            </a:extLst>
          </p:cNvPr>
          <p:cNvSpPr/>
          <p:nvPr/>
        </p:nvSpPr>
        <p:spPr bwMode="auto">
          <a:xfrm>
            <a:off x="1832022" y="3484802"/>
            <a:ext cx="119151" cy="40240"/>
          </a:xfrm>
          <a:custGeom>
            <a:avLst/>
            <a:gdLst>
              <a:gd name="T0" fmla="*/ 430 w 493"/>
              <a:gd name="T1" fmla="*/ 168 h 168"/>
              <a:gd name="T2" fmla="*/ 17 w 493"/>
              <a:gd name="T3" fmla="*/ 168 h 168"/>
              <a:gd name="T4" fmla="*/ 1 w 493"/>
              <a:gd name="T5" fmla="*/ 161 h 168"/>
              <a:gd name="T6" fmla="*/ 50 w 493"/>
              <a:gd name="T7" fmla="*/ 7 h 168"/>
              <a:gd name="T8" fmla="*/ 70 w 493"/>
              <a:gd name="T9" fmla="*/ 0 h 168"/>
              <a:gd name="T10" fmla="*/ 476 w 493"/>
              <a:gd name="T11" fmla="*/ 0 h 168"/>
              <a:gd name="T12" fmla="*/ 492 w 493"/>
              <a:gd name="T13" fmla="*/ 7 h 168"/>
              <a:gd name="T14" fmla="*/ 450 w 493"/>
              <a:gd name="T15" fmla="*/ 161 h 168"/>
              <a:gd name="T16" fmla="*/ 430 w 493"/>
              <a:gd name="T1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3" h="168">
                <a:moveTo>
                  <a:pt x="430" y="168"/>
                </a:moveTo>
                <a:cubicBezTo>
                  <a:pt x="17" y="168"/>
                  <a:pt x="17" y="168"/>
                  <a:pt x="17" y="168"/>
                </a:cubicBezTo>
                <a:cubicBezTo>
                  <a:pt x="7" y="168"/>
                  <a:pt x="0" y="165"/>
                  <a:pt x="1" y="161"/>
                </a:cubicBezTo>
                <a:cubicBezTo>
                  <a:pt x="50" y="7"/>
                  <a:pt x="50" y="7"/>
                  <a:pt x="50" y="7"/>
                </a:cubicBezTo>
                <a:cubicBezTo>
                  <a:pt x="51" y="3"/>
                  <a:pt x="60" y="0"/>
                  <a:pt x="70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486" y="0"/>
                  <a:pt x="493" y="3"/>
                  <a:pt x="492" y="7"/>
                </a:cubicBezTo>
                <a:cubicBezTo>
                  <a:pt x="450" y="161"/>
                  <a:pt x="450" y="161"/>
                  <a:pt x="450" y="161"/>
                </a:cubicBezTo>
                <a:cubicBezTo>
                  <a:pt x="449" y="165"/>
                  <a:pt x="440" y="168"/>
                  <a:pt x="430" y="168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íŝļïḑé">
            <a:extLst>
              <a:ext uri="{FF2B5EF4-FFF2-40B4-BE49-F238E27FC236}">
                <a16:creationId xmlns:a16="http://schemas.microsoft.com/office/drawing/2014/main" id="{28BD6D65-81AC-4E18-96D6-DEB694559EB4}"/>
              </a:ext>
            </a:extLst>
          </p:cNvPr>
          <p:cNvSpPr/>
          <p:nvPr/>
        </p:nvSpPr>
        <p:spPr bwMode="auto">
          <a:xfrm>
            <a:off x="1846132" y="3531835"/>
            <a:ext cx="121764" cy="41807"/>
          </a:xfrm>
          <a:custGeom>
            <a:avLst/>
            <a:gdLst>
              <a:gd name="T0" fmla="*/ 439 w 503"/>
              <a:gd name="T1" fmla="*/ 175 h 175"/>
              <a:gd name="T2" fmla="*/ 18 w 503"/>
              <a:gd name="T3" fmla="*/ 175 h 175"/>
              <a:gd name="T4" fmla="*/ 1 w 503"/>
              <a:gd name="T5" fmla="*/ 168 h 175"/>
              <a:gd name="T6" fmla="*/ 50 w 503"/>
              <a:gd name="T7" fmla="*/ 7 h 175"/>
              <a:gd name="T8" fmla="*/ 71 w 503"/>
              <a:gd name="T9" fmla="*/ 0 h 175"/>
              <a:gd name="T10" fmla="*/ 485 w 503"/>
              <a:gd name="T11" fmla="*/ 0 h 175"/>
              <a:gd name="T12" fmla="*/ 502 w 503"/>
              <a:gd name="T13" fmla="*/ 7 h 175"/>
              <a:gd name="T14" fmla="*/ 460 w 503"/>
              <a:gd name="T15" fmla="*/ 168 h 175"/>
              <a:gd name="T16" fmla="*/ 439 w 503"/>
              <a:gd name="T1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3" h="175">
                <a:moveTo>
                  <a:pt x="439" y="175"/>
                </a:moveTo>
                <a:cubicBezTo>
                  <a:pt x="18" y="175"/>
                  <a:pt x="18" y="175"/>
                  <a:pt x="18" y="175"/>
                </a:cubicBezTo>
                <a:cubicBezTo>
                  <a:pt x="7" y="175"/>
                  <a:pt x="0" y="172"/>
                  <a:pt x="1" y="168"/>
                </a:cubicBezTo>
                <a:cubicBezTo>
                  <a:pt x="50" y="7"/>
                  <a:pt x="50" y="7"/>
                  <a:pt x="50" y="7"/>
                </a:cubicBezTo>
                <a:cubicBezTo>
                  <a:pt x="51" y="3"/>
                  <a:pt x="61" y="0"/>
                  <a:pt x="71" y="0"/>
                </a:cubicBezTo>
                <a:cubicBezTo>
                  <a:pt x="485" y="0"/>
                  <a:pt x="485" y="0"/>
                  <a:pt x="485" y="0"/>
                </a:cubicBezTo>
                <a:cubicBezTo>
                  <a:pt x="495" y="0"/>
                  <a:pt x="503" y="3"/>
                  <a:pt x="502" y="7"/>
                </a:cubicBezTo>
                <a:cubicBezTo>
                  <a:pt x="460" y="168"/>
                  <a:pt x="460" y="168"/>
                  <a:pt x="460" y="168"/>
                </a:cubicBezTo>
                <a:cubicBezTo>
                  <a:pt x="459" y="172"/>
                  <a:pt x="450" y="175"/>
                  <a:pt x="439" y="17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iṧḷiďê">
            <a:extLst>
              <a:ext uri="{FF2B5EF4-FFF2-40B4-BE49-F238E27FC236}">
                <a16:creationId xmlns:a16="http://schemas.microsoft.com/office/drawing/2014/main" id="{62BAE2E7-CA5D-41DD-938D-D8A74F4DEA61}"/>
              </a:ext>
            </a:extLst>
          </p:cNvPr>
          <p:cNvSpPr/>
          <p:nvPr/>
        </p:nvSpPr>
        <p:spPr bwMode="auto">
          <a:xfrm>
            <a:off x="1901004" y="3580436"/>
            <a:ext cx="123332" cy="44420"/>
          </a:xfrm>
          <a:custGeom>
            <a:avLst/>
            <a:gdLst>
              <a:gd name="T0" fmla="*/ 450 w 510"/>
              <a:gd name="T1" fmla="*/ 183 h 183"/>
              <a:gd name="T2" fmla="*/ 19 w 510"/>
              <a:gd name="T3" fmla="*/ 183 h 183"/>
              <a:gd name="T4" fmla="*/ 2 w 510"/>
              <a:gd name="T5" fmla="*/ 176 h 183"/>
              <a:gd name="T6" fmla="*/ 48 w 510"/>
              <a:gd name="T7" fmla="*/ 8 h 183"/>
              <a:gd name="T8" fmla="*/ 69 w 510"/>
              <a:gd name="T9" fmla="*/ 0 h 183"/>
              <a:gd name="T10" fmla="*/ 492 w 510"/>
              <a:gd name="T11" fmla="*/ 0 h 183"/>
              <a:gd name="T12" fmla="*/ 509 w 510"/>
              <a:gd name="T13" fmla="*/ 8 h 183"/>
              <a:gd name="T14" fmla="*/ 471 w 510"/>
              <a:gd name="T15" fmla="*/ 176 h 183"/>
              <a:gd name="T16" fmla="*/ 450 w 510"/>
              <a:gd name="T1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0" h="183">
                <a:moveTo>
                  <a:pt x="450" y="183"/>
                </a:moveTo>
                <a:cubicBezTo>
                  <a:pt x="19" y="183"/>
                  <a:pt x="19" y="183"/>
                  <a:pt x="19" y="183"/>
                </a:cubicBezTo>
                <a:cubicBezTo>
                  <a:pt x="8" y="183"/>
                  <a:pt x="0" y="180"/>
                  <a:pt x="2" y="176"/>
                </a:cubicBezTo>
                <a:cubicBezTo>
                  <a:pt x="48" y="8"/>
                  <a:pt x="48" y="8"/>
                  <a:pt x="48" y="8"/>
                </a:cubicBezTo>
                <a:cubicBezTo>
                  <a:pt x="49" y="4"/>
                  <a:pt x="59" y="0"/>
                  <a:pt x="69" y="0"/>
                </a:cubicBezTo>
                <a:cubicBezTo>
                  <a:pt x="492" y="0"/>
                  <a:pt x="492" y="0"/>
                  <a:pt x="492" y="0"/>
                </a:cubicBezTo>
                <a:cubicBezTo>
                  <a:pt x="502" y="0"/>
                  <a:pt x="510" y="4"/>
                  <a:pt x="509" y="8"/>
                </a:cubicBezTo>
                <a:cubicBezTo>
                  <a:pt x="471" y="176"/>
                  <a:pt x="471" y="176"/>
                  <a:pt x="471" y="176"/>
                </a:cubicBezTo>
                <a:cubicBezTo>
                  <a:pt x="470" y="180"/>
                  <a:pt x="460" y="183"/>
                  <a:pt x="450" y="183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išļîďe">
            <a:extLst>
              <a:ext uri="{FF2B5EF4-FFF2-40B4-BE49-F238E27FC236}">
                <a16:creationId xmlns:a16="http://schemas.microsoft.com/office/drawing/2014/main" id="{EEE10E03-08B5-4992-AA99-E7B3356730D5}"/>
              </a:ext>
            </a:extLst>
          </p:cNvPr>
          <p:cNvSpPr/>
          <p:nvPr/>
        </p:nvSpPr>
        <p:spPr bwMode="auto">
          <a:xfrm>
            <a:off x="1570725" y="3631650"/>
            <a:ext cx="134306" cy="52259"/>
          </a:xfrm>
          <a:custGeom>
            <a:avLst/>
            <a:gdLst>
              <a:gd name="T0" fmla="*/ 459 w 556"/>
              <a:gd name="T1" fmla="*/ 216 h 216"/>
              <a:gd name="T2" fmla="*/ 20 w 556"/>
              <a:gd name="T3" fmla="*/ 216 h 216"/>
              <a:gd name="T4" fmla="*/ 2 w 556"/>
              <a:gd name="T5" fmla="*/ 207 h 216"/>
              <a:gd name="T6" fmla="*/ 83 w 556"/>
              <a:gd name="T7" fmla="*/ 8 h 216"/>
              <a:gd name="T8" fmla="*/ 107 w 556"/>
              <a:gd name="T9" fmla="*/ 0 h 216"/>
              <a:gd name="T10" fmla="*/ 536 w 556"/>
              <a:gd name="T11" fmla="*/ 0 h 216"/>
              <a:gd name="T12" fmla="*/ 554 w 556"/>
              <a:gd name="T13" fmla="*/ 8 h 216"/>
              <a:gd name="T14" fmla="*/ 483 w 556"/>
              <a:gd name="T15" fmla="*/ 207 h 216"/>
              <a:gd name="T16" fmla="*/ 459 w 556"/>
              <a:gd name="T17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6" h="216">
                <a:moveTo>
                  <a:pt x="459" y="216"/>
                </a:moveTo>
                <a:cubicBezTo>
                  <a:pt x="20" y="216"/>
                  <a:pt x="20" y="216"/>
                  <a:pt x="20" y="216"/>
                </a:cubicBezTo>
                <a:cubicBezTo>
                  <a:pt x="8" y="216"/>
                  <a:pt x="0" y="212"/>
                  <a:pt x="2" y="207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3"/>
                  <a:pt x="95" y="0"/>
                  <a:pt x="107" y="0"/>
                </a:cubicBezTo>
                <a:cubicBezTo>
                  <a:pt x="536" y="0"/>
                  <a:pt x="536" y="0"/>
                  <a:pt x="536" y="0"/>
                </a:cubicBezTo>
                <a:cubicBezTo>
                  <a:pt x="548" y="0"/>
                  <a:pt x="556" y="3"/>
                  <a:pt x="554" y="8"/>
                </a:cubicBezTo>
                <a:cubicBezTo>
                  <a:pt x="483" y="207"/>
                  <a:pt x="483" y="207"/>
                  <a:pt x="483" y="207"/>
                </a:cubicBezTo>
                <a:cubicBezTo>
                  <a:pt x="481" y="212"/>
                  <a:pt x="470" y="216"/>
                  <a:pt x="459" y="216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îš1îḓê">
            <a:extLst>
              <a:ext uri="{FF2B5EF4-FFF2-40B4-BE49-F238E27FC236}">
                <a16:creationId xmlns:a16="http://schemas.microsoft.com/office/drawing/2014/main" id="{6F2EB071-E1DC-41B0-814B-DD12E2FAE9A1}"/>
              </a:ext>
            </a:extLst>
          </p:cNvPr>
          <p:cNvSpPr/>
          <p:nvPr/>
        </p:nvSpPr>
        <p:spPr bwMode="auto">
          <a:xfrm>
            <a:off x="1712348" y="3631650"/>
            <a:ext cx="131171" cy="52259"/>
          </a:xfrm>
          <a:custGeom>
            <a:avLst/>
            <a:gdLst>
              <a:gd name="T0" fmla="*/ 459 w 544"/>
              <a:gd name="T1" fmla="*/ 216 h 216"/>
              <a:gd name="T2" fmla="*/ 20 w 544"/>
              <a:gd name="T3" fmla="*/ 216 h 216"/>
              <a:gd name="T4" fmla="*/ 2 w 544"/>
              <a:gd name="T5" fmla="*/ 207 h 216"/>
              <a:gd name="T6" fmla="*/ 71 w 544"/>
              <a:gd name="T7" fmla="*/ 8 h 216"/>
              <a:gd name="T8" fmla="*/ 95 w 544"/>
              <a:gd name="T9" fmla="*/ 0 h 216"/>
              <a:gd name="T10" fmla="*/ 524 w 544"/>
              <a:gd name="T11" fmla="*/ 0 h 216"/>
              <a:gd name="T12" fmla="*/ 542 w 544"/>
              <a:gd name="T13" fmla="*/ 8 h 216"/>
              <a:gd name="T14" fmla="*/ 483 w 544"/>
              <a:gd name="T15" fmla="*/ 207 h 216"/>
              <a:gd name="T16" fmla="*/ 459 w 544"/>
              <a:gd name="T17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4" h="216">
                <a:moveTo>
                  <a:pt x="459" y="216"/>
                </a:moveTo>
                <a:cubicBezTo>
                  <a:pt x="20" y="216"/>
                  <a:pt x="20" y="216"/>
                  <a:pt x="20" y="216"/>
                </a:cubicBezTo>
                <a:cubicBezTo>
                  <a:pt x="8" y="216"/>
                  <a:pt x="0" y="212"/>
                  <a:pt x="2" y="207"/>
                </a:cubicBezTo>
                <a:cubicBezTo>
                  <a:pt x="71" y="8"/>
                  <a:pt x="71" y="8"/>
                  <a:pt x="71" y="8"/>
                </a:cubicBezTo>
                <a:cubicBezTo>
                  <a:pt x="73" y="3"/>
                  <a:pt x="83" y="0"/>
                  <a:pt x="95" y="0"/>
                </a:cubicBezTo>
                <a:cubicBezTo>
                  <a:pt x="524" y="0"/>
                  <a:pt x="524" y="0"/>
                  <a:pt x="524" y="0"/>
                </a:cubicBezTo>
                <a:cubicBezTo>
                  <a:pt x="535" y="0"/>
                  <a:pt x="544" y="3"/>
                  <a:pt x="542" y="8"/>
                </a:cubicBezTo>
                <a:cubicBezTo>
                  <a:pt x="483" y="207"/>
                  <a:pt x="483" y="207"/>
                  <a:pt x="483" y="207"/>
                </a:cubicBezTo>
                <a:cubicBezTo>
                  <a:pt x="481" y="212"/>
                  <a:pt x="471" y="216"/>
                  <a:pt x="459" y="216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iṩḷiḋé">
            <a:extLst>
              <a:ext uri="{FF2B5EF4-FFF2-40B4-BE49-F238E27FC236}">
                <a16:creationId xmlns:a16="http://schemas.microsoft.com/office/drawing/2014/main" id="{50AFFE75-5AC8-454B-BA52-F0FF44EFC34F}"/>
              </a:ext>
            </a:extLst>
          </p:cNvPr>
          <p:cNvSpPr/>
          <p:nvPr/>
        </p:nvSpPr>
        <p:spPr bwMode="auto">
          <a:xfrm>
            <a:off x="1849267" y="3631650"/>
            <a:ext cx="128558" cy="52259"/>
          </a:xfrm>
          <a:custGeom>
            <a:avLst/>
            <a:gdLst>
              <a:gd name="T0" fmla="*/ 459 w 532"/>
              <a:gd name="T1" fmla="*/ 216 h 216"/>
              <a:gd name="T2" fmla="*/ 20 w 532"/>
              <a:gd name="T3" fmla="*/ 216 h 216"/>
              <a:gd name="T4" fmla="*/ 2 w 532"/>
              <a:gd name="T5" fmla="*/ 207 h 216"/>
              <a:gd name="T6" fmla="*/ 60 w 532"/>
              <a:gd name="T7" fmla="*/ 8 h 216"/>
              <a:gd name="T8" fmla="*/ 83 w 532"/>
              <a:gd name="T9" fmla="*/ 0 h 216"/>
              <a:gd name="T10" fmla="*/ 512 w 532"/>
              <a:gd name="T11" fmla="*/ 0 h 216"/>
              <a:gd name="T12" fmla="*/ 531 w 532"/>
              <a:gd name="T13" fmla="*/ 8 h 216"/>
              <a:gd name="T14" fmla="*/ 483 w 532"/>
              <a:gd name="T15" fmla="*/ 207 h 216"/>
              <a:gd name="T16" fmla="*/ 459 w 532"/>
              <a:gd name="T17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2" h="216">
                <a:moveTo>
                  <a:pt x="459" y="216"/>
                </a:moveTo>
                <a:cubicBezTo>
                  <a:pt x="20" y="216"/>
                  <a:pt x="20" y="216"/>
                  <a:pt x="20" y="216"/>
                </a:cubicBezTo>
                <a:cubicBezTo>
                  <a:pt x="9" y="216"/>
                  <a:pt x="0" y="212"/>
                  <a:pt x="2" y="207"/>
                </a:cubicBezTo>
                <a:cubicBezTo>
                  <a:pt x="60" y="8"/>
                  <a:pt x="60" y="8"/>
                  <a:pt x="60" y="8"/>
                </a:cubicBezTo>
                <a:cubicBezTo>
                  <a:pt x="61" y="3"/>
                  <a:pt x="71" y="0"/>
                  <a:pt x="83" y="0"/>
                </a:cubicBezTo>
                <a:cubicBezTo>
                  <a:pt x="512" y="0"/>
                  <a:pt x="512" y="0"/>
                  <a:pt x="512" y="0"/>
                </a:cubicBezTo>
                <a:cubicBezTo>
                  <a:pt x="524" y="0"/>
                  <a:pt x="532" y="3"/>
                  <a:pt x="531" y="8"/>
                </a:cubicBezTo>
                <a:cubicBezTo>
                  <a:pt x="483" y="207"/>
                  <a:pt x="483" y="207"/>
                  <a:pt x="483" y="207"/>
                </a:cubicBezTo>
                <a:cubicBezTo>
                  <a:pt x="481" y="212"/>
                  <a:pt x="471" y="216"/>
                  <a:pt x="459" y="216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íṡḻidé">
            <a:extLst>
              <a:ext uri="{FF2B5EF4-FFF2-40B4-BE49-F238E27FC236}">
                <a16:creationId xmlns:a16="http://schemas.microsoft.com/office/drawing/2014/main" id="{FB3D9E2F-A746-4760-8CB0-A22FDE066AB4}"/>
              </a:ext>
            </a:extLst>
          </p:cNvPr>
          <p:cNvSpPr/>
          <p:nvPr/>
        </p:nvSpPr>
        <p:spPr bwMode="auto">
          <a:xfrm>
            <a:off x="1987755" y="3631650"/>
            <a:ext cx="159913" cy="52259"/>
          </a:xfrm>
          <a:custGeom>
            <a:avLst/>
            <a:gdLst>
              <a:gd name="T0" fmla="*/ 602 w 662"/>
              <a:gd name="T1" fmla="*/ 216 h 216"/>
              <a:gd name="T2" fmla="*/ 23 w 662"/>
              <a:gd name="T3" fmla="*/ 216 h 216"/>
              <a:gd name="T4" fmla="*/ 1 w 662"/>
              <a:gd name="T5" fmla="*/ 206 h 216"/>
              <a:gd name="T6" fmla="*/ 47 w 662"/>
              <a:gd name="T7" fmla="*/ 9 h 216"/>
              <a:gd name="T8" fmla="*/ 73 w 662"/>
              <a:gd name="T9" fmla="*/ 0 h 216"/>
              <a:gd name="T10" fmla="*/ 640 w 662"/>
              <a:gd name="T11" fmla="*/ 0 h 216"/>
              <a:gd name="T12" fmla="*/ 661 w 662"/>
              <a:gd name="T13" fmla="*/ 9 h 216"/>
              <a:gd name="T14" fmla="*/ 628 w 662"/>
              <a:gd name="T15" fmla="*/ 206 h 216"/>
              <a:gd name="T16" fmla="*/ 602 w 662"/>
              <a:gd name="T17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2" h="216">
                <a:moveTo>
                  <a:pt x="602" y="216"/>
                </a:moveTo>
                <a:cubicBezTo>
                  <a:pt x="23" y="216"/>
                  <a:pt x="23" y="216"/>
                  <a:pt x="23" y="216"/>
                </a:cubicBezTo>
                <a:cubicBezTo>
                  <a:pt x="9" y="216"/>
                  <a:pt x="0" y="211"/>
                  <a:pt x="1" y="206"/>
                </a:cubicBezTo>
                <a:cubicBezTo>
                  <a:pt x="47" y="9"/>
                  <a:pt x="47" y="9"/>
                  <a:pt x="47" y="9"/>
                </a:cubicBezTo>
                <a:cubicBezTo>
                  <a:pt x="48" y="4"/>
                  <a:pt x="60" y="0"/>
                  <a:pt x="73" y="0"/>
                </a:cubicBezTo>
                <a:cubicBezTo>
                  <a:pt x="640" y="0"/>
                  <a:pt x="640" y="0"/>
                  <a:pt x="640" y="0"/>
                </a:cubicBezTo>
                <a:cubicBezTo>
                  <a:pt x="653" y="0"/>
                  <a:pt x="662" y="4"/>
                  <a:pt x="661" y="9"/>
                </a:cubicBezTo>
                <a:cubicBezTo>
                  <a:pt x="628" y="206"/>
                  <a:pt x="628" y="206"/>
                  <a:pt x="628" y="206"/>
                </a:cubicBezTo>
                <a:cubicBezTo>
                  <a:pt x="627" y="211"/>
                  <a:pt x="615" y="216"/>
                  <a:pt x="602" y="216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íšḷiḓe">
            <a:extLst>
              <a:ext uri="{FF2B5EF4-FFF2-40B4-BE49-F238E27FC236}">
                <a16:creationId xmlns:a16="http://schemas.microsoft.com/office/drawing/2014/main" id="{ED065C36-C86C-4228-8687-0FCDD55B0BFC}"/>
              </a:ext>
            </a:extLst>
          </p:cNvPr>
          <p:cNvSpPr/>
          <p:nvPr/>
        </p:nvSpPr>
        <p:spPr bwMode="auto">
          <a:xfrm>
            <a:off x="2841149" y="3631650"/>
            <a:ext cx="157823" cy="52259"/>
          </a:xfrm>
          <a:custGeom>
            <a:avLst/>
            <a:gdLst>
              <a:gd name="T0" fmla="*/ 629 w 652"/>
              <a:gd name="T1" fmla="*/ 216 h 216"/>
              <a:gd name="T2" fmla="*/ 50 w 652"/>
              <a:gd name="T3" fmla="*/ 216 h 216"/>
              <a:gd name="T4" fmla="*/ 24 w 652"/>
              <a:gd name="T5" fmla="*/ 206 h 216"/>
              <a:gd name="T6" fmla="*/ 1 w 652"/>
              <a:gd name="T7" fmla="*/ 9 h 216"/>
              <a:gd name="T8" fmla="*/ 24 w 652"/>
              <a:gd name="T9" fmla="*/ 0 h 216"/>
              <a:gd name="T10" fmla="*/ 590 w 652"/>
              <a:gd name="T11" fmla="*/ 0 h 216"/>
              <a:gd name="T12" fmla="*/ 616 w 652"/>
              <a:gd name="T13" fmla="*/ 9 h 216"/>
              <a:gd name="T14" fmla="*/ 651 w 652"/>
              <a:gd name="T15" fmla="*/ 206 h 216"/>
              <a:gd name="T16" fmla="*/ 629 w 652"/>
              <a:gd name="T17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216">
                <a:moveTo>
                  <a:pt x="629" y="216"/>
                </a:moveTo>
                <a:cubicBezTo>
                  <a:pt x="50" y="216"/>
                  <a:pt x="50" y="216"/>
                  <a:pt x="50" y="216"/>
                </a:cubicBezTo>
                <a:cubicBezTo>
                  <a:pt x="36" y="216"/>
                  <a:pt x="25" y="211"/>
                  <a:pt x="24" y="206"/>
                </a:cubicBezTo>
                <a:cubicBezTo>
                  <a:pt x="1" y="9"/>
                  <a:pt x="1" y="9"/>
                  <a:pt x="1" y="9"/>
                </a:cubicBezTo>
                <a:cubicBezTo>
                  <a:pt x="0" y="4"/>
                  <a:pt x="10" y="0"/>
                  <a:pt x="24" y="0"/>
                </a:cubicBezTo>
                <a:cubicBezTo>
                  <a:pt x="590" y="0"/>
                  <a:pt x="590" y="0"/>
                  <a:pt x="590" y="0"/>
                </a:cubicBezTo>
                <a:cubicBezTo>
                  <a:pt x="603" y="0"/>
                  <a:pt x="615" y="4"/>
                  <a:pt x="616" y="9"/>
                </a:cubicBezTo>
                <a:cubicBezTo>
                  <a:pt x="651" y="206"/>
                  <a:pt x="651" y="206"/>
                  <a:pt x="651" y="206"/>
                </a:cubicBezTo>
                <a:cubicBezTo>
                  <a:pt x="652" y="211"/>
                  <a:pt x="642" y="216"/>
                  <a:pt x="629" y="216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îṡḷiḋé">
            <a:extLst>
              <a:ext uri="{FF2B5EF4-FFF2-40B4-BE49-F238E27FC236}">
                <a16:creationId xmlns:a16="http://schemas.microsoft.com/office/drawing/2014/main" id="{D1A4FF28-A383-46F5-A548-7CD6530AE5A6}"/>
              </a:ext>
            </a:extLst>
          </p:cNvPr>
          <p:cNvSpPr/>
          <p:nvPr/>
        </p:nvSpPr>
        <p:spPr bwMode="auto">
          <a:xfrm>
            <a:off x="3015696" y="3631650"/>
            <a:ext cx="123854" cy="52259"/>
          </a:xfrm>
          <a:custGeom>
            <a:avLst/>
            <a:gdLst>
              <a:gd name="T0" fmla="*/ 494 w 514"/>
              <a:gd name="T1" fmla="*/ 216 h 216"/>
              <a:gd name="T2" fmla="*/ 61 w 514"/>
              <a:gd name="T3" fmla="*/ 216 h 216"/>
              <a:gd name="T4" fmla="*/ 39 w 514"/>
              <a:gd name="T5" fmla="*/ 207 h 216"/>
              <a:gd name="T6" fmla="*/ 1 w 514"/>
              <a:gd name="T7" fmla="*/ 8 h 216"/>
              <a:gd name="T8" fmla="*/ 20 w 514"/>
              <a:gd name="T9" fmla="*/ 0 h 216"/>
              <a:gd name="T10" fmla="*/ 443 w 514"/>
              <a:gd name="T11" fmla="*/ 0 h 216"/>
              <a:gd name="T12" fmla="*/ 466 w 514"/>
              <a:gd name="T13" fmla="*/ 8 h 216"/>
              <a:gd name="T14" fmla="*/ 513 w 514"/>
              <a:gd name="T15" fmla="*/ 207 h 216"/>
              <a:gd name="T16" fmla="*/ 494 w 514"/>
              <a:gd name="T17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4" h="216">
                <a:moveTo>
                  <a:pt x="494" y="216"/>
                </a:moveTo>
                <a:cubicBezTo>
                  <a:pt x="61" y="216"/>
                  <a:pt x="61" y="216"/>
                  <a:pt x="61" y="216"/>
                </a:cubicBezTo>
                <a:cubicBezTo>
                  <a:pt x="50" y="216"/>
                  <a:pt x="40" y="212"/>
                  <a:pt x="39" y="207"/>
                </a:cubicBezTo>
                <a:cubicBezTo>
                  <a:pt x="1" y="8"/>
                  <a:pt x="1" y="8"/>
                  <a:pt x="1" y="8"/>
                </a:cubicBezTo>
                <a:cubicBezTo>
                  <a:pt x="0" y="3"/>
                  <a:pt x="8" y="0"/>
                  <a:pt x="20" y="0"/>
                </a:cubicBezTo>
                <a:cubicBezTo>
                  <a:pt x="443" y="0"/>
                  <a:pt x="443" y="0"/>
                  <a:pt x="443" y="0"/>
                </a:cubicBezTo>
                <a:cubicBezTo>
                  <a:pt x="454" y="0"/>
                  <a:pt x="465" y="3"/>
                  <a:pt x="466" y="8"/>
                </a:cubicBezTo>
                <a:cubicBezTo>
                  <a:pt x="513" y="207"/>
                  <a:pt x="513" y="207"/>
                  <a:pt x="513" y="207"/>
                </a:cubicBezTo>
                <a:cubicBezTo>
                  <a:pt x="514" y="212"/>
                  <a:pt x="506" y="216"/>
                  <a:pt x="494" y="216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ïṥľîdé">
            <a:extLst>
              <a:ext uri="{FF2B5EF4-FFF2-40B4-BE49-F238E27FC236}">
                <a16:creationId xmlns:a16="http://schemas.microsoft.com/office/drawing/2014/main" id="{890ACDDA-4C5D-44B3-B028-1CB435133F2C}"/>
              </a:ext>
            </a:extLst>
          </p:cNvPr>
          <p:cNvSpPr/>
          <p:nvPr/>
        </p:nvSpPr>
        <p:spPr bwMode="auto">
          <a:xfrm>
            <a:off x="2161256" y="3631650"/>
            <a:ext cx="669442" cy="52259"/>
          </a:xfrm>
          <a:custGeom>
            <a:avLst/>
            <a:gdLst>
              <a:gd name="T0" fmla="*/ 2722 w 2772"/>
              <a:gd name="T1" fmla="*/ 216 h 216"/>
              <a:gd name="T2" fmla="*/ 50 w 2772"/>
              <a:gd name="T3" fmla="*/ 216 h 216"/>
              <a:gd name="T4" fmla="*/ 2 w 2772"/>
              <a:gd name="T5" fmla="*/ 195 h 216"/>
              <a:gd name="T6" fmla="*/ 31 w 2772"/>
              <a:gd name="T7" fmla="*/ 20 h 216"/>
              <a:gd name="T8" fmla="*/ 84 w 2772"/>
              <a:gd name="T9" fmla="*/ 0 h 216"/>
              <a:gd name="T10" fmla="*/ 2699 w 2772"/>
              <a:gd name="T11" fmla="*/ 0 h 216"/>
              <a:gd name="T12" fmla="*/ 2751 w 2772"/>
              <a:gd name="T13" fmla="*/ 20 h 216"/>
              <a:gd name="T14" fmla="*/ 2771 w 2772"/>
              <a:gd name="T15" fmla="*/ 195 h 216"/>
              <a:gd name="T16" fmla="*/ 2722 w 2772"/>
              <a:gd name="T17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72" h="216">
                <a:moveTo>
                  <a:pt x="2722" y="216"/>
                </a:moveTo>
                <a:cubicBezTo>
                  <a:pt x="50" y="216"/>
                  <a:pt x="50" y="216"/>
                  <a:pt x="50" y="216"/>
                </a:cubicBezTo>
                <a:cubicBezTo>
                  <a:pt x="22" y="216"/>
                  <a:pt x="0" y="206"/>
                  <a:pt x="2" y="195"/>
                </a:cubicBezTo>
                <a:cubicBezTo>
                  <a:pt x="31" y="20"/>
                  <a:pt x="31" y="20"/>
                  <a:pt x="31" y="20"/>
                </a:cubicBezTo>
                <a:cubicBezTo>
                  <a:pt x="33" y="9"/>
                  <a:pt x="56" y="0"/>
                  <a:pt x="84" y="0"/>
                </a:cubicBezTo>
                <a:cubicBezTo>
                  <a:pt x="2699" y="0"/>
                  <a:pt x="2699" y="0"/>
                  <a:pt x="2699" y="0"/>
                </a:cubicBezTo>
                <a:cubicBezTo>
                  <a:pt x="2727" y="0"/>
                  <a:pt x="2750" y="9"/>
                  <a:pt x="2751" y="20"/>
                </a:cubicBezTo>
                <a:cubicBezTo>
                  <a:pt x="2771" y="195"/>
                  <a:pt x="2771" y="195"/>
                  <a:pt x="2771" y="195"/>
                </a:cubicBezTo>
                <a:cubicBezTo>
                  <a:pt x="2772" y="206"/>
                  <a:pt x="2750" y="216"/>
                  <a:pt x="2722" y="216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íṣḻîďe">
            <a:extLst>
              <a:ext uri="{FF2B5EF4-FFF2-40B4-BE49-F238E27FC236}">
                <a16:creationId xmlns:a16="http://schemas.microsoft.com/office/drawing/2014/main" id="{4D49F548-D25C-4632-91A3-4CA719DEC651}"/>
              </a:ext>
            </a:extLst>
          </p:cNvPr>
          <p:cNvSpPr/>
          <p:nvPr/>
        </p:nvSpPr>
        <p:spPr bwMode="auto">
          <a:xfrm>
            <a:off x="2035833" y="3580436"/>
            <a:ext cx="120719" cy="44420"/>
          </a:xfrm>
          <a:custGeom>
            <a:avLst/>
            <a:gdLst>
              <a:gd name="T0" fmla="*/ 450 w 500"/>
              <a:gd name="T1" fmla="*/ 183 h 183"/>
              <a:gd name="T2" fmla="*/ 19 w 500"/>
              <a:gd name="T3" fmla="*/ 183 h 183"/>
              <a:gd name="T4" fmla="*/ 1 w 500"/>
              <a:gd name="T5" fmla="*/ 176 h 183"/>
              <a:gd name="T6" fmla="*/ 38 w 500"/>
              <a:gd name="T7" fmla="*/ 8 h 183"/>
              <a:gd name="T8" fmla="*/ 59 w 500"/>
              <a:gd name="T9" fmla="*/ 0 h 183"/>
              <a:gd name="T10" fmla="*/ 482 w 500"/>
              <a:gd name="T11" fmla="*/ 0 h 183"/>
              <a:gd name="T12" fmla="*/ 499 w 500"/>
              <a:gd name="T13" fmla="*/ 8 h 183"/>
              <a:gd name="T14" fmla="*/ 471 w 500"/>
              <a:gd name="T15" fmla="*/ 176 h 183"/>
              <a:gd name="T16" fmla="*/ 450 w 500"/>
              <a:gd name="T1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0" h="183">
                <a:moveTo>
                  <a:pt x="450" y="183"/>
                </a:moveTo>
                <a:cubicBezTo>
                  <a:pt x="19" y="183"/>
                  <a:pt x="19" y="183"/>
                  <a:pt x="19" y="183"/>
                </a:cubicBezTo>
                <a:cubicBezTo>
                  <a:pt x="8" y="183"/>
                  <a:pt x="0" y="180"/>
                  <a:pt x="1" y="176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4"/>
                  <a:pt x="48" y="0"/>
                  <a:pt x="59" y="0"/>
                </a:cubicBezTo>
                <a:cubicBezTo>
                  <a:pt x="482" y="0"/>
                  <a:pt x="482" y="0"/>
                  <a:pt x="482" y="0"/>
                </a:cubicBezTo>
                <a:cubicBezTo>
                  <a:pt x="492" y="0"/>
                  <a:pt x="500" y="4"/>
                  <a:pt x="499" y="8"/>
                </a:cubicBezTo>
                <a:cubicBezTo>
                  <a:pt x="471" y="176"/>
                  <a:pt x="471" y="176"/>
                  <a:pt x="471" y="176"/>
                </a:cubicBezTo>
                <a:cubicBezTo>
                  <a:pt x="470" y="180"/>
                  <a:pt x="460" y="183"/>
                  <a:pt x="450" y="183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ïşļiḑé">
            <a:extLst>
              <a:ext uri="{FF2B5EF4-FFF2-40B4-BE49-F238E27FC236}">
                <a16:creationId xmlns:a16="http://schemas.microsoft.com/office/drawing/2014/main" id="{5A8ADDD9-33BA-487C-AF4D-A39AA1227D18}"/>
              </a:ext>
            </a:extLst>
          </p:cNvPr>
          <p:cNvSpPr/>
          <p:nvPr/>
        </p:nvSpPr>
        <p:spPr bwMode="auto">
          <a:xfrm>
            <a:off x="2171185" y="3580436"/>
            <a:ext cx="118106" cy="44420"/>
          </a:xfrm>
          <a:custGeom>
            <a:avLst/>
            <a:gdLst>
              <a:gd name="T0" fmla="*/ 449 w 489"/>
              <a:gd name="T1" fmla="*/ 183 h 183"/>
              <a:gd name="T2" fmla="*/ 18 w 489"/>
              <a:gd name="T3" fmla="*/ 183 h 183"/>
              <a:gd name="T4" fmla="*/ 0 w 489"/>
              <a:gd name="T5" fmla="*/ 176 h 183"/>
              <a:gd name="T6" fmla="*/ 28 w 489"/>
              <a:gd name="T7" fmla="*/ 8 h 183"/>
              <a:gd name="T8" fmla="*/ 48 w 489"/>
              <a:gd name="T9" fmla="*/ 0 h 183"/>
              <a:gd name="T10" fmla="*/ 471 w 489"/>
              <a:gd name="T11" fmla="*/ 0 h 183"/>
              <a:gd name="T12" fmla="*/ 489 w 489"/>
              <a:gd name="T13" fmla="*/ 8 h 183"/>
              <a:gd name="T14" fmla="*/ 469 w 489"/>
              <a:gd name="T15" fmla="*/ 176 h 183"/>
              <a:gd name="T16" fmla="*/ 449 w 489"/>
              <a:gd name="T1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9" h="183">
                <a:moveTo>
                  <a:pt x="449" y="183"/>
                </a:moveTo>
                <a:cubicBezTo>
                  <a:pt x="18" y="183"/>
                  <a:pt x="18" y="183"/>
                  <a:pt x="18" y="183"/>
                </a:cubicBezTo>
                <a:cubicBezTo>
                  <a:pt x="8" y="183"/>
                  <a:pt x="0" y="180"/>
                  <a:pt x="0" y="176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4"/>
                  <a:pt x="37" y="0"/>
                  <a:pt x="48" y="0"/>
                </a:cubicBezTo>
                <a:cubicBezTo>
                  <a:pt x="471" y="0"/>
                  <a:pt x="471" y="0"/>
                  <a:pt x="471" y="0"/>
                </a:cubicBezTo>
                <a:cubicBezTo>
                  <a:pt x="481" y="0"/>
                  <a:pt x="489" y="4"/>
                  <a:pt x="489" y="8"/>
                </a:cubicBezTo>
                <a:cubicBezTo>
                  <a:pt x="469" y="176"/>
                  <a:pt x="469" y="176"/>
                  <a:pt x="469" y="176"/>
                </a:cubicBezTo>
                <a:cubicBezTo>
                  <a:pt x="469" y="180"/>
                  <a:pt x="460" y="183"/>
                  <a:pt x="449" y="183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ïSḷïḋê">
            <a:extLst>
              <a:ext uri="{FF2B5EF4-FFF2-40B4-BE49-F238E27FC236}">
                <a16:creationId xmlns:a16="http://schemas.microsoft.com/office/drawing/2014/main" id="{833172A4-6582-4874-9FA1-E12CABBCA5DE}"/>
              </a:ext>
            </a:extLst>
          </p:cNvPr>
          <p:cNvSpPr/>
          <p:nvPr/>
        </p:nvSpPr>
        <p:spPr bwMode="auto">
          <a:xfrm>
            <a:off x="2306014" y="3580436"/>
            <a:ext cx="115493" cy="44420"/>
          </a:xfrm>
          <a:custGeom>
            <a:avLst/>
            <a:gdLst>
              <a:gd name="T0" fmla="*/ 449 w 479"/>
              <a:gd name="T1" fmla="*/ 183 h 183"/>
              <a:gd name="T2" fmla="*/ 19 w 479"/>
              <a:gd name="T3" fmla="*/ 183 h 183"/>
              <a:gd name="T4" fmla="*/ 0 w 479"/>
              <a:gd name="T5" fmla="*/ 176 h 183"/>
              <a:gd name="T6" fmla="*/ 18 w 479"/>
              <a:gd name="T7" fmla="*/ 8 h 183"/>
              <a:gd name="T8" fmla="*/ 38 w 479"/>
              <a:gd name="T9" fmla="*/ 0 h 183"/>
              <a:gd name="T10" fmla="*/ 460 w 479"/>
              <a:gd name="T11" fmla="*/ 0 h 183"/>
              <a:gd name="T12" fmla="*/ 479 w 479"/>
              <a:gd name="T13" fmla="*/ 8 h 183"/>
              <a:gd name="T14" fmla="*/ 469 w 479"/>
              <a:gd name="T15" fmla="*/ 176 h 183"/>
              <a:gd name="T16" fmla="*/ 449 w 479"/>
              <a:gd name="T1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9" h="183">
                <a:moveTo>
                  <a:pt x="449" y="183"/>
                </a:moveTo>
                <a:cubicBezTo>
                  <a:pt x="19" y="183"/>
                  <a:pt x="19" y="183"/>
                  <a:pt x="19" y="183"/>
                </a:cubicBezTo>
                <a:cubicBezTo>
                  <a:pt x="8" y="183"/>
                  <a:pt x="0" y="180"/>
                  <a:pt x="0" y="176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4"/>
                  <a:pt x="27" y="0"/>
                  <a:pt x="38" y="0"/>
                </a:cubicBezTo>
                <a:cubicBezTo>
                  <a:pt x="460" y="0"/>
                  <a:pt x="460" y="0"/>
                  <a:pt x="460" y="0"/>
                </a:cubicBezTo>
                <a:cubicBezTo>
                  <a:pt x="471" y="0"/>
                  <a:pt x="479" y="4"/>
                  <a:pt x="479" y="8"/>
                </a:cubicBezTo>
                <a:cubicBezTo>
                  <a:pt x="469" y="176"/>
                  <a:pt x="469" y="176"/>
                  <a:pt x="469" y="176"/>
                </a:cubicBezTo>
                <a:cubicBezTo>
                  <a:pt x="469" y="180"/>
                  <a:pt x="460" y="183"/>
                  <a:pt x="449" y="183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íṩ1ïďè">
            <a:extLst>
              <a:ext uri="{FF2B5EF4-FFF2-40B4-BE49-F238E27FC236}">
                <a16:creationId xmlns:a16="http://schemas.microsoft.com/office/drawing/2014/main" id="{77CF6DC5-D71F-44A0-80C9-5F82352EA29B}"/>
              </a:ext>
            </a:extLst>
          </p:cNvPr>
          <p:cNvSpPr/>
          <p:nvPr/>
        </p:nvSpPr>
        <p:spPr bwMode="auto">
          <a:xfrm>
            <a:off x="2440843" y="3580436"/>
            <a:ext cx="113403" cy="44420"/>
          </a:xfrm>
          <a:custGeom>
            <a:avLst/>
            <a:gdLst>
              <a:gd name="T0" fmla="*/ 450 w 469"/>
              <a:gd name="T1" fmla="*/ 183 h 183"/>
              <a:gd name="T2" fmla="*/ 19 w 469"/>
              <a:gd name="T3" fmla="*/ 183 h 183"/>
              <a:gd name="T4" fmla="*/ 0 w 469"/>
              <a:gd name="T5" fmla="*/ 176 h 183"/>
              <a:gd name="T6" fmla="*/ 8 w 469"/>
              <a:gd name="T7" fmla="*/ 8 h 183"/>
              <a:gd name="T8" fmla="*/ 28 w 469"/>
              <a:gd name="T9" fmla="*/ 0 h 183"/>
              <a:gd name="T10" fmla="*/ 450 w 469"/>
              <a:gd name="T11" fmla="*/ 0 h 183"/>
              <a:gd name="T12" fmla="*/ 469 w 469"/>
              <a:gd name="T13" fmla="*/ 8 h 183"/>
              <a:gd name="T14" fmla="*/ 469 w 469"/>
              <a:gd name="T15" fmla="*/ 176 h 183"/>
              <a:gd name="T16" fmla="*/ 450 w 469"/>
              <a:gd name="T1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9" h="183">
                <a:moveTo>
                  <a:pt x="450" y="183"/>
                </a:moveTo>
                <a:cubicBezTo>
                  <a:pt x="19" y="183"/>
                  <a:pt x="19" y="183"/>
                  <a:pt x="19" y="183"/>
                </a:cubicBezTo>
                <a:cubicBezTo>
                  <a:pt x="8" y="183"/>
                  <a:pt x="0" y="180"/>
                  <a:pt x="0" y="176"/>
                </a:cubicBezTo>
                <a:cubicBezTo>
                  <a:pt x="8" y="8"/>
                  <a:pt x="8" y="8"/>
                  <a:pt x="8" y="8"/>
                </a:cubicBezTo>
                <a:cubicBezTo>
                  <a:pt x="8" y="4"/>
                  <a:pt x="17" y="0"/>
                  <a:pt x="28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61" y="0"/>
                  <a:pt x="469" y="4"/>
                  <a:pt x="469" y="8"/>
                </a:cubicBezTo>
                <a:cubicBezTo>
                  <a:pt x="469" y="176"/>
                  <a:pt x="469" y="176"/>
                  <a:pt x="469" y="176"/>
                </a:cubicBezTo>
                <a:cubicBezTo>
                  <a:pt x="469" y="180"/>
                  <a:pt x="460" y="183"/>
                  <a:pt x="450" y="183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iš1iḋé">
            <a:extLst>
              <a:ext uri="{FF2B5EF4-FFF2-40B4-BE49-F238E27FC236}">
                <a16:creationId xmlns:a16="http://schemas.microsoft.com/office/drawing/2014/main" id="{891CA358-E5E9-4BCF-9F05-B0B8D4D15D14}"/>
              </a:ext>
            </a:extLst>
          </p:cNvPr>
          <p:cNvSpPr/>
          <p:nvPr/>
        </p:nvSpPr>
        <p:spPr bwMode="auto">
          <a:xfrm>
            <a:off x="2575672" y="3580436"/>
            <a:ext cx="113403" cy="44420"/>
          </a:xfrm>
          <a:custGeom>
            <a:avLst/>
            <a:gdLst>
              <a:gd name="T0" fmla="*/ 451 w 470"/>
              <a:gd name="T1" fmla="*/ 183 h 183"/>
              <a:gd name="T2" fmla="*/ 20 w 470"/>
              <a:gd name="T3" fmla="*/ 183 h 183"/>
              <a:gd name="T4" fmla="*/ 1 w 470"/>
              <a:gd name="T5" fmla="*/ 176 h 183"/>
              <a:gd name="T6" fmla="*/ 0 w 470"/>
              <a:gd name="T7" fmla="*/ 8 h 183"/>
              <a:gd name="T8" fmla="*/ 19 w 470"/>
              <a:gd name="T9" fmla="*/ 0 h 183"/>
              <a:gd name="T10" fmla="*/ 441 w 470"/>
              <a:gd name="T11" fmla="*/ 0 h 183"/>
              <a:gd name="T12" fmla="*/ 461 w 470"/>
              <a:gd name="T13" fmla="*/ 8 h 183"/>
              <a:gd name="T14" fmla="*/ 470 w 470"/>
              <a:gd name="T15" fmla="*/ 176 h 183"/>
              <a:gd name="T16" fmla="*/ 451 w 470"/>
              <a:gd name="T1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0" h="183">
                <a:moveTo>
                  <a:pt x="451" y="183"/>
                </a:moveTo>
                <a:cubicBezTo>
                  <a:pt x="20" y="183"/>
                  <a:pt x="20" y="183"/>
                  <a:pt x="20" y="183"/>
                </a:cubicBezTo>
                <a:cubicBezTo>
                  <a:pt x="9" y="183"/>
                  <a:pt x="1" y="180"/>
                  <a:pt x="1" y="17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8" y="0"/>
                  <a:pt x="19" y="0"/>
                </a:cubicBezTo>
                <a:cubicBezTo>
                  <a:pt x="441" y="0"/>
                  <a:pt x="441" y="0"/>
                  <a:pt x="441" y="0"/>
                </a:cubicBezTo>
                <a:cubicBezTo>
                  <a:pt x="452" y="0"/>
                  <a:pt x="460" y="4"/>
                  <a:pt x="461" y="8"/>
                </a:cubicBezTo>
                <a:cubicBezTo>
                  <a:pt x="470" y="176"/>
                  <a:pt x="470" y="176"/>
                  <a:pt x="470" y="176"/>
                </a:cubicBezTo>
                <a:cubicBezTo>
                  <a:pt x="470" y="180"/>
                  <a:pt x="462" y="183"/>
                  <a:pt x="451" y="183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išlíḑè">
            <a:extLst>
              <a:ext uri="{FF2B5EF4-FFF2-40B4-BE49-F238E27FC236}">
                <a16:creationId xmlns:a16="http://schemas.microsoft.com/office/drawing/2014/main" id="{4D84179B-32B8-4F17-9F8C-498853C96E4D}"/>
              </a:ext>
            </a:extLst>
          </p:cNvPr>
          <p:cNvSpPr/>
          <p:nvPr/>
        </p:nvSpPr>
        <p:spPr bwMode="auto">
          <a:xfrm>
            <a:off x="2708411" y="3580436"/>
            <a:ext cx="115493" cy="44420"/>
          </a:xfrm>
          <a:custGeom>
            <a:avLst/>
            <a:gdLst>
              <a:gd name="T0" fmla="*/ 461 w 480"/>
              <a:gd name="T1" fmla="*/ 183 h 183"/>
              <a:gd name="T2" fmla="*/ 30 w 480"/>
              <a:gd name="T3" fmla="*/ 183 h 183"/>
              <a:gd name="T4" fmla="*/ 11 w 480"/>
              <a:gd name="T5" fmla="*/ 176 h 183"/>
              <a:gd name="T6" fmla="*/ 0 w 480"/>
              <a:gd name="T7" fmla="*/ 8 h 183"/>
              <a:gd name="T8" fmla="*/ 18 w 480"/>
              <a:gd name="T9" fmla="*/ 0 h 183"/>
              <a:gd name="T10" fmla="*/ 441 w 480"/>
              <a:gd name="T11" fmla="*/ 0 h 183"/>
              <a:gd name="T12" fmla="*/ 461 w 480"/>
              <a:gd name="T13" fmla="*/ 8 h 183"/>
              <a:gd name="T14" fmla="*/ 480 w 480"/>
              <a:gd name="T15" fmla="*/ 176 h 183"/>
              <a:gd name="T16" fmla="*/ 461 w 480"/>
              <a:gd name="T1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0" h="183">
                <a:moveTo>
                  <a:pt x="461" y="183"/>
                </a:moveTo>
                <a:cubicBezTo>
                  <a:pt x="30" y="183"/>
                  <a:pt x="30" y="183"/>
                  <a:pt x="30" y="183"/>
                </a:cubicBezTo>
                <a:cubicBezTo>
                  <a:pt x="20" y="183"/>
                  <a:pt x="11" y="180"/>
                  <a:pt x="11" y="17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8" y="0"/>
                  <a:pt x="18" y="0"/>
                </a:cubicBezTo>
                <a:cubicBezTo>
                  <a:pt x="441" y="0"/>
                  <a:pt x="441" y="0"/>
                  <a:pt x="441" y="0"/>
                </a:cubicBezTo>
                <a:cubicBezTo>
                  <a:pt x="452" y="0"/>
                  <a:pt x="461" y="4"/>
                  <a:pt x="461" y="8"/>
                </a:cubicBezTo>
                <a:cubicBezTo>
                  <a:pt x="480" y="176"/>
                  <a:pt x="480" y="176"/>
                  <a:pt x="480" y="176"/>
                </a:cubicBezTo>
                <a:cubicBezTo>
                  <a:pt x="480" y="180"/>
                  <a:pt x="472" y="183"/>
                  <a:pt x="461" y="183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îṧḻîḋê">
            <a:extLst>
              <a:ext uri="{FF2B5EF4-FFF2-40B4-BE49-F238E27FC236}">
                <a16:creationId xmlns:a16="http://schemas.microsoft.com/office/drawing/2014/main" id="{805F0ADB-AE5B-48B3-89CA-28F8288CC0F3}"/>
              </a:ext>
            </a:extLst>
          </p:cNvPr>
          <p:cNvSpPr/>
          <p:nvPr/>
        </p:nvSpPr>
        <p:spPr bwMode="auto">
          <a:xfrm>
            <a:off x="2840627" y="3580436"/>
            <a:ext cx="118106" cy="44420"/>
          </a:xfrm>
          <a:custGeom>
            <a:avLst/>
            <a:gdLst>
              <a:gd name="T0" fmla="*/ 471 w 490"/>
              <a:gd name="T1" fmla="*/ 183 h 183"/>
              <a:gd name="T2" fmla="*/ 41 w 490"/>
              <a:gd name="T3" fmla="*/ 183 h 183"/>
              <a:gd name="T4" fmla="*/ 20 w 490"/>
              <a:gd name="T5" fmla="*/ 176 h 183"/>
              <a:gd name="T6" fmla="*/ 0 w 490"/>
              <a:gd name="T7" fmla="*/ 8 h 183"/>
              <a:gd name="T8" fmla="*/ 18 w 490"/>
              <a:gd name="T9" fmla="*/ 0 h 183"/>
              <a:gd name="T10" fmla="*/ 441 w 490"/>
              <a:gd name="T11" fmla="*/ 0 h 183"/>
              <a:gd name="T12" fmla="*/ 461 w 490"/>
              <a:gd name="T13" fmla="*/ 8 h 183"/>
              <a:gd name="T14" fmla="*/ 489 w 490"/>
              <a:gd name="T15" fmla="*/ 176 h 183"/>
              <a:gd name="T16" fmla="*/ 471 w 490"/>
              <a:gd name="T1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0" h="183">
                <a:moveTo>
                  <a:pt x="471" y="183"/>
                </a:moveTo>
                <a:cubicBezTo>
                  <a:pt x="41" y="183"/>
                  <a:pt x="41" y="183"/>
                  <a:pt x="41" y="183"/>
                </a:cubicBezTo>
                <a:cubicBezTo>
                  <a:pt x="30" y="183"/>
                  <a:pt x="21" y="180"/>
                  <a:pt x="20" y="17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8" y="0"/>
                  <a:pt x="18" y="0"/>
                </a:cubicBezTo>
                <a:cubicBezTo>
                  <a:pt x="441" y="0"/>
                  <a:pt x="441" y="0"/>
                  <a:pt x="441" y="0"/>
                </a:cubicBezTo>
                <a:cubicBezTo>
                  <a:pt x="452" y="0"/>
                  <a:pt x="461" y="4"/>
                  <a:pt x="461" y="8"/>
                </a:cubicBezTo>
                <a:cubicBezTo>
                  <a:pt x="489" y="176"/>
                  <a:pt x="489" y="176"/>
                  <a:pt x="489" y="176"/>
                </a:cubicBezTo>
                <a:cubicBezTo>
                  <a:pt x="490" y="180"/>
                  <a:pt x="482" y="183"/>
                  <a:pt x="471" y="183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îṥḷiḋè">
            <a:extLst>
              <a:ext uri="{FF2B5EF4-FFF2-40B4-BE49-F238E27FC236}">
                <a16:creationId xmlns:a16="http://schemas.microsoft.com/office/drawing/2014/main" id="{D2CE8E84-366A-4D64-AAE4-90D571ACC56F}"/>
              </a:ext>
            </a:extLst>
          </p:cNvPr>
          <p:cNvSpPr/>
          <p:nvPr/>
        </p:nvSpPr>
        <p:spPr bwMode="auto">
          <a:xfrm>
            <a:off x="2973366" y="3580436"/>
            <a:ext cx="120719" cy="44420"/>
          </a:xfrm>
          <a:custGeom>
            <a:avLst/>
            <a:gdLst>
              <a:gd name="T0" fmla="*/ 482 w 500"/>
              <a:gd name="T1" fmla="*/ 183 h 183"/>
              <a:gd name="T2" fmla="*/ 51 w 500"/>
              <a:gd name="T3" fmla="*/ 183 h 183"/>
              <a:gd name="T4" fmla="*/ 30 w 500"/>
              <a:gd name="T5" fmla="*/ 176 h 183"/>
              <a:gd name="T6" fmla="*/ 1 w 500"/>
              <a:gd name="T7" fmla="*/ 8 h 183"/>
              <a:gd name="T8" fmla="*/ 18 w 500"/>
              <a:gd name="T9" fmla="*/ 0 h 183"/>
              <a:gd name="T10" fmla="*/ 441 w 500"/>
              <a:gd name="T11" fmla="*/ 0 h 183"/>
              <a:gd name="T12" fmla="*/ 462 w 500"/>
              <a:gd name="T13" fmla="*/ 8 h 183"/>
              <a:gd name="T14" fmla="*/ 499 w 500"/>
              <a:gd name="T15" fmla="*/ 176 h 183"/>
              <a:gd name="T16" fmla="*/ 482 w 500"/>
              <a:gd name="T1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0" h="183">
                <a:moveTo>
                  <a:pt x="482" y="183"/>
                </a:moveTo>
                <a:cubicBezTo>
                  <a:pt x="51" y="183"/>
                  <a:pt x="51" y="183"/>
                  <a:pt x="51" y="183"/>
                </a:cubicBezTo>
                <a:cubicBezTo>
                  <a:pt x="40" y="183"/>
                  <a:pt x="31" y="180"/>
                  <a:pt x="30" y="176"/>
                </a:cubicBezTo>
                <a:cubicBezTo>
                  <a:pt x="1" y="8"/>
                  <a:pt x="1" y="8"/>
                  <a:pt x="1" y="8"/>
                </a:cubicBezTo>
                <a:cubicBezTo>
                  <a:pt x="0" y="4"/>
                  <a:pt x="8" y="0"/>
                  <a:pt x="18" y="0"/>
                </a:cubicBezTo>
                <a:cubicBezTo>
                  <a:pt x="441" y="0"/>
                  <a:pt x="441" y="0"/>
                  <a:pt x="441" y="0"/>
                </a:cubicBezTo>
                <a:cubicBezTo>
                  <a:pt x="451" y="0"/>
                  <a:pt x="461" y="4"/>
                  <a:pt x="462" y="8"/>
                </a:cubicBezTo>
                <a:cubicBezTo>
                  <a:pt x="499" y="176"/>
                  <a:pt x="499" y="176"/>
                  <a:pt x="499" y="176"/>
                </a:cubicBezTo>
                <a:cubicBezTo>
                  <a:pt x="500" y="180"/>
                  <a:pt x="492" y="183"/>
                  <a:pt x="482" y="183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ïSlíḋé">
            <a:extLst>
              <a:ext uri="{FF2B5EF4-FFF2-40B4-BE49-F238E27FC236}">
                <a16:creationId xmlns:a16="http://schemas.microsoft.com/office/drawing/2014/main" id="{0DEECC0D-EE14-41C3-B671-05ED67849CCE}"/>
              </a:ext>
            </a:extLst>
          </p:cNvPr>
          <p:cNvSpPr/>
          <p:nvPr/>
        </p:nvSpPr>
        <p:spPr bwMode="auto">
          <a:xfrm>
            <a:off x="3154183" y="3657780"/>
            <a:ext cx="123332" cy="27175"/>
          </a:xfrm>
          <a:custGeom>
            <a:avLst/>
            <a:gdLst>
              <a:gd name="T0" fmla="*/ 438 w 511"/>
              <a:gd name="T1" fmla="*/ 112 h 112"/>
              <a:gd name="T2" fmla="*/ 102 w 511"/>
              <a:gd name="T3" fmla="*/ 112 h 112"/>
              <a:gd name="T4" fmla="*/ 17 w 511"/>
              <a:gd name="T5" fmla="*/ 81 h 112"/>
              <a:gd name="T6" fmla="*/ 4 w 511"/>
              <a:gd name="T7" fmla="*/ 30 h 112"/>
              <a:gd name="T8" fmla="*/ 73 w 511"/>
              <a:gd name="T9" fmla="*/ 0 h 112"/>
              <a:gd name="T10" fmla="*/ 405 w 511"/>
              <a:gd name="T11" fmla="*/ 0 h 112"/>
              <a:gd name="T12" fmla="*/ 491 w 511"/>
              <a:gd name="T13" fmla="*/ 30 h 112"/>
              <a:gd name="T14" fmla="*/ 506 w 511"/>
              <a:gd name="T15" fmla="*/ 81 h 112"/>
              <a:gd name="T16" fmla="*/ 438 w 511"/>
              <a:gd name="T1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1" h="112">
                <a:moveTo>
                  <a:pt x="438" y="112"/>
                </a:moveTo>
                <a:cubicBezTo>
                  <a:pt x="102" y="112"/>
                  <a:pt x="102" y="112"/>
                  <a:pt x="102" y="112"/>
                </a:cubicBezTo>
                <a:cubicBezTo>
                  <a:pt x="59" y="112"/>
                  <a:pt x="21" y="98"/>
                  <a:pt x="17" y="81"/>
                </a:cubicBezTo>
                <a:cubicBezTo>
                  <a:pt x="4" y="30"/>
                  <a:pt x="4" y="30"/>
                  <a:pt x="4" y="30"/>
                </a:cubicBezTo>
                <a:cubicBezTo>
                  <a:pt x="0" y="13"/>
                  <a:pt x="31" y="0"/>
                  <a:pt x="73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447" y="0"/>
                  <a:pt x="486" y="13"/>
                  <a:pt x="491" y="30"/>
                </a:cubicBezTo>
                <a:cubicBezTo>
                  <a:pt x="506" y="81"/>
                  <a:pt x="506" y="81"/>
                  <a:pt x="506" y="81"/>
                </a:cubicBezTo>
                <a:cubicBezTo>
                  <a:pt x="511" y="98"/>
                  <a:pt x="480" y="112"/>
                  <a:pt x="438" y="112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íṣļíḍe">
            <a:extLst>
              <a:ext uri="{FF2B5EF4-FFF2-40B4-BE49-F238E27FC236}">
                <a16:creationId xmlns:a16="http://schemas.microsoft.com/office/drawing/2014/main" id="{858D2331-4CAF-4D39-B0B2-AB88646B2A7B}"/>
              </a:ext>
            </a:extLst>
          </p:cNvPr>
          <p:cNvSpPr/>
          <p:nvPr/>
        </p:nvSpPr>
        <p:spPr bwMode="auto">
          <a:xfrm>
            <a:off x="3291625" y="3657780"/>
            <a:ext cx="124377" cy="27175"/>
          </a:xfrm>
          <a:custGeom>
            <a:avLst/>
            <a:gdLst>
              <a:gd name="T0" fmla="*/ 443 w 515"/>
              <a:gd name="T1" fmla="*/ 112 h 112"/>
              <a:gd name="T2" fmla="*/ 107 w 515"/>
              <a:gd name="T3" fmla="*/ 112 h 112"/>
              <a:gd name="T4" fmla="*/ 20 w 515"/>
              <a:gd name="T5" fmla="*/ 81 h 112"/>
              <a:gd name="T6" fmla="*/ 5 w 515"/>
              <a:gd name="T7" fmla="*/ 30 h 112"/>
              <a:gd name="T8" fmla="*/ 72 w 515"/>
              <a:gd name="T9" fmla="*/ 0 h 112"/>
              <a:gd name="T10" fmla="*/ 404 w 515"/>
              <a:gd name="T11" fmla="*/ 0 h 112"/>
              <a:gd name="T12" fmla="*/ 491 w 515"/>
              <a:gd name="T13" fmla="*/ 30 h 112"/>
              <a:gd name="T14" fmla="*/ 509 w 515"/>
              <a:gd name="T15" fmla="*/ 81 h 112"/>
              <a:gd name="T16" fmla="*/ 443 w 515"/>
              <a:gd name="T1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5" h="112">
                <a:moveTo>
                  <a:pt x="443" y="112"/>
                </a:moveTo>
                <a:cubicBezTo>
                  <a:pt x="107" y="112"/>
                  <a:pt x="107" y="112"/>
                  <a:pt x="107" y="112"/>
                </a:cubicBezTo>
                <a:cubicBezTo>
                  <a:pt x="64" y="112"/>
                  <a:pt x="25" y="98"/>
                  <a:pt x="20" y="81"/>
                </a:cubicBezTo>
                <a:cubicBezTo>
                  <a:pt x="5" y="30"/>
                  <a:pt x="5" y="30"/>
                  <a:pt x="5" y="30"/>
                </a:cubicBezTo>
                <a:cubicBezTo>
                  <a:pt x="0" y="13"/>
                  <a:pt x="30" y="0"/>
                  <a:pt x="72" y="0"/>
                </a:cubicBezTo>
                <a:cubicBezTo>
                  <a:pt x="404" y="0"/>
                  <a:pt x="404" y="0"/>
                  <a:pt x="404" y="0"/>
                </a:cubicBezTo>
                <a:cubicBezTo>
                  <a:pt x="446" y="0"/>
                  <a:pt x="485" y="13"/>
                  <a:pt x="491" y="30"/>
                </a:cubicBezTo>
                <a:cubicBezTo>
                  <a:pt x="509" y="81"/>
                  <a:pt x="509" y="81"/>
                  <a:pt x="509" y="81"/>
                </a:cubicBezTo>
                <a:cubicBezTo>
                  <a:pt x="515" y="98"/>
                  <a:pt x="485" y="112"/>
                  <a:pt x="443" y="112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iŝļïďé">
            <a:extLst>
              <a:ext uri="{FF2B5EF4-FFF2-40B4-BE49-F238E27FC236}">
                <a16:creationId xmlns:a16="http://schemas.microsoft.com/office/drawing/2014/main" id="{D8D0C8FA-A2A7-462D-8AFB-45BA1924F96A}"/>
              </a:ext>
            </a:extLst>
          </p:cNvPr>
          <p:cNvSpPr/>
          <p:nvPr/>
        </p:nvSpPr>
        <p:spPr bwMode="auto">
          <a:xfrm>
            <a:off x="3282741" y="3627992"/>
            <a:ext cx="122809" cy="26130"/>
          </a:xfrm>
          <a:custGeom>
            <a:avLst/>
            <a:gdLst>
              <a:gd name="T0" fmla="*/ 437 w 509"/>
              <a:gd name="T1" fmla="*/ 110 h 110"/>
              <a:gd name="T2" fmla="*/ 106 w 509"/>
              <a:gd name="T3" fmla="*/ 110 h 110"/>
              <a:gd name="T4" fmla="*/ 20 w 509"/>
              <a:gd name="T5" fmla="*/ 80 h 110"/>
              <a:gd name="T6" fmla="*/ 5 w 509"/>
              <a:gd name="T7" fmla="*/ 30 h 110"/>
              <a:gd name="T8" fmla="*/ 72 w 509"/>
              <a:gd name="T9" fmla="*/ 0 h 110"/>
              <a:gd name="T10" fmla="*/ 400 w 509"/>
              <a:gd name="T11" fmla="*/ 0 h 110"/>
              <a:gd name="T12" fmla="*/ 486 w 509"/>
              <a:gd name="T13" fmla="*/ 30 h 110"/>
              <a:gd name="T14" fmla="*/ 503 w 509"/>
              <a:gd name="T15" fmla="*/ 80 h 110"/>
              <a:gd name="T16" fmla="*/ 437 w 509"/>
              <a:gd name="T17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110">
                <a:moveTo>
                  <a:pt x="437" y="110"/>
                </a:moveTo>
                <a:cubicBezTo>
                  <a:pt x="106" y="110"/>
                  <a:pt x="106" y="110"/>
                  <a:pt x="106" y="110"/>
                </a:cubicBezTo>
                <a:cubicBezTo>
                  <a:pt x="64" y="110"/>
                  <a:pt x="25" y="96"/>
                  <a:pt x="20" y="80"/>
                </a:cubicBezTo>
                <a:cubicBezTo>
                  <a:pt x="5" y="30"/>
                  <a:pt x="5" y="30"/>
                  <a:pt x="5" y="30"/>
                </a:cubicBezTo>
                <a:cubicBezTo>
                  <a:pt x="0" y="14"/>
                  <a:pt x="30" y="0"/>
                  <a:pt x="72" y="0"/>
                </a:cubicBezTo>
                <a:cubicBezTo>
                  <a:pt x="400" y="0"/>
                  <a:pt x="400" y="0"/>
                  <a:pt x="400" y="0"/>
                </a:cubicBezTo>
                <a:cubicBezTo>
                  <a:pt x="441" y="0"/>
                  <a:pt x="480" y="14"/>
                  <a:pt x="486" y="30"/>
                </a:cubicBezTo>
                <a:cubicBezTo>
                  <a:pt x="503" y="80"/>
                  <a:pt x="503" y="80"/>
                  <a:pt x="503" y="80"/>
                </a:cubicBezTo>
                <a:cubicBezTo>
                  <a:pt x="509" y="96"/>
                  <a:pt x="480" y="110"/>
                  <a:pt x="437" y="110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íṥľídé">
            <a:extLst>
              <a:ext uri="{FF2B5EF4-FFF2-40B4-BE49-F238E27FC236}">
                <a16:creationId xmlns:a16="http://schemas.microsoft.com/office/drawing/2014/main" id="{729A5BDE-EDA7-455A-AFB6-C53D84061B60}"/>
              </a:ext>
            </a:extLst>
          </p:cNvPr>
          <p:cNvSpPr/>
          <p:nvPr/>
        </p:nvSpPr>
        <p:spPr bwMode="auto">
          <a:xfrm>
            <a:off x="3429067" y="3657780"/>
            <a:ext cx="125422" cy="27175"/>
          </a:xfrm>
          <a:custGeom>
            <a:avLst/>
            <a:gdLst>
              <a:gd name="T0" fmla="*/ 449 w 520"/>
              <a:gd name="T1" fmla="*/ 112 h 112"/>
              <a:gd name="T2" fmla="*/ 113 w 520"/>
              <a:gd name="T3" fmla="*/ 112 h 112"/>
              <a:gd name="T4" fmla="*/ 25 w 520"/>
              <a:gd name="T5" fmla="*/ 81 h 112"/>
              <a:gd name="T6" fmla="*/ 6 w 520"/>
              <a:gd name="T7" fmla="*/ 30 h 112"/>
              <a:gd name="T8" fmla="*/ 72 w 520"/>
              <a:gd name="T9" fmla="*/ 0 h 112"/>
              <a:gd name="T10" fmla="*/ 404 w 520"/>
              <a:gd name="T11" fmla="*/ 0 h 112"/>
              <a:gd name="T12" fmla="*/ 493 w 520"/>
              <a:gd name="T13" fmla="*/ 30 h 112"/>
              <a:gd name="T14" fmla="*/ 513 w 520"/>
              <a:gd name="T15" fmla="*/ 81 h 112"/>
              <a:gd name="T16" fmla="*/ 449 w 520"/>
              <a:gd name="T1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0" h="112">
                <a:moveTo>
                  <a:pt x="449" y="112"/>
                </a:moveTo>
                <a:cubicBezTo>
                  <a:pt x="113" y="112"/>
                  <a:pt x="113" y="112"/>
                  <a:pt x="113" y="112"/>
                </a:cubicBezTo>
                <a:cubicBezTo>
                  <a:pt x="70" y="112"/>
                  <a:pt x="31" y="98"/>
                  <a:pt x="25" y="81"/>
                </a:cubicBezTo>
                <a:cubicBezTo>
                  <a:pt x="6" y="30"/>
                  <a:pt x="6" y="30"/>
                  <a:pt x="6" y="30"/>
                </a:cubicBezTo>
                <a:cubicBezTo>
                  <a:pt x="0" y="13"/>
                  <a:pt x="30" y="0"/>
                  <a:pt x="72" y="0"/>
                </a:cubicBezTo>
                <a:cubicBezTo>
                  <a:pt x="404" y="0"/>
                  <a:pt x="404" y="0"/>
                  <a:pt x="404" y="0"/>
                </a:cubicBezTo>
                <a:cubicBezTo>
                  <a:pt x="446" y="0"/>
                  <a:pt x="486" y="13"/>
                  <a:pt x="493" y="30"/>
                </a:cubicBezTo>
                <a:cubicBezTo>
                  <a:pt x="513" y="81"/>
                  <a:pt x="513" y="81"/>
                  <a:pt x="513" y="81"/>
                </a:cubicBezTo>
                <a:cubicBezTo>
                  <a:pt x="520" y="98"/>
                  <a:pt x="491" y="112"/>
                  <a:pt x="449" y="112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iŝlídè">
            <a:extLst>
              <a:ext uri="{FF2B5EF4-FFF2-40B4-BE49-F238E27FC236}">
                <a16:creationId xmlns:a16="http://schemas.microsoft.com/office/drawing/2014/main" id="{FCAC5215-A147-4FE5-A6CA-9BE5D018329E}"/>
              </a:ext>
            </a:extLst>
          </p:cNvPr>
          <p:cNvSpPr/>
          <p:nvPr/>
        </p:nvSpPr>
        <p:spPr bwMode="auto">
          <a:xfrm>
            <a:off x="1979393" y="3531835"/>
            <a:ext cx="119151" cy="41807"/>
          </a:xfrm>
          <a:custGeom>
            <a:avLst/>
            <a:gdLst>
              <a:gd name="T0" fmla="*/ 440 w 493"/>
              <a:gd name="T1" fmla="*/ 175 h 175"/>
              <a:gd name="T2" fmla="*/ 18 w 493"/>
              <a:gd name="T3" fmla="*/ 175 h 175"/>
              <a:gd name="T4" fmla="*/ 1 w 493"/>
              <a:gd name="T5" fmla="*/ 168 h 175"/>
              <a:gd name="T6" fmla="*/ 41 w 493"/>
              <a:gd name="T7" fmla="*/ 7 h 175"/>
              <a:gd name="T8" fmla="*/ 61 w 493"/>
              <a:gd name="T9" fmla="*/ 0 h 175"/>
              <a:gd name="T10" fmla="*/ 475 w 493"/>
              <a:gd name="T11" fmla="*/ 0 h 175"/>
              <a:gd name="T12" fmla="*/ 492 w 493"/>
              <a:gd name="T13" fmla="*/ 7 h 175"/>
              <a:gd name="T14" fmla="*/ 460 w 493"/>
              <a:gd name="T15" fmla="*/ 168 h 175"/>
              <a:gd name="T16" fmla="*/ 440 w 493"/>
              <a:gd name="T1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3" h="175">
                <a:moveTo>
                  <a:pt x="440" y="175"/>
                </a:moveTo>
                <a:cubicBezTo>
                  <a:pt x="18" y="175"/>
                  <a:pt x="18" y="175"/>
                  <a:pt x="18" y="175"/>
                </a:cubicBezTo>
                <a:cubicBezTo>
                  <a:pt x="8" y="175"/>
                  <a:pt x="0" y="172"/>
                  <a:pt x="1" y="168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3"/>
                  <a:pt x="51" y="0"/>
                  <a:pt x="61" y="0"/>
                </a:cubicBezTo>
                <a:cubicBezTo>
                  <a:pt x="475" y="0"/>
                  <a:pt x="475" y="0"/>
                  <a:pt x="475" y="0"/>
                </a:cubicBezTo>
                <a:cubicBezTo>
                  <a:pt x="486" y="0"/>
                  <a:pt x="493" y="3"/>
                  <a:pt x="492" y="7"/>
                </a:cubicBezTo>
                <a:cubicBezTo>
                  <a:pt x="460" y="168"/>
                  <a:pt x="460" y="168"/>
                  <a:pt x="460" y="168"/>
                </a:cubicBezTo>
                <a:cubicBezTo>
                  <a:pt x="459" y="172"/>
                  <a:pt x="450" y="175"/>
                  <a:pt x="440" y="17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îSḷïḋè">
            <a:extLst>
              <a:ext uri="{FF2B5EF4-FFF2-40B4-BE49-F238E27FC236}">
                <a16:creationId xmlns:a16="http://schemas.microsoft.com/office/drawing/2014/main" id="{52B0FDB1-0BD4-4F93-A719-4E4092259D9A}"/>
              </a:ext>
            </a:extLst>
          </p:cNvPr>
          <p:cNvSpPr/>
          <p:nvPr/>
        </p:nvSpPr>
        <p:spPr bwMode="auto">
          <a:xfrm>
            <a:off x="2112654" y="3531835"/>
            <a:ext cx="117061" cy="41807"/>
          </a:xfrm>
          <a:custGeom>
            <a:avLst/>
            <a:gdLst>
              <a:gd name="T0" fmla="*/ 440 w 484"/>
              <a:gd name="T1" fmla="*/ 175 h 175"/>
              <a:gd name="T2" fmla="*/ 19 w 484"/>
              <a:gd name="T3" fmla="*/ 175 h 175"/>
              <a:gd name="T4" fmla="*/ 1 w 484"/>
              <a:gd name="T5" fmla="*/ 168 h 175"/>
              <a:gd name="T6" fmla="*/ 32 w 484"/>
              <a:gd name="T7" fmla="*/ 7 h 175"/>
              <a:gd name="T8" fmla="*/ 52 w 484"/>
              <a:gd name="T9" fmla="*/ 0 h 175"/>
              <a:gd name="T10" fmla="*/ 466 w 484"/>
              <a:gd name="T11" fmla="*/ 0 h 175"/>
              <a:gd name="T12" fmla="*/ 483 w 484"/>
              <a:gd name="T13" fmla="*/ 7 h 175"/>
              <a:gd name="T14" fmla="*/ 460 w 484"/>
              <a:gd name="T15" fmla="*/ 168 h 175"/>
              <a:gd name="T16" fmla="*/ 440 w 484"/>
              <a:gd name="T1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" h="175">
                <a:moveTo>
                  <a:pt x="440" y="175"/>
                </a:moveTo>
                <a:cubicBezTo>
                  <a:pt x="19" y="175"/>
                  <a:pt x="19" y="175"/>
                  <a:pt x="19" y="175"/>
                </a:cubicBezTo>
                <a:cubicBezTo>
                  <a:pt x="8" y="175"/>
                  <a:pt x="0" y="172"/>
                  <a:pt x="1" y="168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3"/>
                  <a:pt x="41" y="0"/>
                  <a:pt x="52" y="0"/>
                </a:cubicBezTo>
                <a:cubicBezTo>
                  <a:pt x="466" y="0"/>
                  <a:pt x="466" y="0"/>
                  <a:pt x="466" y="0"/>
                </a:cubicBezTo>
                <a:cubicBezTo>
                  <a:pt x="476" y="0"/>
                  <a:pt x="484" y="3"/>
                  <a:pt x="483" y="7"/>
                </a:cubicBezTo>
                <a:cubicBezTo>
                  <a:pt x="460" y="168"/>
                  <a:pt x="460" y="168"/>
                  <a:pt x="460" y="168"/>
                </a:cubicBezTo>
                <a:cubicBezTo>
                  <a:pt x="459" y="172"/>
                  <a:pt x="450" y="175"/>
                  <a:pt x="440" y="17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íṧļîdê">
            <a:extLst>
              <a:ext uri="{FF2B5EF4-FFF2-40B4-BE49-F238E27FC236}">
                <a16:creationId xmlns:a16="http://schemas.microsoft.com/office/drawing/2014/main" id="{20963880-C9EC-4C7A-8BE0-6AD082D8547B}"/>
              </a:ext>
            </a:extLst>
          </p:cNvPr>
          <p:cNvSpPr/>
          <p:nvPr/>
        </p:nvSpPr>
        <p:spPr bwMode="auto">
          <a:xfrm>
            <a:off x="2245916" y="3531835"/>
            <a:ext cx="114448" cy="41807"/>
          </a:xfrm>
          <a:custGeom>
            <a:avLst/>
            <a:gdLst>
              <a:gd name="T0" fmla="*/ 440 w 474"/>
              <a:gd name="T1" fmla="*/ 175 h 175"/>
              <a:gd name="T2" fmla="*/ 19 w 474"/>
              <a:gd name="T3" fmla="*/ 175 h 175"/>
              <a:gd name="T4" fmla="*/ 1 w 474"/>
              <a:gd name="T5" fmla="*/ 168 h 175"/>
              <a:gd name="T6" fmla="*/ 22 w 474"/>
              <a:gd name="T7" fmla="*/ 7 h 175"/>
              <a:gd name="T8" fmla="*/ 42 w 474"/>
              <a:gd name="T9" fmla="*/ 0 h 175"/>
              <a:gd name="T10" fmla="*/ 456 w 474"/>
              <a:gd name="T11" fmla="*/ 0 h 175"/>
              <a:gd name="T12" fmla="*/ 474 w 474"/>
              <a:gd name="T13" fmla="*/ 7 h 175"/>
              <a:gd name="T14" fmla="*/ 460 w 474"/>
              <a:gd name="T15" fmla="*/ 168 h 175"/>
              <a:gd name="T16" fmla="*/ 440 w 474"/>
              <a:gd name="T1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4" h="175">
                <a:moveTo>
                  <a:pt x="440" y="175"/>
                </a:moveTo>
                <a:cubicBezTo>
                  <a:pt x="19" y="175"/>
                  <a:pt x="19" y="175"/>
                  <a:pt x="19" y="175"/>
                </a:cubicBezTo>
                <a:cubicBezTo>
                  <a:pt x="8" y="175"/>
                  <a:pt x="0" y="172"/>
                  <a:pt x="1" y="168"/>
                </a:cubicBezTo>
                <a:cubicBezTo>
                  <a:pt x="22" y="7"/>
                  <a:pt x="22" y="7"/>
                  <a:pt x="22" y="7"/>
                </a:cubicBezTo>
                <a:cubicBezTo>
                  <a:pt x="23" y="3"/>
                  <a:pt x="32" y="0"/>
                  <a:pt x="42" y="0"/>
                </a:cubicBezTo>
                <a:cubicBezTo>
                  <a:pt x="456" y="0"/>
                  <a:pt x="456" y="0"/>
                  <a:pt x="456" y="0"/>
                </a:cubicBezTo>
                <a:cubicBezTo>
                  <a:pt x="466" y="0"/>
                  <a:pt x="474" y="3"/>
                  <a:pt x="474" y="7"/>
                </a:cubicBezTo>
                <a:cubicBezTo>
                  <a:pt x="460" y="168"/>
                  <a:pt x="460" y="168"/>
                  <a:pt x="460" y="168"/>
                </a:cubicBezTo>
                <a:cubicBezTo>
                  <a:pt x="460" y="172"/>
                  <a:pt x="451" y="175"/>
                  <a:pt x="440" y="17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ïśľïḑé">
            <a:extLst>
              <a:ext uri="{FF2B5EF4-FFF2-40B4-BE49-F238E27FC236}">
                <a16:creationId xmlns:a16="http://schemas.microsoft.com/office/drawing/2014/main" id="{1266C2B9-B730-40F1-A8FD-2B04CE4327A1}"/>
              </a:ext>
            </a:extLst>
          </p:cNvPr>
          <p:cNvSpPr/>
          <p:nvPr/>
        </p:nvSpPr>
        <p:spPr bwMode="auto">
          <a:xfrm>
            <a:off x="2378654" y="3531835"/>
            <a:ext cx="111835" cy="41807"/>
          </a:xfrm>
          <a:custGeom>
            <a:avLst/>
            <a:gdLst>
              <a:gd name="T0" fmla="*/ 440 w 464"/>
              <a:gd name="T1" fmla="*/ 175 h 175"/>
              <a:gd name="T2" fmla="*/ 19 w 464"/>
              <a:gd name="T3" fmla="*/ 175 h 175"/>
              <a:gd name="T4" fmla="*/ 0 w 464"/>
              <a:gd name="T5" fmla="*/ 168 h 175"/>
              <a:gd name="T6" fmla="*/ 13 w 464"/>
              <a:gd name="T7" fmla="*/ 7 h 175"/>
              <a:gd name="T8" fmla="*/ 32 w 464"/>
              <a:gd name="T9" fmla="*/ 0 h 175"/>
              <a:gd name="T10" fmla="*/ 446 w 464"/>
              <a:gd name="T11" fmla="*/ 0 h 175"/>
              <a:gd name="T12" fmla="*/ 464 w 464"/>
              <a:gd name="T13" fmla="*/ 7 h 175"/>
              <a:gd name="T14" fmla="*/ 460 w 464"/>
              <a:gd name="T15" fmla="*/ 168 h 175"/>
              <a:gd name="T16" fmla="*/ 440 w 464"/>
              <a:gd name="T1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4" h="175">
                <a:moveTo>
                  <a:pt x="440" y="175"/>
                </a:moveTo>
                <a:cubicBezTo>
                  <a:pt x="19" y="175"/>
                  <a:pt x="19" y="175"/>
                  <a:pt x="19" y="175"/>
                </a:cubicBezTo>
                <a:cubicBezTo>
                  <a:pt x="8" y="175"/>
                  <a:pt x="0" y="172"/>
                  <a:pt x="0" y="168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3"/>
                  <a:pt x="22" y="0"/>
                  <a:pt x="32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56" y="0"/>
                  <a:pt x="464" y="3"/>
                  <a:pt x="464" y="7"/>
                </a:cubicBezTo>
                <a:cubicBezTo>
                  <a:pt x="460" y="168"/>
                  <a:pt x="460" y="168"/>
                  <a:pt x="460" y="168"/>
                </a:cubicBezTo>
                <a:cubicBezTo>
                  <a:pt x="459" y="172"/>
                  <a:pt x="451" y="175"/>
                  <a:pt x="440" y="17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iṧļiďé">
            <a:extLst>
              <a:ext uri="{FF2B5EF4-FFF2-40B4-BE49-F238E27FC236}">
                <a16:creationId xmlns:a16="http://schemas.microsoft.com/office/drawing/2014/main" id="{30B2317E-1841-4E01-8828-B1343347B6F8}"/>
              </a:ext>
            </a:extLst>
          </p:cNvPr>
          <p:cNvSpPr/>
          <p:nvPr/>
        </p:nvSpPr>
        <p:spPr bwMode="auto">
          <a:xfrm>
            <a:off x="2511916" y="3531835"/>
            <a:ext cx="110790" cy="41807"/>
          </a:xfrm>
          <a:custGeom>
            <a:avLst/>
            <a:gdLst>
              <a:gd name="T0" fmla="*/ 441 w 460"/>
              <a:gd name="T1" fmla="*/ 175 h 175"/>
              <a:gd name="T2" fmla="*/ 19 w 460"/>
              <a:gd name="T3" fmla="*/ 175 h 175"/>
              <a:gd name="T4" fmla="*/ 0 w 460"/>
              <a:gd name="T5" fmla="*/ 168 h 175"/>
              <a:gd name="T6" fmla="*/ 4 w 460"/>
              <a:gd name="T7" fmla="*/ 7 h 175"/>
              <a:gd name="T8" fmla="*/ 22 w 460"/>
              <a:gd name="T9" fmla="*/ 0 h 175"/>
              <a:gd name="T10" fmla="*/ 436 w 460"/>
              <a:gd name="T11" fmla="*/ 0 h 175"/>
              <a:gd name="T12" fmla="*/ 455 w 460"/>
              <a:gd name="T13" fmla="*/ 7 h 175"/>
              <a:gd name="T14" fmla="*/ 459 w 460"/>
              <a:gd name="T15" fmla="*/ 168 h 175"/>
              <a:gd name="T16" fmla="*/ 441 w 460"/>
              <a:gd name="T1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0" h="175">
                <a:moveTo>
                  <a:pt x="441" y="175"/>
                </a:moveTo>
                <a:cubicBezTo>
                  <a:pt x="19" y="175"/>
                  <a:pt x="19" y="175"/>
                  <a:pt x="19" y="175"/>
                </a:cubicBezTo>
                <a:cubicBezTo>
                  <a:pt x="9" y="175"/>
                  <a:pt x="0" y="172"/>
                  <a:pt x="0" y="168"/>
                </a:cubicBezTo>
                <a:cubicBezTo>
                  <a:pt x="4" y="7"/>
                  <a:pt x="4" y="7"/>
                  <a:pt x="4" y="7"/>
                </a:cubicBezTo>
                <a:cubicBezTo>
                  <a:pt x="4" y="3"/>
                  <a:pt x="12" y="0"/>
                  <a:pt x="22" y="0"/>
                </a:cubicBezTo>
                <a:cubicBezTo>
                  <a:pt x="436" y="0"/>
                  <a:pt x="436" y="0"/>
                  <a:pt x="436" y="0"/>
                </a:cubicBezTo>
                <a:cubicBezTo>
                  <a:pt x="447" y="0"/>
                  <a:pt x="455" y="3"/>
                  <a:pt x="455" y="7"/>
                </a:cubicBezTo>
                <a:cubicBezTo>
                  <a:pt x="459" y="168"/>
                  <a:pt x="459" y="168"/>
                  <a:pt x="459" y="168"/>
                </a:cubicBezTo>
                <a:cubicBezTo>
                  <a:pt x="460" y="172"/>
                  <a:pt x="451" y="175"/>
                  <a:pt x="441" y="17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ïṩḻîḍè">
            <a:extLst>
              <a:ext uri="{FF2B5EF4-FFF2-40B4-BE49-F238E27FC236}">
                <a16:creationId xmlns:a16="http://schemas.microsoft.com/office/drawing/2014/main" id="{5A0160E0-95F0-45DD-BE95-2C932994D93E}"/>
              </a:ext>
            </a:extLst>
          </p:cNvPr>
          <p:cNvSpPr/>
          <p:nvPr/>
        </p:nvSpPr>
        <p:spPr bwMode="auto">
          <a:xfrm>
            <a:off x="2637861" y="3531835"/>
            <a:ext cx="112357" cy="41807"/>
          </a:xfrm>
          <a:custGeom>
            <a:avLst/>
            <a:gdLst>
              <a:gd name="T0" fmla="*/ 446 w 465"/>
              <a:gd name="T1" fmla="*/ 175 h 175"/>
              <a:gd name="T2" fmla="*/ 25 w 465"/>
              <a:gd name="T3" fmla="*/ 175 h 175"/>
              <a:gd name="T4" fmla="*/ 6 w 465"/>
              <a:gd name="T5" fmla="*/ 168 h 175"/>
              <a:gd name="T6" fmla="*/ 0 w 465"/>
              <a:gd name="T7" fmla="*/ 7 h 175"/>
              <a:gd name="T8" fmla="*/ 19 w 465"/>
              <a:gd name="T9" fmla="*/ 0 h 175"/>
              <a:gd name="T10" fmla="*/ 432 w 465"/>
              <a:gd name="T11" fmla="*/ 0 h 175"/>
              <a:gd name="T12" fmla="*/ 452 w 465"/>
              <a:gd name="T13" fmla="*/ 7 h 175"/>
              <a:gd name="T14" fmla="*/ 465 w 465"/>
              <a:gd name="T15" fmla="*/ 168 h 175"/>
              <a:gd name="T16" fmla="*/ 446 w 465"/>
              <a:gd name="T1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5" h="175">
                <a:moveTo>
                  <a:pt x="446" y="175"/>
                </a:moveTo>
                <a:cubicBezTo>
                  <a:pt x="25" y="175"/>
                  <a:pt x="25" y="175"/>
                  <a:pt x="25" y="175"/>
                </a:cubicBezTo>
                <a:cubicBezTo>
                  <a:pt x="14" y="175"/>
                  <a:pt x="6" y="172"/>
                  <a:pt x="6" y="168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8" y="0"/>
                  <a:pt x="19" y="0"/>
                </a:cubicBezTo>
                <a:cubicBezTo>
                  <a:pt x="432" y="0"/>
                  <a:pt x="432" y="0"/>
                  <a:pt x="432" y="0"/>
                </a:cubicBezTo>
                <a:cubicBezTo>
                  <a:pt x="443" y="0"/>
                  <a:pt x="451" y="3"/>
                  <a:pt x="452" y="7"/>
                </a:cubicBezTo>
                <a:cubicBezTo>
                  <a:pt x="465" y="168"/>
                  <a:pt x="465" y="168"/>
                  <a:pt x="465" y="168"/>
                </a:cubicBezTo>
                <a:cubicBezTo>
                  <a:pt x="465" y="172"/>
                  <a:pt x="457" y="175"/>
                  <a:pt x="446" y="17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ísļiďè">
            <a:extLst>
              <a:ext uri="{FF2B5EF4-FFF2-40B4-BE49-F238E27FC236}">
                <a16:creationId xmlns:a16="http://schemas.microsoft.com/office/drawing/2014/main" id="{E41489F3-2DCC-45E1-85AF-9E14BCD0DD24}"/>
              </a:ext>
            </a:extLst>
          </p:cNvPr>
          <p:cNvSpPr/>
          <p:nvPr/>
        </p:nvSpPr>
        <p:spPr bwMode="auto">
          <a:xfrm>
            <a:off x="2767987" y="3531835"/>
            <a:ext cx="114448" cy="41807"/>
          </a:xfrm>
          <a:custGeom>
            <a:avLst/>
            <a:gdLst>
              <a:gd name="T0" fmla="*/ 456 w 474"/>
              <a:gd name="T1" fmla="*/ 175 h 175"/>
              <a:gd name="T2" fmla="*/ 34 w 474"/>
              <a:gd name="T3" fmla="*/ 175 h 175"/>
              <a:gd name="T4" fmla="*/ 15 w 474"/>
              <a:gd name="T5" fmla="*/ 168 h 175"/>
              <a:gd name="T6" fmla="*/ 0 w 474"/>
              <a:gd name="T7" fmla="*/ 7 h 175"/>
              <a:gd name="T8" fmla="*/ 18 w 474"/>
              <a:gd name="T9" fmla="*/ 0 h 175"/>
              <a:gd name="T10" fmla="*/ 432 w 474"/>
              <a:gd name="T11" fmla="*/ 0 h 175"/>
              <a:gd name="T12" fmla="*/ 451 w 474"/>
              <a:gd name="T13" fmla="*/ 7 h 175"/>
              <a:gd name="T14" fmla="*/ 474 w 474"/>
              <a:gd name="T15" fmla="*/ 168 h 175"/>
              <a:gd name="T16" fmla="*/ 456 w 474"/>
              <a:gd name="T1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4" h="175">
                <a:moveTo>
                  <a:pt x="456" y="175"/>
                </a:moveTo>
                <a:cubicBezTo>
                  <a:pt x="34" y="175"/>
                  <a:pt x="34" y="175"/>
                  <a:pt x="34" y="175"/>
                </a:cubicBezTo>
                <a:cubicBezTo>
                  <a:pt x="24" y="175"/>
                  <a:pt x="15" y="172"/>
                  <a:pt x="15" y="168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8" y="0"/>
                  <a:pt x="18" y="0"/>
                </a:cubicBezTo>
                <a:cubicBezTo>
                  <a:pt x="432" y="0"/>
                  <a:pt x="432" y="0"/>
                  <a:pt x="432" y="0"/>
                </a:cubicBezTo>
                <a:cubicBezTo>
                  <a:pt x="442" y="0"/>
                  <a:pt x="451" y="3"/>
                  <a:pt x="451" y="7"/>
                </a:cubicBezTo>
                <a:cubicBezTo>
                  <a:pt x="474" y="168"/>
                  <a:pt x="474" y="168"/>
                  <a:pt x="474" y="168"/>
                </a:cubicBezTo>
                <a:cubicBezTo>
                  <a:pt x="474" y="172"/>
                  <a:pt x="466" y="175"/>
                  <a:pt x="456" y="17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í$ľíḍe">
            <a:extLst>
              <a:ext uri="{FF2B5EF4-FFF2-40B4-BE49-F238E27FC236}">
                <a16:creationId xmlns:a16="http://schemas.microsoft.com/office/drawing/2014/main" id="{E180F5BB-0770-458D-B67E-54AAAF3849EF}"/>
              </a:ext>
            </a:extLst>
          </p:cNvPr>
          <p:cNvSpPr/>
          <p:nvPr/>
        </p:nvSpPr>
        <p:spPr bwMode="auto">
          <a:xfrm>
            <a:off x="2897589" y="3531835"/>
            <a:ext cx="116538" cy="41807"/>
          </a:xfrm>
          <a:custGeom>
            <a:avLst/>
            <a:gdLst>
              <a:gd name="T0" fmla="*/ 466 w 484"/>
              <a:gd name="T1" fmla="*/ 175 h 175"/>
              <a:gd name="T2" fmla="*/ 45 w 484"/>
              <a:gd name="T3" fmla="*/ 175 h 175"/>
              <a:gd name="T4" fmla="*/ 24 w 484"/>
              <a:gd name="T5" fmla="*/ 168 h 175"/>
              <a:gd name="T6" fmla="*/ 1 w 484"/>
              <a:gd name="T7" fmla="*/ 7 h 175"/>
              <a:gd name="T8" fmla="*/ 18 w 484"/>
              <a:gd name="T9" fmla="*/ 0 h 175"/>
              <a:gd name="T10" fmla="*/ 432 w 484"/>
              <a:gd name="T11" fmla="*/ 0 h 175"/>
              <a:gd name="T12" fmla="*/ 452 w 484"/>
              <a:gd name="T13" fmla="*/ 7 h 175"/>
              <a:gd name="T14" fmla="*/ 484 w 484"/>
              <a:gd name="T15" fmla="*/ 168 h 175"/>
              <a:gd name="T16" fmla="*/ 466 w 484"/>
              <a:gd name="T1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" h="175">
                <a:moveTo>
                  <a:pt x="466" y="175"/>
                </a:moveTo>
                <a:cubicBezTo>
                  <a:pt x="45" y="175"/>
                  <a:pt x="45" y="175"/>
                  <a:pt x="45" y="175"/>
                </a:cubicBezTo>
                <a:cubicBezTo>
                  <a:pt x="34" y="175"/>
                  <a:pt x="25" y="172"/>
                  <a:pt x="24" y="168"/>
                </a:cubicBezTo>
                <a:cubicBezTo>
                  <a:pt x="1" y="7"/>
                  <a:pt x="1" y="7"/>
                  <a:pt x="1" y="7"/>
                </a:cubicBezTo>
                <a:cubicBezTo>
                  <a:pt x="0" y="3"/>
                  <a:pt x="8" y="0"/>
                  <a:pt x="18" y="0"/>
                </a:cubicBezTo>
                <a:cubicBezTo>
                  <a:pt x="432" y="0"/>
                  <a:pt x="432" y="0"/>
                  <a:pt x="432" y="0"/>
                </a:cubicBezTo>
                <a:cubicBezTo>
                  <a:pt x="442" y="0"/>
                  <a:pt x="451" y="3"/>
                  <a:pt x="452" y="7"/>
                </a:cubicBezTo>
                <a:cubicBezTo>
                  <a:pt x="484" y="168"/>
                  <a:pt x="484" y="168"/>
                  <a:pt x="484" y="168"/>
                </a:cubicBezTo>
                <a:cubicBezTo>
                  <a:pt x="484" y="172"/>
                  <a:pt x="476" y="175"/>
                  <a:pt x="466" y="17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iṣļíḑê">
            <a:extLst>
              <a:ext uri="{FF2B5EF4-FFF2-40B4-BE49-F238E27FC236}">
                <a16:creationId xmlns:a16="http://schemas.microsoft.com/office/drawing/2014/main" id="{774D31B9-2233-4F9D-B4FE-2DF23765257A}"/>
              </a:ext>
            </a:extLst>
          </p:cNvPr>
          <p:cNvSpPr/>
          <p:nvPr/>
        </p:nvSpPr>
        <p:spPr bwMode="auto">
          <a:xfrm>
            <a:off x="3026147" y="3531835"/>
            <a:ext cx="119151" cy="41807"/>
          </a:xfrm>
          <a:custGeom>
            <a:avLst/>
            <a:gdLst>
              <a:gd name="T0" fmla="*/ 476 w 494"/>
              <a:gd name="T1" fmla="*/ 175 h 175"/>
              <a:gd name="T2" fmla="*/ 54 w 494"/>
              <a:gd name="T3" fmla="*/ 175 h 175"/>
              <a:gd name="T4" fmla="*/ 34 w 494"/>
              <a:gd name="T5" fmla="*/ 168 h 175"/>
              <a:gd name="T6" fmla="*/ 1 w 494"/>
              <a:gd name="T7" fmla="*/ 7 h 175"/>
              <a:gd name="T8" fmla="*/ 18 w 494"/>
              <a:gd name="T9" fmla="*/ 0 h 175"/>
              <a:gd name="T10" fmla="*/ 432 w 494"/>
              <a:gd name="T11" fmla="*/ 0 h 175"/>
              <a:gd name="T12" fmla="*/ 453 w 494"/>
              <a:gd name="T13" fmla="*/ 7 h 175"/>
              <a:gd name="T14" fmla="*/ 493 w 494"/>
              <a:gd name="T15" fmla="*/ 168 h 175"/>
              <a:gd name="T16" fmla="*/ 476 w 494"/>
              <a:gd name="T1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4" h="175">
                <a:moveTo>
                  <a:pt x="476" y="175"/>
                </a:moveTo>
                <a:cubicBezTo>
                  <a:pt x="54" y="175"/>
                  <a:pt x="54" y="175"/>
                  <a:pt x="54" y="175"/>
                </a:cubicBezTo>
                <a:cubicBezTo>
                  <a:pt x="44" y="175"/>
                  <a:pt x="35" y="172"/>
                  <a:pt x="34" y="168"/>
                </a:cubicBezTo>
                <a:cubicBezTo>
                  <a:pt x="1" y="7"/>
                  <a:pt x="1" y="7"/>
                  <a:pt x="1" y="7"/>
                </a:cubicBezTo>
                <a:cubicBezTo>
                  <a:pt x="0" y="3"/>
                  <a:pt x="8" y="0"/>
                  <a:pt x="18" y="0"/>
                </a:cubicBezTo>
                <a:cubicBezTo>
                  <a:pt x="432" y="0"/>
                  <a:pt x="432" y="0"/>
                  <a:pt x="432" y="0"/>
                </a:cubicBezTo>
                <a:cubicBezTo>
                  <a:pt x="442" y="0"/>
                  <a:pt x="452" y="3"/>
                  <a:pt x="453" y="7"/>
                </a:cubicBezTo>
                <a:cubicBezTo>
                  <a:pt x="493" y="168"/>
                  <a:pt x="493" y="168"/>
                  <a:pt x="493" y="168"/>
                </a:cubicBezTo>
                <a:cubicBezTo>
                  <a:pt x="494" y="172"/>
                  <a:pt x="486" y="175"/>
                  <a:pt x="476" y="17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iS1îdè">
            <a:extLst>
              <a:ext uri="{FF2B5EF4-FFF2-40B4-BE49-F238E27FC236}">
                <a16:creationId xmlns:a16="http://schemas.microsoft.com/office/drawing/2014/main" id="{5BAC8994-198A-44AF-88A4-F71ECD969063}"/>
              </a:ext>
            </a:extLst>
          </p:cNvPr>
          <p:cNvSpPr/>
          <p:nvPr/>
        </p:nvSpPr>
        <p:spPr bwMode="auto">
          <a:xfrm>
            <a:off x="3155228" y="3531835"/>
            <a:ext cx="121764" cy="41807"/>
          </a:xfrm>
          <a:custGeom>
            <a:avLst/>
            <a:gdLst>
              <a:gd name="T0" fmla="*/ 485 w 503"/>
              <a:gd name="T1" fmla="*/ 175 h 175"/>
              <a:gd name="T2" fmla="*/ 63 w 503"/>
              <a:gd name="T3" fmla="*/ 175 h 175"/>
              <a:gd name="T4" fmla="*/ 42 w 503"/>
              <a:gd name="T5" fmla="*/ 168 h 175"/>
              <a:gd name="T6" fmla="*/ 1 w 503"/>
              <a:gd name="T7" fmla="*/ 7 h 175"/>
              <a:gd name="T8" fmla="*/ 17 w 503"/>
              <a:gd name="T9" fmla="*/ 0 h 175"/>
              <a:gd name="T10" fmla="*/ 431 w 503"/>
              <a:gd name="T11" fmla="*/ 0 h 175"/>
              <a:gd name="T12" fmla="*/ 452 w 503"/>
              <a:gd name="T13" fmla="*/ 7 h 175"/>
              <a:gd name="T14" fmla="*/ 502 w 503"/>
              <a:gd name="T15" fmla="*/ 168 h 175"/>
              <a:gd name="T16" fmla="*/ 485 w 503"/>
              <a:gd name="T1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3" h="175">
                <a:moveTo>
                  <a:pt x="485" y="175"/>
                </a:moveTo>
                <a:cubicBezTo>
                  <a:pt x="63" y="175"/>
                  <a:pt x="63" y="175"/>
                  <a:pt x="63" y="175"/>
                </a:cubicBezTo>
                <a:cubicBezTo>
                  <a:pt x="53" y="175"/>
                  <a:pt x="44" y="172"/>
                  <a:pt x="42" y="168"/>
                </a:cubicBezTo>
                <a:cubicBezTo>
                  <a:pt x="1" y="7"/>
                  <a:pt x="1" y="7"/>
                  <a:pt x="1" y="7"/>
                </a:cubicBezTo>
                <a:cubicBezTo>
                  <a:pt x="0" y="3"/>
                  <a:pt x="7" y="0"/>
                  <a:pt x="17" y="0"/>
                </a:cubicBezTo>
                <a:cubicBezTo>
                  <a:pt x="431" y="0"/>
                  <a:pt x="431" y="0"/>
                  <a:pt x="431" y="0"/>
                </a:cubicBezTo>
                <a:cubicBezTo>
                  <a:pt x="442" y="0"/>
                  <a:pt x="451" y="3"/>
                  <a:pt x="452" y="7"/>
                </a:cubicBezTo>
                <a:cubicBezTo>
                  <a:pt x="502" y="168"/>
                  <a:pt x="502" y="168"/>
                  <a:pt x="502" y="168"/>
                </a:cubicBezTo>
                <a:cubicBezTo>
                  <a:pt x="503" y="172"/>
                  <a:pt x="495" y="175"/>
                  <a:pt x="485" y="17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ïṥliďê">
            <a:extLst>
              <a:ext uri="{FF2B5EF4-FFF2-40B4-BE49-F238E27FC236}">
                <a16:creationId xmlns:a16="http://schemas.microsoft.com/office/drawing/2014/main" id="{C338A94E-740B-44CA-BEE7-EA6ABF64F4E3}"/>
              </a:ext>
            </a:extLst>
          </p:cNvPr>
          <p:cNvSpPr/>
          <p:nvPr/>
        </p:nvSpPr>
        <p:spPr bwMode="auto">
          <a:xfrm>
            <a:off x="3104537" y="3580436"/>
            <a:ext cx="122809" cy="44420"/>
          </a:xfrm>
          <a:custGeom>
            <a:avLst/>
            <a:gdLst>
              <a:gd name="T0" fmla="*/ 491 w 510"/>
              <a:gd name="T1" fmla="*/ 183 h 183"/>
              <a:gd name="T2" fmla="*/ 61 w 510"/>
              <a:gd name="T3" fmla="*/ 183 h 183"/>
              <a:gd name="T4" fmla="*/ 40 w 510"/>
              <a:gd name="T5" fmla="*/ 176 h 183"/>
              <a:gd name="T6" fmla="*/ 0 w 510"/>
              <a:gd name="T7" fmla="*/ 8 h 183"/>
              <a:gd name="T8" fmla="*/ 18 w 510"/>
              <a:gd name="T9" fmla="*/ 0 h 183"/>
              <a:gd name="T10" fmla="*/ 440 w 510"/>
              <a:gd name="T11" fmla="*/ 0 h 183"/>
              <a:gd name="T12" fmla="*/ 462 w 510"/>
              <a:gd name="T13" fmla="*/ 8 h 183"/>
              <a:gd name="T14" fmla="*/ 509 w 510"/>
              <a:gd name="T15" fmla="*/ 176 h 183"/>
              <a:gd name="T16" fmla="*/ 491 w 510"/>
              <a:gd name="T1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0" h="183">
                <a:moveTo>
                  <a:pt x="491" y="183"/>
                </a:moveTo>
                <a:cubicBezTo>
                  <a:pt x="61" y="183"/>
                  <a:pt x="61" y="183"/>
                  <a:pt x="61" y="183"/>
                </a:cubicBezTo>
                <a:cubicBezTo>
                  <a:pt x="50" y="183"/>
                  <a:pt x="41" y="180"/>
                  <a:pt x="40" y="17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7" y="0"/>
                  <a:pt x="18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451" y="0"/>
                  <a:pt x="460" y="4"/>
                  <a:pt x="462" y="8"/>
                </a:cubicBezTo>
                <a:cubicBezTo>
                  <a:pt x="509" y="176"/>
                  <a:pt x="509" y="176"/>
                  <a:pt x="509" y="176"/>
                </a:cubicBezTo>
                <a:cubicBezTo>
                  <a:pt x="510" y="180"/>
                  <a:pt x="502" y="183"/>
                  <a:pt x="491" y="183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íṧľiḋê">
            <a:extLst>
              <a:ext uri="{FF2B5EF4-FFF2-40B4-BE49-F238E27FC236}">
                <a16:creationId xmlns:a16="http://schemas.microsoft.com/office/drawing/2014/main" id="{F93D7D33-DA63-4A9F-BD3D-98E742153BB3}"/>
              </a:ext>
            </a:extLst>
          </p:cNvPr>
          <p:cNvSpPr/>
          <p:nvPr/>
        </p:nvSpPr>
        <p:spPr bwMode="auto">
          <a:xfrm>
            <a:off x="3289012" y="3531835"/>
            <a:ext cx="222102" cy="41807"/>
          </a:xfrm>
          <a:custGeom>
            <a:avLst/>
            <a:gdLst>
              <a:gd name="T0" fmla="*/ 894 w 919"/>
              <a:gd name="T1" fmla="*/ 175 h 175"/>
              <a:gd name="T2" fmla="*/ 81 w 919"/>
              <a:gd name="T3" fmla="*/ 175 h 175"/>
              <a:gd name="T4" fmla="*/ 51 w 919"/>
              <a:gd name="T5" fmla="*/ 165 h 175"/>
              <a:gd name="T6" fmla="*/ 2 w 919"/>
              <a:gd name="T7" fmla="*/ 10 h 175"/>
              <a:gd name="T8" fmla="*/ 24 w 919"/>
              <a:gd name="T9" fmla="*/ 0 h 175"/>
              <a:gd name="T10" fmla="*/ 823 w 919"/>
              <a:gd name="T11" fmla="*/ 0 h 175"/>
              <a:gd name="T12" fmla="*/ 853 w 919"/>
              <a:gd name="T13" fmla="*/ 10 h 175"/>
              <a:gd name="T14" fmla="*/ 916 w 919"/>
              <a:gd name="T15" fmla="*/ 165 h 175"/>
              <a:gd name="T16" fmla="*/ 894 w 919"/>
              <a:gd name="T1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9" h="175">
                <a:moveTo>
                  <a:pt x="894" y="175"/>
                </a:moveTo>
                <a:cubicBezTo>
                  <a:pt x="81" y="175"/>
                  <a:pt x="81" y="175"/>
                  <a:pt x="81" y="175"/>
                </a:cubicBezTo>
                <a:cubicBezTo>
                  <a:pt x="66" y="175"/>
                  <a:pt x="53" y="171"/>
                  <a:pt x="51" y="165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4"/>
                  <a:pt x="10" y="0"/>
                  <a:pt x="24" y="0"/>
                </a:cubicBezTo>
                <a:cubicBezTo>
                  <a:pt x="823" y="0"/>
                  <a:pt x="823" y="0"/>
                  <a:pt x="823" y="0"/>
                </a:cubicBezTo>
                <a:cubicBezTo>
                  <a:pt x="838" y="0"/>
                  <a:pt x="851" y="4"/>
                  <a:pt x="853" y="10"/>
                </a:cubicBezTo>
                <a:cubicBezTo>
                  <a:pt x="916" y="165"/>
                  <a:pt x="916" y="165"/>
                  <a:pt x="916" y="165"/>
                </a:cubicBezTo>
                <a:cubicBezTo>
                  <a:pt x="919" y="171"/>
                  <a:pt x="909" y="175"/>
                  <a:pt x="894" y="17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íṣľiḑè">
            <a:extLst>
              <a:ext uri="{FF2B5EF4-FFF2-40B4-BE49-F238E27FC236}">
                <a16:creationId xmlns:a16="http://schemas.microsoft.com/office/drawing/2014/main" id="{C49345A1-5F23-4D4B-9B93-26859463D917}"/>
              </a:ext>
            </a:extLst>
          </p:cNvPr>
          <p:cNvSpPr/>
          <p:nvPr/>
        </p:nvSpPr>
        <p:spPr bwMode="auto">
          <a:xfrm>
            <a:off x="3235707" y="3580436"/>
            <a:ext cx="295788" cy="44420"/>
          </a:xfrm>
          <a:custGeom>
            <a:avLst/>
            <a:gdLst>
              <a:gd name="T0" fmla="*/ 1197 w 1226"/>
              <a:gd name="T1" fmla="*/ 183 h 183"/>
              <a:gd name="T2" fmla="*/ 82 w 1226"/>
              <a:gd name="T3" fmla="*/ 183 h 183"/>
              <a:gd name="T4" fmla="*/ 48 w 1226"/>
              <a:gd name="T5" fmla="*/ 171 h 183"/>
              <a:gd name="T6" fmla="*/ 2 w 1226"/>
              <a:gd name="T7" fmla="*/ 12 h 183"/>
              <a:gd name="T8" fmla="*/ 28 w 1226"/>
              <a:gd name="T9" fmla="*/ 0 h 183"/>
              <a:gd name="T10" fmla="*/ 1123 w 1226"/>
              <a:gd name="T11" fmla="*/ 0 h 183"/>
              <a:gd name="T12" fmla="*/ 1158 w 1226"/>
              <a:gd name="T13" fmla="*/ 12 h 183"/>
              <a:gd name="T14" fmla="*/ 1223 w 1226"/>
              <a:gd name="T15" fmla="*/ 171 h 183"/>
              <a:gd name="T16" fmla="*/ 1197 w 1226"/>
              <a:gd name="T1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26" h="183">
                <a:moveTo>
                  <a:pt x="1197" y="183"/>
                </a:moveTo>
                <a:cubicBezTo>
                  <a:pt x="82" y="183"/>
                  <a:pt x="82" y="183"/>
                  <a:pt x="82" y="183"/>
                </a:cubicBezTo>
                <a:cubicBezTo>
                  <a:pt x="65" y="183"/>
                  <a:pt x="50" y="178"/>
                  <a:pt x="48" y="171"/>
                </a:cubicBezTo>
                <a:cubicBezTo>
                  <a:pt x="2" y="12"/>
                  <a:pt x="2" y="12"/>
                  <a:pt x="2" y="12"/>
                </a:cubicBezTo>
                <a:cubicBezTo>
                  <a:pt x="0" y="6"/>
                  <a:pt x="12" y="0"/>
                  <a:pt x="28" y="0"/>
                </a:cubicBezTo>
                <a:cubicBezTo>
                  <a:pt x="1123" y="0"/>
                  <a:pt x="1123" y="0"/>
                  <a:pt x="1123" y="0"/>
                </a:cubicBezTo>
                <a:cubicBezTo>
                  <a:pt x="1140" y="0"/>
                  <a:pt x="1155" y="6"/>
                  <a:pt x="1158" y="12"/>
                </a:cubicBezTo>
                <a:cubicBezTo>
                  <a:pt x="1223" y="171"/>
                  <a:pt x="1223" y="171"/>
                  <a:pt x="1223" y="171"/>
                </a:cubicBezTo>
                <a:cubicBezTo>
                  <a:pt x="1226" y="178"/>
                  <a:pt x="1214" y="183"/>
                  <a:pt x="1197" y="183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iṧľíde">
            <a:extLst>
              <a:ext uri="{FF2B5EF4-FFF2-40B4-BE49-F238E27FC236}">
                <a16:creationId xmlns:a16="http://schemas.microsoft.com/office/drawing/2014/main" id="{6CA258A9-118A-49FF-B2BD-CDFB87CB1B5B}"/>
              </a:ext>
            </a:extLst>
          </p:cNvPr>
          <p:cNvSpPr/>
          <p:nvPr/>
        </p:nvSpPr>
        <p:spPr bwMode="auto">
          <a:xfrm>
            <a:off x="1615668" y="3531835"/>
            <a:ext cx="223670" cy="41807"/>
          </a:xfrm>
          <a:custGeom>
            <a:avLst/>
            <a:gdLst>
              <a:gd name="T0" fmla="*/ 846 w 926"/>
              <a:gd name="T1" fmla="*/ 175 h 175"/>
              <a:gd name="T2" fmla="*/ 24 w 926"/>
              <a:gd name="T3" fmla="*/ 175 h 175"/>
              <a:gd name="T4" fmla="*/ 2 w 926"/>
              <a:gd name="T5" fmla="*/ 165 h 175"/>
              <a:gd name="T6" fmla="*/ 65 w 926"/>
              <a:gd name="T7" fmla="*/ 10 h 175"/>
              <a:gd name="T8" fmla="*/ 94 w 926"/>
              <a:gd name="T9" fmla="*/ 0 h 175"/>
              <a:gd name="T10" fmla="*/ 902 w 926"/>
              <a:gd name="T11" fmla="*/ 0 h 175"/>
              <a:gd name="T12" fmla="*/ 925 w 926"/>
              <a:gd name="T13" fmla="*/ 10 h 175"/>
              <a:gd name="T14" fmla="*/ 876 w 926"/>
              <a:gd name="T15" fmla="*/ 165 h 175"/>
              <a:gd name="T16" fmla="*/ 846 w 926"/>
              <a:gd name="T1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6" h="175">
                <a:moveTo>
                  <a:pt x="846" y="175"/>
                </a:moveTo>
                <a:cubicBezTo>
                  <a:pt x="24" y="175"/>
                  <a:pt x="24" y="175"/>
                  <a:pt x="24" y="175"/>
                </a:cubicBezTo>
                <a:cubicBezTo>
                  <a:pt x="9" y="175"/>
                  <a:pt x="0" y="171"/>
                  <a:pt x="2" y="165"/>
                </a:cubicBezTo>
                <a:cubicBezTo>
                  <a:pt x="65" y="10"/>
                  <a:pt x="65" y="10"/>
                  <a:pt x="65" y="10"/>
                </a:cubicBezTo>
                <a:cubicBezTo>
                  <a:pt x="67" y="4"/>
                  <a:pt x="80" y="0"/>
                  <a:pt x="94" y="0"/>
                </a:cubicBezTo>
                <a:cubicBezTo>
                  <a:pt x="902" y="0"/>
                  <a:pt x="902" y="0"/>
                  <a:pt x="902" y="0"/>
                </a:cubicBezTo>
                <a:cubicBezTo>
                  <a:pt x="916" y="0"/>
                  <a:pt x="926" y="4"/>
                  <a:pt x="925" y="10"/>
                </a:cubicBezTo>
                <a:cubicBezTo>
                  <a:pt x="876" y="165"/>
                  <a:pt x="876" y="165"/>
                  <a:pt x="876" y="165"/>
                </a:cubicBezTo>
                <a:cubicBezTo>
                  <a:pt x="874" y="171"/>
                  <a:pt x="861" y="175"/>
                  <a:pt x="846" y="175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iṥḻïḍè">
            <a:extLst>
              <a:ext uri="{FF2B5EF4-FFF2-40B4-BE49-F238E27FC236}">
                <a16:creationId xmlns:a16="http://schemas.microsoft.com/office/drawing/2014/main" id="{A1F6B295-67DC-4EAD-A2AC-A73B20F8D61D}"/>
              </a:ext>
            </a:extLst>
          </p:cNvPr>
          <p:cNvSpPr/>
          <p:nvPr/>
        </p:nvSpPr>
        <p:spPr bwMode="auto">
          <a:xfrm>
            <a:off x="1592674" y="3580436"/>
            <a:ext cx="299969" cy="44420"/>
          </a:xfrm>
          <a:custGeom>
            <a:avLst/>
            <a:gdLst>
              <a:gd name="T0" fmla="*/ 1160 w 1242"/>
              <a:gd name="T1" fmla="*/ 183 h 183"/>
              <a:gd name="T2" fmla="*/ 29 w 1242"/>
              <a:gd name="T3" fmla="*/ 183 h 183"/>
              <a:gd name="T4" fmla="*/ 3 w 1242"/>
              <a:gd name="T5" fmla="*/ 171 h 183"/>
              <a:gd name="T6" fmla="*/ 67 w 1242"/>
              <a:gd name="T7" fmla="*/ 12 h 183"/>
              <a:gd name="T8" fmla="*/ 103 w 1242"/>
              <a:gd name="T9" fmla="*/ 0 h 183"/>
              <a:gd name="T10" fmla="*/ 1213 w 1242"/>
              <a:gd name="T11" fmla="*/ 0 h 183"/>
              <a:gd name="T12" fmla="*/ 1240 w 1242"/>
              <a:gd name="T13" fmla="*/ 12 h 183"/>
              <a:gd name="T14" fmla="*/ 1195 w 1242"/>
              <a:gd name="T15" fmla="*/ 171 h 183"/>
              <a:gd name="T16" fmla="*/ 1160 w 1242"/>
              <a:gd name="T1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42" h="183">
                <a:moveTo>
                  <a:pt x="1160" y="183"/>
                </a:moveTo>
                <a:cubicBezTo>
                  <a:pt x="29" y="183"/>
                  <a:pt x="29" y="183"/>
                  <a:pt x="29" y="183"/>
                </a:cubicBezTo>
                <a:cubicBezTo>
                  <a:pt x="12" y="183"/>
                  <a:pt x="0" y="178"/>
                  <a:pt x="3" y="171"/>
                </a:cubicBezTo>
                <a:cubicBezTo>
                  <a:pt x="67" y="12"/>
                  <a:pt x="67" y="12"/>
                  <a:pt x="67" y="12"/>
                </a:cubicBezTo>
                <a:cubicBezTo>
                  <a:pt x="70" y="6"/>
                  <a:pt x="86" y="0"/>
                  <a:pt x="103" y="0"/>
                </a:cubicBezTo>
                <a:cubicBezTo>
                  <a:pt x="1213" y="0"/>
                  <a:pt x="1213" y="0"/>
                  <a:pt x="1213" y="0"/>
                </a:cubicBezTo>
                <a:cubicBezTo>
                  <a:pt x="1230" y="0"/>
                  <a:pt x="1242" y="6"/>
                  <a:pt x="1240" y="12"/>
                </a:cubicBezTo>
                <a:cubicBezTo>
                  <a:pt x="1195" y="171"/>
                  <a:pt x="1195" y="171"/>
                  <a:pt x="1195" y="171"/>
                </a:cubicBezTo>
                <a:cubicBezTo>
                  <a:pt x="1193" y="178"/>
                  <a:pt x="1177" y="183"/>
                  <a:pt x="1160" y="183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íŝḻiḍè">
            <a:extLst>
              <a:ext uri="{FF2B5EF4-FFF2-40B4-BE49-F238E27FC236}">
                <a16:creationId xmlns:a16="http://schemas.microsoft.com/office/drawing/2014/main" id="{89E30B1D-65E7-4287-BD3C-94EEC98D5F88}"/>
              </a:ext>
            </a:extLst>
          </p:cNvPr>
          <p:cNvSpPr/>
          <p:nvPr/>
        </p:nvSpPr>
        <p:spPr bwMode="auto">
          <a:xfrm>
            <a:off x="1961625" y="3484802"/>
            <a:ext cx="117061" cy="40240"/>
          </a:xfrm>
          <a:custGeom>
            <a:avLst/>
            <a:gdLst>
              <a:gd name="T0" fmla="*/ 431 w 485"/>
              <a:gd name="T1" fmla="*/ 168 h 168"/>
              <a:gd name="T2" fmla="*/ 18 w 485"/>
              <a:gd name="T3" fmla="*/ 168 h 168"/>
              <a:gd name="T4" fmla="*/ 1 w 485"/>
              <a:gd name="T5" fmla="*/ 161 h 168"/>
              <a:gd name="T6" fmla="*/ 42 w 485"/>
              <a:gd name="T7" fmla="*/ 7 h 168"/>
              <a:gd name="T8" fmla="*/ 62 w 485"/>
              <a:gd name="T9" fmla="*/ 0 h 168"/>
              <a:gd name="T10" fmla="*/ 467 w 485"/>
              <a:gd name="T11" fmla="*/ 0 h 168"/>
              <a:gd name="T12" fmla="*/ 484 w 485"/>
              <a:gd name="T13" fmla="*/ 7 h 168"/>
              <a:gd name="T14" fmla="*/ 451 w 485"/>
              <a:gd name="T15" fmla="*/ 161 h 168"/>
              <a:gd name="T16" fmla="*/ 431 w 485"/>
              <a:gd name="T1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5" h="168">
                <a:moveTo>
                  <a:pt x="431" y="168"/>
                </a:moveTo>
                <a:cubicBezTo>
                  <a:pt x="18" y="168"/>
                  <a:pt x="18" y="168"/>
                  <a:pt x="18" y="168"/>
                </a:cubicBezTo>
                <a:cubicBezTo>
                  <a:pt x="8" y="168"/>
                  <a:pt x="0" y="165"/>
                  <a:pt x="1" y="161"/>
                </a:cubicBezTo>
                <a:cubicBezTo>
                  <a:pt x="42" y="7"/>
                  <a:pt x="42" y="7"/>
                  <a:pt x="42" y="7"/>
                </a:cubicBezTo>
                <a:cubicBezTo>
                  <a:pt x="43" y="3"/>
                  <a:pt x="52" y="0"/>
                  <a:pt x="62" y="0"/>
                </a:cubicBezTo>
                <a:cubicBezTo>
                  <a:pt x="467" y="0"/>
                  <a:pt x="467" y="0"/>
                  <a:pt x="467" y="0"/>
                </a:cubicBezTo>
                <a:cubicBezTo>
                  <a:pt x="477" y="0"/>
                  <a:pt x="485" y="3"/>
                  <a:pt x="484" y="7"/>
                </a:cubicBezTo>
                <a:cubicBezTo>
                  <a:pt x="451" y="161"/>
                  <a:pt x="451" y="161"/>
                  <a:pt x="451" y="161"/>
                </a:cubicBezTo>
                <a:cubicBezTo>
                  <a:pt x="450" y="165"/>
                  <a:pt x="441" y="168"/>
                  <a:pt x="431" y="168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i$ľîdé">
            <a:extLst>
              <a:ext uri="{FF2B5EF4-FFF2-40B4-BE49-F238E27FC236}">
                <a16:creationId xmlns:a16="http://schemas.microsoft.com/office/drawing/2014/main" id="{FAB90A8B-1FDA-4B63-AE99-15649F3B1DA9}"/>
              </a:ext>
            </a:extLst>
          </p:cNvPr>
          <p:cNvSpPr/>
          <p:nvPr/>
        </p:nvSpPr>
        <p:spPr bwMode="auto">
          <a:xfrm>
            <a:off x="2091228" y="3484802"/>
            <a:ext cx="114448" cy="40240"/>
          </a:xfrm>
          <a:custGeom>
            <a:avLst/>
            <a:gdLst>
              <a:gd name="T0" fmla="*/ 431 w 475"/>
              <a:gd name="T1" fmla="*/ 168 h 168"/>
              <a:gd name="T2" fmla="*/ 18 w 475"/>
              <a:gd name="T3" fmla="*/ 168 h 168"/>
              <a:gd name="T4" fmla="*/ 1 w 475"/>
              <a:gd name="T5" fmla="*/ 161 h 168"/>
              <a:gd name="T6" fmla="*/ 32 w 475"/>
              <a:gd name="T7" fmla="*/ 7 h 168"/>
              <a:gd name="T8" fmla="*/ 52 w 475"/>
              <a:gd name="T9" fmla="*/ 0 h 168"/>
              <a:gd name="T10" fmla="*/ 457 w 475"/>
              <a:gd name="T11" fmla="*/ 0 h 168"/>
              <a:gd name="T12" fmla="*/ 475 w 475"/>
              <a:gd name="T13" fmla="*/ 7 h 168"/>
              <a:gd name="T14" fmla="*/ 450 w 475"/>
              <a:gd name="T15" fmla="*/ 161 h 168"/>
              <a:gd name="T16" fmla="*/ 431 w 475"/>
              <a:gd name="T1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" h="168">
                <a:moveTo>
                  <a:pt x="431" y="168"/>
                </a:moveTo>
                <a:cubicBezTo>
                  <a:pt x="18" y="168"/>
                  <a:pt x="18" y="168"/>
                  <a:pt x="18" y="168"/>
                </a:cubicBezTo>
                <a:cubicBezTo>
                  <a:pt x="8" y="168"/>
                  <a:pt x="0" y="165"/>
                  <a:pt x="1" y="161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3"/>
                  <a:pt x="42" y="0"/>
                  <a:pt x="52" y="0"/>
                </a:cubicBezTo>
                <a:cubicBezTo>
                  <a:pt x="457" y="0"/>
                  <a:pt x="457" y="0"/>
                  <a:pt x="457" y="0"/>
                </a:cubicBezTo>
                <a:cubicBezTo>
                  <a:pt x="467" y="0"/>
                  <a:pt x="475" y="3"/>
                  <a:pt x="475" y="7"/>
                </a:cubicBezTo>
                <a:cubicBezTo>
                  <a:pt x="450" y="161"/>
                  <a:pt x="450" y="161"/>
                  <a:pt x="450" y="161"/>
                </a:cubicBezTo>
                <a:cubicBezTo>
                  <a:pt x="450" y="165"/>
                  <a:pt x="441" y="168"/>
                  <a:pt x="431" y="168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ïšlîďê">
            <a:extLst>
              <a:ext uri="{FF2B5EF4-FFF2-40B4-BE49-F238E27FC236}">
                <a16:creationId xmlns:a16="http://schemas.microsoft.com/office/drawing/2014/main" id="{497A1BB3-28CE-4F74-A67F-84D478FAF81F}"/>
              </a:ext>
            </a:extLst>
          </p:cNvPr>
          <p:cNvSpPr/>
          <p:nvPr/>
        </p:nvSpPr>
        <p:spPr bwMode="auto">
          <a:xfrm>
            <a:off x="2220831" y="3484802"/>
            <a:ext cx="112357" cy="40240"/>
          </a:xfrm>
          <a:custGeom>
            <a:avLst/>
            <a:gdLst>
              <a:gd name="T0" fmla="*/ 431 w 466"/>
              <a:gd name="T1" fmla="*/ 168 h 168"/>
              <a:gd name="T2" fmla="*/ 18 w 466"/>
              <a:gd name="T3" fmla="*/ 168 h 168"/>
              <a:gd name="T4" fmla="*/ 0 w 466"/>
              <a:gd name="T5" fmla="*/ 161 h 168"/>
              <a:gd name="T6" fmla="*/ 23 w 466"/>
              <a:gd name="T7" fmla="*/ 7 h 168"/>
              <a:gd name="T8" fmla="*/ 43 w 466"/>
              <a:gd name="T9" fmla="*/ 0 h 168"/>
              <a:gd name="T10" fmla="*/ 448 w 466"/>
              <a:gd name="T11" fmla="*/ 0 h 168"/>
              <a:gd name="T12" fmla="*/ 465 w 466"/>
              <a:gd name="T13" fmla="*/ 7 h 168"/>
              <a:gd name="T14" fmla="*/ 450 w 466"/>
              <a:gd name="T15" fmla="*/ 161 h 168"/>
              <a:gd name="T16" fmla="*/ 431 w 466"/>
              <a:gd name="T1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6" h="168">
                <a:moveTo>
                  <a:pt x="431" y="168"/>
                </a:moveTo>
                <a:cubicBezTo>
                  <a:pt x="18" y="168"/>
                  <a:pt x="18" y="168"/>
                  <a:pt x="18" y="168"/>
                </a:cubicBezTo>
                <a:cubicBezTo>
                  <a:pt x="8" y="168"/>
                  <a:pt x="0" y="165"/>
                  <a:pt x="0" y="161"/>
                </a:cubicBezTo>
                <a:cubicBezTo>
                  <a:pt x="23" y="7"/>
                  <a:pt x="23" y="7"/>
                  <a:pt x="23" y="7"/>
                </a:cubicBezTo>
                <a:cubicBezTo>
                  <a:pt x="24" y="3"/>
                  <a:pt x="32" y="0"/>
                  <a:pt x="43" y="0"/>
                </a:cubicBezTo>
                <a:cubicBezTo>
                  <a:pt x="448" y="0"/>
                  <a:pt x="448" y="0"/>
                  <a:pt x="448" y="0"/>
                </a:cubicBezTo>
                <a:cubicBezTo>
                  <a:pt x="458" y="0"/>
                  <a:pt x="466" y="3"/>
                  <a:pt x="465" y="7"/>
                </a:cubicBezTo>
                <a:cubicBezTo>
                  <a:pt x="450" y="161"/>
                  <a:pt x="450" y="161"/>
                  <a:pt x="450" y="161"/>
                </a:cubicBezTo>
                <a:cubicBezTo>
                  <a:pt x="449" y="165"/>
                  <a:pt x="441" y="168"/>
                  <a:pt x="431" y="168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îsľïḑè">
            <a:extLst>
              <a:ext uri="{FF2B5EF4-FFF2-40B4-BE49-F238E27FC236}">
                <a16:creationId xmlns:a16="http://schemas.microsoft.com/office/drawing/2014/main" id="{C27CE218-04E5-46A7-A112-DA367903846C}"/>
              </a:ext>
            </a:extLst>
          </p:cNvPr>
          <p:cNvSpPr/>
          <p:nvPr/>
        </p:nvSpPr>
        <p:spPr bwMode="auto">
          <a:xfrm>
            <a:off x="2350435" y="3484802"/>
            <a:ext cx="110267" cy="40240"/>
          </a:xfrm>
          <a:custGeom>
            <a:avLst/>
            <a:gdLst>
              <a:gd name="T0" fmla="*/ 431 w 456"/>
              <a:gd name="T1" fmla="*/ 168 h 168"/>
              <a:gd name="T2" fmla="*/ 18 w 456"/>
              <a:gd name="T3" fmla="*/ 168 h 168"/>
              <a:gd name="T4" fmla="*/ 0 w 456"/>
              <a:gd name="T5" fmla="*/ 161 h 168"/>
              <a:gd name="T6" fmla="*/ 14 w 456"/>
              <a:gd name="T7" fmla="*/ 7 h 168"/>
              <a:gd name="T8" fmla="*/ 33 w 456"/>
              <a:gd name="T9" fmla="*/ 0 h 168"/>
              <a:gd name="T10" fmla="*/ 438 w 456"/>
              <a:gd name="T11" fmla="*/ 0 h 168"/>
              <a:gd name="T12" fmla="*/ 456 w 456"/>
              <a:gd name="T13" fmla="*/ 7 h 168"/>
              <a:gd name="T14" fmla="*/ 450 w 456"/>
              <a:gd name="T15" fmla="*/ 161 h 168"/>
              <a:gd name="T16" fmla="*/ 431 w 456"/>
              <a:gd name="T1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6" h="168">
                <a:moveTo>
                  <a:pt x="431" y="168"/>
                </a:moveTo>
                <a:cubicBezTo>
                  <a:pt x="18" y="168"/>
                  <a:pt x="18" y="168"/>
                  <a:pt x="18" y="168"/>
                </a:cubicBezTo>
                <a:cubicBezTo>
                  <a:pt x="8" y="168"/>
                  <a:pt x="0" y="165"/>
                  <a:pt x="0" y="161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23" y="0"/>
                  <a:pt x="33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48" y="0"/>
                  <a:pt x="456" y="3"/>
                  <a:pt x="456" y="7"/>
                </a:cubicBezTo>
                <a:cubicBezTo>
                  <a:pt x="450" y="161"/>
                  <a:pt x="450" y="161"/>
                  <a:pt x="450" y="161"/>
                </a:cubicBezTo>
                <a:cubicBezTo>
                  <a:pt x="449" y="165"/>
                  <a:pt x="441" y="168"/>
                  <a:pt x="431" y="168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ïṡľiďè">
            <a:extLst>
              <a:ext uri="{FF2B5EF4-FFF2-40B4-BE49-F238E27FC236}">
                <a16:creationId xmlns:a16="http://schemas.microsoft.com/office/drawing/2014/main" id="{119FF54F-BD91-42D6-A1BA-F9AAE5197AF2}"/>
              </a:ext>
            </a:extLst>
          </p:cNvPr>
          <p:cNvSpPr/>
          <p:nvPr/>
        </p:nvSpPr>
        <p:spPr bwMode="auto">
          <a:xfrm>
            <a:off x="2479515" y="3484802"/>
            <a:ext cx="108700" cy="40240"/>
          </a:xfrm>
          <a:custGeom>
            <a:avLst/>
            <a:gdLst>
              <a:gd name="T0" fmla="*/ 431 w 450"/>
              <a:gd name="T1" fmla="*/ 168 h 168"/>
              <a:gd name="T2" fmla="*/ 19 w 450"/>
              <a:gd name="T3" fmla="*/ 168 h 168"/>
              <a:gd name="T4" fmla="*/ 0 w 450"/>
              <a:gd name="T5" fmla="*/ 161 h 168"/>
              <a:gd name="T6" fmla="*/ 6 w 450"/>
              <a:gd name="T7" fmla="*/ 7 h 168"/>
              <a:gd name="T8" fmla="*/ 24 w 450"/>
              <a:gd name="T9" fmla="*/ 0 h 168"/>
              <a:gd name="T10" fmla="*/ 430 w 450"/>
              <a:gd name="T11" fmla="*/ 0 h 168"/>
              <a:gd name="T12" fmla="*/ 448 w 450"/>
              <a:gd name="T13" fmla="*/ 7 h 168"/>
              <a:gd name="T14" fmla="*/ 450 w 450"/>
              <a:gd name="T15" fmla="*/ 161 h 168"/>
              <a:gd name="T16" fmla="*/ 431 w 450"/>
              <a:gd name="T1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0" h="168">
                <a:moveTo>
                  <a:pt x="431" y="168"/>
                </a:moveTo>
                <a:cubicBezTo>
                  <a:pt x="19" y="168"/>
                  <a:pt x="19" y="168"/>
                  <a:pt x="19" y="168"/>
                </a:cubicBezTo>
                <a:cubicBezTo>
                  <a:pt x="8" y="168"/>
                  <a:pt x="0" y="165"/>
                  <a:pt x="0" y="161"/>
                </a:cubicBezTo>
                <a:cubicBezTo>
                  <a:pt x="6" y="7"/>
                  <a:pt x="6" y="7"/>
                  <a:pt x="6" y="7"/>
                </a:cubicBezTo>
                <a:cubicBezTo>
                  <a:pt x="6" y="3"/>
                  <a:pt x="14" y="0"/>
                  <a:pt x="24" y="0"/>
                </a:cubicBezTo>
                <a:cubicBezTo>
                  <a:pt x="430" y="0"/>
                  <a:pt x="430" y="0"/>
                  <a:pt x="430" y="0"/>
                </a:cubicBezTo>
                <a:cubicBezTo>
                  <a:pt x="440" y="0"/>
                  <a:pt x="448" y="3"/>
                  <a:pt x="448" y="7"/>
                </a:cubicBezTo>
                <a:cubicBezTo>
                  <a:pt x="450" y="161"/>
                  <a:pt x="450" y="161"/>
                  <a:pt x="450" y="161"/>
                </a:cubicBezTo>
                <a:cubicBezTo>
                  <a:pt x="450" y="165"/>
                  <a:pt x="442" y="168"/>
                  <a:pt x="431" y="168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ïṩliḓé">
            <a:extLst>
              <a:ext uri="{FF2B5EF4-FFF2-40B4-BE49-F238E27FC236}">
                <a16:creationId xmlns:a16="http://schemas.microsoft.com/office/drawing/2014/main" id="{98D9D067-1E2F-47F1-B877-F958A9B3005F}"/>
              </a:ext>
            </a:extLst>
          </p:cNvPr>
          <p:cNvSpPr/>
          <p:nvPr/>
        </p:nvSpPr>
        <p:spPr bwMode="auto">
          <a:xfrm>
            <a:off x="2604938" y="3484802"/>
            <a:ext cx="109222" cy="40240"/>
          </a:xfrm>
          <a:custGeom>
            <a:avLst/>
            <a:gdLst>
              <a:gd name="T0" fmla="*/ 435 w 453"/>
              <a:gd name="T1" fmla="*/ 168 h 168"/>
              <a:gd name="T2" fmla="*/ 22 w 453"/>
              <a:gd name="T3" fmla="*/ 168 h 168"/>
              <a:gd name="T4" fmla="*/ 4 w 453"/>
              <a:gd name="T5" fmla="*/ 161 h 168"/>
              <a:gd name="T6" fmla="*/ 0 w 453"/>
              <a:gd name="T7" fmla="*/ 7 h 168"/>
              <a:gd name="T8" fmla="*/ 19 w 453"/>
              <a:gd name="T9" fmla="*/ 0 h 168"/>
              <a:gd name="T10" fmla="*/ 424 w 453"/>
              <a:gd name="T11" fmla="*/ 0 h 168"/>
              <a:gd name="T12" fmla="*/ 443 w 453"/>
              <a:gd name="T13" fmla="*/ 7 h 168"/>
              <a:gd name="T14" fmla="*/ 453 w 453"/>
              <a:gd name="T15" fmla="*/ 161 h 168"/>
              <a:gd name="T16" fmla="*/ 435 w 453"/>
              <a:gd name="T1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168">
                <a:moveTo>
                  <a:pt x="435" y="168"/>
                </a:moveTo>
                <a:cubicBezTo>
                  <a:pt x="22" y="168"/>
                  <a:pt x="22" y="168"/>
                  <a:pt x="22" y="168"/>
                </a:cubicBezTo>
                <a:cubicBezTo>
                  <a:pt x="12" y="168"/>
                  <a:pt x="4" y="165"/>
                  <a:pt x="4" y="161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8" y="0"/>
                  <a:pt x="19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34" y="0"/>
                  <a:pt x="442" y="3"/>
                  <a:pt x="443" y="7"/>
                </a:cubicBezTo>
                <a:cubicBezTo>
                  <a:pt x="453" y="161"/>
                  <a:pt x="453" y="161"/>
                  <a:pt x="453" y="161"/>
                </a:cubicBezTo>
                <a:cubicBezTo>
                  <a:pt x="453" y="165"/>
                  <a:pt x="445" y="168"/>
                  <a:pt x="435" y="168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7" name="ïśliďè">
            <a:extLst>
              <a:ext uri="{FF2B5EF4-FFF2-40B4-BE49-F238E27FC236}">
                <a16:creationId xmlns:a16="http://schemas.microsoft.com/office/drawing/2014/main" id="{0109EE42-CE2D-421D-BC38-9F2C66159670}"/>
              </a:ext>
            </a:extLst>
          </p:cNvPr>
          <p:cNvSpPr/>
          <p:nvPr/>
        </p:nvSpPr>
        <p:spPr bwMode="auto">
          <a:xfrm>
            <a:off x="2733496" y="3484802"/>
            <a:ext cx="111835" cy="40240"/>
          </a:xfrm>
          <a:custGeom>
            <a:avLst/>
            <a:gdLst>
              <a:gd name="T0" fmla="*/ 444 w 463"/>
              <a:gd name="T1" fmla="*/ 168 h 168"/>
              <a:gd name="T2" fmla="*/ 32 w 463"/>
              <a:gd name="T3" fmla="*/ 168 h 168"/>
              <a:gd name="T4" fmla="*/ 13 w 463"/>
              <a:gd name="T5" fmla="*/ 161 h 168"/>
              <a:gd name="T6" fmla="*/ 1 w 463"/>
              <a:gd name="T7" fmla="*/ 7 h 168"/>
              <a:gd name="T8" fmla="*/ 18 w 463"/>
              <a:gd name="T9" fmla="*/ 0 h 168"/>
              <a:gd name="T10" fmla="*/ 424 w 463"/>
              <a:gd name="T11" fmla="*/ 0 h 168"/>
              <a:gd name="T12" fmla="*/ 443 w 463"/>
              <a:gd name="T13" fmla="*/ 7 h 168"/>
              <a:gd name="T14" fmla="*/ 462 w 463"/>
              <a:gd name="T15" fmla="*/ 161 h 168"/>
              <a:gd name="T16" fmla="*/ 444 w 463"/>
              <a:gd name="T1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3" h="168">
                <a:moveTo>
                  <a:pt x="444" y="168"/>
                </a:moveTo>
                <a:cubicBezTo>
                  <a:pt x="32" y="168"/>
                  <a:pt x="32" y="168"/>
                  <a:pt x="32" y="168"/>
                </a:cubicBezTo>
                <a:cubicBezTo>
                  <a:pt x="21" y="168"/>
                  <a:pt x="13" y="165"/>
                  <a:pt x="13" y="161"/>
                </a:cubicBezTo>
                <a:cubicBezTo>
                  <a:pt x="1" y="7"/>
                  <a:pt x="1" y="7"/>
                  <a:pt x="1" y="7"/>
                </a:cubicBezTo>
                <a:cubicBezTo>
                  <a:pt x="0" y="3"/>
                  <a:pt x="8" y="0"/>
                  <a:pt x="18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34" y="0"/>
                  <a:pt x="442" y="3"/>
                  <a:pt x="443" y="7"/>
                </a:cubicBezTo>
                <a:cubicBezTo>
                  <a:pt x="462" y="161"/>
                  <a:pt x="462" y="161"/>
                  <a:pt x="462" y="161"/>
                </a:cubicBezTo>
                <a:cubicBezTo>
                  <a:pt x="463" y="165"/>
                  <a:pt x="455" y="168"/>
                  <a:pt x="444" y="168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ïṡḷîḓe">
            <a:extLst>
              <a:ext uri="{FF2B5EF4-FFF2-40B4-BE49-F238E27FC236}">
                <a16:creationId xmlns:a16="http://schemas.microsoft.com/office/drawing/2014/main" id="{7D3C5748-6B04-4AAD-8FF4-E2C578B12182}"/>
              </a:ext>
            </a:extLst>
          </p:cNvPr>
          <p:cNvSpPr/>
          <p:nvPr/>
        </p:nvSpPr>
        <p:spPr bwMode="auto">
          <a:xfrm>
            <a:off x="2860486" y="3484802"/>
            <a:ext cx="113925" cy="40240"/>
          </a:xfrm>
          <a:custGeom>
            <a:avLst/>
            <a:gdLst>
              <a:gd name="T0" fmla="*/ 453 w 471"/>
              <a:gd name="T1" fmla="*/ 168 h 168"/>
              <a:gd name="T2" fmla="*/ 41 w 471"/>
              <a:gd name="T3" fmla="*/ 168 h 168"/>
              <a:gd name="T4" fmla="*/ 21 w 471"/>
              <a:gd name="T5" fmla="*/ 161 h 168"/>
              <a:gd name="T6" fmla="*/ 0 w 471"/>
              <a:gd name="T7" fmla="*/ 7 h 168"/>
              <a:gd name="T8" fmla="*/ 18 w 471"/>
              <a:gd name="T9" fmla="*/ 0 h 168"/>
              <a:gd name="T10" fmla="*/ 423 w 471"/>
              <a:gd name="T11" fmla="*/ 0 h 168"/>
              <a:gd name="T12" fmla="*/ 442 w 471"/>
              <a:gd name="T13" fmla="*/ 7 h 168"/>
              <a:gd name="T14" fmla="*/ 471 w 471"/>
              <a:gd name="T15" fmla="*/ 161 h 168"/>
              <a:gd name="T16" fmla="*/ 453 w 471"/>
              <a:gd name="T1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1" h="168">
                <a:moveTo>
                  <a:pt x="453" y="168"/>
                </a:moveTo>
                <a:cubicBezTo>
                  <a:pt x="41" y="168"/>
                  <a:pt x="41" y="168"/>
                  <a:pt x="41" y="168"/>
                </a:cubicBezTo>
                <a:cubicBezTo>
                  <a:pt x="30" y="168"/>
                  <a:pt x="22" y="165"/>
                  <a:pt x="21" y="161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8" y="0"/>
                  <a:pt x="18" y="0"/>
                </a:cubicBezTo>
                <a:cubicBezTo>
                  <a:pt x="423" y="0"/>
                  <a:pt x="423" y="0"/>
                  <a:pt x="423" y="0"/>
                </a:cubicBezTo>
                <a:cubicBezTo>
                  <a:pt x="433" y="0"/>
                  <a:pt x="442" y="3"/>
                  <a:pt x="442" y="7"/>
                </a:cubicBezTo>
                <a:cubicBezTo>
                  <a:pt x="471" y="161"/>
                  <a:pt x="471" y="161"/>
                  <a:pt x="471" y="161"/>
                </a:cubicBezTo>
                <a:cubicBezTo>
                  <a:pt x="471" y="165"/>
                  <a:pt x="463" y="168"/>
                  <a:pt x="453" y="168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ïṩļïḍè">
            <a:extLst>
              <a:ext uri="{FF2B5EF4-FFF2-40B4-BE49-F238E27FC236}">
                <a16:creationId xmlns:a16="http://schemas.microsoft.com/office/drawing/2014/main" id="{5629AEA5-2BB1-4E81-BDAA-5054234B8CAD}"/>
              </a:ext>
            </a:extLst>
          </p:cNvPr>
          <p:cNvSpPr/>
          <p:nvPr/>
        </p:nvSpPr>
        <p:spPr bwMode="auto">
          <a:xfrm>
            <a:off x="2985908" y="3484802"/>
            <a:ext cx="115493" cy="40240"/>
          </a:xfrm>
          <a:custGeom>
            <a:avLst/>
            <a:gdLst>
              <a:gd name="T0" fmla="*/ 462 w 480"/>
              <a:gd name="T1" fmla="*/ 168 h 168"/>
              <a:gd name="T2" fmla="*/ 50 w 480"/>
              <a:gd name="T3" fmla="*/ 168 h 168"/>
              <a:gd name="T4" fmla="*/ 30 w 480"/>
              <a:gd name="T5" fmla="*/ 161 h 168"/>
              <a:gd name="T6" fmla="*/ 0 w 480"/>
              <a:gd name="T7" fmla="*/ 7 h 168"/>
              <a:gd name="T8" fmla="*/ 17 w 480"/>
              <a:gd name="T9" fmla="*/ 0 h 168"/>
              <a:gd name="T10" fmla="*/ 423 w 480"/>
              <a:gd name="T11" fmla="*/ 0 h 168"/>
              <a:gd name="T12" fmla="*/ 442 w 480"/>
              <a:gd name="T13" fmla="*/ 7 h 168"/>
              <a:gd name="T14" fmla="*/ 479 w 480"/>
              <a:gd name="T15" fmla="*/ 161 h 168"/>
              <a:gd name="T16" fmla="*/ 462 w 480"/>
              <a:gd name="T1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0" h="168">
                <a:moveTo>
                  <a:pt x="462" y="168"/>
                </a:moveTo>
                <a:cubicBezTo>
                  <a:pt x="50" y="168"/>
                  <a:pt x="50" y="168"/>
                  <a:pt x="50" y="168"/>
                </a:cubicBezTo>
                <a:cubicBezTo>
                  <a:pt x="39" y="168"/>
                  <a:pt x="30" y="165"/>
                  <a:pt x="30" y="161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7" y="0"/>
                  <a:pt x="17" y="0"/>
                </a:cubicBezTo>
                <a:cubicBezTo>
                  <a:pt x="423" y="0"/>
                  <a:pt x="423" y="0"/>
                  <a:pt x="423" y="0"/>
                </a:cubicBezTo>
                <a:cubicBezTo>
                  <a:pt x="433" y="0"/>
                  <a:pt x="442" y="3"/>
                  <a:pt x="442" y="7"/>
                </a:cubicBezTo>
                <a:cubicBezTo>
                  <a:pt x="479" y="161"/>
                  <a:pt x="479" y="161"/>
                  <a:pt x="479" y="161"/>
                </a:cubicBezTo>
                <a:cubicBezTo>
                  <a:pt x="480" y="165"/>
                  <a:pt x="472" y="168"/>
                  <a:pt x="462" y="168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0" name="ïṥ1îḋe">
            <a:extLst>
              <a:ext uri="{FF2B5EF4-FFF2-40B4-BE49-F238E27FC236}">
                <a16:creationId xmlns:a16="http://schemas.microsoft.com/office/drawing/2014/main" id="{C9BF0F87-3E36-414C-AC0C-ECACB7D4B3DD}"/>
              </a:ext>
            </a:extLst>
          </p:cNvPr>
          <p:cNvSpPr/>
          <p:nvPr/>
        </p:nvSpPr>
        <p:spPr bwMode="auto">
          <a:xfrm>
            <a:off x="3116034" y="3484802"/>
            <a:ext cx="118106" cy="40240"/>
          </a:xfrm>
          <a:custGeom>
            <a:avLst/>
            <a:gdLst>
              <a:gd name="T0" fmla="*/ 472 w 490"/>
              <a:gd name="T1" fmla="*/ 168 h 168"/>
              <a:gd name="T2" fmla="*/ 60 w 490"/>
              <a:gd name="T3" fmla="*/ 168 h 168"/>
              <a:gd name="T4" fmla="*/ 39 w 490"/>
              <a:gd name="T5" fmla="*/ 161 h 168"/>
              <a:gd name="T6" fmla="*/ 1 w 490"/>
              <a:gd name="T7" fmla="*/ 7 h 168"/>
              <a:gd name="T8" fmla="*/ 18 w 490"/>
              <a:gd name="T9" fmla="*/ 0 h 168"/>
              <a:gd name="T10" fmla="*/ 423 w 490"/>
              <a:gd name="T11" fmla="*/ 0 h 168"/>
              <a:gd name="T12" fmla="*/ 443 w 490"/>
              <a:gd name="T13" fmla="*/ 7 h 168"/>
              <a:gd name="T14" fmla="*/ 489 w 490"/>
              <a:gd name="T15" fmla="*/ 161 h 168"/>
              <a:gd name="T16" fmla="*/ 472 w 490"/>
              <a:gd name="T1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0" h="168">
                <a:moveTo>
                  <a:pt x="472" y="168"/>
                </a:moveTo>
                <a:cubicBezTo>
                  <a:pt x="60" y="168"/>
                  <a:pt x="60" y="168"/>
                  <a:pt x="60" y="168"/>
                </a:cubicBezTo>
                <a:cubicBezTo>
                  <a:pt x="49" y="168"/>
                  <a:pt x="40" y="165"/>
                  <a:pt x="39" y="161"/>
                </a:cubicBezTo>
                <a:cubicBezTo>
                  <a:pt x="1" y="7"/>
                  <a:pt x="1" y="7"/>
                  <a:pt x="1" y="7"/>
                </a:cubicBezTo>
                <a:cubicBezTo>
                  <a:pt x="0" y="3"/>
                  <a:pt x="8" y="0"/>
                  <a:pt x="18" y="0"/>
                </a:cubicBezTo>
                <a:cubicBezTo>
                  <a:pt x="423" y="0"/>
                  <a:pt x="423" y="0"/>
                  <a:pt x="423" y="0"/>
                </a:cubicBezTo>
                <a:cubicBezTo>
                  <a:pt x="433" y="0"/>
                  <a:pt x="442" y="3"/>
                  <a:pt x="443" y="7"/>
                </a:cubicBezTo>
                <a:cubicBezTo>
                  <a:pt x="489" y="161"/>
                  <a:pt x="489" y="161"/>
                  <a:pt x="489" y="161"/>
                </a:cubicBezTo>
                <a:cubicBezTo>
                  <a:pt x="490" y="165"/>
                  <a:pt x="483" y="168"/>
                  <a:pt x="472" y="168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ïSliďé">
            <a:extLst>
              <a:ext uri="{FF2B5EF4-FFF2-40B4-BE49-F238E27FC236}">
                <a16:creationId xmlns:a16="http://schemas.microsoft.com/office/drawing/2014/main" id="{D5D00D7E-E689-4CE7-A51E-77930B0E38B8}"/>
              </a:ext>
            </a:extLst>
          </p:cNvPr>
          <p:cNvSpPr/>
          <p:nvPr/>
        </p:nvSpPr>
        <p:spPr bwMode="auto">
          <a:xfrm>
            <a:off x="3240411" y="3484802"/>
            <a:ext cx="120197" cy="40240"/>
          </a:xfrm>
          <a:custGeom>
            <a:avLst/>
            <a:gdLst>
              <a:gd name="T0" fmla="*/ 481 w 499"/>
              <a:gd name="T1" fmla="*/ 168 h 168"/>
              <a:gd name="T2" fmla="*/ 68 w 499"/>
              <a:gd name="T3" fmla="*/ 168 h 168"/>
              <a:gd name="T4" fmla="*/ 48 w 499"/>
              <a:gd name="T5" fmla="*/ 161 h 168"/>
              <a:gd name="T6" fmla="*/ 1 w 499"/>
              <a:gd name="T7" fmla="*/ 7 h 168"/>
              <a:gd name="T8" fmla="*/ 17 w 499"/>
              <a:gd name="T9" fmla="*/ 0 h 168"/>
              <a:gd name="T10" fmla="*/ 422 w 499"/>
              <a:gd name="T11" fmla="*/ 0 h 168"/>
              <a:gd name="T12" fmla="*/ 443 w 499"/>
              <a:gd name="T13" fmla="*/ 7 h 168"/>
              <a:gd name="T14" fmla="*/ 497 w 499"/>
              <a:gd name="T15" fmla="*/ 161 h 168"/>
              <a:gd name="T16" fmla="*/ 481 w 499"/>
              <a:gd name="T1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9" h="168">
                <a:moveTo>
                  <a:pt x="481" y="168"/>
                </a:moveTo>
                <a:cubicBezTo>
                  <a:pt x="68" y="168"/>
                  <a:pt x="68" y="168"/>
                  <a:pt x="68" y="168"/>
                </a:cubicBezTo>
                <a:cubicBezTo>
                  <a:pt x="58" y="168"/>
                  <a:pt x="49" y="165"/>
                  <a:pt x="48" y="161"/>
                </a:cubicBezTo>
                <a:cubicBezTo>
                  <a:pt x="1" y="7"/>
                  <a:pt x="1" y="7"/>
                  <a:pt x="1" y="7"/>
                </a:cubicBezTo>
                <a:cubicBezTo>
                  <a:pt x="0" y="3"/>
                  <a:pt x="7" y="0"/>
                  <a:pt x="17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32" y="0"/>
                  <a:pt x="442" y="3"/>
                  <a:pt x="443" y="7"/>
                </a:cubicBezTo>
                <a:cubicBezTo>
                  <a:pt x="497" y="161"/>
                  <a:pt x="497" y="161"/>
                  <a:pt x="497" y="161"/>
                </a:cubicBezTo>
                <a:cubicBezTo>
                  <a:pt x="499" y="165"/>
                  <a:pt x="491" y="168"/>
                  <a:pt x="481" y="168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2" name="íŝ1îḓé">
            <a:extLst>
              <a:ext uri="{FF2B5EF4-FFF2-40B4-BE49-F238E27FC236}">
                <a16:creationId xmlns:a16="http://schemas.microsoft.com/office/drawing/2014/main" id="{B41D7FDE-EC9D-4CB9-ACC7-706F07969D1B}"/>
              </a:ext>
            </a:extLst>
          </p:cNvPr>
          <p:cNvSpPr/>
          <p:nvPr/>
        </p:nvSpPr>
        <p:spPr bwMode="auto">
          <a:xfrm>
            <a:off x="3368446" y="3484802"/>
            <a:ext cx="122809" cy="40240"/>
          </a:xfrm>
          <a:custGeom>
            <a:avLst/>
            <a:gdLst>
              <a:gd name="T0" fmla="*/ 490 w 508"/>
              <a:gd name="T1" fmla="*/ 168 h 168"/>
              <a:gd name="T2" fmla="*/ 78 w 508"/>
              <a:gd name="T3" fmla="*/ 168 h 168"/>
              <a:gd name="T4" fmla="*/ 57 w 508"/>
              <a:gd name="T5" fmla="*/ 161 h 168"/>
              <a:gd name="T6" fmla="*/ 1 w 508"/>
              <a:gd name="T7" fmla="*/ 7 h 168"/>
              <a:gd name="T8" fmla="*/ 17 w 508"/>
              <a:gd name="T9" fmla="*/ 0 h 168"/>
              <a:gd name="T10" fmla="*/ 422 w 508"/>
              <a:gd name="T11" fmla="*/ 0 h 168"/>
              <a:gd name="T12" fmla="*/ 443 w 508"/>
              <a:gd name="T13" fmla="*/ 7 h 168"/>
              <a:gd name="T14" fmla="*/ 506 w 508"/>
              <a:gd name="T15" fmla="*/ 161 h 168"/>
              <a:gd name="T16" fmla="*/ 490 w 508"/>
              <a:gd name="T1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8" h="168">
                <a:moveTo>
                  <a:pt x="490" y="168"/>
                </a:moveTo>
                <a:cubicBezTo>
                  <a:pt x="78" y="168"/>
                  <a:pt x="78" y="168"/>
                  <a:pt x="78" y="168"/>
                </a:cubicBezTo>
                <a:cubicBezTo>
                  <a:pt x="67" y="168"/>
                  <a:pt x="58" y="165"/>
                  <a:pt x="57" y="161"/>
                </a:cubicBezTo>
                <a:cubicBezTo>
                  <a:pt x="1" y="7"/>
                  <a:pt x="1" y="7"/>
                  <a:pt x="1" y="7"/>
                </a:cubicBezTo>
                <a:cubicBezTo>
                  <a:pt x="0" y="3"/>
                  <a:pt x="7" y="0"/>
                  <a:pt x="17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32" y="0"/>
                  <a:pt x="442" y="3"/>
                  <a:pt x="443" y="7"/>
                </a:cubicBezTo>
                <a:cubicBezTo>
                  <a:pt x="506" y="161"/>
                  <a:pt x="506" y="161"/>
                  <a:pt x="506" y="161"/>
                </a:cubicBezTo>
                <a:cubicBezTo>
                  <a:pt x="508" y="165"/>
                  <a:pt x="501" y="168"/>
                  <a:pt x="490" y="168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îṩliďè">
            <a:extLst>
              <a:ext uri="{FF2B5EF4-FFF2-40B4-BE49-F238E27FC236}">
                <a16:creationId xmlns:a16="http://schemas.microsoft.com/office/drawing/2014/main" id="{C946D4AC-412D-40BB-857F-8BC41E730134}"/>
              </a:ext>
            </a:extLst>
          </p:cNvPr>
          <p:cNvSpPr/>
          <p:nvPr/>
        </p:nvSpPr>
        <p:spPr bwMode="auto">
          <a:xfrm>
            <a:off x="1783421" y="3439336"/>
            <a:ext cx="117584" cy="39195"/>
          </a:xfrm>
          <a:custGeom>
            <a:avLst/>
            <a:gdLst>
              <a:gd name="T0" fmla="*/ 421 w 487"/>
              <a:gd name="T1" fmla="*/ 161 h 161"/>
              <a:gd name="T2" fmla="*/ 17 w 487"/>
              <a:gd name="T3" fmla="*/ 161 h 161"/>
              <a:gd name="T4" fmla="*/ 1 w 487"/>
              <a:gd name="T5" fmla="*/ 154 h 161"/>
              <a:gd name="T6" fmla="*/ 53 w 487"/>
              <a:gd name="T7" fmla="*/ 6 h 161"/>
              <a:gd name="T8" fmla="*/ 73 w 487"/>
              <a:gd name="T9" fmla="*/ 0 h 161"/>
              <a:gd name="T10" fmla="*/ 470 w 487"/>
              <a:gd name="T11" fmla="*/ 0 h 161"/>
              <a:gd name="T12" fmla="*/ 486 w 487"/>
              <a:gd name="T13" fmla="*/ 6 h 161"/>
              <a:gd name="T14" fmla="*/ 441 w 487"/>
              <a:gd name="T15" fmla="*/ 154 h 161"/>
              <a:gd name="T16" fmla="*/ 421 w 487"/>
              <a:gd name="T1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7" h="161">
                <a:moveTo>
                  <a:pt x="421" y="161"/>
                </a:moveTo>
                <a:cubicBezTo>
                  <a:pt x="17" y="161"/>
                  <a:pt x="17" y="161"/>
                  <a:pt x="17" y="161"/>
                </a:cubicBezTo>
                <a:cubicBezTo>
                  <a:pt x="7" y="161"/>
                  <a:pt x="0" y="158"/>
                  <a:pt x="1" y="154"/>
                </a:cubicBezTo>
                <a:cubicBezTo>
                  <a:pt x="53" y="6"/>
                  <a:pt x="53" y="6"/>
                  <a:pt x="53" y="6"/>
                </a:cubicBezTo>
                <a:cubicBezTo>
                  <a:pt x="54" y="3"/>
                  <a:pt x="63" y="0"/>
                  <a:pt x="73" y="0"/>
                </a:cubicBezTo>
                <a:cubicBezTo>
                  <a:pt x="470" y="0"/>
                  <a:pt x="470" y="0"/>
                  <a:pt x="470" y="0"/>
                </a:cubicBezTo>
                <a:cubicBezTo>
                  <a:pt x="480" y="0"/>
                  <a:pt x="487" y="3"/>
                  <a:pt x="486" y="6"/>
                </a:cubicBezTo>
                <a:cubicBezTo>
                  <a:pt x="441" y="154"/>
                  <a:pt x="441" y="154"/>
                  <a:pt x="441" y="154"/>
                </a:cubicBezTo>
                <a:cubicBezTo>
                  <a:pt x="440" y="158"/>
                  <a:pt x="431" y="161"/>
                  <a:pt x="421" y="161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4" name="î$ļidé">
            <a:extLst>
              <a:ext uri="{FF2B5EF4-FFF2-40B4-BE49-F238E27FC236}">
                <a16:creationId xmlns:a16="http://schemas.microsoft.com/office/drawing/2014/main" id="{DB230BD8-9746-4DD8-BFE6-9C633542F09D}"/>
              </a:ext>
            </a:extLst>
          </p:cNvPr>
          <p:cNvSpPr/>
          <p:nvPr/>
        </p:nvSpPr>
        <p:spPr bwMode="auto">
          <a:xfrm>
            <a:off x="1908321" y="3439336"/>
            <a:ext cx="115493" cy="39195"/>
          </a:xfrm>
          <a:custGeom>
            <a:avLst/>
            <a:gdLst>
              <a:gd name="T0" fmla="*/ 422 w 478"/>
              <a:gd name="T1" fmla="*/ 161 h 161"/>
              <a:gd name="T2" fmla="*/ 17 w 478"/>
              <a:gd name="T3" fmla="*/ 161 h 161"/>
              <a:gd name="T4" fmla="*/ 1 w 478"/>
              <a:gd name="T5" fmla="*/ 154 h 161"/>
              <a:gd name="T6" fmla="*/ 44 w 478"/>
              <a:gd name="T7" fmla="*/ 6 h 161"/>
              <a:gd name="T8" fmla="*/ 64 w 478"/>
              <a:gd name="T9" fmla="*/ 0 h 161"/>
              <a:gd name="T10" fmla="*/ 461 w 478"/>
              <a:gd name="T11" fmla="*/ 0 h 161"/>
              <a:gd name="T12" fmla="*/ 478 w 478"/>
              <a:gd name="T13" fmla="*/ 6 h 161"/>
              <a:gd name="T14" fmla="*/ 441 w 478"/>
              <a:gd name="T15" fmla="*/ 154 h 161"/>
              <a:gd name="T16" fmla="*/ 422 w 478"/>
              <a:gd name="T1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8" h="161">
                <a:moveTo>
                  <a:pt x="422" y="161"/>
                </a:moveTo>
                <a:cubicBezTo>
                  <a:pt x="17" y="161"/>
                  <a:pt x="17" y="161"/>
                  <a:pt x="17" y="161"/>
                </a:cubicBezTo>
                <a:cubicBezTo>
                  <a:pt x="7" y="161"/>
                  <a:pt x="0" y="158"/>
                  <a:pt x="1" y="154"/>
                </a:cubicBezTo>
                <a:cubicBezTo>
                  <a:pt x="44" y="6"/>
                  <a:pt x="44" y="6"/>
                  <a:pt x="44" y="6"/>
                </a:cubicBezTo>
                <a:cubicBezTo>
                  <a:pt x="45" y="3"/>
                  <a:pt x="54" y="0"/>
                  <a:pt x="64" y="0"/>
                </a:cubicBezTo>
                <a:cubicBezTo>
                  <a:pt x="461" y="0"/>
                  <a:pt x="461" y="0"/>
                  <a:pt x="461" y="0"/>
                </a:cubicBezTo>
                <a:cubicBezTo>
                  <a:pt x="471" y="0"/>
                  <a:pt x="478" y="3"/>
                  <a:pt x="478" y="6"/>
                </a:cubicBezTo>
                <a:cubicBezTo>
                  <a:pt x="441" y="154"/>
                  <a:pt x="441" y="154"/>
                  <a:pt x="441" y="154"/>
                </a:cubicBezTo>
                <a:cubicBezTo>
                  <a:pt x="441" y="158"/>
                  <a:pt x="432" y="161"/>
                  <a:pt x="422" y="161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5" name="îšḻïḋè">
            <a:extLst>
              <a:ext uri="{FF2B5EF4-FFF2-40B4-BE49-F238E27FC236}">
                <a16:creationId xmlns:a16="http://schemas.microsoft.com/office/drawing/2014/main" id="{88E28CC9-94E4-4AD4-8467-BB78DA9E31FA}"/>
              </a:ext>
            </a:extLst>
          </p:cNvPr>
          <p:cNvSpPr/>
          <p:nvPr/>
        </p:nvSpPr>
        <p:spPr bwMode="auto">
          <a:xfrm>
            <a:off x="2036356" y="3439336"/>
            <a:ext cx="113403" cy="39195"/>
          </a:xfrm>
          <a:custGeom>
            <a:avLst/>
            <a:gdLst>
              <a:gd name="T0" fmla="*/ 422 w 470"/>
              <a:gd name="T1" fmla="*/ 161 h 161"/>
              <a:gd name="T2" fmla="*/ 18 w 470"/>
              <a:gd name="T3" fmla="*/ 161 h 161"/>
              <a:gd name="T4" fmla="*/ 1 w 470"/>
              <a:gd name="T5" fmla="*/ 154 h 161"/>
              <a:gd name="T6" fmla="*/ 36 w 470"/>
              <a:gd name="T7" fmla="*/ 6 h 161"/>
              <a:gd name="T8" fmla="*/ 55 w 470"/>
              <a:gd name="T9" fmla="*/ 0 h 161"/>
              <a:gd name="T10" fmla="*/ 452 w 470"/>
              <a:gd name="T11" fmla="*/ 0 h 161"/>
              <a:gd name="T12" fmla="*/ 469 w 470"/>
              <a:gd name="T13" fmla="*/ 6 h 161"/>
              <a:gd name="T14" fmla="*/ 441 w 470"/>
              <a:gd name="T15" fmla="*/ 154 h 161"/>
              <a:gd name="T16" fmla="*/ 422 w 470"/>
              <a:gd name="T1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0" h="161">
                <a:moveTo>
                  <a:pt x="422" y="161"/>
                </a:moveTo>
                <a:cubicBezTo>
                  <a:pt x="18" y="161"/>
                  <a:pt x="18" y="161"/>
                  <a:pt x="18" y="161"/>
                </a:cubicBezTo>
                <a:cubicBezTo>
                  <a:pt x="8" y="161"/>
                  <a:pt x="0" y="158"/>
                  <a:pt x="1" y="154"/>
                </a:cubicBezTo>
                <a:cubicBezTo>
                  <a:pt x="36" y="6"/>
                  <a:pt x="36" y="6"/>
                  <a:pt x="36" y="6"/>
                </a:cubicBezTo>
                <a:cubicBezTo>
                  <a:pt x="37" y="3"/>
                  <a:pt x="45" y="0"/>
                  <a:pt x="55" y="0"/>
                </a:cubicBezTo>
                <a:cubicBezTo>
                  <a:pt x="452" y="0"/>
                  <a:pt x="452" y="0"/>
                  <a:pt x="452" y="0"/>
                </a:cubicBezTo>
                <a:cubicBezTo>
                  <a:pt x="462" y="0"/>
                  <a:pt x="470" y="3"/>
                  <a:pt x="469" y="6"/>
                </a:cubicBezTo>
                <a:cubicBezTo>
                  <a:pt x="441" y="154"/>
                  <a:pt x="441" y="154"/>
                  <a:pt x="441" y="154"/>
                </a:cubicBezTo>
                <a:cubicBezTo>
                  <a:pt x="441" y="158"/>
                  <a:pt x="432" y="161"/>
                  <a:pt x="422" y="161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6" name="îś1íḋê">
            <a:extLst>
              <a:ext uri="{FF2B5EF4-FFF2-40B4-BE49-F238E27FC236}">
                <a16:creationId xmlns:a16="http://schemas.microsoft.com/office/drawing/2014/main" id="{B5D47E49-54C4-4DC0-90DC-92B5A3EE3C62}"/>
              </a:ext>
            </a:extLst>
          </p:cNvPr>
          <p:cNvSpPr/>
          <p:nvPr/>
        </p:nvSpPr>
        <p:spPr bwMode="auto">
          <a:xfrm>
            <a:off x="2161256" y="3439336"/>
            <a:ext cx="111312" cy="39195"/>
          </a:xfrm>
          <a:custGeom>
            <a:avLst/>
            <a:gdLst>
              <a:gd name="T0" fmla="*/ 422 w 461"/>
              <a:gd name="T1" fmla="*/ 161 h 161"/>
              <a:gd name="T2" fmla="*/ 18 w 461"/>
              <a:gd name="T3" fmla="*/ 161 h 161"/>
              <a:gd name="T4" fmla="*/ 1 w 461"/>
              <a:gd name="T5" fmla="*/ 154 h 161"/>
              <a:gd name="T6" fmla="*/ 27 w 461"/>
              <a:gd name="T7" fmla="*/ 6 h 161"/>
              <a:gd name="T8" fmla="*/ 46 w 461"/>
              <a:gd name="T9" fmla="*/ 0 h 161"/>
              <a:gd name="T10" fmla="*/ 443 w 461"/>
              <a:gd name="T11" fmla="*/ 0 h 161"/>
              <a:gd name="T12" fmla="*/ 460 w 461"/>
              <a:gd name="T13" fmla="*/ 6 h 161"/>
              <a:gd name="T14" fmla="*/ 441 w 461"/>
              <a:gd name="T15" fmla="*/ 154 h 161"/>
              <a:gd name="T16" fmla="*/ 422 w 461"/>
              <a:gd name="T1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1" h="161">
                <a:moveTo>
                  <a:pt x="422" y="161"/>
                </a:moveTo>
                <a:cubicBezTo>
                  <a:pt x="18" y="161"/>
                  <a:pt x="18" y="161"/>
                  <a:pt x="18" y="161"/>
                </a:cubicBezTo>
                <a:cubicBezTo>
                  <a:pt x="8" y="161"/>
                  <a:pt x="0" y="158"/>
                  <a:pt x="1" y="154"/>
                </a:cubicBezTo>
                <a:cubicBezTo>
                  <a:pt x="27" y="6"/>
                  <a:pt x="27" y="6"/>
                  <a:pt x="27" y="6"/>
                </a:cubicBezTo>
                <a:cubicBezTo>
                  <a:pt x="28" y="3"/>
                  <a:pt x="36" y="0"/>
                  <a:pt x="46" y="0"/>
                </a:cubicBezTo>
                <a:cubicBezTo>
                  <a:pt x="443" y="0"/>
                  <a:pt x="443" y="0"/>
                  <a:pt x="443" y="0"/>
                </a:cubicBezTo>
                <a:cubicBezTo>
                  <a:pt x="453" y="0"/>
                  <a:pt x="461" y="3"/>
                  <a:pt x="460" y="6"/>
                </a:cubicBezTo>
                <a:cubicBezTo>
                  <a:pt x="441" y="154"/>
                  <a:pt x="441" y="154"/>
                  <a:pt x="441" y="154"/>
                </a:cubicBezTo>
                <a:cubicBezTo>
                  <a:pt x="441" y="158"/>
                  <a:pt x="432" y="161"/>
                  <a:pt x="422" y="161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7" name="išľiḍê">
            <a:extLst>
              <a:ext uri="{FF2B5EF4-FFF2-40B4-BE49-F238E27FC236}">
                <a16:creationId xmlns:a16="http://schemas.microsoft.com/office/drawing/2014/main" id="{4665799F-85EB-4894-95D1-4EBDDB632187}"/>
              </a:ext>
            </a:extLst>
          </p:cNvPr>
          <p:cNvSpPr/>
          <p:nvPr/>
        </p:nvSpPr>
        <p:spPr bwMode="auto">
          <a:xfrm>
            <a:off x="2290336" y="3439336"/>
            <a:ext cx="109222" cy="39195"/>
          </a:xfrm>
          <a:custGeom>
            <a:avLst/>
            <a:gdLst>
              <a:gd name="T0" fmla="*/ 422 w 452"/>
              <a:gd name="T1" fmla="*/ 161 h 161"/>
              <a:gd name="T2" fmla="*/ 18 w 452"/>
              <a:gd name="T3" fmla="*/ 161 h 161"/>
              <a:gd name="T4" fmla="*/ 1 w 452"/>
              <a:gd name="T5" fmla="*/ 154 h 161"/>
              <a:gd name="T6" fmla="*/ 18 w 452"/>
              <a:gd name="T7" fmla="*/ 6 h 161"/>
              <a:gd name="T8" fmla="*/ 37 w 452"/>
              <a:gd name="T9" fmla="*/ 0 h 161"/>
              <a:gd name="T10" fmla="*/ 434 w 452"/>
              <a:gd name="T11" fmla="*/ 0 h 161"/>
              <a:gd name="T12" fmla="*/ 452 w 452"/>
              <a:gd name="T13" fmla="*/ 6 h 161"/>
              <a:gd name="T14" fmla="*/ 441 w 452"/>
              <a:gd name="T15" fmla="*/ 154 h 161"/>
              <a:gd name="T16" fmla="*/ 422 w 452"/>
              <a:gd name="T1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2" h="161">
                <a:moveTo>
                  <a:pt x="422" y="161"/>
                </a:moveTo>
                <a:cubicBezTo>
                  <a:pt x="18" y="161"/>
                  <a:pt x="18" y="161"/>
                  <a:pt x="18" y="161"/>
                </a:cubicBezTo>
                <a:cubicBezTo>
                  <a:pt x="8" y="161"/>
                  <a:pt x="0" y="158"/>
                  <a:pt x="1" y="154"/>
                </a:cubicBezTo>
                <a:cubicBezTo>
                  <a:pt x="18" y="6"/>
                  <a:pt x="18" y="6"/>
                  <a:pt x="18" y="6"/>
                </a:cubicBezTo>
                <a:cubicBezTo>
                  <a:pt x="19" y="3"/>
                  <a:pt x="27" y="0"/>
                  <a:pt x="37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44" y="0"/>
                  <a:pt x="452" y="3"/>
                  <a:pt x="452" y="6"/>
                </a:cubicBezTo>
                <a:cubicBezTo>
                  <a:pt x="441" y="154"/>
                  <a:pt x="441" y="154"/>
                  <a:pt x="441" y="154"/>
                </a:cubicBezTo>
                <a:cubicBezTo>
                  <a:pt x="441" y="158"/>
                  <a:pt x="432" y="161"/>
                  <a:pt x="422" y="161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8" name="i$ḷïḍe">
            <a:extLst>
              <a:ext uri="{FF2B5EF4-FFF2-40B4-BE49-F238E27FC236}">
                <a16:creationId xmlns:a16="http://schemas.microsoft.com/office/drawing/2014/main" id="{AAD908CC-6BDA-4400-A359-79BEA90B4317}"/>
              </a:ext>
            </a:extLst>
          </p:cNvPr>
          <p:cNvSpPr/>
          <p:nvPr/>
        </p:nvSpPr>
        <p:spPr bwMode="auto">
          <a:xfrm>
            <a:off x="2414191" y="3439336"/>
            <a:ext cx="107132" cy="39195"/>
          </a:xfrm>
          <a:custGeom>
            <a:avLst/>
            <a:gdLst>
              <a:gd name="T0" fmla="*/ 422 w 443"/>
              <a:gd name="T1" fmla="*/ 161 h 161"/>
              <a:gd name="T2" fmla="*/ 18 w 443"/>
              <a:gd name="T3" fmla="*/ 161 h 161"/>
              <a:gd name="T4" fmla="*/ 0 w 443"/>
              <a:gd name="T5" fmla="*/ 154 h 161"/>
              <a:gd name="T6" fmla="*/ 9 w 443"/>
              <a:gd name="T7" fmla="*/ 6 h 161"/>
              <a:gd name="T8" fmla="*/ 28 w 443"/>
              <a:gd name="T9" fmla="*/ 0 h 161"/>
              <a:gd name="T10" fmla="*/ 425 w 443"/>
              <a:gd name="T11" fmla="*/ 0 h 161"/>
              <a:gd name="T12" fmla="*/ 443 w 443"/>
              <a:gd name="T13" fmla="*/ 6 h 161"/>
              <a:gd name="T14" fmla="*/ 440 w 443"/>
              <a:gd name="T15" fmla="*/ 154 h 161"/>
              <a:gd name="T16" fmla="*/ 422 w 443"/>
              <a:gd name="T1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3" h="161">
                <a:moveTo>
                  <a:pt x="422" y="161"/>
                </a:moveTo>
                <a:cubicBezTo>
                  <a:pt x="18" y="161"/>
                  <a:pt x="18" y="161"/>
                  <a:pt x="18" y="161"/>
                </a:cubicBezTo>
                <a:cubicBezTo>
                  <a:pt x="8" y="161"/>
                  <a:pt x="0" y="158"/>
                  <a:pt x="0" y="154"/>
                </a:cubicBezTo>
                <a:cubicBezTo>
                  <a:pt x="9" y="6"/>
                  <a:pt x="9" y="6"/>
                  <a:pt x="9" y="6"/>
                </a:cubicBezTo>
                <a:cubicBezTo>
                  <a:pt x="10" y="3"/>
                  <a:pt x="18" y="0"/>
                  <a:pt x="28" y="0"/>
                </a:cubicBezTo>
                <a:cubicBezTo>
                  <a:pt x="425" y="0"/>
                  <a:pt x="425" y="0"/>
                  <a:pt x="425" y="0"/>
                </a:cubicBezTo>
                <a:cubicBezTo>
                  <a:pt x="435" y="0"/>
                  <a:pt x="443" y="3"/>
                  <a:pt x="443" y="6"/>
                </a:cubicBezTo>
                <a:cubicBezTo>
                  <a:pt x="440" y="154"/>
                  <a:pt x="440" y="154"/>
                  <a:pt x="440" y="154"/>
                </a:cubicBezTo>
                <a:cubicBezTo>
                  <a:pt x="440" y="158"/>
                  <a:pt x="432" y="161"/>
                  <a:pt x="422" y="161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9" name="iṧḷïďê">
            <a:extLst>
              <a:ext uri="{FF2B5EF4-FFF2-40B4-BE49-F238E27FC236}">
                <a16:creationId xmlns:a16="http://schemas.microsoft.com/office/drawing/2014/main" id="{334B4F80-2DF0-4210-91D9-C4085726F14A}"/>
              </a:ext>
            </a:extLst>
          </p:cNvPr>
          <p:cNvSpPr/>
          <p:nvPr/>
        </p:nvSpPr>
        <p:spPr bwMode="auto">
          <a:xfrm>
            <a:off x="2543271" y="3439336"/>
            <a:ext cx="106087" cy="39195"/>
          </a:xfrm>
          <a:custGeom>
            <a:avLst/>
            <a:gdLst>
              <a:gd name="T0" fmla="*/ 422 w 440"/>
              <a:gd name="T1" fmla="*/ 161 h 161"/>
              <a:gd name="T2" fmla="*/ 18 w 440"/>
              <a:gd name="T3" fmla="*/ 161 h 161"/>
              <a:gd name="T4" fmla="*/ 0 w 440"/>
              <a:gd name="T5" fmla="*/ 154 h 161"/>
              <a:gd name="T6" fmla="*/ 1 w 440"/>
              <a:gd name="T7" fmla="*/ 6 h 161"/>
              <a:gd name="T8" fmla="*/ 19 w 440"/>
              <a:gd name="T9" fmla="*/ 0 h 161"/>
              <a:gd name="T10" fmla="*/ 416 w 440"/>
              <a:gd name="T11" fmla="*/ 0 h 161"/>
              <a:gd name="T12" fmla="*/ 434 w 440"/>
              <a:gd name="T13" fmla="*/ 6 h 161"/>
              <a:gd name="T14" fmla="*/ 440 w 440"/>
              <a:gd name="T15" fmla="*/ 154 h 161"/>
              <a:gd name="T16" fmla="*/ 422 w 440"/>
              <a:gd name="T1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0" h="161">
                <a:moveTo>
                  <a:pt x="422" y="161"/>
                </a:moveTo>
                <a:cubicBezTo>
                  <a:pt x="18" y="161"/>
                  <a:pt x="18" y="161"/>
                  <a:pt x="18" y="161"/>
                </a:cubicBezTo>
                <a:cubicBezTo>
                  <a:pt x="8" y="161"/>
                  <a:pt x="0" y="158"/>
                  <a:pt x="0" y="154"/>
                </a:cubicBezTo>
                <a:cubicBezTo>
                  <a:pt x="1" y="6"/>
                  <a:pt x="1" y="6"/>
                  <a:pt x="1" y="6"/>
                </a:cubicBezTo>
                <a:cubicBezTo>
                  <a:pt x="1" y="3"/>
                  <a:pt x="9" y="0"/>
                  <a:pt x="19" y="0"/>
                </a:cubicBezTo>
                <a:cubicBezTo>
                  <a:pt x="416" y="0"/>
                  <a:pt x="416" y="0"/>
                  <a:pt x="416" y="0"/>
                </a:cubicBezTo>
                <a:cubicBezTo>
                  <a:pt x="426" y="0"/>
                  <a:pt x="434" y="3"/>
                  <a:pt x="434" y="6"/>
                </a:cubicBezTo>
                <a:cubicBezTo>
                  <a:pt x="440" y="154"/>
                  <a:pt x="440" y="154"/>
                  <a:pt x="440" y="154"/>
                </a:cubicBezTo>
                <a:cubicBezTo>
                  <a:pt x="440" y="158"/>
                  <a:pt x="432" y="161"/>
                  <a:pt x="422" y="161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0" name="íŝḻîḍê">
            <a:extLst>
              <a:ext uri="{FF2B5EF4-FFF2-40B4-BE49-F238E27FC236}">
                <a16:creationId xmlns:a16="http://schemas.microsoft.com/office/drawing/2014/main" id="{F8278BD8-7C9E-475E-A3E4-F368A717BC94}"/>
              </a:ext>
            </a:extLst>
          </p:cNvPr>
          <p:cNvSpPr/>
          <p:nvPr/>
        </p:nvSpPr>
        <p:spPr bwMode="auto">
          <a:xfrm>
            <a:off x="2666081" y="3439336"/>
            <a:ext cx="108177" cy="39195"/>
          </a:xfrm>
          <a:custGeom>
            <a:avLst/>
            <a:gdLst>
              <a:gd name="T0" fmla="*/ 431 w 448"/>
              <a:gd name="T1" fmla="*/ 161 h 161"/>
              <a:gd name="T2" fmla="*/ 26 w 448"/>
              <a:gd name="T3" fmla="*/ 161 h 161"/>
              <a:gd name="T4" fmla="*/ 8 w 448"/>
              <a:gd name="T5" fmla="*/ 154 h 161"/>
              <a:gd name="T6" fmla="*/ 1 w 448"/>
              <a:gd name="T7" fmla="*/ 6 h 161"/>
              <a:gd name="T8" fmla="*/ 18 w 448"/>
              <a:gd name="T9" fmla="*/ 0 h 161"/>
              <a:gd name="T10" fmla="*/ 415 w 448"/>
              <a:gd name="T11" fmla="*/ 0 h 161"/>
              <a:gd name="T12" fmla="*/ 434 w 448"/>
              <a:gd name="T13" fmla="*/ 6 h 161"/>
              <a:gd name="T14" fmla="*/ 448 w 448"/>
              <a:gd name="T15" fmla="*/ 154 h 161"/>
              <a:gd name="T16" fmla="*/ 431 w 448"/>
              <a:gd name="T1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8" h="161">
                <a:moveTo>
                  <a:pt x="431" y="161"/>
                </a:moveTo>
                <a:cubicBezTo>
                  <a:pt x="26" y="161"/>
                  <a:pt x="26" y="161"/>
                  <a:pt x="26" y="161"/>
                </a:cubicBezTo>
                <a:cubicBezTo>
                  <a:pt x="16" y="161"/>
                  <a:pt x="8" y="158"/>
                  <a:pt x="8" y="154"/>
                </a:cubicBezTo>
                <a:cubicBezTo>
                  <a:pt x="1" y="6"/>
                  <a:pt x="1" y="6"/>
                  <a:pt x="1" y="6"/>
                </a:cubicBezTo>
                <a:cubicBezTo>
                  <a:pt x="0" y="3"/>
                  <a:pt x="8" y="0"/>
                  <a:pt x="18" y="0"/>
                </a:cubicBezTo>
                <a:cubicBezTo>
                  <a:pt x="415" y="0"/>
                  <a:pt x="415" y="0"/>
                  <a:pt x="415" y="0"/>
                </a:cubicBezTo>
                <a:cubicBezTo>
                  <a:pt x="425" y="0"/>
                  <a:pt x="434" y="3"/>
                  <a:pt x="434" y="6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48" y="158"/>
                  <a:pt x="441" y="161"/>
                  <a:pt x="431" y="161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1" name="îṩļïḋè">
            <a:extLst>
              <a:ext uri="{FF2B5EF4-FFF2-40B4-BE49-F238E27FC236}">
                <a16:creationId xmlns:a16="http://schemas.microsoft.com/office/drawing/2014/main" id="{F1DEA523-0BA1-42E0-AF0A-64CFE7FF350A}"/>
              </a:ext>
            </a:extLst>
          </p:cNvPr>
          <p:cNvSpPr/>
          <p:nvPr/>
        </p:nvSpPr>
        <p:spPr bwMode="auto">
          <a:xfrm>
            <a:off x="2792548" y="3439336"/>
            <a:ext cx="110267" cy="39195"/>
          </a:xfrm>
          <a:custGeom>
            <a:avLst/>
            <a:gdLst>
              <a:gd name="T0" fmla="*/ 439 w 457"/>
              <a:gd name="T1" fmla="*/ 161 h 161"/>
              <a:gd name="T2" fmla="*/ 35 w 457"/>
              <a:gd name="T3" fmla="*/ 161 h 161"/>
              <a:gd name="T4" fmla="*/ 16 w 457"/>
              <a:gd name="T5" fmla="*/ 154 h 161"/>
              <a:gd name="T6" fmla="*/ 0 w 457"/>
              <a:gd name="T7" fmla="*/ 6 h 161"/>
              <a:gd name="T8" fmla="*/ 17 w 457"/>
              <a:gd name="T9" fmla="*/ 0 h 161"/>
              <a:gd name="T10" fmla="*/ 414 w 457"/>
              <a:gd name="T11" fmla="*/ 0 h 161"/>
              <a:gd name="T12" fmla="*/ 433 w 457"/>
              <a:gd name="T13" fmla="*/ 6 h 161"/>
              <a:gd name="T14" fmla="*/ 456 w 457"/>
              <a:gd name="T15" fmla="*/ 154 h 161"/>
              <a:gd name="T16" fmla="*/ 439 w 457"/>
              <a:gd name="T1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7" h="161">
                <a:moveTo>
                  <a:pt x="439" y="161"/>
                </a:moveTo>
                <a:cubicBezTo>
                  <a:pt x="35" y="161"/>
                  <a:pt x="35" y="161"/>
                  <a:pt x="35" y="161"/>
                </a:cubicBezTo>
                <a:cubicBezTo>
                  <a:pt x="25" y="161"/>
                  <a:pt x="16" y="158"/>
                  <a:pt x="16" y="154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7" y="0"/>
                  <a:pt x="17" y="0"/>
                </a:cubicBezTo>
                <a:cubicBezTo>
                  <a:pt x="414" y="0"/>
                  <a:pt x="414" y="0"/>
                  <a:pt x="414" y="0"/>
                </a:cubicBezTo>
                <a:cubicBezTo>
                  <a:pt x="424" y="0"/>
                  <a:pt x="433" y="3"/>
                  <a:pt x="433" y="6"/>
                </a:cubicBezTo>
                <a:cubicBezTo>
                  <a:pt x="456" y="154"/>
                  <a:pt x="456" y="154"/>
                  <a:pt x="456" y="154"/>
                </a:cubicBezTo>
                <a:cubicBezTo>
                  <a:pt x="457" y="158"/>
                  <a:pt x="449" y="161"/>
                  <a:pt x="439" y="161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2" name="îṡlíďe">
            <a:extLst>
              <a:ext uri="{FF2B5EF4-FFF2-40B4-BE49-F238E27FC236}">
                <a16:creationId xmlns:a16="http://schemas.microsoft.com/office/drawing/2014/main" id="{71D8A924-E24C-4F69-9A2A-F965F1E8FE8C}"/>
              </a:ext>
            </a:extLst>
          </p:cNvPr>
          <p:cNvSpPr/>
          <p:nvPr/>
        </p:nvSpPr>
        <p:spPr bwMode="auto">
          <a:xfrm>
            <a:off x="2918494" y="3439336"/>
            <a:ext cx="112880" cy="39195"/>
          </a:xfrm>
          <a:custGeom>
            <a:avLst/>
            <a:gdLst>
              <a:gd name="T0" fmla="*/ 448 w 466"/>
              <a:gd name="T1" fmla="*/ 161 h 161"/>
              <a:gd name="T2" fmla="*/ 44 w 466"/>
              <a:gd name="T3" fmla="*/ 161 h 161"/>
              <a:gd name="T4" fmla="*/ 25 w 466"/>
              <a:gd name="T5" fmla="*/ 154 h 161"/>
              <a:gd name="T6" fmla="*/ 1 w 466"/>
              <a:gd name="T7" fmla="*/ 6 h 161"/>
              <a:gd name="T8" fmla="*/ 17 w 466"/>
              <a:gd name="T9" fmla="*/ 0 h 161"/>
              <a:gd name="T10" fmla="*/ 415 w 466"/>
              <a:gd name="T11" fmla="*/ 0 h 161"/>
              <a:gd name="T12" fmla="*/ 434 w 466"/>
              <a:gd name="T13" fmla="*/ 6 h 161"/>
              <a:gd name="T14" fmla="*/ 465 w 466"/>
              <a:gd name="T15" fmla="*/ 154 h 161"/>
              <a:gd name="T16" fmla="*/ 448 w 466"/>
              <a:gd name="T1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6" h="161">
                <a:moveTo>
                  <a:pt x="448" y="161"/>
                </a:moveTo>
                <a:cubicBezTo>
                  <a:pt x="44" y="161"/>
                  <a:pt x="44" y="161"/>
                  <a:pt x="44" y="161"/>
                </a:cubicBezTo>
                <a:cubicBezTo>
                  <a:pt x="34" y="161"/>
                  <a:pt x="25" y="158"/>
                  <a:pt x="25" y="154"/>
                </a:cubicBezTo>
                <a:cubicBezTo>
                  <a:pt x="1" y="6"/>
                  <a:pt x="1" y="6"/>
                  <a:pt x="1" y="6"/>
                </a:cubicBezTo>
                <a:cubicBezTo>
                  <a:pt x="0" y="3"/>
                  <a:pt x="8" y="0"/>
                  <a:pt x="17" y="0"/>
                </a:cubicBezTo>
                <a:cubicBezTo>
                  <a:pt x="415" y="0"/>
                  <a:pt x="415" y="0"/>
                  <a:pt x="415" y="0"/>
                </a:cubicBezTo>
                <a:cubicBezTo>
                  <a:pt x="424" y="0"/>
                  <a:pt x="433" y="3"/>
                  <a:pt x="434" y="6"/>
                </a:cubicBezTo>
                <a:cubicBezTo>
                  <a:pt x="465" y="154"/>
                  <a:pt x="465" y="154"/>
                  <a:pt x="465" y="154"/>
                </a:cubicBezTo>
                <a:cubicBezTo>
                  <a:pt x="466" y="158"/>
                  <a:pt x="458" y="161"/>
                  <a:pt x="448" y="161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3" name="ïṩḻîdê">
            <a:extLst>
              <a:ext uri="{FF2B5EF4-FFF2-40B4-BE49-F238E27FC236}">
                <a16:creationId xmlns:a16="http://schemas.microsoft.com/office/drawing/2014/main" id="{2F74CEA0-E156-41BC-B78A-39A2AD19A41D}"/>
              </a:ext>
            </a:extLst>
          </p:cNvPr>
          <p:cNvSpPr/>
          <p:nvPr/>
        </p:nvSpPr>
        <p:spPr bwMode="auto">
          <a:xfrm>
            <a:off x="3043393" y="3439336"/>
            <a:ext cx="114448" cy="39195"/>
          </a:xfrm>
          <a:custGeom>
            <a:avLst/>
            <a:gdLst>
              <a:gd name="T0" fmla="*/ 457 w 475"/>
              <a:gd name="T1" fmla="*/ 161 h 161"/>
              <a:gd name="T2" fmla="*/ 53 w 475"/>
              <a:gd name="T3" fmla="*/ 161 h 161"/>
              <a:gd name="T4" fmla="*/ 33 w 475"/>
              <a:gd name="T5" fmla="*/ 154 h 161"/>
              <a:gd name="T6" fmla="*/ 1 w 475"/>
              <a:gd name="T7" fmla="*/ 6 h 161"/>
              <a:gd name="T8" fmla="*/ 17 w 475"/>
              <a:gd name="T9" fmla="*/ 0 h 161"/>
              <a:gd name="T10" fmla="*/ 414 w 475"/>
              <a:gd name="T11" fmla="*/ 0 h 161"/>
              <a:gd name="T12" fmla="*/ 434 w 475"/>
              <a:gd name="T13" fmla="*/ 6 h 161"/>
              <a:gd name="T14" fmla="*/ 474 w 475"/>
              <a:gd name="T15" fmla="*/ 154 h 161"/>
              <a:gd name="T16" fmla="*/ 457 w 475"/>
              <a:gd name="T1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" h="161">
                <a:moveTo>
                  <a:pt x="457" y="161"/>
                </a:moveTo>
                <a:cubicBezTo>
                  <a:pt x="53" y="161"/>
                  <a:pt x="53" y="161"/>
                  <a:pt x="53" y="161"/>
                </a:cubicBezTo>
                <a:cubicBezTo>
                  <a:pt x="43" y="161"/>
                  <a:pt x="34" y="158"/>
                  <a:pt x="33" y="154"/>
                </a:cubicBezTo>
                <a:cubicBezTo>
                  <a:pt x="1" y="6"/>
                  <a:pt x="1" y="6"/>
                  <a:pt x="1" y="6"/>
                </a:cubicBezTo>
                <a:cubicBezTo>
                  <a:pt x="0" y="3"/>
                  <a:pt x="7" y="0"/>
                  <a:pt x="17" y="0"/>
                </a:cubicBezTo>
                <a:cubicBezTo>
                  <a:pt x="414" y="0"/>
                  <a:pt x="414" y="0"/>
                  <a:pt x="414" y="0"/>
                </a:cubicBezTo>
                <a:cubicBezTo>
                  <a:pt x="424" y="0"/>
                  <a:pt x="433" y="3"/>
                  <a:pt x="434" y="6"/>
                </a:cubicBezTo>
                <a:cubicBezTo>
                  <a:pt x="474" y="154"/>
                  <a:pt x="474" y="154"/>
                  <a:pt x="474" y="154"/>
                </a:cubicBezTo>
                <a:cubicBezTo>
                  <a:pt x="475" y="158"/>
                  <a:pt x="467" y="161"/>
                  <a:pt x="457" y="161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4" name="ïṧļïďè">
            <a:extLst>
              <a:ext uri="{FF2B5EF4-FFF2-40B4-BE49-F238E27FC236}">
                <a16:creationId xmlns:a16="http://schemas.microsoft.com/office/drawing/2014/main" id="{9F2CA919-EC8B-40E3-8650-186838EB0414}"/>
              </a:ext>
            </a:extLst>
          </p:cNvPr>
          <p:cNvSpPr/>
          <p:nvPr/>
        </p:nvSpPr>
        <p:spPr bwMode="auto">
          <a:xfrm>
            <a:off x="3163589" y="3439336"/>
            <a:ext cx="116538" cy="39195"/>
          </a:xfrm>
          <a:custGeom>
            <a:avLst/>
            <a:gdLst>
              <a:gd name="T0" fmla="*/ 466 w 483"/>
              <a:gd name="T1" fmla="*/ 161 h 161"/>
              <a:gd name="T2" fmla="*/ 61 w 483"/>
              <a:gd name="T3" fmla="*/ 161 h 161"/>
              <a:gd name="T4" fmla="*/ 41 w 483"/>
              <a:gd name="T5" fmla="*/ 154 h 161"/>
              <a:gd name="T6" fmla="*/ 1 w 483"/>
              <a:gd name="T7" fmla="*/ 6 h 161"/>
              <a:gd name="T8" fmla="*/ 17 w 483"/>
              <a:gd name="T9" fmla="*/ 0 h 161"/>
              <a:gd name="T10" fmla="*/ 414 w 483"/>
              <a:gd name="T11" fmla="*/ 0 h 161"/>
              <a:gd name="T12" fmla="*/ 434 w 483"/>
              <a:gd name="T13" fmla="*/ 6 h 161"/>
              <a:gd name="T14" fmla="*/ 482 w 483"/>
              <a:gd name="T15" fmla="*/ 154 h 161"/>
              <a:gd name="T16" fmla="*/ 466 w 483"/>
              <a:gd name="T1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3" h="161">
                <a:moveTo>
                  <a:pt x="466" y="161"/>
                </a:moveTo>
                <a:cubicBezTo>
                  <a:pt x="61" y="161"/>
                  <a:pt x="61" y="161"/>
                  <a:pt x="61" y="161"/>
                </a:cubicBezTo>
                <a:cubicBezTo>
                  <a:pt x="51" y="161"/>
                  <a:pt x="42" y="158"/>
                  <a:pt x="41" y="154"/>
                </a:cubicBezTo>
                <a:cubicBezTo>
                  <a:pt x="1" y="6"/>
                  <a:pt x="1" y="6"/>
                  <a:pt x="1" y="6"/>
                </a:cubicBezTo>
                <a:cubicBezTo>
                  <a:pt x="0" y="3"/>
                  <a:pt x="7" y="0"/>
                  <a:pt x="17" y="0"/>
                </a:cubicBezTo>
                <a:cubicBezTo>
                  <a:pt x="414" y="0"/>
                  <a:pt x="414" y="0"/>
                  <a:pt x="414" y="0"/>
                </a:cubicBezTo>
                <a:cubicBezTo>
                  <a:pt x="424" y="0"/>
                  <a:pt x="433" y="3"/>
                  <a:pt x="434" y="6"/>
                </a:cubicBezTo>
                <a:cubicBezTo>
                  <a:pt x="482" y="154"/>
                  <a:pt x="482" y="154"/>
                  <a:pt x="482" y="154"/>
                </a:cubicBezTo>
                <a:cubicBezTo>
                  <a:pt x="483" y="158"/>
                  <a:pt x="476" y="161"/>
                  <a:pt x="466" y="161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5" name="îṣliďé">
            <a:extLst>
              <a:ext uri="{FF2B5EF4-FFF2-40B4-BE49-F238E27FC236}">
                <a16:creationId xmlns:a16="http://schemas.microsoft.com/office/drawing/2014/main" id="{1EA60080-C988-4381-9634-98738C2587FF}"/>
              </a:ext>
            </a:extLst>
          </p:cNvPr>
          <p:cNvSpPr/>
          <p:nvPr/>
        </p:nvSpPr>
        <p:spPr bwMode="auto">
          <a:xfrm>
            <a:off x="3287967" y="3439336"/>
            <a:ext cx="181862" cy="39195"/>
          </a:xfrm>
          <a:custGeom>
            <a:avLst/>
            <a:gdLst>
              <a:gd name="T0" fmla="*/ 706 w 753"/>
              <a:gd name="T1" fmla="*/ 161 h 161"/>
              <a:gd name="T2" fmla="*/ 102 w 753"/>
              <a:gd name="T3" fmla="*/ 161 h 161"/>
              <a:gd name="T4" fmla="*/ 45 w 753"/>
              <a:gd name="T5" fmla="*/ 142 h 161"/>
              <a:gd name="T6" fmla="*/ 4 w 753"/>
              <a:gd name="T7" fmla="*/ 18 h 161"/>
              <a:gd name="T8" fmla="*/ 47 w 753"/>
              <a:gd name="T9" fmla="*/ 0 h 161"/>
              <a:gd name="T10" fmla="*/ 641 w 753"/>
              <a:gd name="T11" fmla="*/ 0 h 161"/>
              <a:gd name="T12" fmla="*/ 698 w 753"/>
              <a:gd name="T13" fmla="*/ 18 h 161"/>
              <a:gd name="T14" fmla="*/ 749 w 753"/>
              <a:gd name="T15" fmla="*/ 142 h 161"/>
              <a:gd name="T16" fmla="*/ 706 w 753"/>
              <a:gd name="T1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3" h="161">
                <a:moveTo>
                  <a:pt x="706" y="161"/>
                </a:moveTo>
                <a:cubicBezTo>
                  <a:pt x="102" y="161"/>
                  <a:pt x="102" y="161"/>
                  <a:pt x="102" y="161"/>
                </a:cubicBezTo>
                <a:cubicBezTo>
                  <a:pt x="74" y="161"/>
                  <a:pt x="48" y="153"/>
                  <a:pt x="45" y="142"/>
                </a:cubicBezTo>
                <a:cubicBezTo>
                  <a:pt x="4" y="18"/>
                  <a:pt x="4" y="18"/>
                  <a:pt x="4" y="18"/>
                </a:cubicBezTo>
                <a:cubicBezTo>
                  <a:pt x="0" y="8"/>
                  <a:pt x="20" y="0"/>
                  <a:pt x="47" y="0"/>
                </a:cubicBezTo>
                <a:cubicBezTo>
                  <a:pt x="641" y="0"/>
                  <a:pt x="641" y="0"/>
                  <a:pt x="641" y="0"/>
                </a:cubicBezTo>
                <a:cubicBezTo>
                  <a:pt x="669" y="0"/>
                  <a:pt x="694" y="8"/>
                  <a:pt x="698" y="18"/>
                </a:cubicBezTo>
                <a:cubicBezTo>
                  <a:pt x="749" y="142"/>
                  <a:pt x="749" y="142"/>
                  <a:pt x="749" y="142"/>
                </a:cubicBezTo>
                <a:cubicBezTo>
                  <a:pt x="753" y="153"/>
                  <a:pt x="734" y="161"/>
                  <a:pt x="706" y="161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6" name="ïṡľîḑê">
            <a:extLst>
              <a:ext uri="{FF2B5EF4-FFF2-40B4-BE49-F238E27FC236}">
                <a16:creationId xmlns:a16="http://schemas.microsoft.com/office/drawing/2014/main" id="{1635F257-D60C-46A8-B51D-922D7C19C0E7}"/>
              </a:ext>
            </a:extLst>
          </p:cNvPr>
          <p:cNvSpPr/>
          <p:nvPr/>
        </p:nvSpPr>
        <p:spPr bwMode="auto">
          <a:xfrm>
            <a:off x="1635527" y="3484802"/>
            <a:ext cx="186043" cy="40240"/>
          </a:xfrm>
          <a:custGeom>
            <a:avLst/>
            <a:gdLst>
              <a:gd name="T0" fmla="*/ 665 w 770"/>
              <a:gd name="T1" fmla="*/ 168 h 168"/>
              <a:gd name="T2" fmla="*/ 48 w 770"/>
              <a:gd name="T3" fmla="*/ 168 h 168"/>
              <a:gd name="T4" fmla="*/ 5 w 770"/>
              <a:gd name="T5" fmla="*/ 148 h 168"/>
              <a:gd name="T6" fmla="*/ 57 w 770"/>
              <a:gd name="T7" fmla="*/ 19 h 168"/>
              <a:gd name="T8" fmla="*/ 116 w 770"/>
              <a:gd name="T9" fmla="*/ 0 h 168"/>
              <a:gd name="T10" fmla="*/ 722 w 770"/>
              <a:gd name="T11" fmla="*/ 0 h 168"/>
              <a:gd name="T12" fmla="*/ 766 w 770"/>
              <a:gd name="T13" fmla="*/ 19 h 168"/>
              <a:gd name="T14" fmla="*/ 724 w 770"/>
              <a:gd name="T15" fmla="*/ 148 h 168"/>
              <a:gd name="T16" fmla="*/ 665 w 770"/>
              <a:gd name="T1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0" h="168">
                <a:moveTo>
                  <a:pt x="665" y="168"/>
                </a:moveTo>
                <a:cubicBezTo>
                  <a:pt x="48" y="168"/>
                  <a:pt x="48" y="168"/>
                  <a:pt x="48" y="168"/>
                </a:cubicBezTo>
                <a:cubicBezTo>
                  <a:pt x="20" y="168"/>
                  <a:pt x="0" y="159"/>
                  <a:pt x="5" y="148"/>
                </a:cubicBezTo>
                <a:cubicBezTo>
                  <a:pt x="57" y="19"/>
                  <a:pt x="57" y="19"/>
                  <a:pt x="57" y="19"/>
                </a:cubicBezTo>
                <a:cubicBezTo>
                  <a:pt x="61" y="8"/>
                  <a:pt x="87" y="0"/>
                  <a:pt x="116" y="0"/>
                </a:cubicBezTo>
                <a:cubicBezTo>
                  <a:pt x="722" y="0"/>
                  <a:pt x="722" y="0"/>
                  <a:pt x="722" y="0"/>
                </a:cubicBezTo>
                <a:cubicBezTo>
                  <a:pt x="750" y="0"/>
                  <a:pt x="770" y="8"/>
                  <a:pt x="766" y="19"/>
                </a:cubicBezTo>
                <a:cubicBezTo>
                  <a:pt x="724" y="148"/>
                  <a:pt x="724" y="148"/>
                  <a:pt x="724" y="148"/>
                </a:cubicBezTo>
                <a:cubicBezTo>
                  <a:pt x="720" y="159"/>
                  <a:pt x="694" y="168"/>
                  <a:pt x="665" y="168"/>
                </a:cubicBez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7" name="íṡḻíḋe">
            <a:extLst>
              <a:ext uri="{FF2B5EF4-FFF2-40B4-BE49-F238E27FC236}">
                <a16:creationId xmlns:a16="http://schemas.microsoft.com/office/drawing/2014/main" id="{74CAC6D8-4252-4054-A85E-87D3468CD88A}"/>
              </a:ext>
            </a:extLst>
          </p:cNvPr>
          <p:cNvSpPr/>
          <p:nvPr/>
        </p:nvSpPr>
        <p:spPr bwMode="auto">
          <a:xfrm>
            <a:off x="1714439" y="3273674"/>
            <a:ext cx="290562" cy="50692"/>
          </a:xfrm>
          <a:prstGeom prst="rect">
            <a:avLst/>
          </a:pr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8" name="ïŝḻîdé">
            <a:extLst>
              <a:ext uri="{FF2B5EF4-FFF2-40B4-BE49-F238E27FC236}">
                <a16:creationId xmlns:a16="http://schemas.microsoft.com/office/drawing/2014/main" id="{B0F4C9CD-F4AA-4114-8477-FD549ECBA62F}"/>
              </a:ext>
            </a:extLst>
          </p:cNvPr>
          <p:cNvSpPr/>
          <p:nvPr/>
        </p:nvSpPr>
        <p:spPr bwMode="auto">
          <a:xfrm>
            <a:off x="3113421" y="3272629"/>
            <a:ext cx="290562" cy="52259"/>
          </a:xfrm>
          <a:prstGeom prst="rect">
            <a:avLst/>
          </a:pr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9" name="iŝļïďé">
            <a:extLst>
              <a:ext uri="{FF2B5EF4-FFF2-40B4-BE49-F238E27FC236}">
                <a16:creationId xmlns:a16="http://schemas.microsoft.com/office/drawing/2014/main" id="{EF9EE263-B173-4F87-9B89-40C4C7F34D74}"/>
              </a:ext>
            </a:extLst>
          </p:cNvPr>
          <p:cNvSpPr/>
          <p:nvPr/>
        </p:nvSpPr>
        <p:spPr bwMode="auto">
          <a:xfrm>
            <a:off x="1891597" y="2234760"/>
            <a:ext cx="1315890" cy="821516"/>
          </a:xfrm>
          <a:custGeom>
            <a:avLst/>
            <a:gdLst>
              <a:gd name="T0" fmla="*/ 5452 w 5452"/>
              <a:gd name="T1" fmla="*/ 2286 h 3409"/>
              <a:gd name="T2" fmla="*/ 4762 w 5452"/>
              <a:gd name="T3" fmla="*/ 3322 h 3409"/>
              <a:gd name="T4" fmla="*/ 4451 w 5452"/>
              <a:gd name="T5" fmla="*/ 3409 h 3409"/>
              <a:gd name="T6" fmla="*/ 1090 w 5452"/>
              <a:gd name="T7" fmla="*/ 3409 h 3409"/>
              <a:gd name="T8" fmla="*/ 1008 w 5452"/>
              <a:gd name="T9" fmla="*/ 3403 h 3409"/>
              <a:gd name="T10" fmla="*/ 370 w 5452"/>
              <a:gd name="T11" fmla="*/ 3119 h 3409"/>
              <a:gd name="T12" fmla="*/ 370 w 5452"/>
              <a:gd name="T13" fmla="*/ 3119 h 3409"/>
              <a:gd name="T14" fmla="*/ 0 w 5452"/>
              <a:gd name="T15" fmla="*/ 2286 h 3409"/>
              <a:gd name="T16" fmla="*/ 964 w 5452"/>
              <a:gd name="T17" fmla="*/ 1176 h 3409"/>
              <a:gd name="T18" fmla="*/ 1899 w 5452"/>
              <a:gd name="T19" fmla="*/ 398 h 3409"/>
              <a:gd name="T20" fmla="*/ 2330 w 5452"/>
              <a:gd name="T21" fmla="*/ 501 h 3409"/>
              <a:gd name="T22" fmla="*/ 3379 w 5452"/>
              <a:gd name="T23" fmla="*/ 0 h 3409"/>
              <a:gd name="T24" fmla="*/ 4007 w 5452"/>
              <a:gd name="T25" fmla="*/ 155 h 3409"/>
              <a:gd name="T26" fmla="*/ 4007 w 5452"/>
              <a:gd name="T27" fmla="*/ 155 h 3409"/>
              <a:gd name="T28" fmla="*/ 4007 w 5452"/>
              <a:gd name="T29" fmla="*/ 155 h 3409"/>
              <a:gd name="T30" fmla="*/ 4689 w 5452"/>
              <a:gd name="T31" fmla="*/ 1027 h 3409"/>
              <a:gd name="T32" fmla="*/ 4691 w 5452"/>
              <a:gd name="T33" fmla="*/ 1034 h 3409"/>
              <a:gd name="T34" fmla="*/ 5040 w 5452"/>
              <a:gd name="T35" fmla="*/ 1417 h 3409"/>
              <a:gd name="T36" fmla="*/ 5315 w 5452"/>
              <a:gd name="T37" fmla="*/ 1749 h 3409"/>
              <a:gd name="T38" fmla="*/ 5452 w 5452"/>
              <a:gd name="T39" fmla="*/ 2286 h 3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452" h="3409">
                <a:moveTo>
                  <a:pt x="5452" y="2286"/>
                </a:moveTo>
                <a:cubicBezTo>
                  <a:pt x="5452" y="2753"/>
                  <a:pt x="5167" y="3153"/>
                  <a:pt x="4762" y="3322"/>
                </a:cubicBezTo>
                <a:cubicBezTo>
                  <a:pt x="4671" y="3377"/>
                  <a:pt x="4565" y="3409"/>
                  <a:pt x="4451" y="3409"/>
                </a:cubicBezTo>
                <a:cubicBezTo>
                  <a:pt x="1090" y="3409"/>
                  <a:pt x="1090" y="3409"/>
                  <a:pt x="1090" y="3409"/>
                </a:cubicBezTo>
                <a:cubicBezTo>
                  <a:pt x="1063" y="3409"/>
                  <a:pt x="1035" y="3406"/>
                  <a:pt x="1008" y="3403"/>
                </a:cubicBezTo>
                <a:cubicBezTo>
                  <a:pt x="764" y="3378"/>
                  <a:pt x="543" y="3275"/>
                  <a:pt x="370" y="3119"/>
                </a:cubicBezTo>
                <a:cubicBezTo>
                  <a:pt x="370" y="3119"/>
                  <a:pt x="370" y="3119"/>
                  <a:pt x="370" y="3119"/>
                </a:cubicBezTo>
                <a:cubicBezTo>
                  <a:pt x="143" y="2914"/>
                  <a:pt x="0" y="2617"/>
                  <a:pt x="0" y="2286"/>
                </a:cubicBezTo>
                <a:cubicBezTo>
                  <a:pt x="0" y="1720"/>
                  <a:pt x="419" y="1253"/>
                  <a:pt x="964" y="1176"/>
                </a:cubicBezTo>
                <a:cubicBezTo>
                  <a:pt x="1045" y="733"/>
                  <a:pt x="1433" y="398"/>
                  <a:pt x="1899" y="398"/>
                </a:cubicBezTo>
                <a:cubicBezTo>
                  <a:pt x="2054" y="398"/>
                  <a:pt x="2201" y="435"/>
                  <a:pt x="2330" y="501"/>
                </a:cubicBezTo>
                <a:cubicBezTo>
                  <a:pt x="2578" y="196"/>
                  <a:pt x="2956" y="0"/>
                  <a:pt x="3379" y="0"/>
                </a:cubicBezTo>
                <a:cubicBezTo>
                  <a:pt x="3606" y="0"/>
                  <a:pt x="3820" y="56"/>
                  <a:pt x="4007" y="155"/>
                </a:cubicBezTo>
                <a:cubicBezTo>
                  <a:pt x="4007" y="155"/>
                  <a:pt x="4007" y="155"/>
                  <a:pt x="4007" y="155"/>
                </a:cubicBezTo>
                <a:cubicBezTo>
                  <a:pt x="4007" y="155"/>
                  <a:pt x="4007" y="155"/>
                  <a:pt x="4007" y="155"/>
                </a:cubicBezTo>
                <a:cubicBezTo>
                  <a:pt x="4344" y="332"/>
                  <a:pt x="4596" y="648"/>
                  <a:pt x="4689" y="1027"/>
                </a:cubicBezTo>
                <a:cubicBezTo>
                  <a:pt x="4690" y="1029"/>
                  <a:pt x="4690" y="1032"/>
                  <a:pt x="4691" y="1034"/>
                </a:cubicBezTo>
                <a:cubicBezTo>
                  <a:pt x="4884" y="1058"/>
                  <a:pt x="5034" y="1219"/>
                  <a:pt x="5040" y="1417"/>
                </a:cubicBezTo>
                <a:cubicBezTo>
                  <a:pt x="5152" y="1509"/>
                  <a:pt x="5246" y="1621"/>
                  <a:pt x="5315" y="1749"/>
                </a:cubicBezTo>
                <a:cubicBezTo>
                  <a:pt x="5403" y="1908"/>
                  <a:pt x="5452" y="2091"/>
                  <a:pt x="5452" y="22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0" name="íŝļiḋé">
            <a:extLst>
              <a:ext uri="{FF2B5EF4-FFF2-40B4-BE49-F238E27FC236}">
                <a16:creationId xmlns:a16="http://schemas.microsoft.com/office/drawing/2014/main" id="{60513CC3-90FD-4731-8BCC-D967998D6333}"/>
              </a:ext>
            </a:extLst>
          </p:cNvPr>
          <p:cNvSpPr/>
          <p:nvPr/>
        </p:nvSpPr>
        <p:spPr bwMode="auto">
          <a:xfrm>
            <a:off x="1118682" y="1865287"/>
            <a:ext cx="845033" cy="734765"/>
          </a:xfrm>
          <a:custGeom>
            <a:avLst/>
            <a:gdLst>
              <a:gd name="T0" fmla="*/ 3401 w 3501"/>
              <a:gd name="T1" fmla="*/ 1844 h 3050"/>
              <a:gd name="T2" fmla="*/ 1220 w 3501"/>
              <a:gd name="T3" fmla="*/ 2645 h 3050"/>
              <a:gd name="T4" fmla="*/ 1004 w 3501"/>
              <a:gd name="T5" fmla="*/ 3050 h 3050"/>
              <a:gd name="T6" fmla="*/ 923 w 3501"/>
              <a:gd name="T7" fmla="*/ 2754 h 3050"/>
              <a:gd name="T8" fmla="*/ 768 w 3501"/>
              <a:gd name="T9" fmla="*/ 2811 h 3050"/>
              <a:gd name="T10" fmla="*/ 604 w 3501"/>
              <a:gd name="T11" fmla="*/ 2735 h 3050"/>
              <a:gd name="T12" fmla="*/ 24 w 3501"/>
              <a:gd name="T13" fmla="*/ 1156 h 3050"/>
              <a:gd name="T14" fmla="*/ 100 w 3501"/>
              <a:gd name="T15" fmla="*/ 992 h 3050"/>
              <a:gd name="T16" fmla="*/ 2732 w 3501"/>
              <a:gd name="T17" fmla="*/ 24 h 3050"/>
              <a:gd name="T18" fmla="*/ 2897 w 3501"/>
              <a:gd name="T19" fmla="*/ 101 h 3050"/>
              <a:gd name="T20" fmla="*/ 3477 w 3501"/>
              <a:gd name="T21" fmla="*/ 1679 h 3050"/>
              <a:gd name="T22" fmla="*/ 3401 w 3501"/>
              <a:gd name="T23" fmla="*/ 1844 h 3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01" h="3050">
                <a:moveTo>
                  <a:pt x="3401" y="1844"/>
                </a:moveTo>
                <a:cubicBezTo>
                  <a:pt x="1220" y="2645"/>
                  <a:pt x="1220" y="2645"/>
                  <a:pt x="1220" y="2645"/>
                </a:cubicBezTo>
                <a:cubicBezTo>
                  <a:pt x="1004" y="3050"/>
                  <a:pt x="1004" y="3050"/>
                  <a:pt x="1004" y="3050"/>
                </a:cubicBezTo>
                <a:cubicBezTo>
                  <a:pt x="923" y="2754"/>
                  <a:pt x="923" y="2754"/>
                  <a:pt x="923" y="2754"/>
                </a:cubicBezTo>
                <a:cubicBezTo>
                  <a:pt x="768" y="2811"/>
                  <a:pt x="768" y="2811"/>
                  <a:pt x="768" y="2811"/>
                </a:cubicBezTo>
                <a:cubicBezTo>
                  <a:pt x="702" y="2835"/>
                  <a:pt x="628" y="2801"/>
                  <a:pt x="604" y="2735"/>
                </a:cubicBezTo>
                <a:cubicBezTo>
                  <a:pt x="24" y="1156"/>
                  <a:pt x="24" y="1156"/>
                  <a:pt x="24" y="1156"/>
                </a:cubicBezTo>
                <a:cubicBezTo>
                  <a:pt x="0" y="1090"/>
                  <a:pt x="34" y="1016"/>
                  <a:pt x="100" y="992"/>
                </a:cubicBezTo>
                <a:cubicBezTo>
                  <a:pt x="2732" y="24"/>
                  <a:pt x="2732" y="24"/>
                  <a:pt x="2732" y="24"/>
                </a:cubicBezTo>
                <a:cubicBezTo>
                  <a:pt x="2799" y="0"/>
                  <a:pt x="2873" y="34"/>
                  <a:pt x="2897" y="101"/>
                </a:cubicBezTo>
                <a:cubicBezTo>
                  <a:pt x="3477" y="1679"/>
                  <a:pt x="3477" y="1679"/>
                  <a:pt x="3477" y="1679"/>
                </a:cubicBezTo>
                <a:cubicBezTo>
                  <a:pt x="3501" y="1746"/>
                  <a:pt x="3467" y="1819"/>
                  <a:pt x="3401" y="1844"/>
                </a:cubicBezTo>
                <a:close/>
              </a:path>
            </a:pathLst>
          </a:custGeom>
          <a:solidFill>
            <a:srgbClr val="CAD7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1" name="iṥľïḍé">
            <a:extLst>
              <a:ext uri="{FF2B5EF4-FFF2-40B4-BE49-F238E27FC236}">
                <a16:creationId xmlns:a16="http://schemas.microsoft.com/office/drawing/2014/main" id="{AB949992-DC95-427B-9308-0C883F2F3BF8}"/>
              </a:ext>
            </a:extLst>
          </p:cNvPr>
          <p:cNvSpPr/>
          <p:nvPr/>
        </p:nvSpPr>
        <p:spPr bwMode="auto">
          <a:xfrm>
            <a:off x="1605739" y="1978167"/>
            <a:ext cx="684597" cy="549245"/>
          </a:xfrm>
          <a:custGeom>
            <a:avLst/>
            <a:gdLst>
              <a:gd name="T0" fmla="*/ 617 w 2835"/>
              <a:gd name="T1" fmla="*/ 2259 h 2279"/>
              <a:gd name="T2" fmla="*/ 2386 w 2835"/>
              <a:gd name="T3" fmla="*/ 1609 h 2279"/>
              <a:gd name="T4" fmla="*/ 2731 w 2835"/>
              <a:gd name="T5" fmla="*/ 1743 h 2279"/>
              <a:gd name="T6" fmla="*/ 2628 w 2835"/>
              <a:gd name="T7" fmla="*/ 1520 h 2279"/>
              <a:gd name="T8" fmla="*/ 2753 w 2835"/>
              <a:gd name="T9" fmla="*/ 1474 h 2279"/>
              <a:gd name="T10" fmla="*/ 2815 w 2835"/>
              <a:gd name="T11" fmla="*/ 1342 h 2279"/>
              <a:gd name="T12" fmla="*/ 2352 w 2835"/>
              <a:gd name="T13" fmla="*/ 80 h 2279"/>
              <a:gd name="T14" fmla="*/ 2219 w 2835"/>
              <a:gd name="T15" fmla="*/ 20 h 2279"/>
              <a:gd name="T16" fmla="*/ 82 w 2835"/>
              <a:gd name="T17" fmla="*/ 805 h 2279"/>
              <a:gd name="T18" fmla="*/ 20 w 2835"/>
              <a:gd name="T19" fmla="*/ 937 h 2279"/>
              <a:gd name="T20" fmla="*/ 484 w 2835"/>
              <a:gd name="T21" fmla="*/ 2199 h 2279"/>
              <a:gd name="T22" fmla="*/ 617 w 2835"/>
              <a:gd name="T23" fmla="*/ 2259 h 2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35" h="2279">
                <a:moveTo>
                  <a:pt x="617" y="2259"/>
                </a:moveTo>
                <a:cubicBezTo>
                  <a:pt x="2386" y="1609"/>
                  <a:pt x="2386" y="1609"/>
                  <a:pt x="2386" y="1609"/>
                </a:cubicBezTo>
                <a:cubicBezTo>
                  <a:pt x="2731" y="1743"/>
                  <a:pt x="2731" y="1743"/>
                  <a:pt x="2731" y="1743"/>
                </a:cubicBezTo>
                <a:cubicBezTo>
                  <a:pt x="2628" y="1520"/>
                  <a:pt x="2628" y="1520"/>
                  <a:pt x="2628" y="1520"/>
                </a:cubicBezTo>
                <a:cubicBezTo>
                  <a:pt x="2753" y="1474"/>
                  <a:pt x="2753" y="1474"/>
                  <a:pt x="2753" y="1474"/>
                </a:cubicBezTo>
                <a:cubicBezTo>
                  <a:pt x="2807" y="1454"/>
                  <a:pt x="2835" y="1395"/>
                  <a:pt x="2815" y="1342"/>
                </a:cubicBezTo>
                <a:cubicBezTo>
                  <a:pt x="2352" y="80"/>
                  <a:pt x="2352" y="80"/>
                  <a:pt x="2352" y="80"/>
                </a:cubicBezTo>
                <a:cubicBezTo>
                  <a:pt x="2332" y="27"/>
                  <a:pt x="2273" y="0"/>
                  <a:pt x="2219" y="20"/>
                </a:cubicBezTo>
                <a:cubicBezTo>
                  <a:pt x="82" y="805"/>
                  <a:pt x="82" y="805"/>
                  <a:pt x="82" y="805"/>
                </a:cubicBezTo>
                <a:cubicBezTo>
                  <a:pt x="28" y="825"/>
                  <a:pt x="0" y="884"/>
                  <a:pt x="20" y="937"/>
                </a:cubicBezTo>
                <a:cubicBezTo>
                  <a:pt x="484" y="2199"/>
                  <a:pt x="484" y="2199"/>
                  <a:pt x="484" y="2199"/>
                </a:cubicBezTo>
                <a:cubicBezTo>
                  <a:pt x="503" y="2252"/>
                  <a:pt x="563" y="2279"/>
                  <a:pt x="617" y="2259"/>
                </a:cubicBezTo>
                <a:close/>
              </a:path>
            </a:pathLst>
          </a:custGeom>
          <a:solidFill>
            <a:srgbClr val="F060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2" name="îśḻïḋé">
            <a:extLst>
              <a:ext uri="{FF2B5EF4-FFF2-40B4-BE49-F238E27FC236}">
                <a16:creationId xmlns:a16="http://schemas.microsoft.com/office/drawing/2014/main" id="{2E65C289-B0C3-480B-83C7-9D025D207291}"/>
              </a:ext>
            </a:extLst>
          </p:cNvPr>
          <p:cNvSpPr/>
          <p:nvPr/>
        </p:nvSpPr>
        <p:spPr bwMode="auto">
          <a:xfrm>
            <a:off x="1817912" y="2262457"/>
            <a:ext cx="62711" cy="62711"/>
          </a:xfrm>
          <a:custGeom>
            <a:avLst/>
            <a:gdLst>
              <a:gd name="T0" fmla="*/ 239 w 260"/>
              <a:gd name="T1" fmla="*/ 91 h 261"/>
              <a:gd name="T2" fmla="*/ 170 w 260"/>
              <a:gd name="T3" fmla="*/ 239 h 261"/>
              <a:gd name="T4" fmla="*/ 22 w 260"/>
              <a:gd name="T5" fmla="*/ 170 h 261"/>
              <a:gd name="T6" fmla="*/ 91 w 260"/>
              <a:gd name="T7" fmla="*/ 22 h 261"/>
              <a:gd name="T8" fmla="*/ 239 w 260"/>
              <a:gd name="T9" fmla="*/ 9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0" h="261">
                <a:moveTo>
                  <a:pt x="239" y="91"/>
                </a:moveTo>
                <a:cubicBezTo>
                  <a:pt x="260" y="151"/>
                  <a:pt x="230" y="217"/>
                  <a:pt x="170" y="239"/>
                </a:cubicBezTo>
                <a:cubicBezTo>
                  <a:pt x="110" y="261"/>
                  <a:pt x="44" y="230"/>
                  <a:pt x="22" y="170"/>
                </a:cubicBezTo>
                <a:cubicBezTo>
                  <a:pt x="0" y="111"/>
                  <a:pt x="31" y="44"/>
                  <a:pt x="91" y="22"/>
                </a:cubicBezTo>
                <a:cubicBezTo>
                  <a:pt x="150" y="0"/>
                  <a:pt x="217" y="31"/>
                  <a:pt x="239" y="91"/>
                </a:cubicBezTo>
                <a:close/>
              </a:path>
            </a:pathLst>
          </a:custGeom>
          <a:solidFill>
            <a:srgbClr val="3D4D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3" name="ïṩľîde">
            <a:extLst>
              <a:ext uri="{FF2B5EF4-FFF2-40B4-BE49-F238E27FC236}">
                <a16:creationId xmlns:a16="http://schemas.microsoft.com/office/drawing/2014/main" id="{86C4E3FA-B70D-4471-8153-04C3CBFDFA61}"/>
              </a:ext>
            </a:extLst>
          </p:cNvPr>
          <p:cNvSpPr/>
          <p:nvPr/>
        </p:nvSpPr>
        <p:spPr bwMode="auto">
          <a:xfrm>
            <a:off x="1919295" y="2225353"/>
            <a:ext cx="62711" cy="62711"/>
          </a:xfrm>
          <a:custGeom>
            <a:avLst/>
            <a:gdLst>
              <a:gd name="T0" fmla="*/ 239 w 261"/>
              <a:gd name="T1" fmla="*/ 91 h 261"/>
              <a:gd name="T2" fmla="*/ 170 w 261"/>
              <a:gd name="T3" fmla="*/ 239 h 261"/>
              <a:gd name="T4" fmla="*/ 22 w 261"/>
              <a:gd name="T5" fmla="*/ 170 h 261"/>
              <a:gd name="T6" fmla="*/ 91 w 261"/>
              <a:gd name="T7" fmla="*/ 22 h 261"/>
              <a:gd name="T8" fmla="*/ 239 w 261"/>
              <a:gd name="T9" fmla="*/ 9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" h="261">
                <a:moveTo>
                  <a:pt x="239" y="91"/>
                </a:moveTo>
                <a:cubicBezTo>
                  <a:pt x="261" y="151"/>
                  <a:pt x="230" y="217"/>
                  <a:pt x="170" y="239"/>
                </a:cubicBezTo>
                <a:cubicBezTo>
                  <a:pt x="110" y="261"/>
                  <a:pt x="44" y="230"/>
                  <a:pt x="22" y="170"/>
                </a:cubicBezTo>
                <a:cubicBezTo>
                  <a:pt x="0" y="111"/>
                  <a:pt x="31" y="44"/>
                  <a:pt x="91" y="22"/>
                </a:cubicBezTo>
                <a:cubicBezTo>
                  <a:pt x="150" y="0"/>
                  <a:pt x="217" y="31"/>
                  <a:pt x="239" y="91"/>
                </a:cubicBezTo>
                <a:close/>
              </a:path>
            </a:pathLst>
          </a:custGeom>
          <a:solidFill>
            <a:srgbClr val="3D4D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4" name="íšļïďe">
            <a:extLst>
              <a:ext uri="{FF2B5EF4-FFF2-40B4-BE49-F238E27FC236}">
                <a16:creationId xmlns:a16="http://schemas.microsoft.com/office/drawing/2014/main" id="{84B8013C-1394-4BB9-AA83-F1AF3C54A73A}"/>
              </a:ext>
            </a:extLst>
          </p:cNvPr>
          <p:cNvSpPr/>
          <p:nvPr/>
        </p:nvSpPr>
        <p:spPr bwMode="auto">
          <a:xfrm>
            <a:off x="2013884" y="2190340"/>
            <a:ext cx="63234" cy="63234"/>
          </a:xfrm>
          <a:custGeom>
            <a:avLst/>
            <a:gdLst>
              <a:gd name="T0" fmla="*/ 239 w 261"/>
              <a:gd name="T1" fmla="*/ 91 h 261"/>
              <a:gd name="T2" fmla="*/ 170 w 261"/>
              <a:gd name="T3" fmla="*/ 239 h 261"/>
              <a:gd name="T4" fmla="*/ 22 w 261"/>
              <a:gd name="T5" fmla="*/ 170 h 261"/>
              <a:gd name="T6" fmla="*/ 91 w 261"/>
              <a:gd name="T7" fmla="*/ 22 h 261"/>
              <a:gd name="T8" fmla="*/ 239 w 261"/>
              <a:gd name="T9" fmla="*/ 9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" h="261">
                <a:moveTo>
                  <a:pt x="239" y="91"/>
                </a:moveTo>
                <a:cubicBezTo>
                  <a:pt x="261" y="150"/>
                  <a:pt x="230" y="217"/>
                  <a:pt x="170" y="239"/>
                </a:cubicBezTo>
                <a:cubicBezTo>
                  <a:pt x="110" y="261"/>
                  <a:pt x="44" y="230"/>
                  <a:pt x="22" y="170"/>
                </a:cubicBezTo>
                <a:cubicBezTo>
                  <a:pt x="0" y="110"/>
                  <a:pt x="31" y="44"/>
                  <a:pt x="91" y="22"/>
                </a:cubicBezTo>
                <a:cubicBezTo>
                  <a:pt x="150" y="0"/>
                  <a:pt x="217" y="31"/>
                  <a:pt x="239" y="91"/>
                </a:cubicBezTo>
                <a:close/>
              </a:path>
            </a:pathLst>
          </a:custGeom>
          <a:solidFill>
            <a:srgbClr val="3D4D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5" name="ïşľîdê">
            <a:extLst>
              <a:ext uri="{FF2B5EF4-FFF2-40B4-BE49-F238E27FC236}">
                <a16:creationId xmlns:a16="http://schemas.microsoft.com/office/drawing/2014/main" id="{F7488D74-E95B-4B96-9532-ECA53A776300}"/>
              </a:ext>
            </a:extLst>
          </p:cNvPr>
          <p:cNvSpPr/>
          <p:nvPr/>
        </p:nvSpPr>
        <p:spPr bwMode="auto">
          <a:xfrm>
            <a:off x="3352246" y="2574968"/>
            <a:ext cx="444727" cy="475559"/>
          </a:xfrm>
          <a:custGeom>
            <a:avLst/>
            <a:gdLst>
              <a:gd name="T0" fmla="*/ 0 w 851"/>
              <a:gd name="T1" fmla="*/ 387 h 910"/>
              <a:gd name="T2" fmla="*/ 425 w 851"/>
              <a:gd name="T3" fmla="*/ 0 h 910"/>
              <a:gd name="T4" fmla="*/ 851 w 851"/>
              <a:gd name="T5" fmla="*/ 381 h 910"/>
              <a:gd name="T6" fmla="*/ 848 w 851"/>
              <a:gd name="T7" fmla="*/ 908 h 910"/>
              <a:gd name="T8" fmla="*/ 12 w 851"/>
              <a:gd name="T9" fmla="*/ 910 h 910"/>
              <a:gd name="T10" fmla="*/ 0 w 851"/>
              <a:gd name="T11" fmla="*/ 387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1" h="910">
                <a:moveTo>
                  <a:pt x="0" y="387"/>
                </a:moveTo>
                <a:lnTo>
                  <a:pt x="425" y="0"/>
                </a:lnTo>
                <a:lnTo>
                  <a:pt x="851" y="381"/>
                </a:lnTo>
                <a:lnTo>
                  <a:pt x="848" y="908"/>
                </a:lnTo>
                <a:lnTo>
                  <a:pt x="12" y="910"/>
                </a:lnTo>
                <a:lnTo>
                  <a:pt x="0" y="387"/>
                </a:lnTo>
                <a:close/>
              </a:path>
            </a:pathLst>
          </a:custGeom>
          <a:solidFill>
            <a:srgbClr val="CE5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6" name="í$1íḋê">
            <a:extLst>
              <a:ext uri="{FF2B5EF4-FFF2-40B4-BE49-F238E27FC236}">
                <a16:creationId xmlns:a16="http://schemas.microsoft.com/office/drawing/2014/main" id="{7DE899D1-1548-47B4-8881-C410740F1EC2}"/>
              </a:ext>
            </a:extLst>
          </p:cNvPr>
          <p:cNvSpPr/>
          <p:nvPr/>
        </p:nvSpPr>
        <p:spPr bwMode="auto">
          <a:xfrm>
            <a:off x="3391440" y="2673215"/>
            <a:ext cx="369996" cy="359544"/>
          </a:xfrm>
          <a:custGeom>
            <a:avLst/>
            <a:gdLst>
              <a:gd name="T0" fmla="*/ 708 w 708"/>
              <a:gd name="T1" fmla="*/ 686 h 688"/>
              <a:gd name="T2" fmla="*/ 1 w 708"/>
              <a:gd name="T3" fmla="*/ 688 h 688"/>
              <a:gd name="T4" fmla="*/ 0 w 708"/>
              <a:gd name="T5" fmla="*/ 2 h 688"/>
              <a:gd name="T6" fmla="*/ 706 w 708"/>
              <a:gd name="T7" fmla="*/ 0 h 688"/>
              <a:gd name="T8" fmla="*/ 708 w 708"/>
              <a:gd name="T9" fmla="*/ 686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8" h="688">
                <a:moveTo>
                  <a:pt x="708" y="686"/>
                </a:moveTo>
                <a:lnTo>
                  <a:pt x="1" y="688"/>
                </a:lnTo>
                <a:lnTo>
                  <a:pt x="0" y="2"/>
                </a:lnTo>
                <a:lnTo>
                  <a:pt x="706" y="0"/>
                </a:lnTo>
                <a:lnTo>
                  <a:pt x="708" y="6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7" name="îSlídê">
            <a:extLst>
              <a:ext uri="{FF2B5EF4-FFF2-40B4-BE49-F238E27FC236}">
                <a16:creationId xmlns:a16="http://schemas.microsoft.com/office/drawing/2014/main" id="{F5B8E682-16EC-4862-9C09-8C440826C7B8}"/>
              </a:ext>
            </a:extLst>
          </p:cNvPr>
          <p:cNvSpPr/>
          <p:nvPr/>
        </p:nvSpPr>
        <p:spPr bwMode="auto">
          <a:xfrm>
            <a:off x="3352768" y="2942873"/>
            <a:ext cx="444727" cy="147894"/>
          </a:xfrm>
          <a:custGeom>
            <a:avLst/>
            <a:gdLst>
              <a:gd name="T0" fmla="*/ 0 w 851"/>
              <a:gd name="T1" fmla="*/ 283 h 283"/>
              <a:gd name="T2" fmla="*/ 851 w 851"/>
              <a:gd name="T3" fmla="*/ 282 h 283"/>
              <a:gd name="T4" fmla="*/ 550 w 851"/>
              <a:gd name="T5" fmla="*/ 0 h 283"/>
              <a:gd name="T6" fmla="*/ 302 w 851"/>
              <a:gd name="T7" fmla="*/ 0 h 283"/>
              <a:gd name="T8" fmla="*/ 0 w 851"/>
              <a:gd name="T9" fmla="*/ 28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1" h="283">
                <a:moveTo>
                  <a:pt x="0" y="283"/>
                </a:moveTo>
                <a:lnTo>
                  <a:pt x="851" y="282"/>
                </a:lnTo>
                <a:lnTo>
                  <a:pt x="550" y="0"/>
                </a:lnTo>
                <a:lnTo>
                  <a:pt x="302" y="0"/>
                </a:lnTo>
                <a:lnTo>
                  <a:pt x="0" y="283"/>
                </a:lnTo>
                <a:close/>
              </a:path>
            </a:pathLst>
          </a:custGeom>
          <a:solidFill>
            <a:srgbClr val="F060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8" name="î$ľïďé">
            <a:extLst>
              <a:ext uri="{FF2B5EF4-FFF2-40B4-BE49-F238E27FC236}">
                <a16:creationId xmlns:a16="http://schemas.microsoft.com/office/drawing/2014/main" id="{70808C47-E831-4103-881B-74249FB614E3}"/>
              </a:ext>
            </a:extLst>
          </p:cNvPr>
          <p:cNvSpPr/>
          <p:nvPr/>
        </p:nvSpPr>
        <p:spPr bwMode="auto">
          <a:xfrm>
            <a:off x="3352768" y="2785573"/>
            <a:ext cx="158346" cy="305194"/>
          </a:xfrm>
          <a:custGeom>
            <a:avLst/>
            <a:gdLst>
              <a:gd name="T0" fmla="*/ 1 w 303"/>
              <a:gd name="T1" fmla="*/ 584 h 584"/>
              <a:gd name="T2" fmla="*/ 0 w 303"/>
              <a:gd name="T3" fmla="*/ 0 h 584"/>
              <a:gd name="T4" fmla="*/ 303 w 303"/>
              <a:gd name="T5" fmla="*/ 301 h 584"/>
              <a:gd name="T6" fmla="*/ 1 w 303"/>
              <a:gd name="T7" fmla="*/ 58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584">
                <a:moveTo>
                  <a:pt x="1" y="584"/>
                </a:moveTo>
                <a:lnTo>
                  <a:pt x="0" y="0"/>
                </a:lnTo>
                <a:lnTo>
                  <a:pt x="303" y="301"/>
                </a:lnTo>
                <a:lnTo>
                  <a:pt x="1" y="584"/>
                </a:ln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9" name="işļíḓè">
            <a:extLst>
              <a:ext uri="{FF2B5EF4-FFF2-40B4-BE49-F238E27FC236}">
                <a16:creationId xmlns:a16="http://schemas.microsoft.com/office/drawing/2014/main" id="{C77B3A4C-1711-4B7C-9472-7BFC1D73EB6D}"/>
              </a:ext>
            </a:extLst>
          </p:cNvPr>
          <p:cNvSpPr/>
          <p:nvPr/>
        </p:nvSpPr>
        <p:spPr bwMode="auto">
          <a:xfrm>
            <a:off x="3640195" y="2784528"/>
            <a:ext cx="157823" cy="305194"/>
          </a:xfrm>
          <a:custGeom>
            <a:avLst/>
            <a:gdLst>
              <a:gd name="T0" fmla="*/ 302 w 302"/>
              <a:gd name="T1" fmla="*/ 584 h 584"/>
              <a:gd name="T2" fmla="*/ 301 w 302"/>
              <a:gd name="T3" fmla="*/ 0 h 584"/>
              <a:gd name="T4" fmla="*/ 0 w 302"/>
              <a:gd name="T5" fmla="*/ 303 h 584"/>
              <a:gd name="T6" fmla="*/ 302 w 302"/>
              <a:gd name="T7" fmla="*/ 58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2" h="584">
                <a:moveTo>
                  <a:pt x="302" y="584"/>
                </a:moveTo>
                <a:lnTo>
                  <a:pt x="301" y="0"/>
                </a:lnTo>
                <a:lnTo>
                  <a:pt x="0" y="303"/>
                </a:lnTo>
                <a:lnTo>
                  <a:pt x="302" y="584"/>
                </a:lnTo>
                <a:close/>
              </a:path>
            </a:pathLst>
          </a:custGeom>
          <a:solidFill>
            <a:srgbClr val="526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21194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D2501B-D353-490D-BF5D-1AD88125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D5F3517-41AE-41A1-A663-95895755D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4BBA0F-A297-4CAF-9C58-76FC63D2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19" name="iṩḷîḓe">
            <a:extLst>
              <a:ext uri="{FF2B5EF4-FFF2-40B4-BE49-F238E27FC236}">
                <a16:creationId xmlns:a16="http://schemas.microsoft.com/office/drawing/2014/main" id="{48B1EF91-3FC9-42FF-8C75-DE83462AFC24}"/>
              </a:ext>
            </a:extLst>
          </p:cNvPr>
          <p:cNvSpPr/>
          <p:nvPr/>
        </p:nvSpPr>
        <p:spPr bwMode="auto">
          <a:xfrm>
            <a:off x="4924425" y="2078999"/>
            <a:ext cx="890915" cy="768031"/>
          </a:xfrm>
          <a:prstGeom prst="hexagon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A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0" name="ïşḷïḑè">
            <a:extLst>
              <a:ext uri="{FF2B5EF4-FFF2-40B4-BE49-F238E27FC236}">
                <a16:creationId xmlns:a16="http://schemas.microsoft.com/office/drawing/2014/main" id="{524D8F18-52AA-434F-AD90-95924E09521B}"/>
              </a:ext>
            </a:extLst>
          </p:cNvPr>
          <p:cNvSpPr/>
          <p:nvPr/>
        </p:nvSpPr>
        <p:spPr bwMode="auto">
          <a:xfrm>
            <a:off x="4924425" y="2866832"/>
            <a:ext cx="890915" cy="768031"/>
          </a:xfrm>
          <a:prstGeom prst="hexagon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B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1" name="işliďê">
            <a:extLst>
              <a:ext uri="{FF2B5EF4-FFF2-40B4-BE49-F238E27FC236}">
                <a16:creationId xmlns:a16="http://schemas.microsoft.com/office/drawing/2014/main" id="{D799188A-5178-4635-B6AE-8616F703DCED}"/>
              </a:ext>
            </a:extLst>
          </p:cNvPr>
          <p:cNvSpPr/>
          <p:nvPr/>
        </p:nvSpPr>
        <p:spPr bwMode="auto">
          <a:xfrm>
            <a:off x="5642403" y="3260749"/>
            <a:ext cx="890915" cy="768031"/>
          </a:xfrm>
          <a:prstGeom prst="hexagon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C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2" name="ïŝlïḋê">
            <a:extLst>
              <a:ext uri="{FF2B5EF4-FFF2-40B4-BE49-F238E27FC236}">
                <a16:creationId xmlns:a16="http://schemas.microsoft.com/office/drawing/2014/main" id="{997D405D-15A3-47C0-BAAE-8DED128ED6FC}"/>
              </a:ext>
            </a:extLst>
          </p:cNvPr>
          <p:cNvSpPr/>
          <p:nvPr/>
        </p:nvSpPr>
        <p:spPr bwMode="auto">
          <a:xfrm>
            <a:off x="4924425" y="3654666"/>
            <a:ext cx="890915" cy="768031"/>
          </a:xfrm>
          <a:prstGeom prst="hexagon">
            <a:avLst/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D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3" name="ïSḷîde">
            <a:extLst>
              <a:ext uri="{FF2B5EF4-FFF2-40B4-BE49-F238E27FC236}">
                <a16:creationId xmlns:a16="http://schemas.microsoft.com/office/drawing/2014/main" id="{76AE0C17-8B99-4DB1-95AC-3CCD6C6CAE9F}"/>
              </a:ext>
            </a:extLst>
          </p:cNvPr>
          <p:cNvSpPr/>
          <p:nvPr/>
        </p:nvSpPr>
        <p:spPr bwMode="auto">
          <a:xfrm>
            <a:off x="5642403" y="4048581"/>
            <a:ext cx="890915" cy="768031"/>
          </a:xfrm>
          <a:prstGeom prst="hexagon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4" name="îṡ1ïďê">
            <a:extLst>
              <a:ext uri="{FF2B5EF4-FFF2-40B4-BE49-F238E27FC236}">
                <a16:creationId xmlns:a16="http://schemas.microsoft.com/office/drawing/2014/main" id="{65C7358E-5C13-4BF5-8E9A-5C376DBE9E6C}"/>
              </a:ext>
            </a:extLst>
          </p:cNvPr>
          <p:cNvSpPr/>
          <p:nvPr/>
        </p:nvSpPr>
        <p:spPr bwMode="auto">
          <a:xfrm>
            <a:off x="6357610" y="4442498"/>
            <a:ext cx="890915" cy="768031"/>
          </a:xfrm>
          <a:prstGeom prst="hexagon">
            <a:avLst/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F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499F0FF-CA09-4671-90BE-8A1A38F1E640}"/>
              </a:ext>
            </a:extLst>
          </p:cNvPr>
          <p:cNvCxnSpPr>
            <a:stCxn id="20" idx="4"/>
          </p:cNvCxnSpPr>
          <p:nvPr/>
        </p:nvCxnSpPr>
        <p:spPr>
          <a:xfrm flipH="1" flipV="1">
            <a:off x="669925" y="2847028"/>
            <a:ext cx="4446508" cy="19802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CDB2EF9-5CA8-4854-B6FE-AC993676E21B}"/>
              </a:ext>
            </a:extLst>
          </p:cNvPr>
          <p:cNvCxnSpPr>
            <a:stCxn id="22" idx="4"/>
          </p:cNvCxnSpPr>
          <p:nvPr/>
        </p:nvCxnSpPr>
        <p:spPr>
          <a:xfrm flipH="1">
            <a:off x="669925" y="3654663"/>
            <a:ext cx="444650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8AE7AA7-1108-40F9-A7C1-566370AE89D0}"/>
              </a:ext>
            </a:extLst>
          </p:cNvPr>
          <p:cNvCxnSpPr>
            <a:stCxn id="22" idx="2"/>
          </p:cNvCxnSpPr>
          <p:nvPr/>
        </p:nvCxnSpPr>
        <p:spPr>
          <a:xfrm flipH="1">
            <a:off x="669925" y="4422694"/>
            <a:ext cx="444650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A177043-30A7-4F6F-845D-C8BA6C1DF62B}"/>
              </a:ext>
            </a:extLst>
          </p:cNvPr>
          <p:cNvCxnSpPr>
            <a:stCxn id="21" idx="5"/>
          </p:cNvCxnSpPr>
          <p:nvPr/>
        </p:nvCxnSpPr>
        <p:spPr>
          <a:xfrm>
            <a:off x="6341310" y="3260746"/>
            <a:ext cx="517917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14116B0-1127-4890-90B8-ABD7694DC212}"/>
              </a:ext>
            </a:extLst>
          </p:cNvPr>
          <p:cNvCxnSpPr>
            <a:stCxn id="23" idx="5"/>
          </p:cNvCxnSpPr>
          <p:nvPr/>
        </p:nvCxnSpPr>
        <p:spPr>
          <a:xfrm flipV="1">
            <a:off x="6341310" y="4028777"/>
            <a:ext cx="5179178" cy="1980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906C24E-176F-4079-9368-FCC76506B222}"/>
              </a:ext>
            </a:extLst>
          </p:cNvPr>
          <p:cNvCxnSpPr>
            <a:stCxn id="24" idx="1"/>
          </p:cNvCxnSpPr>
          <p:nvPr/>
        </p:nvCxnSpPr>
        <p:spPr>
          <a:xfrm>
            <a:off x="7056517" y="5210525"/>
            <a:ext cx="4463971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ïSḷiḓe">
            <a:extLst>
              <a:ext uri="{FF2B5EF4-FFF2-40B4-BE49-F238E27FC236}">
                <a16:creationId xmlns:a16="http://schemas.microsoft.com/office/drawing/2014/main" id="{D3FFFD57-7029-4F97-AD97-15236C2A689C}"/>
              </a:ext>
            </a:extLst>
          </p:cNvPr>
          <p:cNvSpPr/>
          <p:nvPr/>
        </p:nvSpPr>
        <p:spPr>
          <a:xfrm>
            <a:off x="669925" y="2232750"/>
            <a:ext cx="4254500" cy="61427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</a:p>
        </p:txBody>
      </p:sp>
      <p:sp>
        <p:nvSpPr>
          <p:cNvPr id="14" name="íṥľide">
            <a:extLst>
              <a:ext uri="{FF2B5EF4-FFF2-40B4-BE49-F238E27FC236}">
                <a16:creationId xmlns:a16="http://schemas.microsoft.com/office/drawing/2014/main" id="{4F4DC499-D3A7-4E0A-8EA7-909E08F5FFBA}"/>
              </a:ext>
            </a:extLst>
          </p:cNvPr>
          <p:cNvSpPr/>
          <p:nvPr/>
        </p:nvSpPr>
        <p:spPr>
          <a:xfrm>
            <a:off x="669925" y="3030485"/>
            <a:ext cx="4254500" cy="61427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</a:p>
        </p:txBody>
      </p:sp>
      <p:sp>
        <p:nvSpPr>
          <p:cNvPr id="15" name="î$ḻïḋé">
            <a:extLst>
              <a:ext uri="{FF2B5EF4-FFF2-40B4-BE49-F238E27FC236}">
                <a16:creationId xmlns:a16="http://schemas.microsoft.com/office/drawing/2014/main" id="{3A4FC1D0-59E7-4C65-94F8-A9A912D27C3E}"/>
              </a:ext>
            </a:extLst>
          </p:cNvPr>
          <p:cNvSpPr/>
          <p:nvPr/>
        </p:nvSpPr>
        <p:spPr>
          <a:xfrm>
            <a:off x="669925" y="3798516"/>
            <a:ext cx="4254500" cy="61427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</a:p>
        </p:txBody>
      </p:sp>
      <p:sp>
        <p:nvSpPr>
          <p:cNvPr id="16" name="íṡlïḑê">
            <a:extLst>
              <a:ext uri="{FF2B5EF4-FFF2-40B4-BE49-F238E27FC236}">
                <a16:creationId xmlns:a16="http://schemas.microsoft.com/office/drawing/2014/main" id="{5E1573D3-FAB9-4737-B9A7-8BA9969C4EC3}"/>
              </a:ext>
            </a:extLst>
          </p:cNvPr>
          <p:cNvSpPr/>
          <p:nvPr/>
        </p:nvSpPr>
        <p:spPr>
          <a:xfrm>
            <a:off x="6533318" y="2636568"/>
            <a:ext cx="4987170" cy="61427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marL="171450" indent="-171450" algn="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 algn="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</a:p>
        </p:txBody>
      </p:sp>
      <p:sp>
        <p:nvSpPr>
          <p:cNvPr id="17" name="íṩḷîde">
            <a:extLst>
              <a:ext uri="{FF2B5EF4-FFF2-40B4-BE49-F238E27FC236}">
                <a16:creationId xmlns:a16="http://schemas.microsoft.com/office/drawing/2014/main" id="{FB636E67-3A20-4055-8AAF-5E5A86CA16A4}"/>
              </a:ext>
            </a:extLst>
          </p:cNvPr>
          <p:cNvSpPr/>
          <p:nvPr/>
        </p:nvSpPr>
        <p:spPr>
          <a:xfrm>
            <a:off x="6533318" y="3434301"/>
            <a:ext cx="4987170" cy="61427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marL="171450" indent="-171450" algn="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 algn="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</a:p>
        </p:txBody>
      </p:sp>
      <p:sp>
        <p:nvSpPr>
          <p:cNvPr id="18" name="iṩ1íḋê">
            <a:extLst>
              <a:ext uri="{FF2B5EF4-FFF2-40B4-BE49-F238E27FC236}">
                <a16:creationId xmlns:a16="http://schemas.microsoft.com/office/drawing/2014/main" id="{AECCD343-E143-4DB7-8588-EFDA547C5211}"/>
              </a:ext>
            </a:extLst>
          </p:cNvPr>
          <p:cNvSpPr/>
          <p:nvPr/>
        </p:nvSpPr>
        <p:spPr>
          <a:xfrm>
            <a:off x="6533318" y="4596248"/>
            <a:ext cx="4987170" cy="61427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marL="171450" indent="-171450" algn="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 algn="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</a:p>
        </p:txBody>
      </p:sp>
    </p:spTree>
    <p:extLst>
      <p:ext uri="{BB962C8B-B14F-4D97-AF65-F5344CB8AC3E}">
        <p14:creationId xmlns:p14="http://schemas.microsoft.com/office/powerpoint/2010/main" val="878288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474458" y="2031201"/>
            <a:ext cx="5419185" cy="895350"/>
          </a:xfrm>
        </p:spPr>
        <p:txBody>
          <a:bodyPr/>
          <a:lstStyle/>
          <a:p>
            <a:r>
              <a:rPr lang="zh-CN" altLang="en-US" dirty="0"/>
              <a:t>研究思路与研究方法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475574" y="2926551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189919" y="2478876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accent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89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8ECF78-7A6E-450E-A06C-0CCF83FCD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1F94EC-A6C0-477D-850D-01A069AE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579F96-36C5-49BE-9A42-0650EB3A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32" name="iSḻíḍé">
            <a:extLst>
              <a:ext uri="{FF2B5EF4-FFF2-40B4-BE49-F238E27FC236}">
                <a16:creationId xmlns:a16="http://schemas.microsoft.com/office/drawing/2014/main" id="{7F1577CF-6B41-4674-AA23-E34C05C25326}"/>
              </a:ext>
            </a:extLst>
          </p:cNvPr>
          <p:cNvSpPr/>
          <p:nvPr/>
        </p:nvSpPr>
        <p:spPr>
          <a:xfrm>
            <a:off x="7291312" y="4034649"/>
            <a:ext cx="1114525" cy="2071480"/>
          </a:xfrm>
          <a:prstGeom prst="rect">
            <a:avLst/>
          </a:prstGeom>
          <a:blipFill>
            <a:blip r:embed="rId3"/>
            <a:srcRect/>
            <a:stretch>
              <a:fillRect l="-87263" t="1194" r="-100040" b="-1194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dirty="0"/>
          </a:p>
        </p:txBody>
      </p:sp>
      <p:sp>
        <p:nvSpPr>
          <p:cNvPr id="33" name="is1ïḋé">
            <a:extLst>
              <a:ext uri="{FF2B5EF4-FFF2-40B4-BE49-F238E27FC236}">
                <a16:creationId xmlns:a16="http://schemas.microsoft.com/office/drawing/2014/main" id="{88310D6B-B167-486C-B370-906D7B5E5014}"/>
              </a:ext>
            </a:extLst>
          </p:cNvPr>
          <p:cNvSpPr/>
          <p:nvPr/>
        </p:nvSpPr>
        <p:spPr>
          <a:xfrm>
            <a:off x="7291312" y="5870332"/>
            <a:ext cx="1114525" cy="235797"/>
          </a:xfrm>
          <a:prstGeom prst="rect">
            <a:avLst/>
          </a:prstGeom>
          <a:solidFill>
            <a:schemeClr val="accent1">
              <a:alpha val="8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 defTabSz="914400"/>
            <a:r>
              <a:rPr lang="en-US" altLang="zh-CN" sz="1400" b="1" dirty="0"/>
              <a:t>Text here</a:t>
            </a:r>
            <a:endParaRPr lang="zh-CN" altLang="en-US" sz="1400" b="1" dirty="0"/>
          </a:p>
        </p:txBody>
      </p:sp>
      <p:sp>
        <p:nvSpPr>
          <p:cNvPr id="30" name="ïsḷïḍé">
            <a:extLst>
              <a:ext uri="{FF2B5EF4-FFF2-40B4-BE49-F238E27FC236}">
                <a16:creationId xmlns:a16="http://schemas.microsoft.com/office/drawing/2014/main" id="{143296B1-FD84-47BF-8249-98A8D607B207}"/>
              </a:ext>
            </a:extLst>
          </p:cNvPr>
          <p:cNvSpPr/>
          <p:nvPr/>
        </p:nvSpPr>
        <p:spPr>
          <a:xfrm>
            <a:off x="7560542" y="3670342"/>
            <a:ext cx="576064" cy="576064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dirty="0"/>
          </a:p>
        </p:txBody>
      </p:sp>
      <p:sp>
        <p:nvSpPr>
          <p:cNvPr id="31" name="íşlîḑé">
            <a:extLst>
              <a:ext uri="{FF2B5EF4-FFF2-40B4-BE49-F238E27FC236}">
                <a16:creationId xmlns:a16="http://schemas.microsoft.com/office/drawing/2014/main" id="{43747EE9-5F4D-44AE-A80D-169A662AEAF4}"/>
              </a:ext>
            </a:extLst>
          </p:cNvPr>
          <p:cNvSpPr/>
          <p:nvPr/>
        </p:nvSpPr>
        <p:spPr bwMode="auto">
          <a:xfrm>
            <a:off x="7711986" y="3862392"/>
            <a:ext cx="273176" cy="191962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en-US">
              <a:solidFill>
                <a:schemeClr val="lt1"/>
              </a:solidFill>
            </a:endParaRPr>
          </a:p>
        </p:txBody>
      </p:sp>
      <p:sp>
        <p:nvSpPr>
          <p:cNvPr id="28" name="îṩḻiďe">
            <a:extLst>
              <a:ext uri="{FF2B5EF4-FFF2-40B4-BE49-F238E27FC236}">
                <a16:creationId xmlns:a16="http://schemas.microsoft.com/office/drawing/2014/main" id="{579762AC-8771-490B-BDD7-6432273A61A8}"/>
              </a:ext>
            </a:extLst>
          </p:cNvPr>
          <p:cNvSpPr/>
          <p:nvPr/>
        </p:nvSpPr>
        <p:spPr>
          <a:xfrm>
            <a:off x="8801311" y="4033461"/>
            <a:ext cx="1114525" cy="2071480"/>
          </a:xfrm>
          <a:prstGeom prst="rect">
            <a:avLst/>
          </a:prstGeom>
          <a:blipFill>
            <a:blip r:embed="rId4"/>
            <a:srcRect/>
            <a:stretch>
              <a:fillRect l="-85721" t="1194" r="-101583" b="-1194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/>
          </a:p>
        </p:txBody>
      </p:sp>
      <p:sp>
        <p:nvSpPr>
          <p:cNvPr id="29" name="ïšḻiḋè">
            <a:extLst>
              <a:ext uri="{FF2B5EF4-FFF2-40B4-BE49-F238E27FC236}">
                <a16:creationId xmlns:a16="http://schemas.microsoft.com/office/drawing/2014/main" id="{21E251A2-B23A-404F-8F3F-314B24071D74}"/>
              </a:ext>
            </a:extLst>
          </p:cNvPr>
          <p:cNvSpPr/>
          <p:nvPr/>
        </p:nvSpPr>
        <p:spPr>
          <a:xfrm>
            <a:off x="8801311" y="5869144"/>
            <a:ext cx="1114525" cy="235797"/>
          </a:xfrm>
          <a:prstGeom prst="rect">
            <a:avLst/>
          </a:prstGeom>
          <a:solidFill>
            <a:schemeClr val="accent3">
              <a:alpha val="8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7500" lnSpcReduction="2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r>
              <a:rPr lang="en-US" altLang="zh-CN" sz="1400" b="1" dirty="0"/>
              <a:t>Text here</a:t>
            </a:r>
            <a:endParaRPr lang="zh-CN" altLang="en-US" sz="1400" b="1" dirty="0"/>
          </a:p>
        </p:txBody>
      </p:sp>
      <p:sp>
        <p:nvSpPr>
          <p:cNvPr id="26" name="ïŝḷîdê">
            <a:extLst>
              <a:ext uri="{FF2B5EF4-FFF2-40B4-BE49-F238E27FC236}">
                <a16:creationId xmlns:a16="http://schemas.microsoft.com/office/drawing/2014/main" id="{E6D36B8E-E01B-4D60-8A85-916FBD2954BA}"/>
              </a:ext>
            </a:extLst>
          </p:cNvPr>
          <p:cNvSpPr/>
          <p:nvPr/>
        </p:nvSpPr>
        <p:spPr>
          <a:xfrm>
            <a:off x="9070542" y="3670342"/>
            <a:ext cx="576064" cy="576064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dirty="0"/>
          </a:p>
        </p:txBody>
      </p:sp>
      <p:sp>
        <p:nvSpPr>
          <p:cNvPr id="27" name="îŝḷïdê">
            <a:extLst>
              <a:ext uri="{FF2B5EF4-FFF2-40B4-BE49-F238E27FC236}">
                <a16:creationId xmlns:a16="http://schemas.microsoft.com/office/drawing/2014/main" id="{15C6C445-5CB7-4DDA-8218-365DD253D9DC}"/>
              </a:ext>
            </a:extLst>
          </p:cNvPr>
          <p:cNvSpPr/>
          <p:nvPr/>
        </p:nvSpPr>
        <p:spPr bwMode="auto">
          <a:xfrm>
            <a:off x="9221986" y="3859806"/>
            <a:ext cx="273176" cy="197133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en-US" dirty="0">
              <a:solidFill>
                <a:schemeClr val="lt1"/>
              </a:solidFill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C2077ED-0B3D-4A6A-A5F3-ECCEDE382375}"/>
              </a:ext>
            </a:extLst>
          </p:cNvPr>
          <p:cNvCxnSpPr>
            <a:cxnSpLocks/>
          </p:cNvCxnSpPr>
          <p:nvPr/>
        </p:nvCxnSpPr>
        <p:spPr>
          <a:xfrm>
            <a:off x="756666" y="2373100"/>
            <a:ext cx="6347446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ïSliḑê">
            <a:extLst>
              <a:ext uri="{FF2B5EF4-FFF2-40B4-BE49-F238E27FC236}">
                <a16:creationId xmlns:a16="http://schemas.microsoft.com/office/drawing/2014/main" id="{A3E05BC6-344A-4D28-B54E-92B05AE150D1}"/>
              </a:ext>
            </a:extLst>
          </p:cNvPr>
          <p:cNvSpPr/>
          <p:nvPr/>
        </p:nvSpPr>
        <p:spPr>
          <a:xfrm>
            <a:off x="790469" y="2860151"/>
            <a:ext cx="1129067" cy="42135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0000" tIns="46800" rIns="90000" bIns="468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12" name="íṩľiḑê">
            <a:extLst>
              <a:ext uri="{FF2B5EF4-FFF2-40B4-BE49-F238E27FC236}">
                <a16:creationId xmlns:a16="http://schemas.microsoft.com/office/drawing/2014/main" id="{1370AD2F-94A5-48A5-81E5-C6CF862C4494}"/>
              </a:ext>
            </a:extLst>
          </p:cNvPr>
          <p:cNvSpPr txBox="1"/>
          <p:nvPr/>
        </p:nvSpPr>
        <p:spPr>
          <a:xfrm>
            <a:off x="2072893" y="2764936"/>
            <a:ext cx="4488967" cy="76895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  <a:endParaRPr lang="zh-CN" altLang="en-US" sz="1000" dirty="0"/>
          </a:p>
        </p:txBody>
      </p:sp>
      <p:sp>
        <p:nvSpPr>
          <p:cNvPr id="13" name="îṧlïďè">
            <a:extLst>
              <a:ext uri="{FF2B5EF4-FFF2-40B4-BE49-F238E27FC236}">
                <a16:creationId xmlns:a16="http://schemas.microsoft.com/office/drawing/2014/main" id="{6E43BB72-359F-4D7D-8C03-37E0E61156CB}"/>
              </a:ext>
            </a:extLst>
          </p:cNvPr>
          <p:cNvSpPr/>
          <p:nvPr/>
        </p:nvSpPr>
        <p:spPr>
          <a:xfrm>
            <a:off x="790469" y="4034649"/>
            <a:ext cx="1129067" cy="421357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>
            <a:outerShdw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14" name="îŝḻîďé">
            <a:extLst>
              <a:ext uri="{FF2B5EF4-FFF2-40B4-BE49-F238E27FC236}">
                <a16:creationId xmlns:a16="http://schemas.microsoft.com/office/drawing/2014/main" id="{DCF42B50-E6B7-418D-A6C1-B85A964AE9A7}"/>
              </a:ext>
            </a:extLst>
          </p:cNvPr>
          <p:cNvSpPr txBox="1"/>
          <p:nvPr/>
        </p:nvSpPr>
        <p:spPr>
          <a:xfrm>
            <a:off x="2072893" y="3939434"/>
            <a:ext cx="4488967" cy="76895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  <a:endParaRPr lang="zh-CN" altLang="en-US" sz="1000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7B6A7EB-7B5C-4A5E-A4EC-5C306F0B3DBA}"/>
              </a:ext>
            </a:extLst>
          </p:cNvPr>
          <p:cNvCxnSpPr>
            <a:cxnSpLocks/>
          </p:cNvCxnSpPr>
          <p:nvPr/>
        </p:nvCxnSpPr>
        <p:spPr>
          <a:xfrm>
            <a:off x="775349" y="3717032"/>
            <a:ext cx="5842995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ïŝḷidê">
            <a:extLst>
              <a:ext uri="{FF2B5EF4-FFF2-40B4-BE49-F238E27FC236}">
                <a16:creationId xmlns:a16="http://schemas.microsoft.com/office/drawing/2014/main" id="{56A23B65-9523-429B-B8BE-C118E508D3A7}"/>
              </a:ext>
            </a:extLst>
          </p:cNvPr>
          <p:cNvSpPr txBox="1"/>
          <p:nvPr/>
        </p:nvSpPr>
        <p:spPr>
          <a:xfrm>
            <a:off x="676529" y="1175303"/>
            <a:ext cx="6528903" cy="116977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17" name="ïšľïḍê">
            <a:extLst>
              <a:ext uri="{FF2B5EF4-FFF2-40B4-BE49-F238E27FC236}">
                <a16:creationId xmlns:a16="http://schemas.microsoft.com/office/drawing/2014/main" id="{4527AA35-FB6F-4563-9265-B33966D60562}"/>
              </a:ext>
            </a:extLst>
          </p:cNvPr>
          <p:cNvSpPr/>
          <p:nvPr/>
        </p:nvSpPr>
        <p:spPr>
          <a:xfrm>
            <a:off x="790469" y="5252407"/>
            <a:ext cx="1129067" cy="421357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>
            <a:outerShdw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18" name="ïṣľïďê">
            <a:extLst>
              <a:ext uri="{FF2B5EF4-FFF2-40B4-BE49-F238E27FC236}">
                <a16:creationId xmlns:a16="http://schemas.microsoft.com/office/drawing/2014/main" id="{5844E528-3109-401A-B591-65CAA79C89DE}"/>
              </a:ext>
            </a:extLst>
          </p:cNvPr>
          <p:cNvSpPr txBox="1"/>
          <p:nvPr/>
        </p:nvSpPr>
        <p:spPr>
          <a:xfrm>
            <a:off x="2072893" y="5157192"/>
            <a:ext cx="4488967" cy="76895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  <a:endParaRPr lang="zh-CN" altLang="en-US" sz="1000" dirty="0"/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F0CF1BFB-8C56-4859-905E-6E09B35950AE}"/>
              </a:ext>
            </a:extLst>
          </p:cNvPr>
          <p:cNvCxnSpPr>
            <a:cxnSpLocks/>
          </p:cNvCxnSpPr>
          <p:nvPr/>
        </p:nvCxnSpPr>
        <p:spPr>
          <a:xfrm>
            <a:off x="775349" y="4934790"/>
            <a:ext cx="5842995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ïṣlïďè">
            <a:extLst>
              <a:ext uri="{FF2B5EF4-FFF2-40B4-BE49-F238E27FC236}">
                <a16:creationId xmlns:a16="http://schemas.microsoft.com/office/drawing/2014/main" id="{EBD5960D-A266-464F-B2CF-7F4DDDB1B8C7}"/>
              </a:ext>
            </a:extLst>
          </p:cNvPr>
          <p:cNvSpPr/>
          <p:nvPr/>
        </p:nvSpPr>
        <p:spPr>
          <a:xfrm>
            <a:off x="10259756" y="4034649"/>
            <a:ext cx="1114525" cy="2071480"/>
          </a:xfrm>
          <a:prstGeom prst="rect">
            <a:avLst/>
          </a:prstGeom>
          <a:blipFill>
            <a:blip r:embed="rId5"/>
            <a:srcRect/>
            <a:stretch>
              <a:fillRect l="-84229" t="1194" r="-103074" b="-1194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/>
          </a:p>
        </p:txBody>
      </p:sp>
      <p:sp>
        <p:nvSpPr>
          <p:cNvPr id="25" name="îṥḷídè">
            <a:extLst>
              <a:ext uri="{FF2B5EF4-FFF2-40B4-BE49-F238E27FC236}">
                <a16:creationId xmlns:a16="http://schemas.microsoft.com/office/drawing/2014/main" id="{807C7F84-C5A2-43C4-B845-635C8D6A3724}"/>
              </a:ext>
            </a:extLst>
          </p:cNvPr>
          <p:cNvSpPr/>
          <p:nvPr/>
        </p:nvSpPr>
        <p:spPr>
          <a:xfrm>
            <a:off x="10259756" y="5870332"/>
            <a:ext cx="1114525" cy="235797"/>
          </a:xfrm>
          <a:prstGeom prst="rect">
            <a:avLst/>
          </a:prstGeom>
          <a:solidFill>
            <a:schemeClr val="accent3">
              <a:alpha val="8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7500" lnSpcReduction="2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r>
              <a:rPr lang="en-US" altLang="zh-CN" sz="1400" b="1" dirty="0"/>
              <a:t>Text here</a:t>
            </a:r>
            <a:endParaRPr lang="zh-CN" altLang="en-US" sz="1400" b="1" dirty="0"/>
          </a:p>
        </p:txBody>
      </p:sp>
      <p:sp>
        <p:nvSpPr>
          <p:cNvPr id="22" name="iṡ1îḍê">
            <a:extLst>
              <a:ext uri="{FF2B5EF4-FFF2-40B4-BE49-F238E27FC236}">
                <a16:creationId xmlns:a16="http://schemas.microsoft.com/office/drawing/2014/main" id="{5BA2A655-682C-4261-B693-A437E96E965C}"/>
              </a:ext>
            </a:extLst>
          </p:cNvPr>
          <p:cNvSpPr/>
          <p:nvPr/>
        </p:nvSpPr>
        <p:spPr>
          <a:xfrm>
            <a:off x="10528986" y="3673966"/>
            <a:ext cx="576064" cy="576064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dirty="0"/>
          </a:p>
        </p:txBody>
      </p:sp>
      <p:sp>
        <p:nvSpPr>
          <p:cNvPr id="23" name="iSľíḋé">
            <a:extLst>
              <a:ext uri="{FF2B5EF4-FFF2-40B4-BE49-F238E27FC236}">
                <a16:creationId xmlns:a16="http://schemas.microsoft.com/office/drawing/2014/main" id="{F4EF92D4-B1FC-411F-AC8B-BEE8EF830311}"/>
              </a:ext>
            </a:extLst>
          </p:cNvPr>
          <p:cNvSpPr/>
          <p:nvPr/>
        </p:nvSpPr>
        <p:spPr bwMode="auto">
          <a:xfrm>
            <a:off x="10696012" y="3825408"/>
            <a:ext cx="242010" cy="273176"/>
          </a:xfrm>
          <a:custGeom>
            <a:avLst/>
            <a:gdLst>
              <a:gd name="connsiteX0" fmla="*/ 211268 w 536440"/>
              <a:gd name="connsiteY0" fmla="*/ 520202 h 605522"/>
              <a:gd name="connsiteX1" fmla="*/ 191678 w 536440"/>
              <a:gd name="connsiteY1" fmla="*/ 539755 h 605522"/>
              <a:gd name="connsiteX2" fmla="*/ 211268 w 536440"/>
              <a:gd name="connsiteY2" fmla="*/ 559308 h 605522"/>
              <a:gd name="connsiteX3" fmla="*/ 230858 w 536440"/>
              <a:gd name="connsiteY3" fmla="*/ 539755 h 605522"/>
              <a:gd name="connsiteX4" fmla="*/ 211268 w 536440"/>
              <a:gd name="connsiteY4" fmla="*/ 520202 h 605522"/>
              <a:gd name="connsiteX5" fmla="*/ 211268 w 536440"/>
              <a:gd name="connsiteY5" fmla="*/ 502426 h 605522"/>
              <a:gd name="connsiteX6" fmla="*/ 248668 w 536440"/>
              <a:gd name="connsiteY6" fmla="*/ 539755 h 605522"/>
              <a:gd name="connsiteX7" fmla="*/ 211268 w 536440"/>
              <a:gd name="connsiteY7" fmla="*/ 577084 h 605522"/>
              <a:gd name="connsiteX8" fmla="*/ 173869 w 536440"/>
              <a:gd name="connsiteY8" fmla="*/ 539755 h 605522"/>
              <a:gd name="connsiteX9" fmla="*/ 211268 w 536440"/>
              <a:gd name="connsiteY9" fmla="*/ 502426 h 605522"/>
              <a:gd name="connsiteX10" fmla="*/ 347548 w 536440"/>
              <a:gd name="connsiteY10" fmla="*/ 464751 h 605522"/>
              <a:gd name="connsiteX11" fmla="*/ 354225 w 536440"/>
              <a:gd name="connsiteY11" fmla="*/ 475416 h 605522"/>
              <a:gd name="connsiteX12" fmla="*/ 319951 w 536440"/>
              <a:gd name="connsiteY12" fmla="*/ 567663 h 605522"/>
              <a:gd name="connsiteX13" fmla="*/ 268228 w 536440"/>
              <a:gd name="connsiteY13" fmla="*/ 605522 h 605522"/>
              <a:gd name="connsiteX14" fmla="*/ 238583 w 536440"/>
              <a:gd name="connsiteY14" fmla="*/ 594147 h 605522"/>
              <a:gd name="connsiteX15" fmla="*/ 237248 w 536440"/>
              <a:gd name="connsiteY15" fmla="*/ 581616 h 605522"/>
              <a:gd name="connsiteX16" fmla="*/ 249800 w 536440"/>
              <a:gd name="connsiteY16" fmla="*/ 580283 h 605522"/>
              <a:gd name="connsiteX17" fmla="*/ 268228 w 536440"/>
              <a:gd name="connsiteY17" fmla="*/ 587748 h 605522"/>
              <a:gd name="connsiteX18" fmla="*/ 336865 w 536440"/>
              <a:gd name="connsiteY18" fmla="*/ 471417 h 605522"/>
              <a:gd name="connsiteX19" fmla="*/ 347548 w 536440"/>
              <a:gd name="connsiteY19" fmla="*/ 464751 h 605522"/>
              <a:gd name="connsiteX20" fmla="*/ 184951 w 536440"/>
              <a:gd name="connsiteY20" fmla="*/ 373636 h 605522"/>
              <a:gd name="connsiteX21" fmla="*/ 192250 w 536440"/>
              <a:gd name="connsiteY21" fmla="*/ 434160 h 605522"/>
              <a:gd name="connsiteX22" fmla="*/ 248322 w 536440"/>
              <a:gd name="connsiteY22" fmla="*/ 410253 h 605522"/>
              <a:gd name="connsiteX23" fmla="*/ 216281 w 536440"/>
              <a:gd name="connsiteY23" fmla="*/ 392566 h 605522"/>
              <a:gd name="connsiteX24" fmla="*/ 184951 w 536440"/>
              <a:gd name="connsiteY24" fmla="*/ 373636 h 605522"/>
              <a:gd name="connsiteX25" fmla="*/ 102445 w 536440"/>
              <a:gd name="connsiteY25" fmla="*/ 314355 h 605522"/>
              <a:gd name="connsiteX26" fmla="*/ 21095 w 536440"/>
              <a:gd name="connsiteY26" fmla="*/ 445270 h 605522"/>
              <a:gd name="connsiteX27" fmla="*/ 119711 w 536440"/>
              <a:gd name="connsiteY27" fmla="*/ 456024 h 605522"/>
              <a:gd name="connsiteX28" fmla="*/ 175250 w 536440"/>
              <a:gd name="connsiteY28" fmla="*/ 440293 h 605522"/>
              <a:gd name="connsiteX29" fmla="*/ 166261 w 536440"/>
              <a:gd name="connsiteY29" fmla="*/ 361548 h 605522"/>
              <a:gd name="connsiteX30" fmla="*/ 102445 w 536440"/>
              <a:gd name="connsiteY30" fmla="*/ 314355 h 605522"/>
              <a:gd name="connsiteX31" fmla="*/ 268226 w 536440"/>
              <a:gd name="connsiteY31" fmla="*/ 284379 h 605522"/>
              <a:gd name="connsiteX32" fmla="*/ 286562 w 536440"/>
              <a:gd name="connsiteY32" fmla="*/ 302793 h 605522"/>
              <a:gd name="connsiteX33" fmla="*/ 277661 w 536440"/>
              <a:gd name="connsiteY33" fmla="*/ 311688 h 605522"/>
              <a:gd name="connsiteX34" fmla="*/ 268760 w 536440"/>
              <a:gd name="connsiteY34" fmla="*/ 302793 h 605522"/>
              <a:gd name="connsiteX35" fmla="*/ 268226 w 536440"/>
              <a:gd name="connsiteY35" fmla="*/ 302170 h 605522"/>
              <a:gd name="connsiteX36" fmla="*/ 259324 w 536440"/>
              <a:gd name="connsiteY36" fmla="*/ 293274 h 605522"/>
              <a:gd name="connsiteX37" fmla="*/ 268226 w 536440"/>
              <a:gd name="connsiteY37" fmla="*/ 284379 h 605522"/>
              <a:gd name="connsiteX38" fmla="*/ 268259 w 536440"/>
              <a:gd name="connsiteY38" fmla="*/ 264192 h 605522"/>
              <a:gd name="connsiteX39" fmla="*/ 229633 w 536440"/>
              <a:gd name="connsiteY39" fmla="*/ 302769 h 605522"/>
              <a:gd name="connsiteX40" fmla="*/ 268259 w 536440"/>
              <a:gd name="connsiteY40" fmla="*/ 341258 h 605522"/>
              <a:gd name="connsiteX41" fmla="*/ 306796 w 536440"/>
              <a:gd name="connsiteY41" fmla="*/ 302769 h 605522"/>
              <a:gd name="connsiteX42" fmla="*/ 268259 w 536440"/>
              <a:gd name="connsiteY42" fmla="*/ 264192 h 605522"/>
              <a:gd name="connsiteX43" fmla="*/ 268259 w 536440"/>
              <a:gd name="connsiteY43" fmla="*/ 246414 h 605522"/>
              <a:gd name="connsiteX44" fmla="*/ 324596 w 536440"/>
              <a:gd name="connsiteY44" fmla="*/ 302769 h 605522"/>
              <a:gd name="connsiteX45" fmla="*/ 268259 w 536440"/>
              <a:gd name="connsiteY45" fmla="*/ 359036 h 605522"/>
              <a:gd name="connsiteX46" fmla="*/ 211833 w 536440"/>
              <a:gd name="connsiteY46" fmla="*/ 302769 h 605522"/>
              <a:gd name="connsiteX47" fmla="*/ 268259 w 536440"/>
              <a:gd name="connsiteY47" fmla="*/ 246414 h 605522"/>
              <a:gd name="connsiteX48" fmla="*/ 40394 w 536440"/>
              <a:gd name="connsiteY48" fmla="*/ 216841 h 605522"/>
              <a:gd name="connsiteX49" fmla="*/ 20822 w 536440"/>
              <a:gd name="connsiteY49" fmla="*/ 236394 h 605522"/>
              <a:gd name="connsiteX50" fmla="*/ 40394 w 536440"/>
              <a:gd name="connsiteY50" fmla="*/ 255947 h 605522"/>
              <a:gd name="connsiteX51" fmla="*/ 59966 w 536440"/>
              <a:gd name="connsiteY51" fmla="*/ 236394 h 605522"/>
              <a:gd name="connsiteX52" fmla="*/ 40394 w 536440"/>
              <a:gd name="connsiteY52" fmla="*/ 216841 h 605522"/>
              <a:gd name="connsiteX53" fmla="*/ 40394 w 536440"/>
              <a:gd name="connsiteY53" fmla="*/ 199065 h 605522"/>
              <a:gd name="connsiteX54" fmla="*/ 77759 w 536440"/>
              <a:gd name="connsiteY54" fmla="*/ 236394 h 605522"/>
              <a:gd name="connsiteX55" fmla="*/ 40394 w 536440"/>
              <a:gd name="connsiteY55" fmla="*/ 273723 h 605522"/>
              <a:gd name="connsiteX56" fmla="*/ 3030 w 536440"/>
              <a:gd name="connsiteY56" fmla="*/ 236394 h 605522"/>
              <a:gd name="connsiteX57" fmla="*/ 40394 w 536440"/>
              <a:gd name="connsiteY57" fmla="*/ 199065 h 605522"/>
              <a:gd name="connsiteX58" fmla="*/ 344180 w 536440"/>
              <a:gd name="connsiteY58" fmla="*/ 171442 h 605522"/>
              <a:gd name="connsiteX59" fmla="*/ 288108 w 536440"/>
              <a:gd name="connsiteY59" fmla="*/ 195350 h 605522"/>
              <a:gd name="connsiteX60" fmla="*/ 320149 w 536440"/>
              <a:gd name="connsiteY60" fmla="*/ 212947 h 605522"/>
              <a:gd name="connsiteX61" fmla="*/ 351479 w 536440"/>
              <a:gd name="connsiteY61" fmla="*/ 231878 h 605522"/>
              <a:gd name="connsiteX62" fmla="*/ 344180 w 536440"/>
              <a:gd name="connsiteY62" fmla="*/ 171442 h 605522"/>
              <a:gd name="connsiteX63" fmla="*/ 429598 w 536440"/>
              <a:gd name="connsiteY63" fmla="*/ 122001 h 605522"/>
              <a:gd name="connsiteX64" fmla="*/ 410008 w 536440"/>
              <a:gd name="connsiteY64" fmla="*/ 141554 h 605522"/>
              <a:gd name="connsiteX65" fmla="*/ 429598 w 536440"/>
              <a:gd name="connsiteY65" fmla="*/ 161107 h 605522"/>
              <a:gd name="connsiteX66" fmla="*/ 449188 w 536440"/>
              <a:gd name="connsiteY66" fmla="*/ 141554 h 605522"/>
              <a:gd name="connsiteX67" fmla="*/ 429598 w 536440"/>
              <a:gd name="connsiteY67" fmla="*/ 122001 h 605522"/>
              <a:gd name="connsiteX68" fmla="*/ 429598 w 536440"/>
              <a:gd name="connsiteY68" fmla="*/ 104225 h 605522"/>
              <a:gd name="connsiteX69" fmla="*/ 466997 w 536440"/>
              <a:gd name="connsiteY69" fmla="*/ 141554 h 605522"/>
              <a:gd name="connsiteX70" fmla="*/ 429598 w 536440"/>
              <a:gd name="connsiteY70" fmla="*/ 178883 h 605522"/>
              <a:gd name="connsiteX71" fmla="*/ 392198 w 536440"/>
              <a:gd name="connsiteY71" fmla="*/ 141554 h 605522"/>
              <a:gd name="connsiteX72" fmla="*/ 429598 w 536440"/>
              <a:gd name="connsiteY72" fmla="*/ 104225 h 605522"/>
              <a:gd name="connsiteX73" fmla="*/ 268260 w 536440"/>
              <a:gd name="connsiteY73" fmla="*/ 0 h 605522"/>
              <a:gd name="connsiteX74" fmla="*/ 312228 w 536440"/>
              <a:gd name="connsiteY74" fmla="*/ 26574 h 605522"/>
              <a:gd name="connsiteX75" fmla="*/ 343824 w 536440"/>
              <a:gd name="connsiteY75" fmla="*/ 92254 h 605522"/>
              <a:gd name="connsiteX76" fmla="*/ 357976 w 536440"/>
              <a:gd name="connsiteY76" fmla="*/ 147623 h 605522"/>
              <a:gd name="connsiteX77" fmla="*/ 373374 w 536440"/>
              <a:gd name="connsiteY77" fmla="*/ 142557 h 605522"/>
              <a:gd name="connsiteX78" fmla="*/ 384499 w 536440"/>
              <a:gd name="connsiteY78" fmla="*/ 148423 h 605522"/>
              <a:gd name="connsiteX79" fmla="*/ 378625 w 536440"/>
              <a:gd name="connsiteY79" fmla="*/ 159622 h 605522"/>
              <a:gd name="connsiteX80" fmla="*/ 361180 w 536440"/>
              <a:gd name="connsiteY80" fmla="*/ 165310 h 605522"/>
              <a:gd name="connsiteX81" fmla="*/ 370169 w 536440"/>
              <a:gd name="connsiteY81" fmla="*/ 243965 h 605522"/>
              <a:gd name="connsiteX82" fmla="*/ 433985 w 536440"/>
              <a:gd name="connsiteY82" fmla="*/ 291159 h 605522"/>
              <a:gd name="connsiteX83" fmla="*/ 515424 w 536440"/>
              <a:gd name="connsiteY83" fmla="*/ 160244 h 605522"/>
              <a:gd name="connsiteX84" fmla="*/ 485252 w 536440"/>
              <a:gd name="connsiteY84" fmla="*/ 144513 h 605522"/>
              <a:gd name="connsiteX85" fmla="*/ 477775 w 536440"/>
              <a:gd name="connsiteY85" fmla="*/ 134381 h 605522"/>
              <a:gd name="connsiteX86" fmla="*/ 487922 w 536440"/>
              <a:gd name="connsiteY86" fmla="*/ 126915 h 605522"/>
              <a:gd name="connsiteX87" fmla="*/ 530822 w 536440"/>
              <a:gd name="connsiteY87" fmla="*/ 151356 h 605522"/>
              <a:gd name="connsiteX88" fmla="*/ 508571 w 536440"/>
              <a:gd name="connsiteY88" fmla="*/ 238633 h 605522"/>
              <a:gd name="connsiteX89" fmla="*/ 447692 w 536440"/>
              <a:gd name="connsiteY89" fmla="*/ 302801 h 605522"/>
              <a:gd name="connsiteX90" fmla="*/ 488634 w 536440"/>
              <a:gd name="connsiteY90" fmla="*/ 342618 h 605522"/>
              <a:gd name="connsiteX91" fmla="*/ 529754 w 536440"/>
              <a:gd name="connsiteY91" fmla="*/ 402787 h 605522"/>
              <a:gd name="connsiteX92" fmla="*/ 530822 w 536440"/>
              <a:gd name="connsiteY92" fmla="*/ 454157 h 605522"/>
              <a:gd name="connsiteX93" fmla="*/ 485697 w 536440"/>
              <a:gd name="connsiteY93" fmla="*/ 478954 h 605522"/>
              <a:gd name="connsiteX94" fmla="*/ 467718 w 536440"/>
              <a:gd name="connsiteY94" fmla="*/ 480020 h 605522"/>
              <a:gd name="connsiteX95" fmla="*/ 412980 w 536440"/>
              <a:gd name="connsiteY95" fmla="*/ 473444 h 605522"/>
              <a:gd name="connsiteX96" fmla="*/ 268260 w 536440"/>
              <a:gd name="connsiteY96" fmla="*/ 420385 h 605522"/>
              <a:gd name="connsiteX97" fmla="*/ 195454 w 536440"/>
              <a:gd name="connsiteY97" fmla="*/ 451936 h 605522"/>
              <a:gd name="connsiteX98" fmla="*/ 201862 w 536440"/>
              <a:gd name="connsiteY98" fmla="*/ 480731 h 605522"/>
              <a:gd name="connsiteX99" fmla="*/ 195365 w 536440"/>
              <a:gd name="connsiteY99" fmla="*/ 491485 h 605522"/>
              <a:gd name="connsiteX100" fmla="*/ 193229 w 536440"/>
              <a:gd name="connsiteY100" fmla="*/ 491841 h 605522"/>
              <a:gd name="connsiteX101" fmla="*/ 184595 w 536440"/>
              <a:gd name="connsiteY101" fmla="*/ 485086 h 605522"/>
              <a:gd name="connsiteX102" fmla="*/ 178543 w 536440"/>
              <a:gd name="connsiteY102" fmla="*/ 457979 h 605522"/>
              <a:gd name="connsiteX103" fmla="*/ 123450 w 536440"/>
              <a:gd name="connsiteY103" fmla="*/ 473444 h 605522"/>
              <a:gd name="connsiteX104" fmla="*/ 68712 w 536440"/>
              <a:gd name="connsiteY104" fmla="*/ 480020 h 605522"/>
              <a:gd name="connsiteX105" fmla="*/ 50733 w 536440"/>
              <a:gd name="connsiteY105" fmla="*/ 478954 h 605522"/>
              <a:gd name="connsiteX106" fmla="*/ 5608 w 536440"/>
              <a:gd name="connsiteY106" fmla="*/ 454157 h 605522"/>
              <a:gd name="connsiteX107" fmla="*/ 27859 w 536440"/>
              <a:gd name="connsiteY107" fmla="*/ 366881 h 605522"/>
              <a:gd name="connsiteX108" fmla="*/ 88738 w 536440"/>
              <a:gd name="connsiteY108" fmla="*/ 302712 h 605522"/>
              <a:gd name="connsiteX109" fmla="*/ 72183 w 536440"/>
              <a:gd name="connsiteY109" fmla="*/ 287692 h 605522"/>
              <a:gd name="connsiteX110" fmla="*/ 71916 w 536440"/>
              <a:gd name="connsiteY110" fmla="*/ 275161 h 605522"/>
              <a:gd name="connsiteX111" fmla="*/ 84466 w 536440"/>
              <a:gd name="connsiteY111" fmla="*/ 274805 h 605522"/>
              <a:gd name="connsiteX112" fmla="*/ 102534 w 536440"/>
              <a:gd name="connsiteY112" fmla="*/ 291070 h 605522"/>
              <a:gd name="connsiteX113" fmla="*/ 139559 w 536440"/>
              <a:gd name="connsiteY113" fmla="*/ 262540 h 605522"/>
              <a:gd name="connsiteX114" fmla="*/ 152020 w 536440"/>
              <a:gd name="connsiteY114" fmla="*/ 264496 h 605522"/>
              <a:gd name="connsiteX115" fmla="*/ 150062 w 536440"/>
              <a:gd name="connsiteY115" fmla="*/ 276938 h 605522"/>
              <a:gd name="connsiteX116" fmla="*/ 116329 w 536440"/>
              <a:gd name="connsiteY116" fmla="*/ 302712 h 605522"/>
              <a:gd name="connsiteX117" fmla="*/ 165104 w 536440"/>
              <a:gd name="connsiteY117" fmla="*/ 339329 h 605522"/>
              <a:gd name="connsiteX118" fmla="*/ 164392 w 536440"/>
              <a:gd name="connsiteY118" fmla="*/ 302801 h 605522"/>
              <a:gd name="connsiteX119" fmla="*/ 171868 w 536440"/>
              <a:gd name="connsiteY119" fmla="*/ 187795 h 605522"/>
              <a:gd name="connsiteX120" fmla="*/ 181836 w 536440"/>
              <a:gd name="connsiteY120" fmla="*/ 180241 h 605522"/>
              <a:gd name="connsiteX121" fmla="*/ 189491 w 536440"/>
              <a:gd name="connsiteY121" fmla="*/ 190195 h 605522"/>
              <a:gd name="connsiteX122" fmla="*/ 182192 w 536440"/>
              <a:gd name="connsiteY122" fmla="*/ 302801 h 605522"/>
              <a:gd name="connsiteX123" fmla="*/ 183527 w 536440"/>
              <a:gd name="connsiteY123" fmla="*/ 351594 h 605522"/>
              <a:gd name="connsiteX124" fmla="*/ 225181 w 536440"/>
              <a:gd name="connsiteY124" fmla="*/ 377191 h 605522"/>
              <a:gd name="connsiteX125" fmla="*/ 268260 w 536440"/>
              <a:gd name="connsiteY125" fmla="*/ 400476 h 605522"/>
              <a:gd name="connsiteX126" fmla="*/ 311249 w 536440"/>
              <a:gd name="connsiteY126" fmla="*/ 377191 h 605522"/>
              <a:gd name="connsiteX127" fmla="*/ 321840 w 536440"/>
              <a:gd name="connsiteY127" fmla="*/ 370969 h 605522"/>
              <a:gd name="connsiteX128" fmla="*/ 334034 w 536440"/>
              <a:gd name="connsiteY128" fmla="*/ 374080 h 605522"/>
              <a:gd name="connsiteX129" fmla="*/ 330919 w 536440"/>
              <a:gd name="connsiteY129" fmla="*/ 386256 h 605522"/>
              <a:gd name="connsiteX130" fmla="*/ 320149 w 536440"/>
              <a:gd name="connsiteY130" fmla="*/ 392566 h 605522"/>
              <a:gd name="connsiteX131" fmla="*/ 288108 w 536440"/>
              <a:gd name="connsiteY131" fmla="*/ 410253 h 605522"/>
              <a:gd name="connsiteX132" fmla="*/ 416718 w 536440"/>
              <a:gd name="connsiteY132" fmla="*/ 456024 h 605522"/>
              <a:gd name="connsiteX133" fmla="*/ 515424 w 536440"/>
              <a:gd name="connsiteY133" fmla="*/ 445270 h 605522"/>
              <a:gd name="connsiteX134" fmla="*/ 475372 w 536440"/>
              <a:gd name="connsiteY134" fmla="*/ 354616 h 605522"/>
              <a:gd name="connsiteX135" fmla="*/ 433985 w 536440"/>
              <a:gd name="connsiteY135" fmla="*/ 314444 h 605522"/>
              <a:gd name="connsiteX136" fmla="*/ 396871 w 536440"/>
              <a:gd name="connsiteY136" fmla="*/ 343062 h 605522"/>
              <a:gd name="connsiteX137" fmla="*/ 391619 w 536440"/>
              <a:gd name="connsiteY137" fmla="*/ 344751 h 605522"/>
              <a:gd name="connsiteX138" fmla="*/ 384410 w 536440"/>
              <a:gd name="connsiteY138" fmla="*/ 341018 h 605522"/>
              <a:gd name="connsiteX139" fmla="*/ 386457 w 536440"/>
              <a:gd name="connsiteY139" fmla="*/ 328664 h 605522"/>
              <a:gd name="connsiteX140" fmla="*/ 420101 w 536440"/>
              <a:gd name="connsiteY140" fmla="*/ 302801 h 605522"/>
              <a:gd name="connsiteX141" fmla="*/ 371326 w 536440"/>
              <a:gd name="connsiteY141" fmla="*/ 266273 h 605522"/>
              <a:gd name="connsiteX142" fmla="*/ 372038 w 536440"/>
              <a:gd name="connsiteY142" fmla="*/ 302801 h 605522"/>
              <a:gd name="connsiteX143" fmla="*/ 364562 w 536440"/>
              <a:gd name="connsiteY143" fmla="*/ 417718 h 605522"/>
              <a:gd name="connsiteX144" fmla="*/ 355840 w 536440"/>
              <a:gd name="connsiteY144" fmla="*/ 425450 h 605522"/>
              <a:gd name="connsiteX145" fmla="*/ 354594 w 536440"/>
              <a:gd name="connsiteY145" fmla="*/ 425362 h 605522"/>
              <a:gd name="connsiteX146" fmla="*/ 346939 w 536440"/>
              <a:gd name="connsiteY146" fmla="*/ 415319 h 605522"/>
              <a:gd name="connsiteX147" fmla="*/ 354238 w 536440"/>
              <a:gd name="connsiteY147" fmla="*/ 302801 h 605522"/>
              <a:gd name="connsiteX148" fmla="*/ 352903 w 536440"/>
              <a:gd name="connsiteY148" fmla="*/ 253919 h 605522"/>
              <a:gd name="connsiteX149" fmla="*/ 311249 w 536440"/>
              <a:gd name="connsiteY149" fmla="*/ 228412 h 605522"/>
              <a:gd name="connsiteX150" fmla="*/ 268260 w 536440"/>
              <a:gd name="connsiteY150" fmla="*/ 205126 h 605522"/>
              <a:gd name="connsiteX151" fmla="*/ 225181 w 536440"/>
              <a:gd name="connsiteY151" fmla="*/ 228412 h 605522"/>
              <a:gd name="connsiteX152" fmla="*/ 206401 w 536440"/>
              <a:gd name="connsiteY152" fmla="*/ 239521 h 605522"/>
              <a:gd name="connsiteX153" fmla="*/ 201773 w 536440"/>
              <a:gd name="connsiteY153" fmla="*/ 240855 h 605522"/>
              <a:gd name="connsiteX154" fmla="*/ 194119 w 536440"/>
              <a:gd name="connsiteY154" fmla="*/ 236589 h 605522"/>
              <a:gd name="connsiteX155" fmla="*/ 197145 w 536440"/>
              <a:gd name="connsiteY155" fmla="*/ 224324 h 605522"/>
              <a:gd name="connsiteX156" fmla="*/ 216281 w 536440"/>
              <a:gd name="connsiteY156" fmla="*/ 212947 h 605522"/>
              <a:gd name="connsiteX157" fmla="*/ 248322 w 536440"/>
              <a:gd name="connsiteY157" fmla="*/ 195350 h 605522"/>
              <a:gd name="connsiteX158" fmla="*/ 119711 w 536440"/>
              <a:gd name="connsiteY158" fmla="*/ 149490 h 605522"/>
              <a:gd name="connsiteX159" fmla="*/ 21095 w 536440"/>
              <a:gd name="connsiteY159" fmla="*/ 160244 h 605522"/>
              <a:gd name="connsiteX160" fmla="*/ 19849 w 536440"/>
              <a:gd name="connsiteY160" fmla="*/ 186640 h 605522"/>
              <a:gd name="connsiteX161" fmla="*/ 13708 w 536440"/>
              <a:gd name="connsiteY161" fmla="*/ 197572 h 605522"/>
              <a:gd name="connsiteX162" fmla="*/ 2671 w 536440"/>
              <a:gd name="connsiteY162" fmla="*/ 191439 h 605522"/>
              <a:gd name="connsiteX163" fmla="*/ 5608 w 536440"/>
              <a:gd name="connsiteY163" fmla="*/ 151356 h 605522"/>
              <a:gd name="connsiteX164" fmla="*/ 50733 w 536440"/>
              <a:gd name="connsiteY164" fmla="*/ 126649 h 605522"/>
              <a:gd name="connsiteX165" fmla="*/ 123450 w 536440"/>
              <a:gd name="connsiteY165" fmla="*/ 132159 h 605522"/>
              <a:gd name="connsiteX166" fmla="*/ 268260 w 536440"/>
              <a:gd name="connsiteY166" fmla="*/ 185218 h 605522"/>
              <a:gd name="connsiteX167" fmla="*/ 340976 w 536440"/>
              <a:gd name="connsiteY167" fmla="*/ 153667 h 605522"/>
              <a:gd name="connsiteX168" fmla="*/ 326913 w 536440"/>
              <a:gd name="connsiteY168" fmla="*/ 97675 h 605522"/>
              <a:gd name="connsiteX169" fmla="*/ 268260 w 536440"/>
              <a:gd name="connsiteY169" fmla="*/ 17775 h 605522"/>
              <a:gd name="connsiteX170" fmla="*/ 200883 w 536440"/>
              <a:gd name="connsiteY170" fmla="*/ 128515 h 605522"/>
              <a:gd name="connsiteX171" fmla="*/ 190203 w 536440"/>
              <a:gd name="connsiteY171" fmla="*/ 135092 h 605522"/>
              <a:gd name="connsiteX172" fmla="*/ 183616 w 536440"/>
              <a:gd name="connsiteY172" fmla="*/ 124338 h 605522"/>
              <a:gd name="connsiteX173" fmla="*/ 217527 w 536440"/>
              <a:gd name="connsiteY173" fmla="*/ 36173 h 605522"/>
              <a:gd name="connsiteX174" fmla="*/ 268260 w 536440"/>
              <a:gd name="connsiteY174" fmla="*/ 0 h 6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536440" h="605522">
                <a:moveTo>
                  <a:pt x="211268" y="520202"/>
                </a:moveTo>
                <a:cubicBezTo>
                  <a:pt x="200405" y="520202"/>
                  <a:pt x="191678" y="529001"/>
                  <a:pt x="191678" y="539755"/>
                </a:cubicBezTo>
                <a:cubicBezTo>
                  <a:pt x="191678" y="550598"/>
                  <a:pt x="200405" y="559308"/>
                  <a:pt x="211268" y="559308"/>
                </a:cubicBezTo>
                <a:cubicBezTo>
                  <a:pt x="222043" y="559308"/>
                  <a:pt x="230858" y="550598"/>
                  <a:pt x="230858" y="539755"/>
                </a:cubicBezTo>
                <a:cubicBezTo>
                  <a:pt x="230858" y="529001"/>
                  <a:pt x="222043" y="520202"/>
                  <a:pt x="211268" y="520202"/>
                </a:cubicBezTo>
                <a:close/>
                <a:moveTo>
                  <a:pt x="211268" y="502426"/>
                </a:moveTo>
                <a:cubicBezTo>
                  <a:pt x="231838" y="502426"/>
                  <a:pt x="248668" y="519224"/>
                  <a:pt x="248668" y="539755"/>
                </a:cubicBezTo>
                <a:cubicBezTo>
                  <a:pt x="248668" y="560375"/>
                  <a:pt x="231838" y="577084"/>
                  <a:pt x="211268" y="577084"/>
                </a:cubicBezTo>
                <a:cubicBezTo>
                  <a:pt x="190609" y="577084"/>
                  <a:pt x="173869" y="560375"/>
                  <a:pt x="173869" y="539755"/>
                </a:cubicBezTo>
                <a:cubicBezTo>
                  <a:pt x="173869" y="519224"/>
                  <a:pt x="190609" y="502426"/>
                  <a:pt x="211268" y="502426"/>
                </a:cubicBezTo>
                <a:close/>
                <a:moveTo>
                  <a:pt x="347548" y="464751"/>
                </a:moveTo>
                <a:cubicBezTo>
                  <a:pt x="352266" y="465907"/>
                  <a:pt x="355293" y="470617"/>
                  <a:pt x="354225" y="475416"/>
                </a:cubicBezTo>
                <a:cubicBezTo>
                  <a:pt x="345323" y="513630"/>
                  <a:pt x="333482" y="545535"/>
                  <a:pt x="319951" y="567663"/>
                </a:cubicBezTo>
                <a:cubicBezTo>
                  <a:pt x="304461" y="592814"/>
                  <a:pt x="287101" y="605522"/>
                  <a:pt x="268228" y="605522"/>
                </a:cubicBezTo>
                <a:cubicBezTo>
                  <a:pt x="257990" y="605522"/>
                  <a:pt x="248019" y="601701"/>
                  <a:pt x="238583" y="594147"/>
                </a:cubicBezTo>
                <a:cubicBezTo>
                  <a:pt x="234755" y="591036"/>
                  <a:pt x="234132" y="585437"/>
                  <a:pt x="237248" y="581616"/>
                </a:cubicBezTo>
                <a:cubicBezTo>
                  <a:pt x="240363" y="577794"/>
                  <a:pt x="245972" y="577172"/>
                  <a:pt x="249800" y="580283"/>
                </a:cubicBezTo>
                <a:cubicBezTo>
                  <a:pt x="255943" y="585260"/>
                  <a:pt x="262175" y="587748"/>
                  <a:pt x="268228" y="587748"/>
                </a:cubicBezTo>
                <a:cubicBezTo>
                  <a:pt x="293956" y="587748"/>
                  <a:pt x="320307" y="543224"/>
                  <a:pt x="336865" y="471417"/>
                </a:cubicBezTo>
                <a:cubicBezTo>
                  <a:pt x="337934" y="466618"/>
                  <a:pt x="342741" y="463685"/>
                  <a:pt x="347548" y="464751"/>
                </a:cubicBezTo>
                <a:close/>
                <a:moveTo>
                  <a:pt x="184951" y="373636"/>
                </a:moveTo>
                <a:cubicBezTo>
                  <a:pt x="186643" y="394610"/>
                  <a:pt x="189135" y="414874"/>
                  <a:pt x="192250" y="434160"/>
                </a:cubicBezTo>
                <a:cubicBezTo>
                  <a:pt x="210496" y="427228"/>
                  <a:pt x="229275" y="419229"/>
                  <a:pt x="248322" y="410253"/>
                </a:cubicBezTo>
                <a:cubicBezTo>
                  <a:pt x="237642" y="404653"/>
                  <a:pt x="226961" y="398699"/>
                  <a:pt x="216281" y="392566"/>
                </a:cubicBezTo>
                <a:cubicBezTo>
                  <a:pt x="205600" y="386434"/>
                  <a:pt x="195187" y="380124"/>
                  <a:pt x="184951" y="373636"/>
                </a:cubicBezTo>
                <a:close/>
                <a:moveTo>
                  <a:pt x="102445" y="314355"/>
                </a:moveTo>
                <a:cubicBezTo>
                  <a:pt x="33556" y="373991"/>
                  <a:pt x="8456" y="423406"/>
                  <a:pt x="21095" y="445270"/>
                </a:cubicBezTo>
                <a:cubicBezTo>
                  <a:pt x="31330" y="463045"/>
                  <a:pt x="68178" y="467045"/>
                  <a:pt x="119711" y="456024"/>
                </a:cubicBezTo>
                <a:cubicBezTo>
                  <a:pt x="137156" y="452291"/>
                  <a:pt x="155847" y="446959"/>
                  <a:pt x="175250" y="440293"/>
                </a:cubicBezTo>
                <a:cubicBezTo>
                  <a:pt x="171067" y="415407"/>
                  <a:pt x="168041" y="389011"/>
                  <a:pt x="166261" y="361548"/>
                </a:cubicBezTo>
                <a:cubicBezTo>
                  <a:pt x="143298" y="346262"/>
                  <a:pt x="121937" y="330442"/>
                  <a:pt x="102445" y="314355"/>
                </a:cubicBezTo>
                <a:close/>
                <a:moveTo>
                  <a:pt x="268226" y="284379"/>
                </a:moveTo>
                <a:cubicBezTo>
                  <a:pt x="278373" y="284379"/>
                  <a:pt x="286562" y="292652"/>
                  <a:pt x="286562" y="302793"/>
                </a:cubicBezTo>
                <a:cubicBezTo>
                  <a:pt x="286562" y="307685"/>
                  <a:pt x="282557" y="311688"/>
                  <a:pt x="277661" y="311688"/>
                </a:cubicBezTo>
                <a:cubicBezTo>
                  <a:pt x="272765" y="311688"/>
                  <a:pt x="268760" y="307685"/>
                  <a:pt x="268760" y="302793"/>
                </a:cubicBezTo>
                <a:cubicBezTo>
                  <a:pt x="268760" y="302437"/>
                  <a:pt x="268493" y="302170"/>
                  <a:pt x="268226" y="302170"/>
                </a:cubicBezTo>
                <a:cubicBezTo>
                  <a:pt x="263241" y="302170"/>
                  <a:pt x="259324" y="298167"/>
                  <a:pt x="259324" y="293274"/>
                </a:cubicBezTo>
                <a:cubicBezTo>
                  <a:pt x="259324" y="288382"/>
                  <a:pt x="263241" y="284379"/>
                  <a:pt x="268226" y="284379"/>
                </a:cubicBezTo>
                <a:close/>
                <a:moveTo>
                  <a:pt x="268259" y="264192"/>
                </a:moveTo>
                <a:cubicBezTo>
                  <a:pt x="246988" y="264192"/>
                  <a:pt x="229633" y="281525"/>
                  <a:pt x="229633" y="302769"/>
                </a:cubicBezTo>
                <a:cubicBezTo>
                  <a:pt x="229633" y="324014"/>
                  <a:pt x="246988" y="341258"/>
                  <a:pt x="268259" y="341258"/>
                </a:cubicBezTo>
                <a:cubicBezTo>
                  <a:pt x="289441" y="341258"/>
                  <a:pt x="306796" y="324014"/>
                  <a:pt x="306796" y="302769"/>
                </a:cubicBezTo>
                <a:cubicBezTo>
                  <a:pt x="306796" y="281525"/>
                  <a:pt x="289441" y="264192"/>
                  <a:pt x="268259" y="264192"/>
                </a:cubicBezTo>
                <a:close/>
                <a:moveTo>
                  <a:pt x="268259" y="246414"/>
                </a:moveTo>
                <a:cubicBezTo>
                  <a:pt x="299320" y="246414"/>
                  <a:pt x="324596" y="271658"/>
                  <a:pt x="324596" y="302769"/>
                </a:cubicBezTo>
                <a:cubicBezTo>
                  <a:pt x="324596" y="333792"/>
                  <a:pt x="299320" y="359036"/>
                  <a:pt x="268259" y="359036"/>
                </a:cubicBezTo>
                <a:cubicBezTo>
                  <a:pt x="237109" y="359036"/>
                  <a:pt x="211833" y="333792"/>
                  <a:pt x="211833" y="302769"/>
                </a:cubicBezTo>
                <a:cubicBezTo>
                  <a:pt x="211833" y="271658"/>
                  <a:pt x="237109" y="246414"/>
                  <a:pt x="268259" y="246414"/>
                </a:cubicBezTo>
                <a:close/>
                <a:moveTo>
                  <a:pt x="40394" y="216841"/>
                </a:moveTo>
                <a:cubicBezTo>
                  <a:pt x="29541" y="216841"/>
                  <a:pt x="20822" y="225640"/>
                  <a:pt x="20822" y="236394"/>
                </a:cubicBezTo>
                <a:cubicBezTo>
                  <a:pt x="20822" y="247148"/>
                  <a:pt x="29541" y="255947"/>
                  <a:pt x="40394" y="255947"/>
                </a:cubicBezTo>
                <a:cubicBezTo>
                  <a:pt x="51159" y="255947"/>
                  <a:pt x="59966" y="247148"/>
                  <a:pt x="59966" y="236394"/>
                </a:cubicBezTo>
                <a:cubicBezTo>
                  <a:pt x="59966" y="225640"/>
                  <a:pt x="51159" y="216841"/>
                  <a:pt x="40394" y="216841"/>
                </a:cubicBezTo>
                <a:close/>
                <a:moveTo>
                  <a:pt x="40394" y="199065"/>
                </a:moveTo>
                <a:cubicBezTo>
                  <a:pt x="60945" y="199065"/>
                  <a:pt x="77759" y="215774"/>
                  <a:pt x="77759" y="236394"/>
                </a:cubicBezTo>
                <a:cubicBezTo>
                  <a:pt x="77759" y="257014"/>
                  <a:pt x="60945" y="273723"/>
                  <a:pt x="40394" y="273723"/>
                </a:cubicBezTo>
                <a:cubicBezTo>
                  <a:pt x="19755" y="273723"/>
                  <a:pt x="3030" y="257014"/>
                  <a:pt x="3030" y="236394"/>
                </a:cubicBezTo>
                <a:cubicBezTo>
                  <a:pt x="3030" y="215774"/>
                  <a:pt x="19755" y="199065"/>
                  <a:pt x="40394" y="199065"/>
                </a:cubicBezTo>
                <a:close/>
                <a:moveTo>
                  <a:pt x="344180" y="171442"/>
                </a:moveTo>
                <a:cubicBezTo>
                  <a:pt x="325934" y="178375"/>
                  <a:pt x="307155" y="186373"/>
                  <a:pt x="288108" y="195350"/>
                </a:cubicBezTo>
                <a:cubicBezTo>
                  <a:pt x="298788" y="200949"/>
                  <a:pt x="309469" y="206815"/>
                  <a:pt x="320149" y="212947"/>
                </a:cubicBezTo>
                <a:cubicBezTo>
                  <a:pt x="330830" y="219169"/>
                  <a:pt x="341243" y="225390"/>
                  <a:pt x="351479" y="231878"/>
                </a:cubicBezTo>
                <a:cubicBezTo>
                  <a:pt x="349787" y="210903"/>
                  <a:pt x="347295" y="190639"/>
                  <a:pt x="344180" y="171442"/>
                </a:cubicBezTo>
                <a:close/>
                <a:moveTo>
                  <a:pt x="429598" y="122001"/>
                </a:moveTo>
                <a:cubicBezTo>
                  <a:pt x="418823" y="122001"/>
                  <a:pt x="410008" y="130800"/>
                  <a:pt x="410008" y="141554"/>
                </a:cubicBezTo>
                <a:cubicBezTo>
                  <a:pt x="410008" y="152397"/>
                  <a:pt x="418823" y="161107"/>
                  <a:pt x="429598" y="161107"/>
                </a:cubicBezTo>
                <a:cubicBezTo>
                  <a:pt x="440372" y="161107"/>
                  <a:pt x="449188" y="152397"/>
                  <a:pt x="449188" y="141554"/>
                </a:cubicBezTo>
                <a:cubicBezTo>
                  <a:pt x="449188" y="130800"/>
                  <a:pt x="440372" y="122001"/>
                  <a:pt x="429598" y="122001"/>
                </a:cubicBezTo>
                <a:close/>
                <a:moveTo>
                  <a:pt x="429598" y="104225"/>
                </a:moveTo>
                <a:cubicBezTo>
                  <a:pt x="450167" y="104225"/>
                  <a:pt x="466997" y="121023"/>
                  <a:pt x="466997" y="141554"/>
                </a:cubicBezTo>
                <a:cubicBezTo>
                  <a:pt x="466997" y="162174"/>
                  <a:pt x="450167" y="178883"/>
                  <a:pt x="429598" y="178883"/>
                </a:cubicBezTo>
                <a:cubicBezTo>
                  <a:pt x="408939" y="178883"/>
                  <a:pt x="392198" y="162174"/>
                  <a:pt x="392198" y="141554"/>
                </a:cubicBezTo>
                <a:cubicBezTo>
                  <a:pt x="392198" y="121023"/>
                  <a:pt x="408939" y="104225"/>
                  <a:pt x="429598" y="104225"/>
                </a:cubicBezTo>
                <a:close/>
                <a:moveTo>
                  <a:pt x="268260" y="0"/>
                </a:moveTo>
                <a:cubicBezTo>
                  <a:pt x="283924" y="0"/>
                  <a:pt x="298788" y="8976"/>
                  <a:pt x="312228" y="26574"/>
                </a:cubicBezTo>
                <a:cubicBezTo>
                  <a:pt x="324154" y="42216"/>
                  <a:pt x="334835" y="64258"/>
                  <a:pt x="343824" y="92254"/>
                </a:cubicBezTo>
                <a:cubicBezTo>
                  <a:pt x="349253" y="109140"/>
                  <a:pt x="353971" y="127715"/>
                  <a:pt x="357976" y="147623"/>
                </a:cubicBezTo>
                <a:cubicBezTo>
                  <a:pt x="363138" y="145846"/>
                  <a:pt x="368300" y="144157"/>
                  <a:pt x="373374" y="142557"/>
                </a:cubicBezTo>
                <a:cubicBezTo>
                  <a:pt x="378002" y="141135"/>
                  <a:pt x="382986" y="143802"/>
                  <a:pt x="384499" y="148423"/>
                </a:cubicBezTo>
                <a:cubicBezTo>
                  <a:pt x="385923" y="153134"/>
                  <a:pt x="383342" y="158111"/>
                  <a:pt x="378625" y="159622"/>
                </a:cubicBezTo>
                <a:cubicBezTo>
                  <a:pt x="372839" y="161310"/>
                  <a:pt x="367054" y="163266"/>
                  <a:pt x="361180" y="165310"/>
                </a:cubicBezTo>
                <a:cubicBezTo>
                  <a:pt x="365363" y="190017"/>
                  <a:pt x="368389" y="216502"/>
                  <a:pt x="370169" y="243965"/>
                </a:cubicBezTo>
                <a:cubicBezTo>
                  <a:pt x="393132" y="259252"/>
                  <a:pt x="414582" y="275161"/>
                  <a:pt x="433985" y="291159"/>
                </a:cubicBezTo>
                <a:cubicBezTo>
                  <a:pt x="502963" y="231523"/>
                  <a:pt x="528063" y="182107"/>
                  <a:pt x="515424" y="160244"/>
                </a:cubicBezTo>
                <a:cubicBezTo>
                  <a:pt x="510618" y="152067"/>
                  <a:pt x="500471" y="146735"/>
                  <a:pt x="485252" y="144513"/>
                </a:cubicBezTo>
                <a:cubicBezTo>
                  <a:pt x="480445" y="143802"/>
                  <a:pt x="477063" y="139269"/>
                  <a:pt x="477775" y="134381"/>
                </a:cubicBezTo>
                <a:cubicBezTo>
                  <a:pt x="478487" y="129493"/>
                  <a:pt x="483027" y="126204"/>
                  <a:pt x="487922" y="126915"/>
                </a:cubicBezTo>
                <a:cubicBezTo>
                  <a:pt x="508749" y="130026"/>
                  <a:pt x="523167" y="138203"/>
                  <a:pt x="530822" y="151356"/>
                </a:cubicBezTo>
                <a:cubicBezTo>
                  <a:pt x="542926" y="172420"/>
                  <a:pt x="535272" y="202549"/>
                  <a:pt x="508571" y="238633"/>
                </a:cubicBezTo>
                <a:cubicBezTo>
                  <a:pt x="493440" y="259163"/>
                  <a:pt x="472791" y="280849"/>
                  <a:pt x="447692" y="302801"/>
                </a:cubicBezTo>
                <a:cubicBezTo>
                  <a:pt x="462912" y="316133"/>
                  <a:pt x="476707" y="329464"/>
                  <a:pt x="488634" y="342618"/>
                </a:cubicBezTo>
                <a:cubicBezTo>
                  <a:pt x="508304" y="364481"/>
                  <a:pt x="522188" y="384656"/>
                  <a:pt x="529754" y="402787"/>
                </a:cubicBezTo>
                <a:cubicBezTo>
                  <a:pt x="538298" y="423229"/>
                  <a:pt x="538654" y="440559"/>
                  <a:pt x="530822" y="454157"/>
                </a:cubicBezTo>
                <a:cubicBezTo>
                  <a:pt x="522900" y="467756"/>
                  <a:pt x="507770" y="476110"/>
                  <a:pt x="485697" y="478954"/>
                </a:cubicBezTo>
                <a:cubicBezTo>
                  <a:pt x="480089" y="479665"/>
                  <a:pt x="474126" y="480020"/>
                  <a:pt x="467718" y="480020"/>
                </a:cubicBezTo>
                <a:cubicBezTo>
                  <a:pt x="451786" y="480020"/>
                  <a:pt x="433540" y="477799"/>
                  <a:pt x="412980" y="473444"/>
                </a:cubicBezTo>
                <a:cubicBezTo>
                  <a:pt x="369635" y="464112"/>
                  <a:pt x="319526" y="445714"/>
                  <a:pt x="268260" y="420385"/>
                </a:cubicBezTo>
                <a:cubicBezTo>
                  <a:pt x="243427" y="432561"/>
                  <a:pt x="219040" y="443137"/>
                  <a:pt x="195454" y="451936"/>
                </a:cubicBezTo>
                <a:cubicBezTo>
                  <a:pt x="197412" y="461801"/>
                  <a:pt x="199548" y="471488"/>
                  <a:pt x="201862" y="480731"/>
                </a:cubicBezTo>
                <a:cubicBezTo>
                  <a:pt x="203019" y="485531"/>
                  <a:pt x="200171" y="490330"/>
                  <a:pt x="195365" y="491485"/>
                </a:cubicBezTo>
                <a:cubicBezTo>
                  <a:pt x="194653" y="491752"/>
                  <a:pt x="193941" y="491841"/>
                  <a:pt x="193229" y="491841"/>
                </a:cubicBezTo>
                <a:cubicBezTo>
                  <a:pt x="189224" y="491841"/>
                  <a:pt x="185574" y="489086"/>
                  <a:pt x="184595" y="485086"/>
                </a:cubicBezTo>
                <a:cubicBezTo>
                  <a:pt x="182370" y="476288"/>
                  <a:pt x="180323" y="467222"/>
                  <a:pt x="178543" y="457979"/>
                </a:cubicBezTo>
                <a:cubicBezTo>
                  <a:pt x="159318" y="464467"/>
                  <a:pt x="140805" y="469711"/>
                  <a:pt x="123450" y="473444"/>
                </a:cubicBezTo>
                <a:cubicBezTo>
                  <a:pt x="102979" y="477799"/>
                  <a:pt x="84644" y="480020"/>
                  <a:pt x="68712" y="480020"/>
                </a:cubicBezTo>
                <a:cubicBezTo>
                  <a:pt x="62304" y="480020"/>
                  <a:pt x="56341" y="479665"/>
                  <a:pt x="50733" y="478954"/>
                </a:cubicBezTo>
                <a:cubicBezTo>
                  <a:pt x="28660" y="476110"/>
                  <a:pt x="13530" y="467756"/>
                  <a:pt x="5608" y="454157"/>
                </a:cubicBezTo>
                <a:cubicBezTo>
                  <a:pt x="-6496" y="433094"/>
                  <a:pt x="1158" y="402965"/>
                  <a:pt x="27859" y="366881"/>
                </a:cubicBezTo>
                <a:cubicBezTo>
                  <a:pt x="43079" y="346351"/>
                  <a:pt x="63728" y="324665"/>
                  <a:pt x="88738" y="302712"/>
                </a:cubicBezTo>
                <a:cubicBezTo>
                  <a:pt x="83042" y="297735"/>
                  <a:pt x="77524" y="292758"/>
                  <a:pt x="72183" y="287692"/>
                </a:cubicBezTo>
                <a:cubicBezTo>
                  <a:pt x="68623" y="284315"/>
                  <a:pt x="68534" y="278716"/>
                  <a:pt x="71916" y="275161"/>
                </a:cubicBezTo>
                <a:cubicBezTo>
                  <a:pt x="75298" y="271606"/>
                  <a:pt x="80906" y="271428"/>
                  <a:pt x="84466" y="274805"/>
                </a:cubicBezTo>
                <a:cubicBezTo>
                  <a:pt x="90251" y="280227"/>
                  <a:pt x="96214" y="285648"/>
                  <a:pt x="102534" y="291070"/>
                </a:cubicBezTo>
                <a:cubicBezTo>
                  <a:pt x="114104" y="281560"/>
                  <a:pt x="126476" y="272050"/>
                  <a:pt x="139559" y="262540"/>
                </a:cubicBezTo>
                <a:cubicBezTo>
                  <a:pt x="143565" y="259607"/>
                  <a:pt x="149083" y="260496"/>
                  <a:pt x="152020" y="264496"/>
                </a:cubicBezTo>
                <a:cubicBezTo>
                  <a:pt x="154868" y="268495"/>
                  <a:pt x="153978" y="274005"/>
                  <a:pt x="150062" y="276938"/>
                </a:cubicBezTo>
                <a:cubicBezTo>
                  <a:pt x="137957" y="285648"/>
                  <a:pt x="126743" y="294269"/>
                  <a:pt x="116329" y="302712"/>
                </a:cubicBezTo>
                <a:cubicBezTo>
                  <a:pt x="131460" y="315155"/>
                  <a:pt x="147748" y="327331"/>
                  <a:pt x="165104" y="339329"/>
                </a:cubicBezTo>
                <a:cubicBezTo>
                  <a:pt x="164659" y="327242"/>
                  <a:pt x="164392" y="315066"/>
                  <a:pt x="164392" y="302801"/>
                </a:cubicBezTo>
                <a:cubicBezTo>
                  <a:pt x="164392" y="262896"/>
                  <a:pt x="166884" y="224235"/>
                  <a:pt x="171868" y="187795"/>
                </a:cubicBezTo>
                <a:cubicBezTo>
                  <a:pt x="172491" y="182996"/>
                  <a:pt x="176941" y="179530"/>
                  <a:pt x="181836" y="180241"/>
                </a:cubicBezTo>
                <a:cubicBezTo>
                  <a:pt x="186732" y="180863"/>
                  <a:pt x="190114" y="185307"/>
                  <a:pt x="189491" y="190195"/>
                </a:cubicBezTo>
                <a:cubicBezTo>
                  <a:pt x="184595" y="225834"/>
                  <a:pt x="182192" y="263696"/>
                  <a:pt x="182192" y="302801"/>
                </a:cubicBezTo>
                <a:cubicBezTo>
                  <a:pt x="182192" y="319332"/>
                  <a:pt x="182637" y="335597"/>
                  <a:pt x="183527" y="351594"/>
                </a:cubicBezTo>
                <a:cubicBezTo>
                  <a:pt x="196967" y="360393"/>
                  <a:pt x="210852" y="368925"/>
                  <a:pt x="225181" y="377191"/>
                </a:cubicBezTo>
                <a:cubicBezTo>
                  <a:pt x="239511" y="385456"/>
                  <a:pt x="253930" y="393188"/>
                  <a:pt x="268260" y="400476"/>
                </a:cubicBezTo>
                <a:cubicBezTo>
                  <a:pt x="282500" y="393188"/>
                  <a:pt x="296919" y="385456"/>
                  <a:pt x="311249" y="377191"/>
                </a:cubicBezTo>
                <a:cubicBezTo>
                  <a:pt x="314720" y="375147"/>
                  <a:pt x="318280" y="373102"/>
                  <a:pt x="321840" y="370969"/>
                </a:cubicBezTo>
                <a:cubicBezTo>
                  <a:pt x="326023" y="368481"/>
                  <a:pt x="331542" y="369814"/>
                  <a:pt x="334034" y="374080"/>
                </a:cubicBezTo>
                <a:cubicBezTo>
                  <a:pt x="336526" y="378257"/>
                  <a:pt x="335191" y="383768"/>
                  <a:pt x="330919" y="386256"/>
                </a:cubicBezTo>
                <a:cubicBezTo>
                  <a:pt x="327358" y="388389"/>
                  <a:pt x="323709" y="390522"/>
                  <a:pt x="320149" y="392566"/>
                </a:cubicBezTo>
                <a:cubicBezTo>
                  <a:pt x="309469" y="398699"/>
                  <a:pt x="298788" y="404653"/>
                  <a:pt x="288108" y="410253"/>
                </a:cubicBezTo>
                <a:cubicBezTo>
                  <a:pt x="333856" y="431938"/>
                  <a:pt x="378091" y="447758"/>
                  <a:pt x="416718" y="456024"/>
                </a:cubicBezTo>
                <a:cubicBezTo>
                  <a:pt x="468252" y="467045"/>
                  <a:pt x="505100" y="463045"/>
                  <a:pt x="515424" y="445270"/>
                </a:cubicBezTo>
                <a:cubicBezTo>
                  <a:pt x="525659" y="427495"/>
                  <a:pt x="510707" y="393544"/>
                  <a:pt x="475372" y="354616"/>
                </a:cubicBezTo>
                <a:cubicBezTo>
                  <a:pt x="463446" y="341285"/>
                  <a:pt x="449472" y="327864"/>
                  <a:pt x="433985" y="314444"/>
                </a:cubicBezTo>
                <a:cubicBezTo>
                  <a:pt x="422415" y="323954"/>
                  <a:pt x="409954" y="333552"/>
                  <a:pt x="396871" y="343062"/>
                </a:cubicBezTo>
                <a:cubicBezTo>
                  <a:pt x="395269" y="344129"/>
                  <a:pt x="393488" y="344751"/>
                  <a:pt x="391619" y="344751"/>
                </a:cubicBezTo>
                <a:cubicBezTo>
                  <a:pt x="388860" y="344751"/>
                  <a:pt x="386190" y="343418"/>
                  <a:pt x="384410" y="341018"/>
                </a:cubicBezTo>
                <a:cubicBezTo>
                  <a:pt x="381562" y="337107"/>
                  <a:pt x="382452" y="331508"/>
                  <a:pt x="386457" y="328664"/>
                </a:cubicBezTo>
                <a:cubicBezTo>
                  <a:pt x="398562" y="319865"/>
                  <a:pt x="409776" y="311245"/>
                  <a:pt x="420101" y="302801"/>
                </a:cubicBezTo>
                <a:cubicBezTo>
                  <a:pt x="405059" y="290447"/>
                  <a:pt x="388682" y="278183"/>
                  <a:pt x="371326" y="266273"/>
                </a:cubicBezTo>
                <a:cubicBezTo>
                  <a:pt x="371860" y="278271"/>
                  <a:pt x="372038" y="290447"/>
                  <a:pt x="372038" y="302801"/>
                </a:cubicBezTo>
                <a:cubicBezTo>
                  <a:pt x="372038" y="342618"/>
                  <a:pt x="369546" y="381279"/>
                  <a:pt x="364562" y="417718"/>
                </a:cubicBezTo>
                <a:cubicBezTo>
                  <a:pt x="364028" y="422162"/>
                  <a:pt x="360201" y="425450"/>
                  <a:pt x="355840" y="425450"/>
                </a:cubicBezTo>
                <a:cubicBezTo>
                  <a:pt x="355395" y="425450"/>
                  <a:pt x="355039" y="425362"/>
                  <a:pt x="354594" y="425362"/>
                </a:cubicBezTo>
                <a:cubicBezTo>
                  <a:pt x="349698" y="424651"/>
                  <a:pt x="346316" y="420207"/>
                  <a:pt x="346939" y="415319"/>
                </a:cubicBezTo>
                <a:cubicBezTo>
                  <a:pt x="351835" y="379679"/>
                  <a:pt x="354238" y="341818"/>
                  <a:pt x="354238" y="302801"/>
                </a:cubicBezTo>
                <a:cubicBezTo>
                  <a:pt x="354238" y="286270"/>
                  <a:pt x="353793" y="269917"/>
                  <a:pt x="352903" y="253919"/>
                </a:cubicBezTo>
                <a:cubicBezTo>
                  <a:pt x="339552" y="245209"/>
                  <a:pt x="325578" y="236677"/>
                  <a:pt x="311249" y="228412"/>
                </a:cubicBezTo>
                <a:cubicBezTo>
                  <a:pt x="296919" y="220146"/>
                  <a:pt x="282500" y="212325"/>
                  <a:pt x="268260" y="205126"/>
                </a:cubicBezTo>
                <a:cubicBezTo>
                  <a:pt x="253930" y="212325"/>
                  <a:pt x="239511" y="220146"/>
                  <a:pt x="225181" y="228412"/>
                </a:cubicBezTo>
                <a:cubicBezTo>
                  <a:pt x="218862" y="231967"/>
                  <a:pt x="212543" y="235789"/>
                  <a:pt x="206401" y="239521"/>
                </a:cubicBezTo>
                <a:cubicBezTo>
                  <a:pt x="204977" y="240410"/>
                  <a:pt x="203375" y="240855"/>
                  <a:pt x="201773" y="240855"/>
                </a:cubicBezTo>
                <a:cubicBezTo>
                  <a:pt x="198747" y="240855"/>
                  <a:pt x="195810" y="239255"/>
                  <a:pt x="194119" y="236589"/>
                </a:cubicBezTo>
                <a:cubicBezTo>
                  <a:pt x="191627" y="232322"/>
                  <a:pt x="192962" y="226901"/>
                  <a:pt x="197145" y="224324"/>
                </a:cubicBezTo>
                <a:cubicBezTo>
                  <a:pt x="203464" y="220502"/>
                  <a:pt x="209873" y="216680"/>
                  <a:pt x="216281" y="212947"/>
                </a:cubicBezTo>
                <a:cubicBezTo>
                  <a:pt x="226961" y="206815"/>
                  <a:pt x="237642" y="200949"/>
                  <a:pt x="248322" y="195350"/>
                </a:cubicBezTo>
                <a:cubicBezTo>
                  <a:pt x="202574" y="173664"/>
                  <a:pt x="158339" y="157755"/>
                  <a:pt x="119711" y="149490"/>
                </a:cubicBezTo>
                <a:cubicBezTo>
                  <a:pt x="68178" y="138469"/>
                  <a:pt x="31330" y="142469"/>
                  <a:pt x="21095" y="160244"/>
                </a:cubicBezTo>
                <a:cubicBezTo>
                  <a:pt x="17179" y="166910"/>
                  <a:pt x="16823" y="175797"/>
                  <a:pt x="19849" y="186640"/>
                </a:cubicBezTo>
                <a:cubicBezTo>
                  <a:pt x="21184" y="191351"/>
                  <a:pt x="18425" y="196239"/>
                  <a:pt x="13708" y="197572"/>
                </a:cubicBezTo>
                <a:cubicBezTo>
                  <a:pt x="8990" y="198905"/>
                  <a:pt x="4006" y="196150"/>
                  <a:pt x="2671" y="191439"/>
                </a:cubicBezTo>
                <a:cubicBezTo>
                  <a:pt x="-1690" y="175886"/>
                  <a:pt x="-711" y="162377"/>
                  <a:pt x="5608" y="151356"/>
                </a:cubicBezTo>
                <a:cubicBezTo>
                  <a:pt x="13530" y="137758"/>
                  <a:pt x="28660" y="129404"/>
                  <a:pt x="50733" y="126649"/>
                </a:cubicBezTo>
                <a:cubicBezTo>
                  <a:pt x="70225" y="124071"/>
                  <a:pt x="94701" y="125938"/>
                  <a:pt x="123450" y="132159"/>
                </a:cubicBezTo>
                <a:cubicBezTo>
                  <a:pt x="166884" y="141402"/>
                  <a:pt x="216904" y="159888"/>
                  <a:pt x="268260" y="185218"/>
                </a:cubicBezTo>
                <a:cubicBezTo>
                  <a:pt x="292914" y="173042"/>
                  <a:pt x="317390" y="162466"/>
                  <a:pt x="340976" y="153667"/>
                </a:cubicBezTo>
                <a:cubicBezTo>
                  <a:pt x="337149" y="133492"/>
                  <a:pt x="332343" y="114739"/>
                  <a:pt x="326913" y="97675"/>
                </a:cubicBezTo>
                <a:cubicBezTo>
                  <a:pt x="310715" y="47638"/>
                  <a:pt x="288820" y="17775"/>
                  <a:pt x="268260" y="17775"/>
                </a:cubicBezTo>
                <a:cubicBezTo>
                  <a:pt x="243249" y="17775"/>
                  <a:pt x="217527" y="60169"/>
                  <a:pt x="200883" y="128515"/>
                </a:cubicBezTo>
                <a:cubicBezTo>
                  <a:pt x="199726" y="133314"/>
                  <a:pt x="194920" y="136247"/>
                  <a:pt x="190203" y="135092"/>
                </a:cubicBezTo>
                <a:cubicBezTo>
                  <a:pt x="185396" y="133936"/>
                  <a:pt x="182459" y="129137"/>
                  <a:pt x="183616" y="124338"/>
                </a:cubicBezTo>
                <a:cubicBezTo>
                  <a:pt x="192517" y="87721"/>
                  <a:pt x="204265" y="57236"/>
                  <a:pt x="217527" y="36173"/>
                </a:cubicBezTo>
                <a:cubicBezTo>
                  <a:pt x="232747" y="12176"/>
                  <a:pt x="249746" y="0"/>
                  <a:pt x="268260" y="0"/>
                </a:cubicBezTo>
                <a:close/>
              </a:path>
            </a:pathLst>
          </a:cu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en-US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26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398DB4-2193-44EB-9A3D-B5A3522B6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7B719-BEA6-40FB-AA11-A37C56736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328922-258C-4F9B-B97E-25172049E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40" name="íş1îḓê">
            <a:extLst>
              <a:ext uri="{FF2B5EF4-FFF2-40B4-BE49-F238E27FC236}">
                <a16:creationId xmlns:a16="http://schemas.microsoft.com/office/drawing/2014/main" id="{D675545C-F409-4A23-84F1-65403FE521BD}"/>
              </a:ext>
            </a:extLst>
          </p:cNvPr>
          <p:cNvSpPr/>
          <p:nvPr/>
        </p:nvSpPr>
        <p:spPr bwMode="auto">
          <a:xfrm rot="190104" flipH="1">
            <a:off x="5284556" y="1816047"/>
            <a:ext cx="4110151" cy="4314128"/>
          </a:xfrm>
          <a:custGeom>
            <a:avLst/>
            <a:gdLst>
              <a:gd name="connsiteX0" fmla="*/ 4217033 w 6161649"/>
              <a:gd name="connsiteY0" fmla="*/ 0 h 6467437"/>
              <a:gd name="connsiteX1" fmla="*/ 4266943 w 6161649"/>
              <a:gd name="connsiteY1" fmla="*/ 234575 h 6467437"/>
              <a:gd name="connsiteX2" fmla="*/ 4309457 w 6161649"/>
              <a:gd name="connsiteY2" fmla="*/ 633353 h 6467437"/>
              <a:gd name="connsiteX3" fmla="*/ 4309457 w 6161649"/>
              <a:gd name="connsiteY3" fmla="*/ 640055 h 6467437"/>
              <a:gd name="connsiteX4" fmla="*/ 4131386 w 6161649"/>
              <a:gd name="connsiteY4" fmla="*/ 867928 h 6467437"/>
              <a:gd name="connsiteX5" fmla="*/ 3732728 w 6161649"/>
              <a:gd name="connsiteY5" fmla="*/ 1230962 h 6467437"/>
              <a:gd name="connsiteX6" fmla="*/ 3682818 w 6161649"/>
              <a:gd name="connsiteY6" fmla="*/ 1130987 h 6467437"/>
              <a:gd name="connsiteX7" fmla="*/ 3241027 w 6161649"/>
              <a:gd name="connsiteY7" fmla="*/ 633353 h 6467437"/>
              <a:gd name="connsiteX8" fmla="*/ 3006269 w 6161649"/>
              <a:gd name="connsiteY8" fmla="*/ 135160 h 6467437"/>
              <a:gd name="connsiteX9" fmla="*/ 3226856 w 6161649"/>
              <a:gd name="connsiteY9" fmla="*/ 704284 h 6467437"/>
              <a:gd name="connsiteX10" fmla="*/ 3234250 w 6161649"/>
              <a:gd name="connsiteY10" fmla="*/ 725507 h 6467437"/>
              <a:gd name="connsiteX11" fmla="*/ 3597171 w 6161649"/>
              <a:gd name="connsiteY11" fmla="*/ 1166732 h 6467437"/>
              <a:gd name="connsiteX12" fmla="*/ 3704384 w 6161649"/>
              <a:gd name="connsiteY12" fmla="*/ 1451573 h 6467437"/>
              <a:gd name="connsiteX13" fmla="*/ 3547262 w 6161649"/>
              <a:gd name="connsiteY13" fmla="*/ 2184342 h 6467437"/>
              <a:gd name="connsiteX14" fmla="*/ 3013045 w 6161649"/>
              <a:gd name="connsiteY14" fmla="*/ 2738944 h 6467437"/>
              <a:gd name="connsiteX15" fmla="*/ 2942188 w 6161649"/>
              <a:gd name="connsiteY15" fmla="*/ 2760725 h 6467437"/>
              <a:gd name="connsiteX16" fmla="*/ 2878106 w 6161649"/>
              <a:gd name="connsiteY16" fmla="*/ 2717720 h 6467437"/>
              <a:gd name="connsiteX17" fmla="*/ 2656903 w 6161649"/>
              <a:gd name="connsiteY17" fmla="*/ 2212825 h 6467437"/>
              <a:gd name="connsiteX18" fmla="*/ 2756721 w 6161649"/>
              <a:gd name="connsiteY18" fmla="*/ 1963728 h 6467437"/>
              <a:gd name="connsiteX19" fmla="*/ 2813409 w 6161649"/>
              <a:gd name="connsiteY19" fmla="*/ 1743117 h 6467437"/>
              <a:gd name="connsiteX20" fmla="*/ 2749328 w 6161649"/>
              <a:gd name="connsiteY20" fmla="*/ 1480057 h 6467437"/>
              <a:gd name="connsiteX21" fmla="*/ 2714206 w 6161649"/>
              <a:gd name="connsiteY21" fmla="*/ 1373381 h 6467437"/>
              <a:gd name="connsiteX22" fmla="*/ 2728378 w 6161649"/>
              <a:gd name="connsiteY22" fmla="*/ 1472797 h 6467437"/>
              <a:gd name="connsiteX23" fmla="*/ 2756722 w 6161649"/>
              <a:gd name="connsiteY23" fmla="*/ 1743117 h 6467437"/>
              <a:gd name="connsiteX24" fmla="*/ 2742549 w 6161649"/>
              <a:gd name="connsiteY24" fmla="*/ 1800085 h 6467437"/>
              <a:gd name="connsiteX25" fmla="*/ 2628559 w 6161649"/>
              <a:gd name="connsiteY25" fmla="*/ 1999473 h 6467437"/>
              <a:gd name="connsiteX26" fmla="*/ 2536135 w 6161649"/>
              <a:gd name="connsiteY26" fmla="*/ 1849792 h 6467437"/>
              <a:gd name="connsiteX27" fmla="*/ 2450488 w 6161649"/>
              <a:gd name="connsiteY27" fmla="*/ 1686149 h 6467437"/>
              <a:gd name="connsiteX28" fmla="*/ 2066000 w 6161649"/>
              <a:gd name="connsiteY28" fmla="*/ 1458275 h 6467437"/>
              <a:gd name="connsiteX29" fmla="*/ 1908879 w 6161649"/>
              <a:gd name="connsiteY29" fmla="*/ 1330377 h 6467437"/>
              <a:gd name="connsiteX30" fmla="*/ 1759151 w 6161649"/>
              <a:gd name="connsiteY30" fmla="*/ 1088540 h 6467437"/>
              <a:gd name="connsiteX31" fmla="*/ 1552736 w 6161649"/>
              <a:gd name="connsiteY31" fmla="*/ 753992 h 6467437"/>
              <a:gd name="connsiteX32" fmla="*/ 1844799 w 6161649"/>
              <a:gd name="connsiteY32" fmla="*/ 1323116 h 6467437"/>
              <a:gd name="connsiteX33" fmla="*/ 2030264 w 6161649"/>
              <a:gd name="connsiteY33" fmla="*/ 1508542 h 6467437"/>
              <a:gd name="connsiteX34" fmla="*/ 2400579 w 6161649"/>
              <a:gd name="connsiteY34" fmla="*/ 1778862 h 6467437"/>
              <a:gd name="connsiteX35" fmla="*/ 2464660 w 6161649"/>
              <a:gd name="connsiteY35" fmla="*/ 1963729 h 6467437"/>
              <a:gd name="connsiteX36" fmla="*/ 2521347 w 6161649"/>
              <a:gd name="connsiteY36" fmla="*/ 2148597 h 6467437"/>
              <a:gd name="connsiteX37" fmla="*/ 2478832 w 6161649"/>
              <a:gd name="connsiteY37" fmla="*/ 2298278 h 6467437"/>
              <a:gd name="connsiteX38" fmla="*/ 2478832 w 6161649"/>
              <a:gd name="connsiteY38" fmla="*/ 2454662 h 6467437"/>
              <a:gd name="connsiteX39" fmla="*/ 2557084 w 6161649"/>
              <a:gd name="connsiteY39" fmla="*/ 2639529 h 6467437"/>
              <a:gd name="connsiteX40" fmla="*/ 2122688 w 6161649"/>
              <a:gd name="connsiteY40" fmla="*/ 2319502 h 6467437"/>
              <a:gd name="connsiteX41" fmla="*/ 1773939 w 6161649"/>
              <a:gd name="connsiteY41" fmla="*/ 2027958 h 6467437"/>
              <a:gd name="connsiteX42" fmla="*/ 1467705 w 6161649"/>
              <a:gd name="connsiteY42" fmla="*/ 1757079 h 6467437"/>
              <a:gd name="connsiteX43" fmla="*/ 1332149 w 6161649"/>
              <a:gd name="connsiteY43" fmla="*/ 1458275 h 6467437"/>
              <a:gd name="connsiteX44" fmla="*/ 1168248 w 6161649"/>
              <a:gd name="connsiteY44" fmla="*/ 1081280 h 6467437"/>
              <a:gd name="connsiteX45" fmla="*/ 1253896 w 6161649"/>
              <a:gd name="connsiteY45" fmla="*/ 1351599 h 6467437"/>
              <a:gd name="connsiteX46" fmla="*/ 1324754 w 6161649"/>
              <a:gd name="connsiteY46" fmla="*/ 1593993 h 6467437"/>
              <a:gd name="connsiteX47" fmla="*/ 1417796 w 6161649"/>
              <a:gd name="connsiteY47" fmla="*/ 1835830 h 6467437"/>
              <a:gd name="connsiteX48" fmla="*/ 1182421 w 6161649"/>
              <a:gd name="connsiteY48" fmla="*/ 1735855 h 6467437"/>
              <a:gd name="connsiteX49" fmla="*/ 1118339 w 6161649"/>
              <a:gd name="connsiteY49" fmla="*/ 1700670 h 6467437"/>
              <a:gd name="connsiteX50" fmla="*/ 818882 w 6161649"/>
              <a:gd name="connsiteY50" fmla="*/ 1415829 h 6467437"/>
              <a:gd name="connsiteX51" fmla="*/ 1075823 w 6161649"/>
              <a:gd name="connsiteY51" fmla="*/ 1721893 h 6467437"/>
              <a:gd name="connsiteX52" fmla="*/ 1110946 w 6161649"/>
              <a:gd name="connsiteY52" fmla="*/ 1757079 h 6467437"/>
              <a:gd name="connsiteX53" fmla="*/ 1346321 w 6161649"/>
              <a:gd name="connsiteY53" fmla="*/ 1899500 h 6467437"/>
              <a:gd name="connsiteX54" fmla="*/ 1630988 w 6161649"/>
              <a:gd name="connsiteY54" fmla="*/ 2063144 h 6467437"/>
              <a:gd name="connsiteX55" fmla="*/ 2336497 w 6161649"/>
              <a:gd name="connsiteY55" fmla="*/ 2746204 h 6467437"/>
              <a:gd name="connsiteX56" fmla="*/ 2478832 w 6161649"/>
              <a:gd name="connsiteY56" fmla="*/ 2881364 h 6467437"/>
              <a:gd name="connsiteX57" fmla="*/ 2514568 w 6161649"/>
              <a:gd name="connsiteY57" fmla="*/ 2959556 h 6467437"/>
              <a:gd name="connsiteX58" fmla="*/ 2578651 w 6161649"/>
              <a:gd name="connsiteY58" fmla="*/ 3144982 h 6467437"/>
              <a:gd name="connsiteX59" fmla="*/ 1616817 w 6161649"/>
              <a:gd name="connsiteY59" fmla="*/ 2625566 h 6467437"/>
              <a:gd name="connsiteX60" fmla="*/ 1524392 w 6161649"/>
              <a:gd name="connsiteY60" fmla="*/ 2518890 h 6467437"/>
              <a:gd name="connsiteX61" fmla="*/ 1417796 w 6161649"/>
              <a:gd name="connsiteY61" fmla="*/ 2390432 h 6467437"/>
              <a:gd name="connsiteX62" fmla="*/ 1168249 w 6161649"/>
              <a:gd name="connsiteY62" fmla="*/ 2234048 h 6467437"/>
              <a:gd name="connsiteX63" fmla="*/ 847844 w 6161649"/>
              <a:gd name="connsiteY63" fmla="*/ 2141335 h 6467437"/>
              <a:gd name="connsiteX64" fmla="*/ 498478 w 6161649"/>
              <a:gd name="connsiteY64" fmla="*/ 2013437 h 6467437"/>
              <a:gd name="connsiteX65" fmla="*/ 292062 w 6161649"/>
              <a:gd name="connsiteY65" fmla="*/ 1914022 h 6467437"/>
              <a:gd name="connsiteX66" fmla="*/ 149729 w 6161649"/>
              <a:gd name="connsiteY66" fmla="*/ 1700670 h 6467437"/>
              <a:gd name="connsiteX67" fmla="*/ 0 w 6161649"/>
              <a:gd name="connsiteY67" fmla="*/ 1458275 h 6467437"/>
              <a:gd name="connsiteX68" fmla="*/ 121385 w 6161649"/>
              <a:gd name="connsiteY68" fmla="*/ 1678887 h 6467437"/>
              <a:gd name="connsiteX69" fmla="*/ 263719 w 6161649"/>
              <a:gd name="connsiteY69" fmla="*/ 1927984 h 6467437"/>
              <a:gd name="connsiteX70" fmla="*/ 569952 w 6161649"/>
              <a:gd name="connsiteY70" fmla="*/ 2091629 h 6467437"/>
              <a:gd name="connsiteX71" fmla="*/ 883581 w 6161649"/>
              <a:gd name="connsiteY71" fmla="*/ 2220087 h 6467437"/>
              <a:gd name="connsiteX72" fmla="*/ 1182421 w 6161649"/>
              <a:gd name="connsiteY72" fmla="*/ 2333464 h 6467437"/>
              <a:gd name="connsiteX73" fmla="*/ 1332149 w 6161649"/>
              <a:gd name="connsiteY73" fmla="*/ 2454662 h 6467437"/>
              <a:gd name="connsiteX74" fmla="*/ 918701 w 6161649"/>
              <a:gd name="connsiteY74" fmla="*/ 2411655 h 6467437"/>
              <a:gd name="connsiteX75" fmla="*/ 634034 w 6161649"/>
              <a:gd name="connsiteY75" fmla="*/ 2426177 h 6467437"/>
              <a:gd name="connsiteX76" fmla="*/ 954439 w 6161649"/>
              <a:gd name="connsiteY76" fmla="*/ 2440140 h 6467437"/>
              <a:gd name="connsiteX77" fmla="*/ 1218158 w 6161649"/>
              <a:gd name="connsiteY77" fmla="*/ 2475885 h 6467437"/>
              <a:gd name="connsiteX78" fmla="*/ 1310583 w 6161649"/>
              <a:gd name="connsiteY78" fmla="*/ 2525592 h 6467437"/>
              <a:gd name="connsiteX79" fmla="*/ 1488654 w 6161649"/>
              <a:gd name="connsiteY79" fmla="*/ 2654050 h 6467437"/>
              <a:gd name="connsiteX80" fmla="*/ 726459 w 6161649"/>
              <a:gd name="connsiteY80" fmla="*/ 2781949 h 6467437"/>
              <a:gd name="connsiteX81" fmla="*/ 512649 w 6161649"/>
              <a:gd name="connsiteY81" fmla="*/ 2810433 h 6467437"/>
              <a:gd name="connsiteX82" fmla="*/ 313629 w 6161649"/>
              <a:gd name="connsiteY82" fmla="*/ 2860140 h 6467437"/>
              <a:gd name="connsiteX83" fmla="*/ 0 w 6161649"/>
              <a:gd name="connsiteY83" fmla="*/ 2817693 h 6467437"/>
              <a:gd name="connsiteX84" fmla="*/ 356143 w 6161649"/>
              <a:gd name="connsiteY84" fmla="*/ 2881364 h 6467437"/>
              <a:gd name="connsiteX85" fmla="*/ 904530 w 6161649"/>
              <a:gd name="connsiteY85" fmla="*/ 2810433 h 6467437"/>
              <a:gd name="connsiteX86" fmla="*/ 1417796 w 6161649"/>
              <a:gd name="connsiteY86" fmla="*/ 2774689 h 6467437"/>
              <a:gd name="connsiteX87" fmla="*/ 1566908 w 6161649"/>
              <a:gd name="connsiteY87" fmla="*/ 2760725 h 6467437"/>
              <a:gd name="connsiteX88" fmla="*/ 1616816 w 6161649"/>
              <a:gd name="connsiteY88" fmla="*/ 2753465 h 6467437"/>
              <a:gd name="connsiteX89" fmla="*/ 2678469 w 6161649"/>
              <a:gd name="connsiteY89" fmla="*/ 3465009 h 6467437"/>
              <a:gd name="connsiteX90" fmla="*/ 2728378 w 6161649"/>
              <a:gd name="connsiteY90" fmla="*/ 3692324 h 6467437"/>
              <a:gd name="connsiteX91" fmla="*/ 2706812 w 6161649"/>
              <a:gd name="connsiteY91" fmla="*/ 4034133 h 6467437"/>
              <a:gd name="connsiteX92" fmla="*/ 2692640 w 6161649"/>
              <a:gd name="connsiteY92" fmla="*/ 4290490 h 6467437"/>
              <a:gd name="connsiteX93" fmla="*/ 2669842 w 6161649"/>
              <a:gd name="connsiteY93" fmla="*/ 4530091 h 6467437"/>
              <a:gd name="connsiteX94" fmla="*/ 2622147 w 6161649"/>
              <a:gd name="connsiteY94" fmla="*/ 6038151 h 6467437"/>
              <a:gd name="connsiteX95" fmla="*/ 2608148 w 6161649"/>
              <a:gd name="connsiteY95" fmla="*/ 6444862 h 6467437"/>
              <a:gd name="connsiteX96" fmla="*/ 3106270 w 6161649"/>
              <a:gd name="connsiteY96" fmla="*/ 6467437 h 6467437"/>
              <a:gd name="connsiteX97" fmla="*/ 3109957 w 6161649"/>
              <a:gd name="connsiteY97" fmla="*/ 6023387 h 6467437"/>
              <a:gd name="connsiteX98" fmla="*/ 3205290 w 6161649"/>
              <a:gd name="connsiteY98" fmla="*/ 4311713 h 6467437"/>
              <a:gd name="connsiteX99" fmla="*/ 3205290 w 6161649"/>
              <a:gd name="connsiteY99" fmla="*/ 4275969 h 6467437"/>
              <a:gd name="connsiteX100" fmla="*/ 3226855 w 6161649"/>
              <a:gd name="connsiteY100" fmla="*/ 3991127 h 6467437"/>
              <a:gd name="connsiteX101" fmla="*/ 3248421 w 6161649"/>
              <a:gd name="connsiteY101" fmla="*/ 3685621 h 6467437"/>
              <a:gd name="connsiteX102" fmla="*/ 3248421 w 6161649"/>
              <a:gd name="connsiteY102" fmla="*/ 3621392 h 6467437"/>
              <a:gd name="connsiteX103" fmla="*/ 3248421 w 6161649"/>
              <a:gd name="connsiteY103" fmla="*/ 3507456 h 6467437"/>
              <a:gd name="connsiteX104" fmla="*/ 3355018 w 6161649"/>
              <a:gd name="connsiteY104" fmla="*/ 3436525 h 6467437"/>
              <a:gd name="connsiteX105" fmla="*/ 4038961 w 6161649"/>
              <a:gd name="connsiteY105" fmla="*/ 3158945 h 6467437"/>
              <a:gd name="connsiteX106" fmla="*/ 4188689 w 6161649"/>
              <a:gd name="connsiteY106" fmla="*/ 3094716 h 6467437"/>
              <a:gd name="connsiteX107" fmla="*/ 4323629 w 6161649"/>
              <a:gd name="connsiteY107" fmla="*/ 3002562 h 6467437"/>
              <a:gd name="connsiteX108" fmla="*/ 4594742 w 6161649"/>
              <a:gd name="connsiteY108" fmla="*/ 2959555 h 6467437"/>
              <a:gd name="connsiteX109" fmla="*/ 4872632 w 6161649"/>
              <a:gd name="connsiteY109" fmla="*/ 2952854 h 6467437"/>
              <a:gd name="connsiteX110" fmla="*/ 5421020 w 6161649"/>
              <a:gd name="connsiteY110" fmla="*/ 2938332 h 6467437"/>
              <a:gd name="connsiteX111" fmla="*/ 5691516 w 6161649"/>
              <a:gd name="connsiteY111" fmla="*/ 2867401 h 6467437"/>
              <a:gd name="connsiteX112" fmla="*/ 5990972 w 6161649"/>
              <a:gd name="connsiteY112" fmla="*/ 2632268 h 6467437"/>
              <a:gd name="connsiteX113" fmla="*/ 6161649 w 6161649"/>
              <a:gd name="connsiteY113" fmla="*/ 2169820 h 6467437"/>
              <a:gd name="connsiteX114" fmla="*/ 6133305 w 6161649"/>
              <a:gd name="connsiteY114" fmla="*/ 2241310 h 6467437"/>
              <a:gd name="connsiteX115" fmla="*/ 6133305 w 6161649"/>
              <a:gd name="connsiteY115" fmla="*/ 2248012 h 6467437"/>
              <a:gd name="connsiteX116" fmla="*/ 6133305 w 6161649"/>
              <a:gd name="connsiteY116" fmla="*/ 2255272 h 6467437"/>
              <a:gd name="connsiteX117" fmla="*/ 6069225 w 6161649"/>
              <a:gd name="connsiteY117" fmla="*/ 2447400 h 6467437"/>
              <a:gd name="connsiteX118" fmla="*/ 5983578 w 6161649"/>
              <a:gd name="connsiteY118" fmla="*/ 2589821 h 6467437"/>
              <a:gd name="connsiteX119" fmla="*/ 5947840 w 6161649"/>
              <a:gd name="connsiteY119" fmla="*/ 2625566 h 6467437"/>
              <a:gd name="connsiteX120" fmla="*/ 5691515 w 6161649"/>
              <a:gd name="connsiteY120" fmla="*/ 2810433 h 6467437"/>
              <a:gd name="connsiteX121" fmla="*/ 5441968 w 6161649"/>
              <a:gd name="connsiteY121" fmla="*/ 2874104 h 6467437"/>
              <a:gd name="connsiteX122" fmla="*/ 5043310 w 6161649"/>
              <a:gd name="connsiteY122" fmla="*/ 2867402 h 6467437"/>
              <a:gd name="connsiteX123" fmla="*/ 4523266 w 6161649"/>
              <a:gd name="connsiteY123" fmla="*/ 2852880 h 6467437"/>
              <a:gd name="connsiteX124" fmla="*/ 4687167 w 6161649"/>
              <a:gd name="connsiteY124" fmla="*/ 2789210 h 6467437"/>
              <a:gd name="connsiteX125" fmla="*/ 4886805 w 6161649"/>
              <a:gd name="connsiteY125" fmla="*/ 2703758 h 6467437"/>
              <a:gd name="connsiteX126" fmla="*/ 5171473 w 6161649"/>
              <a:gd name="connsiteY126" fmla="*/ 2540113 h 6467437"/>
              <a:gd name="connsiteX127" fmla="*/ 5299635 w 6161649"/>
              <a:gd name="connsiteY127" fmla="*/ 2468624 h 6467437"/>
              <a:gd name="connsiteX128" fmla="*/ 5406848 w 6161649"/>
              <a:gd name="connsiteY128" fmla="*/ 2397693 h 6467437"/>
              <a:gd name="connsiteX129" fmla="*/ 5577525 w 6161649"/>
              <a:gd name="connsiteY129" fmla="*/ 2112852 h 6467437"/>
              <a:gd name="connsiteX130" fmla="*/ 5385282 w 6161649"/>
              <a:gd name="connsiteY130" fmla="*/ 2376470 h 6467437"/>
              <a:gd name="connsiteX131" fmla="*/ 5207210 w 6161649"/>
              <a:gd name="connsiteY131" fmla="*/ 2468624 h 6467437"/>
              <a:gd name="connsiteX132" fmla="*/ 5050703 w 6161649"/>
              <a:gd name="connsiteY132" fmla="*/ 2540113 h 6467437"/>
              <a:gd name="connsiteX133" fmla="*/ 4786986 w 6161649"/>
              <a:gd name="connsiteY133" fmla="*/ 2654050 h 6467437"/>
              <a:gd name="connsiteX134" fmla="*/ 4494923 w 6161649"/>
              <a:gd name="connsiteY134" fmla="*/ 2746204 h 6467437"/>
              <a:gd name="connsiteX135" fmla="*/ 4209638 w 6161649"/>
              <a:gd name="connsiteY135" fmla="*/ 2909848 h 6467437"/>
              <a:gd name="connsiteX136" fmla="*/ 4252770 w 6161649"/>
              <a:gd name="connsiteY136" fmla="*/ 2689237 h 6467437"/>
              <a:gd name="connsiteX137" fmla="*/ 4309457 w 6161649"/>
              <a:gd name="connsiteY137" fmla="*/ 2554077 h 6467437"/>
              <a:gd name="connsiteX138" fmla="*/ 4537439 w 6161649"/>
              <a:gd name="connsiteY138" fmla="*/ 2333464 h 6467437"/>
              <a:gd name="connsiteX139" fmla="*/ 4743853 w 6161649"/>
              <a:gd name="connsiteY139" fmla="*/ 2127373 h 6467437"/>
              <a:gd name="connsiteX140" fmla="*/ 4772814 w 6161649"/>
              <a:gd name="connsiteY140" fmla="*/ 1956469 h 6467437"/>
              <a:gd name="connsiteX141" fmla="*/ 4772814 w 6161649"/>
              <a:gd name="connsiteY141" fmla="*/ 1892798 h 6467437"/>
              <a:gd name="connsiteX142" fmla="*/ 4722904 w 6161649"/>
              <a:gd name="connsiteY142" fmla="*/ 1643701 h 6467437"/>
              <a:gd name="connsiteX143" fmla="*/ 4743853 w 6161649"/>
              <a:gd name="connsiteY143" fmla="*/ 1899500 h 6467437"/>
              <a:gd name="connsiteX144" fmla="*/ 4743853 w 6161649"/>
              <a:gd name="connsiteY144" fmla="*/ 1956468 h 6467437"/>
              <a:gd name="connsiteX145" fmla="*/ 4594741 w 6161649"/>
              <a:gd name="connsiteY145" fmla="*/ 2212825 h 6467437"/>
              <a:gd name="connsiteX146" fmla="*/ 4366760 w 6161649"/>
              <a:gd name="connsiteY146" fmla="*/ 2355246 h 6467437"/>
              <a:gd name="connsiteX147" fmla="*/ 4145558 w 6161649"/>
              <a:gd name="connsiteY147" fmla="*/ 2618305 h 6467437"/>
              <a:gd name="connsiteX148" fmla="*/ 4088870 w 6161649"/>
              <a:gd name="connsiteY148" fmla="*/ 2789210 h 6467437"/>
              <a:gd name="connsiteX149" fmla="*/ 4024789 w 6161649"/>
              <a:gd name="connsiteY149" fmla="*/ 2988040 h 6467437"/>
              <a:gd name="connsiteX150" fmla="*/ 3397533 w 6161649"/>
              <a:gd name="connsiteY150" fmla="*/ 3187429 h 6467437"/>
              <a:gd name="connsiteX151" fmla="*/ 3262593 w 6161649"/>
              <a:gd name="connsiteY151" fmla="*/ 3229876 h 6467437"/>
              <a:gd name="connsiteX152" fmla="*/ 3155380 w 6161649"/>
              <a:gd name="connsiteY152" fmla="*/ 3223173 h 6467437"/>
              <a:gd name="connsiteX153" fmla="*/ 3105471 w 6161649"/>
              <a:gd name="connsiteY153" fmla="*/ 3101977 h 6467437"/>
              <a:gd name="connsiteX154" fmla="*/ 3120260 w 6161649"/>
              <a:gd name="connsiteY154" fmla="*/ 2959555 h 6467437"/>
              <a:gd name="connsiteX155" fmla="*/ 3241027 w 6161649"/>
              <a:gd name="connsiteY155" fmla="*/ 2838917 h 6467437"/>
              <a:gd name="connsiteX156" fmla="*/ 3640302 w 6161649"/>
              <a:gd name="connsiteY156" fmla="*/ 2426177 h 6467437"/>
              <a:gd name="connsiteX157" fmla="*/ 3746898 w 6161649"/>
              <a:gd name="connsiteY157" fmla="*/ 2169820 h 6467437"/>
              <a:gd name="connsiteX158" fmla="*/ 4152952 w 6161649"/>
              <a:gd name="connsiteY158" fmla="*/ 1800085 h 6467437"/>
              <a:gd name="connsiteX159" fmla="*/ 4245376 w 6161649"/>
              <a:gd name="connsiteY159" fmla="*/ 1735855 h 6467437"/>
              <a:gd name="connsiteX160" fmla="*/ 4380932 w 6161649"/>
              <a:gd name="connsiteY160" fmla="*/ 1700670 h 6467437"/>
              <a:gd name="connsiteX161" fmla="*/ 4530660 w 6161649"/>
              <a:gd name="connsiteY161" fmla="*/ 1636440 h 6467437"/>
              <a:gd name="connsiteX162" fmla="*/ 4729683 w 6161649"/>
              <a:gd name="connsiteY162" fmla="*/ 1387344 h 6467437"/>
              <a:gd name="connsiteX163" fmla="*/ 4957662 w 6161649"/>
              <a:gd name="connsiteY163" fmla="*/ 981865 h 6467437"/>
              <a:gd name="connsiteX164" fmla="*/ 4637257 w 6161649"/>
              <a:gd name="connsiteY164" fmla="*/ 1465535 h 6467437"/>
              <a:gd name="connsiteX165" fmla="*/ 4323629 w 6161649"/>
              <a:gd name="connsiteY165" fmla="*/ 1643701 h 6467437"/>
              <a:gd name="connsiteX166" fmla="*/ 4131386 w 6161649"/>
              <a:gd name="connsiteY166" fmla="*/ 1714632 h 6467437"/>
              <a:gd name="connsiteX167" fmla="*/ 4131386 w 6161649"/>
              <a:gd name="connsiteY167" fmla="*/ 1721893 h 6467437"/>
              <a:gd name="connsiteX168" fmla="*/ 4067305 w 6161649"/>
              <a:gd name="connsiteY168" fmla="*/ 1764340 h 6467437"/>
              <a:gd name="connsiteX169" fmla="*/ 3782636 w 6161649"/>
              <a:gd name="connsiteY169" fmla="*/ 1977692 h 6467437"/>
              <a:gd name="connsiteX170" fmla="*/ 3839324 w 6161649"/>
              <a:gd name="connsiteY170" fmla="*/ 1693409 h 6467437"/>
              <a:gd name="connsiteX171" fmla="*/ 3782636 w 6161649"/>
              <a:gd name="connsiteY171" fmla="*/ 1351599 h 6467437"/>
              <a:gd name="connsiteX172" fmla="*/ 4088870 w 6161649"/>
              <a:gd name="connsiteY172" fmla="*/ 1024312 h 6467437"/>
              <a:gd name="connsiteX173" fmla="*/ 4323629 w 6161649"/>
              <a:gd name="connsiteY173" fmla="*/ 740028 h 6467437"/>
              <a:gd name="connsiteX174" fmla="*/ 4373538 w 6161649"/>
              <a:gd name="connsiteY174" fmla="*/ 590347 h 6467437"/>
              <a:gd name="connsiteX175" fmla="*/ 4323629 w 6161649"/>
              <a:gd name="connsiteY175" fmla="*/ 341251 h 6467437"/>
              <a:gd name="connsiteX176" fmla="*/ 4217033 w 6161649"/>
              <a:gd name="connsiteY176" fmla="*/ 0 h 646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6161649" h="6467437">
                <a:moveTo>
                  <a:pt x="4217033" y="0"/>
                </a:moveTo>
                <a:cubicBezTo>
                  <a:pt x="4231205" y="78192"/>
                  <a:pt x="4252771" y="156384"/>
                  <a:pt x="4266943" y="234575"/>
                </a:cubicBezTo>
                <a:cubicBezTo>
                  <a:pt x="4302680" y="369735"/>
                  <a:pt x="4352589" y="498193"/>
                  <a:pt x="4309457" y="633353"/>
                </a:cubicBezTo>
                <a:lnTo>
                  <a:pt x="4309457" y="640055"/>
                </a:lnTo>
                <a:cubicBezTo>
                  <a:pt x="4266942" y="732768"/>
                  <a:pt x="4202861" y="803699"/>
                  <a:pt x="4131386" y="867928"/>
                </a:cubicBezTo>
                <a:cubicBezTo>
                  <a:pt x="3996446" y="989125"/>
                  <a:pt x="3860889" y="1109764"/>
                  <a:pt x="3732728" y="1230962"/>
                </a:cubicBezTo>
                <a:cubicBezTo>
                  <a:pt x="3718556" y="1202477"/>
                  <a:pt x="3696990" y="1166732"/>
                  <a:pt x="3682818" y="1130987"/>
                </a:cubicBezTo>
                <a:cubicBezTo>
                  <a:pt x="3575606" y="939418"/>
                  <a:pt x="3333452" y="839444"/>
                  <a:pt x="3241027" y="633353"/>
                </a:cubicBezTo>
                <a:cubicBezTo>
                  <a:pt x="3162774" y="469708"/>
                  <a:pt x="3084521" y="306065"/>
                  <a:pt x="3006269" y="135160"/>
                </a:cubicBezTo>
                <a:cubicBezTo>
                  <a:pt x="3077128" y="327288"/>
                  <a:pt x="3141208" y="519417"/>
                  <a:pt x="3226856" y="704284"/>
                </a:cubicBezTo>
                <a:cubicBezTo>
                  <a:pt x="3226855" y="711545"/>
                  <a:pt x="3234251" y="718805"/>
                  <a:pt x="3234250" y="725507"/>
                </a:cubicBezTo>
                <a:cubicBezTo>
                  <a:pt x="3333452" y="889152"/>
                  <a:pt x="3518918" y="995827"/>
                  <a:pt x="3597171" y="1166732"/>
                </a:cubicBezTo>
                <a:cubicBezTo>
                  <a:pt x="3632909" y="1266706"/>
                  <a:pt x="3668646" y="1358860"/>
                  <a:pt x="3704384" y="1451573"/>
                </a:cubicBezTo>
                <a:cubicBezTo>
                  <a:pt x="3761070" y="1700670"/>
                  <a:pt x="3668646" y="1963729"/>
                  <a:pt x="3547262" y="2184342"/>
                </a:cubicBezTo>
                <a:cubicBezTo>
                  <a:pt x="3426493" y="2411656"/>
                  <a:pt x="3226856" y="2582560"/>
                  <a:pt x="3013045" y="2738944"/>
                </a:cubicBezTo>
                <a:cubicBezTo>
                  <a:pt x="2991480" y="2753465"/>
                  <a:pt x="2970531" y="2767428"/>
                  <a:pt x="2942188" y="2760725"/>
                </a:cubicBezTo>
                <a:cubicBezTo>
                  <a:pt x="2913228" y="2753465"/>
                  <a:pt x="2892278" y="2732242"/>
                  <a:pt x="2878106" y="2717720"/>
                </a:cubicBezTo>
                <a:cubicBezTo>
                  <a:pt x="2735156" y="2561337"/>
                  <a:pt x="2606994" y="2418917"/>
                  <a:pt x="2656903" y="2212825"/>
                </a:cubicBezTo>
                <a:cubicBezTo>
                  <a:pt x="2671075" y="2120112"/>
                  <a:pt x="2714206" y="2041920"/>
                  <a:pt x="2756721" y="1963728"/>
                </a:cubicBezTo>
                <a:cubicBezTo>
                  <a:pt x="2799237" y="1892798"/>
                  <a:pt x="2813410" y="1828568"/>
                  <a:pt x="2813409" y="1743117"/>
                </a:cubicBezTo>
                <a:cubicBezTo>
                  <a:pt x="2813409" y="1657664"/>
                  <a:pt x="2778287" y="1565510"/>
                  <a:pt x="2749328" y="1480057"/>
                </a:cubicBezTo>
                <a:cubicBezTo>
                  <a:pt x="2735156" y="1444312"/>
                  <a:pt x="2720984" y="1408567"/>
                  <a:pt x="2714206" y="1373381"/>
                </a:cubicBezTo>
                <a:cubicBezTo>
                  <a:pt x="2714206" y="1401866"/>
                  <a:pt x="2720984" y="1437052"/>
                  <a:pt x="2728378" y="1472797"/>
                </a:cubicBezTo>
                <a:cubicBezTo>
                  <a:pt x="2742550" y="1558248"/>
                  <a:pt x="2770894" y="1650404"/>
                  <a:pt x="2756722" y="1743117"/>
                </a:cubicBezTo>
                <a:cubicBezTo>
                  <a:pt x="2749328" y="1764340"/>
                  <a:pt x="2742549" y="1778861"/>
                  <a:pt x="2742549" y="1800085"/>
                </a:cubicBezTo>
                <a:cubicBezTo>
                  <a:pt x="2720984" y="1871016"/>
                  <a:pt x="2671075" y="1935245"/>
                  <a:pt x="2628559" y="1999473"/>
                </a:cubicBezTo>
                <a:cubicBezTo>
                  <a:pt x="2621165" y="2013437"/>
                  <a:pt x="2536135" y="1864314"/>
                  <a:pt x="2536135" y="1849792"/>
                </a:cubicBezTo>
                <a:cubicBezTo>
                  <a:pt x="2507174" y="1800085"/>
                  <a:pt x="2486226" y="1729153"/>
                  <a:pt x="2450488" y="1686149"/>
                </a:cubicBezTo>
                <a:cubicBezTo>
                  <a:pt x="2358063" y="1565510"/>
                  <a:pt x="2200941" y="1522504"/>
                  <a:pt x="2066000" y="1458275"/>
                </a:cubicBezTo>
                <a:cubicBezTo>
                  <a:pt x="2001921" y="1423088"/>
                  <a:pt x="1952011" y="1387344"/>
                  <a:pt x="1908879" y="1330377"/>
                </a:cubicBezTo>
                <a:cubicBezTo>
                  <a:pt x="1852192" y="1259445"/>
                  <a:pt x="1809061" y="1166732"/>
                  <a:pt x="1759151" y="1088540"/>
                </a:cubicBezTo>
                <a:cubicBezTo>
                  <a:pt x="1688292" y="974604"/>
                  <a:pt x="1624210" y="860667"/>
                  <a:pt x="1552736" y="753992"/>
                </a:cubicBezTo>
                <a:cubicBezTo>
                  <a:pt x="1652554" y="939418"/>
                  <a:pt x="1752373" y="1130987"/>
                  <a:pt x="1844799" y="1323116"/>
                </a:cubicBezTo>
                <a:cubicBezTo>
                  <a:pt x="1894706" y="1401866"/>
                  <a:pt x="1944616" y="1458275"/>
                  <a:pt x="2030264" y="1508542"/>
                </a:cubicBezTo>
                <a:cubicBezTo>
                  <a:pt x="2165203" y="1579472"/>
                  <a:pt x="2329104" y="1636440"/>
                  <a:pt x="2400579" y="1778862"/>
                </a:cubicBezTo>
                <a:cubicBezTo>
                  <a:pt x="2436316" y="1835830"/>
                  <a:pt x="2443094" y="1899500"/>
                  <a:pt x="2464660" y="1963729"/>
                </a:cubicBezTo>
                <a:cubicBezTo>
                  <a:pt x="2486225" y="2027958"/>
                  <a:pt x="2528741" y="2084367"/>
                  <a:pt x="2521347" y="2148597"/>
                </a:cubicBezTo>
                <a:cubicBezTo>
                  <a:pt x="2521346" y="2198304"/>
                  <a:pt x="2486226" y="2248012"/>
                  <a:pt x="2478832" y="2298278"/>
                </a:cubicBezTo>
                <a:cubicBezTo>
                  <a:pt x="2464660" y="2347985"/>
                  <a:pt x="2464660" y="2404953"/>
                  <a:pt x="2478832" y="2454662"/>
                </a:cubicBezTo>
                <a:cubicBezTo>
                  <a:pt x="2493003" y="2518890"/>
                  <a:pt x="2514568" y="2582560"/>
                  <a:pt x="2557084" y="2639529"/>
                </a:cubicBezTo>
                <a:cubicBezTo>
                  <a:pt x="2407972" y="2532853"/>
                  <a:pt x="2265022" y="2433438"/>
                  <a:pt x="2122688" y="2319502"/>
                </a:cubicBezTo>
                <a:cubicBezTo>
                  <a:pt x="2008698" y="2220086"/>
                  <a:pt x="1887930" y="2120112"/>
                  <a:pt x="1773939" y="2027958"/>
                </a:cubicBezTo>
                <a:cubicBezTo>
                  <a:pt x="1666726" y="1942505"/>
                  <a:pt x="1531786" y="1864313"/>
                  <a:pt x="1467705" y="1757079"/>
                </a:cubicBezTo>
                <a:cubicBezTo>
                  <a:pt x="1403007" y="1664925"/>
                  <a:pt x="1374663" y="1550988"/>
                  <a:pt x="1332149" y="1458275"/>
                </a:cubicBezTo>
                <a:cubicBezTo>
                  <a:pt x="1274845" y="1330377"/>
                  <a:pt x="1224937" y="1202477"/>
                  <a:pt x="1168248" y="1081280"/>
                </a:cubicBezTo>
                <a:cubicBezTo>
                  <a:pt x="1196592" y="1173993"/>
                  <a:pt x="1224937" y="1266706"/>
                  <a:pt x="1253896" y="1351599"/>
                </a:cubicBezTo>
                <a:cubicBezTo>
                  <a:pt x="1274845" y="1430350"/>
                  <a:pt x="1303805" y="1515244"/>
                  <a:pt x="1324754" y="1593993"/>
                </a:cubicBezTo>
                <a:cubicBezTo>
                  <a:pt x="1353714" y="1678887"/>
                  <a:pt x="1367886" y="1764340"/>
                  <a:pt x="1417796" y="1835830"/>
                </a:cubicBezTo>
                <a:cubicBezTo>
                  <a:pt x="1338925" y="1800085"/>
                  <a:pt x="1260674" y="1764340"/>
                  <a:pt x="1182421" y="1735855"/>
                </a:cubicBezTo>
                <a:cubicBezTo>
                  <a:pt x="1175642" y="1729153"/>
                  <a:pt x="1139905" y="1707372"/>
                  <a:pt x="1118339" y="1700670"/>
                </a:cubicBezTo>
                <a:cubicBezTo>
                  <a:pt x="1011742" y="1607957"/>
                  <a:pt x="918701" y="1508541"/>
                  <a:pt x="818882" y="1415829"/>
                </a:cubicBezTo>
                <a:cubicBezTo>
                  <a:pt x="897752" y="1515244"/>
                  <a:pt x="976004" y="1629180"/>
                  <a:pt x="1075823" y="1721893"/>
                </a:cubicBezTo>
                <a:cubicBezTo>
                  <a:pt x="1089996" y="1735856"/>
                  <a:pt x="1104168" y="1743117"/>
                  <a:pt x="1110946" y="1757079"/>
                </a:cubicBezTo>
                <a:cubicBezTo>
                  <a:pt x="1189815" y="1807345"/>
                  <a:pt x="1268067" y="1849792"/>
                  <a:pt x="1346321" y="1899500"/>
                </a:cubicBezTo>
                <a:cubicBezTo>
                  <a:pt x="1446138" y="1956468"/>
                  <a:pt x="1538564" y="2006176"/>
                  <a:pt x="1630988" y="2063144"/>
                </a:cubicBezTo>
                <a:cubicBezTo>
                  <a:pt x="1858970" y="2298278"/>
                  <a:pt x="2094344" y="2525592"/>
                  <a:pt x="2336497" y="2746204"/>
                </a:cubicBezTo>
                <a:cubicBezTo>
                  <a:pt x="2386407" y="2781949"/>
                  <a:pt x="2450488" y="2831657"/>
                  <a:pt x="2478832" y="2881364"/>
                </a:cubicBezTo>
                <a:cubicBezTo>
                  <a:pt x="2493003" y="2902588"/>
                  <a:pt x="2500398" y="2931072"/>
                  <a:pt x="2514568" y="2959556"/>
                </a:cubicBezTo>
                <a:cubicBezTo>
                  <a:pt x="2536135" y="3016524"/>
                  <a:pt x="2557084" y="3080753"/>
                  <a:pt x="2578651" y="3144982"/>
                </a:cubicBezTo>
                <a:cubicBezTo>
                  <a:pt x="2250851" y="2974077"/>
                  <a:pt x="1923050" y="2810433"/>
                  <a:pt x="1616817" y="2625566"/>
                </a:cubicBezTo>
                <a:cubicBezTo>
                  <a:pt x="1574301" y="2597082"/>
                  <a:pt x="1545958" y="2554077"/>
                  <a:pt x="1524392" y="2518890"/>
                </a:cubicBezTo>
                <a:cubicBezTo>
                  <a:pt x="1488655" y="2468624"/>
                  <a:pt x="1452917" y="2426177"/>
                  <a:pt x="1417796" y="2390432"/>
                </a:cubicBezTo>
                <a:cubicBezTo>
                  <a:pt x="1346321" y="2326762"/>
                  <a:pt x="1260674" y="2269793"/>
                  <a:pt x="1168249" y="2234048"/>
                </a:cubicBezTo>
                <a:cubicBezTo>
                  <a:pt x="1068430" y="2198304"/>
                  <a:pt x="954439" y="2177080"/>
                  <a:pt x="847844" y="2141335"/>
                </a:cubicBezTo>
                <a:cubicBezTo>
                  <a:pt x="733853" y="2091629"/>
                  <a:pt x="612469" y="2056441"/>
                  <a:pt x="498478" y="2013437"/>
                </a:cubicBezTo>
                <a:cubicBezTo>
                  <a:pt x="420224" y="1992213"/>
                  <a:pt x="341971" y="1970990"/>
                  <a:pt x="292062" y="1914022"/>
                </a:cubicBezTo>
                <a:cubicBezTo>
                  <a:pt x="235375" y="1849792"/>
                  <a:pt x="192244" y="1771600"/>
                  <a:pt x="149729" y="1700670"/>
                </a:cubicBezTo>
                <a:cubicBezTo>
                  <a:pt x="99819" y="1621919"/>
                  <a:pt x="42516" y="1543727"/>
                  <a:pt x="0" y="1458275"/>
                </a:cubicBezTo>
                <a:cubicBezTo>
                  <a:pt x="35737" y="1537025"/>
                  <a:pt x="78253" y="1607957"/>
                  <a:pt x="121385" y="1678887"/>
                </a:cubicBezTo>
                <a:cubicBezTo>
                  <a:pt x="163901" y="1757079"/>
                  <a:pt x="199638" y="1849792"/>
                  <a:pt x="263719" y="1927984"/>
                </a:cubicBezTo>
                <a:cubicBezTo>
                  <a:pt x="341971" y="2020697"/>
                  <a:pt x="455962" y="2049182"/>
                  <a:pt x="569952" y="2091629"/>
                </a:cubicBezTo>
                <a:lnTo>
                  <a:pt x="883581" y="2220087"/>
                </a:lnTo>
                <a:cubicBezTo>
                  <a:pt x="982783" y="2255272"/>
                  <a:pt x="1082602" y="2298278"/>
                  <a:pt x="1182421" y="2333464"/>
                </a:cubicBezTo>
                <a:cubicBezTo>
                  <a:pt x="1246502" y="2361949"/>
                  <a:pt x="1289017" y="2404953"/>
                  <a:pt x="1332149" y="2454662"/>
                </a:cubicBezTo>
                <a:cubicBezTo>
                  <a:pt x="1196593" y="2390432"/>
                  <a:pt x="1061652" y="2404953"/>
                  <a:pt x="918701" y="2411655"/>
                </a:cubicBezTo>
                <a:cubicBezTo>
                  <a:pt x="826276" y="2411656"/>
                  <a:pt x="726458" y="2418917"/>
                  <a:pt x="634034" y="2426177"/>
                </a:cubicBezTo>
                <a:cubicBezTo>
                  <a:pt x="740631" y="2426177"/>
                  <a:pt x="847843" y="2433438"/>
                  <a:pt x="954439" y="2440140"/>
                </a:cubicBezTo>
                <a:cubicBezTo>
                  <a:pt x="1040086" y="2440140"/>
                  <a:pt x="1132511" y="2440141"/>
                  <a:pt x="1218158" y="2475885"/>
                </a:cubicBezTo>
                <a:cubicBezTo>
                  <a:pt x="1253896" y="2490406"/>
                  <a:pt x="1282240" y="2504369"/>
                  <a:pt x="1310583" y="2525592"/>
                </a:cubicBezTo>
                <a:cubicBezTo>
                  <a:pt x="1367886" y="2561337"/>
                  <a:pt x="1431968" y="2611045"/>
                  <a:pt x="1488654" y="2654050"/>
                </a:cubicBezTo>
                <a:cubicBezTo>
                  <a:pt x="1232330" y="2696497"/>
                  <a:pt x="982783" y="2746204"/>
                  <a:pt x="726459" y="2781949"/>
                </a:cubicBezTo>
                <a:cubicBezTo>
                  <a:pt x="655600" y="2789210"/>
                  <a:pt x="584124" y="2803172"/>
                  <a:pt x="512649" y="2810433"/>
                </a:cubicBezTo>
                <a:cubicBezTo>
                  <a:pt x="441790" y="2824396"/>
                  <a:pt x="384487" y="2846178"/>
                  <a:pt x="313629" y="2860140"/>
                </a:cubicBezTo>
                <a:cubicBezTo>
                  <a:pt x="206415" y="2888625"/>
                  <a:pt x="99819" y="2867402"/>
                  <a:pt x="0" y="2817693"/>
                </a:cubicBezTo>
                <a:cubicBezTo>
                  <a:pt x="113991" y="2888625"/>
                  <a:pt x="227981" y="2902588"/>
                  <a:pt x="356143" y="2881364"/>
                </a:cubicBezTo>
                <a:cubicBezTo>
                  <a:pt x="541608" y="2852880"/>
                  <a:pt x="719681" y="2831657"/>
                  <a:pt x="904530" y="2810433"/>
                </a:cubicBezTo>
                <a:cubicBezTo>
                  <a:pt x="1075823" y="2803172"/>
                  <a:pt x="1246502" y="2789210"/>
                  <a:pt x="1417796" y="2774689"/>
                </a:cubicBezTo>
                <a:cubicBezTo>
                  <a:pt x="1467706" y="2767427"/>
                  <a:pt x="1516998" y="2767428"/>
                  <a:pt x="1566908" y="2760725"/>
                </a:cubicBezTo>
                <a:cubicBezTo>
                  <a:pt x="1581079" y="2760725"/>
                  <a:pt x="1616817" y="2760725"/>
                  <a:pt x="1616816" y="2753465"/>
                </a:cubicBezTo>
                <a:cubicBezTo>
                  <a:pt x="1958788" y="3002561"/>
                  <a:pt x="2322326" y="3229875"/>
                  <a:pt x="2678469" y="3465009"/>
                </a:cubicBezTo>
                <a:cubicBezTo>
                  <a:pt x="2756722" y="3514717"/>
                  <a:pt x="2735156" y="3614132"/>
                  <a:pt x="2728378" y="3692324"/>
                </a:cubicBezTo>
                <a:cubicBezTo>
                  <a:pt x="2720984" y="3806260"/>
                  <a:pt x="2714206" y="3920197"/>
                  <a:pt x="2706812" y="4034133"/>
                </a:cubicBezTo>
                <a:cubicBezTo>
                  <a:pt x="2700036" y="4119585"/>
                  <a:pt x="2700035" y="4205038"/>
                  <a:pt x="2692640" y="4290490"/>
                </a:cubicBezTo>
                <a:cubicBezTo>
                  <a:pt x="2685247" y="4346899"/>
                  <a:pt x="2690792" y="4487645"/>
                  <a:pt x="2669842" y="4530091"/>
                </a:cubicBezTo>
                <a:cubicBezTo>
                  <a:pt x="2662958" y="4617206"/>
                  <a:pt x="2647178" y="5272907"/>
                  <a:pt x="2622147" y="6038151"/>
                </a:cubicBezTo>
                <a:lnTo>
                  <a:pt x="2608148" y="6444862"/>
                </a:lnTo>
                <a:lnTo>
                  <a:pt x="3106270" y="6467437"/>
                </a:lnTo>
                <a:lnTo>
                  <a:pt x="3109957" y="6023387"/>
                </a:lnTo>
                <a:cubicBezTo>
                  <a:pt x="3122051" y="5266765"/>
                  <a:pt x="3161340" y="4575938"/>
                  <a:pt x="3205290" y="4311713"/>
                </a:cubicBezTo>
                <a:lnTo>
                  <a:pt x="3205290" y="4275969"/>
                </a:lnTo>
                <a:cubicBezTo>
                  <a:pt x="3212684" y="4183255"/>
                  <a:pt x="3219462" y="4083840"/>
                  <a:pt x="3226855" y="3991127"/>
                </a:cubicBezTo>
                <a:cubicBezTo>
                  <a:pt x="3234250" y="3884452"/>
                  <a:pt x="3241027" y="3785037"/>
                  <a:pt x="3248421" y="3685621"/>
                </a:cubicBezTo>
                <a:lnTo>
                  <a:pt x="3248421" y="3621392"/>
                </a:lnTo>
                <a:cubicBezTo>
                  <a:pt x="3255199" y="3585648"/>
                  <a:pt x="3241028" y="3543200"/>
                  <a:pt x="3248421" y="3507456"/>
                </a:cubicBezTo>
                <a:cubicBezTo>
                  <a:pt x="3262593" y="3465008"/>
                  <a:pt x="3319280" y="3450487"/>
                  <a:pt x="3355018" y="3436525"/>
                </a:cubicBezTo>
                <a:lnTo>
                  <a:pt x="4038961" y="3158945"/>
                </a:lnTo>
                <a:lnTo>
                  <a:pt x="4188689" y="3094716"/>
                </a:lnTo>
                <a:cubicBezTo>
                  <a:pt x="4238599" y="3066232"/>
                  <a:pt x="4281114" y="3031045"/>
                  <a:pt x="4323629" y="3002562"/>
                </a:cubicBezTo>
                <a:cubicBezTo>
                  <a:pt x="4409276" y="2945593"/>
                  <a:pt x="4501701" y="2966817"/>
                  <a:pt x="4594742" y="2959555"/>
                </a:cubicBezTo>
                <a:cubicBezTo>
                  <a:pt x="4687167" y="2959555"/>
                  <a:pt x="4779591" y="2959556"/>
                  <a:pt x="4872632" y="2952854"/>
                </a:cubicBezTo>
                <a:cubicBezTo>
                  <a:pt x="5057482" y="2952853"/>
                  <a:pt x="5235553" y="2945593"/>
                  <a:pt x="5421020" y="2938332"/>
                </a:cubicBezTo>
                <a:cubicBezTo>
                  <a:pt x="5513443" y="2938332"/>
                  <a:pt x="5613262" y="2924370"/>
                  <a:pt x="5691516" y="2867401"/>
                </a:cubicBezTo>
                <a:cubicBezTo>
                  <a:pt x="5791334" y="2795912"/>
                  <a:pt x="5897931" y="2717721"/>
                  <a:pt x="5990972" y="2632268"/>
                </a:cubicBezTo>
                <a:cubicBezTo>
                  <a:pt x="6097567" y="2504369"/>
                  <a:pt x="6119134" y="2326762"/>
                  <a:pt x="6161649" y="2169820"/>
                </a:cubicBezTo>
                <a:cubicBezTo>
                  <a:pt x="6154255" y="2191602"/>
                  <a:pt x="6147477" y="2220086"/>
                  <a:pt x="6133305" y="2241310"/>
                </a:cubicBezTo>
                <a:lnTo>
                  <a:pt x="6133305" y="2248012"/>
                </a:lnTo>
                <a:lnTo>
                  <a:pt x="6133305" y="2255272"/>
                </a:lnTo>
                <a:cubicBezTo>
                  <a:pt x="6111739" y="2319501"/>
                  <a:pt x="6090174" y="2383730"/>
                  <a:pt x="6069225" y="2447400"/>
                </a:cubicBezTo>
                <a:cubicBezTo>
                  <a:pt x="6047659" y="2504369"/>
                  <a:pt x="6026093" y="2547375"/>
                  <a:pt x="5983578" y="2589821"/>
                </a:cubicBezTo>
                <a:cubicBezTo>
                  <a:pt x="5976183" y="2603784"/>
                  <a:pt x="5955234" y="2618305"/>
                  <a:pt x="5947840" y="2625566"/>
                </a:cubicBezTo>
                <a:cubicBezTo>
                  <a:pt x="5869588" y="2696497"/>
                  <a:pt x="5777162" y="2760725"/>
                  <a:pt x="5691515" y="2810433"/>
                </a:cubicBezTo>
                <a:cubicBezTo>
                  <a:pt x="5613262" y="2852881"/>
                  <a:pt x="5527615" y="2874104"/>
                  <a:pt x="5441968" y="2874104"/>
                </a:cubicBezTo>
                <a:cubicBezTo>
                  <a:pt x="5313807" y="2881364"/>
                  <a:pt x="5178866" y="2867402"/>
                  <a:pt x="5043310" y="2867402"/>
                </a:cubicBezTo>
                <a:cubicBezTo>
                  <a:pt x="4872632" y="2860140"/>
                  <a:pt x="4693945" y="2860140"/>
                  <a:pt x="4523266" y="2852880"/>
                </a:cubicBezTo>
                <a:cubicBezTo>
                  <a:pt x="4565782" y="2817693"/>
                  <a:pt x="4637258" y="2803172"/>
                  <a:pt x="4687167" y="2789210"/>
                </a:cubicBezTo>
                <a:cubicBezTo>
                  <a:pt x="4758642" y="2760725"/>
                  <a:pt x="4829500" y="2738944"/>
                  <a:pt x="4886805" y="2703758"/>
                </a:cubicBezTo>
                <a:cubicBezTo>
                  <a:pt x="4986006" y="2654050"/>
                  <a:pt x="5079047" y="2597082"/>
                  <a:pt x="5171473" y="2540113"/>
                </a:cubicBezTo>
                <a:cubicBezTo>
                  <a:pt x="5213988" y="2518890"/>
                  <a:pt x="5257119" y="2490406"/>
                  <a:pt x="5299635" y="2468624"/>
                </a:cubicBezTo>
                <a:cubicBezTo>
                  <a:pt x="5335372" y="2447400"/>
                  <a:pt x="5377888" y="2426177"/>
                  <a:pt x="5406848" y="2397693"/>
                </a:cubicBezTo>
                <a:cubicBezTo>
                  <a:pt x="5491878" y="2319502"/>
                  <a:pt x="5535010" y="2220086"/>
                  <a:pt x="5577525" y="2112852"/>
                </a:cubicBezTo>
                <a:cubicBezTo>
                  <a:pt x="5520839" y="2205565"/>
                  <a:pt x="5477706" y="2304980"/>
                  <a:pt x="5385282" y="2376470"/>
                </a:cubicBezTo>
                <a:cubicBezTo>
                  <a:pt x="5342766" y="2418917"/>
                  <a:pt x="5257119" y="2440140"/>
                  <a:pt x="5207210" y="2468624"/>
                </a:cubicBezTo>
                <a:cubicBezTo>
                  <a:pt x="5157300" y="2497109"/>
                  <a:pt x="5107391" y="2518890"/>
                  <a:pt x="5050703" y="2540113"/>
                </a:cubicBezTo>
                <a:cubicBezTo>
                  <a:pt x="4957662" y="2575300"/>
                  <a:pt x="4879409" y="2625567"/>
                  <a:pt x="4786986" y="2654050"/>
                </a:cubicBezTo>
                <a:cubicBezTo>
                  <a:pt x="4693945" y="2689237"/>
                  <a:pt x="4587348" y="2711018"/>
                  <a:pt x="4494923" y="2746204"/>
                </a:cubicBezTo>
                <a:cubicBezTo>
                  <a:pt x="4387710" y="2789210"/>
                  <a:pt x="4302680" y="2852880"/>
                  <a:pt x="4209638" y="2909848"/>
                </a:cubicBezTo>
                <a:cubicBezTo>
                  <a:pt x="4223810" y="2846178"/>
                  <a:pt x="4238599" y="2738944"/>
                  <a:pt x="4252770" y="2689237"/>
                </a:cubicBezTo>
                <a:cubicBezTo>
                  <a:pt x="4266942" y="2639529"/>
                  <a:pt x="4288509" y="2597082"/>
                  <a:pt x="4309457" y="2554077"/>
                </a:cubicBezTo>
                <a:cubicBezTo>
                  <a:pt x="4373539" y="2475885"/>
                  <a:pt x="4451792" y="2390432"/>
                  <a:pt x="4537439" y="2333464"/>
                </a:cubicBezTo>
                <a:cubicBezTo>
                  <a:pt x="4629863" y="2276496"/>
                  <a:pt x="4693945" y="2212825"/>
                  <a:pt x="4743853" y="2127373"/>
                </a:cubicBezTo>
                <a:cubicBezTo>
                  <a:pt x="4758642" y="2070405"/>
                  <a:pt x="4772814" y="2013437"/>
                  <a:pt x="4772814" y="1956469"/>
                </a:cubicBezTo>
                <a:lnTo>
                  <a:pt x="4772814" y="1892798"/>
                </a:lnTo>
                <a:cubicBezTo>
                  <a:pt x="4758642" y="1814047"/>
                  <a:pt x="4737076" y="1729153"/>
                  <a:pt x="4722904" y="1643701"/>
                </a:cubicBezTo>
                <a:cubicBezTo>
                  <a:pt x="4729683" y="1729153"/>
                  <a:pt x="4737076" y="1814047"/>
                  <a:pt x="4743853" y="1899500"/>
                </a:cubicBezTo>
                <a:lnTo>
                  <a:pt x="4743853" y="1956468"/>
                </a:lnTo>
                <a:cubicBezTo>
                  <a:pt x="4737076" y="2056441"/>
                  <a:pt x="4679773" y="2141336"/>
                  <a:pt x="4594741" y="2212825"/>
                </a:cubicBezTo>
                <a:cubicBezTo>
                  <a:pt x="4523267" y="2262533"/>
                  <a:pt x="4445013" y="2304980"/>
                  <a:pt x="4366760" y="2355246"/>
                </a:cubicBezTo>
                <a:cubicBezTo>
                  <a:pt x="4273719" y="2426177"/>
                  <a:pt x="4195468" y="2518890"/>
                  <a:pt x="4145558" y="2618305"/>
                </a:cubicBezTo>
                <a:cubicBezTo>
                  <a:pt x="4117214" y="2675273"/>
                  <a:pt x="4103043" y="2732241"/>
                  <a:pt x="4088870" y="2789210"/>
                </a:cubicBezTo>
                <a:cubicBezTo>
                  <a:pt x="4074699" y="2852880"/>
                  <a:pt x="4045739" y="2924370"/>
                  <a:pt x="4024789" y="2988040"/>
                </a:cubicBezTo>
                <a:lnTo>
                  <a:pt x="3397533" y="3187429"/>
                </a:lnTo>
                <a:cubicBezTo>
                  <a:pt x="3355018" y="3201391"/>
                  <a:pt x="3312502" y="3215914"/>
                  <a:pt x="3262593" y="3229876"/>
                </a:cubicBezTo>
                <a:cubicBezTo>
                  <a:pt x="3226856" y="3244397"/>
                  <a:pt x="3184340" y="3258359"/>
                  <a:pt x="3155380" y="3223173"/>
                </a:cubicBezTo>
                <a:cubicBezTo>
                  <a:pt x="3134430" y="3187429"/>
                  <a:pt x="3120259" y="3144982"/>
                  <a:pt x="3105471" y="3101977"/>
                </a:cubicBezTo>
                <a:cubicBezTo>
                  <a:pt x="3084521" y="3052268"/>
                  <a:pt x="3070350" y="3009822"/>
                  <a:pt x="3120260" y="2959555"/>
                </a:cubicBezTo>
                <a:cubicBezTo>
                  <a:pt x="3155381" y="2917108"/>
                  <a:pt x="3198513" y="2881364"/>
                  <a:pt x="3241027" y="2838917"/>
                </a:cubicBezTo>
                <a:cubicBezTo>
                  <a:pt x="3369190" y="2703758"/>
                  <a:pt x="3526312" y="2575300"/>
                  <a:pt x="3640302" y="2426177"/>
                </a:cubicBezTo>
                <a:cubicBezTo>
                  <a:pt x="3696990" y="2347985"/>
                  <a:pt x="3725333" y="2262533"/>
                  <a:pt x="3746898" y="2169820"/>
                </a:cubicBezTo>
                <a:cubicBezTo>
                  <a:pt x="3882455" y="2049181"/>
                  <a:pt x="4017395" y="1927984"/>
                  <a:pt x="4152952" y="1800085"/>
                </a:cubicBezTo>
                <a:cubicBezTo>
                  <a:pt x="4181296" y="1778862"/>
                  <a:pt x="4209638" y="1750377"/>
                  <a:pt x="4245376" y="1735855"/>
                </a:cubicBezTo>
                <a:cubicBezTo>
                  <a:pt x="4288509" y="1714632"/>
                  <a:pt x="4337801" y="1707372"/>
                  <a:pt x="4380932" y="1700670"/>
                </a:cubicBezTo>
                <a:cubicBezTo>
                  <a:pt x="4430842" y="1686148"/>
                  <a:pt x="4480751" y="1664925"/>
                  <a:pt x="4530660" y="1636440"/>
                </a:cubicBezTo>
                <a:cubicBezTo>
                  <a:pt x="4623085" y="1572212"/>
                  <a:pt x="4672995" y="1486759"/>
                  <a:pt x="4729683" y="1387344"/>
                </a:cubicBezTo>
                <a:cubicBezTo>
                  <a:pt x="4801157" y="1252185"/>
                  <a:pt x="4879410" y="1117025"/>
                  <a:pt x="4957662" y="981865"/>
                </a:cubicBezTo>
                <a:cubicBezTo>
                  <a:pt x="4851067" y="1145508"/>
                  <a:pt x="4751248" y="1309153"/>
                  <a:pt x="4637257" y="1465535"/>
                </a:cubicBezTo>
                <a:cubicBezTo>
                  <a:pt x="4565783" y="1572212"/>
                  <a:pt x="4451791" y="1621919"/>
                  <a:pt x="4323629" y="1643701"/>
                </a:cubicBezTo>
                <a:cubicBezTo>
                  <a:pt x="4259548" y="1657664"/>
                  <a:pt x="4181296" y="1678887"/>
                  <a:pt x="4131386" y="1714632"/>
                </a:cubicBezTo>
                <a:lnTo>
                  <a:pt x="4131386" y="1721893"/>
                </a:lnTo>
                <a:cubicBezTo>
                  <a:pt x="4110436" y="1729153"/>
                  <a:pt x="4081477" y="1750377"/>
                  <a:pt x="4067305" y="1764340"/>
                </a:cubicBezTo>
                <a:cubicBezTo>
                  <a:pt x="3981658" y="1828568"/>
                  <a:pt x="3875061" y="1956468"/>
                  <a:pt x="3782636" y="1977692"/>
                </a:cubicBezTo>
                <a:cubicBezTo>
                  <a:pt x="3796808" y="1885537"/>
                  <a:pt x="3839324" y="1792824"/>
                  <a:pt x="3839324" y="1693409"/>
                </a:cubicBezTo>
                <a:cubicBezTo>
                  <a:pt x="3846717" y="1572212"/>
                  <a:pt x="3832545" y="1458275"/>
                  <a:pt x="3782636" y="1351599"/>
                </a:cubicBezTo>
                <a:lnTo>
                  <a:pt x="4088870" y="1024312"/>
                </a:lnTo>
                <a:cubicBezTo>
                  <a:pt x="4174518" y="939418"/>
                  <a:pt x="4266943" y="846705"/>
                  <a:pt x="4323629" y="740028"/>
                </a:cubicBezTo>
                <a:cubicBezTo>
                  <a:pt x="4352589" y="690321"/>
                  <a:pt x="4366760" y="640055"/>
                  <a:pt x="4373538" y="590347"/>
                </a:cubicBezTo>
                <a:cubicBezTo>
                  <a:pt x="4380932" y="498193"/>
                  <a:pt x="4352589" y="426704"/>
                  <a:pt x="4323629" y="341251"/>
                </a:cubicBezTo>
                <a:cubicBezTo>
                  <a:pt x="4288508" y="227873"/>
                  <a:pt x="4252770" y="113937"/>
                  <a:pt x="4217033" y="0"/>
                </a:cubicBezTo>
                <a:close/>
              </a:path>
            </a:pathLst>
          </a:custGeom>
          <a:solidFill>
            <a:srgbClr val="F6F8F8"/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íš1íḍé">
            <a:extLst>
              <a:ext uri="{FF2B5EF4-FFF2-40B4-BE49-F238E27FC236}">
                <a16:creationId xmlns:a16="http://schemas.microsoft.com/office/drawing/2014/main" id="{C3B18E22-165C-44F3-AD95-EE3BCE889053}"/>
              </a:ext>
            </a:extLst>
          </p:cNvPr>
          <p:cNvSpPr/>
          <p:nvPr/>
        </p:nvSpPr>
        <p:spPr bwMode="auto">
          <a:xfrm rot="190104">
            <a:off x="8450804" y="3763539"/>
            <a:ext cx="313020" cy="410840"/>
          </a:xfrm>
          <a:custGeom>
            <a:avLst/>
            <a:gdLst>
              <a:gd name="T0" fmla="*/ 5 w 54"/>
              <a:gd name="T1" fmla="*/ 33 h 71"/>
              <a:gd name="T2" fmla="*/ 14 w 54"/>
              <a:gd name="T3" fmla="*/ 71 h 71"/>
              <a:gd name="T4" fmla="*/ 48 w 54"/>
              <a:gd name="T5" fmla="*/ 48 h 71"/>
              <a:gd name="T6" fmla="*/ 43 w 54"/>
              <a:gd name="T7" fmla="*/ 0 h 71"/>
              <a:gd name="T8" fmla="*/ 5 w 54"/>
              <a:gd name="T9" fmla="*/ 3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71">
                <a:moveTo>
                  <a:pt x="5" y="33"/>
                </a:moveTo>
                <a:cubicBezTo>
                  <a:pt x="0" y="46"/>
                  <a:pt x="4" y="60"/>
                  <a:pt x="14" y="71"/>
                </a:cubicBezTo>
                <a:cubicBezTo>
                  <a:pt x="29" y="69"/>
                  <a:pt x="43" y="61"/>
                  <a:pt x="48" y="48"/>
                </a:cubicBezTo>
                <a:cubicBezTo>
                  <a:pt x="54" y="35"/>
                  <a:pt x="53" y="10"/>
                  <a:pt x="43" y="0"/>
                </a:cubicBezTo>
                <a:cubicBezTo>
                  <a:pt x="27" y="1"/>
                  <a:pt x="10" y="19"/>
                  <a:pt x="5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îšľïḑe">
            <a:extLst>
              <a:ext uri="{FF2B5EF4-FFF2-40B4-BE49-F238E27FC236}">
                <a16:creationId xmlns:a16="http://schemas.microsoft.com/office/drawing/2014/main" id="{D2B7E7A1-9283-4918-B11A-63E0DB688844}"/>
              </a:ext>
            </a:extLst>
          </p:cNvPr>
          <p:cNvSpPr/>
          <p:nvPr/>
        </p:nvSpPr>
        <p:spPr bwMode="auto">
          <a:xfrm rot="190104">
            <a:off x="8191804" y="2916870"/>
            <a:ext cx="289342" cy="369468"/>
          </a:xfrm>
          <a:custGeom>
            <a:avLst/>
            <a:gdLst>
              <a:gd name="T0" fmla="*/ 6 w 55"/>
              <a:gd name="T1" fmla="*/ 48 h 70"/>
              <a:gd name="T2" fmla="*/ 41 w 55"/>
              <a:gd name="T3" fmla="*/ 70 h 70"/>
              <a:gd name="T4" fmla="*/ 49 w 55"/>
              <a:gd name="T5" fmla="*/ 32 h 70"/>
              <a:gd name="T6" fmla="*/ 10 w 55"/>
              <a:gd name="T7" fmla="*/ 0 h 70"/>
              <a:gd name="T8" fmla="*/ 6 w 55"/>
              <a:gd name="T9" fmla="*/ 4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70">
                <a:moveTo>
                  <a:pt x="6" y="48"/>
                </a:moveTo>
                <a:cubicBezTo>
                  <a:pt x="12" y="61"/>
                  <a:pt x="25" y="69"/>
                  <a:pt x="41" y="70"/>
                </a:cubicBezTo>
                <a:cubicBezTo>
                  <a:pt x="51" y="60"/>
                  <a:pt x="55" y="45"/>
                  <a:pt x="49" y="32"/>
                </a:cubicBezTo>
                <a:cubicBezTo>
                  <a:pt x="43" y="19"/>
                  <a:pt x="25" y="1"/>
                  <a:pt x="10" y="0"/>
                </a:cubicBezTo>
                <a:cubicBezTo>
                  <a:pt x="0" y="11"/>
                  <a:pt x="1" y="35"/>
                  <a:pt x="6" y="4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íŝľíďé">
            <a:extLst>
              <a:ext uri="{FF2B5EF4-FFF2-40B4-BE49-F238E27FC236}">
                <a16:creationId xmlns:a16="http://schemas.microsoft.com/office/drawing/2014/main" id="{9BE50EFC-2AFD-4FDE-B986-5AF9828D5C37}"/>
              </a:ext>
            </a:extLst>
          </p:cNvPr>
          <p:cNvSpPr/>
          <p:nvPr/>
        </p:nvSpPr>
        <p:spPr bwMode="auto">
          <a:xfrm rot="190104">
            <a:off x="6302537" y="2269101"/>
            <a:ext cx="251780" cy="370387"/>
          </a:xfrm>
          <a:custGeom>
            <a:avLst/>
            <a:gdLst>
              <a:gd name="T0" fmla="*/ 3 w 51"/>
              <a:gd name="T1" fmla="*/ 39 h 75"/>
              <a:gd name="T2" fmla="*/ 19 w 51"/>
              <a:gd name="T3" fmla="*/ 75 h 75"/>
              <a:gd name="T4" fmla="*/ 48 w 51"/>
              <a:gd name="T5" fmla="*/ 47 h 75"/>
              <a:gd name="T6" fmla="*/ 34 w 51"/>
              <a:gd name="T7" fmla="*/ 0 h 75"/>
              <a:gd name="T8" fmla="*/ 3 w 51"/>
              <a:gd name="T9" fmla="*/ 3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75">
                <a:moveTo>
                  <a:pt x="3" y="39"/>
                </a:moveTo>
                <a:cubicBezTo>
                  <a:pt x="0" y="53"/>
                  <a:pt x="7" y="66"/>
                  <a:pt x="19" y="75"/>
                </a:cubicBezTo>
                <a:cubicBezTo>
                  <a:pt x="34" y="71"/>
                  <a:pt x="45" y="61"/>
                  <a:pt x="48" y="47"/>
                </a:cubicBezTo>
                <a:cubicBezTo>
                  <a:pt x="51" y="33"/>
                  <a:pt x="46" y="9"/>
                  <a:pt x="34" y="0"/>
                </a:cubicBezTo>
                <a:cubicBezTo>
                  <a:pt x="19" y="4"/>
                  <a:pt x="6" y="25"/>
                  <a:pt x="3" y="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i$ḻïḑé">
            <a:extLst>
              <a:ext uri="{FF2B5EF4-FFF2-40B4-BE49-F238E27FC236}">
                <a16:creationId xmlns:a16="http://schemas.microsoft.com/office/drawing/2014/main" id="{FCC99702-2F21-43E1-B659-F3E3F18DA3B4}"/>
              </a:ext>
            </a:extLst>
          </p:cNvPr>
          <p:cNvSpPr/>
          <p:nvPr/>
        </p:nvSpPr>
        <p:spPr bwMode="auto">
          <a:xfrm rot="190104">
            <a:off x="6225208" y="3735579"/>
            <a:ext cx="389115" cy="235133"/>
          </a:xfrm>
          <a:custGeom>
            <a:avLst/>
            <a:gdLst>
              <a:gd name="T0" fmla="*/ 50 w 79"/>
              <a:gd name="T1" fmla="*/ 45 h 48"/>
              <a:gd name="T2" fmla="*/ 79 w 79"/>
              <a:gd name="T3" fmla="*/ 17 h 48"/>
              <a:gd name="T4" fmla="*/ 39 w 79"/>
              <a:gd name="T5" fmla="*/ 3 h 48"/>
              <a:gd name="T6" fmla="*/ 0 w 79"/>
              <a:gd name="T7" fmla="*/ 34 h 48"/>
              <a:gd name="T8" fmla="*/ 50 w 79"/>
              <a:gd name="T9" fmla="*/ 45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48">
                <a:moveTo>
                  <a:pt x="50" y="45"/>
                </a:moveTo>
                <a:cubicBezTo>
                  <a:pt x="65" y="42"/>
                  <a:pt x="75" y="31"/>
                  <a:pt x="79" y="17"/>
                </a:cubicBezTo>
                <a:cubicBezTo>
                  <a:pt x="69" y="6"/>
                  <a:pt x="54" y="0"/>
                  <a:pt x="39" y="3"/>
                </a:cubicBezTo>
                <a:cubicBezTo>
                  <a:pt x="25" y="6"/>
                  <a:pt x="3" y="20"/>
                  <a:pt x="0" y="34"/>
                </a:cubicBezTo>
                <a:cubicBezTo>
                  <a:pt x="10" y="45"/>
                  <a:pt x="35" y="48"/>
                  <a:pt x="50" y="4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îśḻíḍé">
            <a:extLst>
              <a:ext uri="{FF2B5EF4-FFF2-40B4-BE49-F238E27FC236}">
                <a16:creationId xmlns:a16="http://schemas.microsoft.com/office/drawing/2014/main" id="{DBB8FC88-C900-446B-96D9-40F02B25A650}"/>
              </a:ext>
            </a:extLst>
          </p:cNvPr>
          <p:cNvSpPr/>
          <p:nvPr/>
        </p:nvSpPr>
        <p:spPr bwMode="auto">
          <a:xfrm rot="190104">
            <a:off x="6752826" y="1986416"/>
            <a:ext cx="359983" cy="255942"/>
          </a:xfrm>
          <a:custGeom>
            <a:avLst/>
            <a:gdLst>
              <a:gd name="T0" fmla="*/ 31 w 73"/>
              <a:gd name="T1" fmla="*/ 46 h 52"/>
              <a:gd name="T2" fmla="*/ 73 w 73"/>
              <a:gd name="T3" fmla="*/ 41 h 52"/>
              <a:gd name="T4" fmla="*/ 51 w 73"/>
              <a:gd name="T5" fmla="*/ 8 h 52"/>
              <a:gd name="T6" fmla="*/ 0 w 73"/>
              <a:gd name="T7" fmla="*/ 8 h 52"/>
              <a:gd name="T8" fmla="*/ 31 w 73"/>
              <a:gd name="T9" fmla="*/ 4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52">
                <a:moveTo>
                  <a:pt x="31" y="46"/>
                </a:moveTo>
                <a:cubicBezTo>
                  <a:pt x="45" y="52"/>
                  <a:pt x="61" y="50"/>
                  <a:pt x="73" y="41"/>
                </a:cubicBezTo>
                <a:cubicBezTo>
                  <a:pt x="73" y="27"/>
                  <a:pt x="65" y="14"/>
                  <a:pt x="51" y="8"/>
                </a:cubicBezTo>
                <a:cubicBezTo>
                  <a:pt x="38" y="2"/>
                  <a:pt x="12" y="0"/>
                  <a:pt x="0" y="8"/>
                </a:cubicBezTo>
                <a:cubicBezTo>
                  <a:pt x="0" y="23"/>
                  <a:pt x="18" y="40"/>
                  <a:pt x="31" y="4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îşļïḍe">
            <a:extLst>
              <a:ext uri="{FF2B5EF4-FFF2-40B4-BE49-F238E27FC236}">
                <a16:creationId xmlns:a16="http://schemas.microsoft.com/office/drawing/2014/main" id="{4C35E2AE-96C0-4A0E-85E0-35FCCE439DEC}"/>
              </a:ext>
            </a:extLst>
          </p:cNvPr>
          <p:cNvSpPr/>
          <p:nvPr/>
        </p:nvSpPr>
        <p:spPr bwMode="auto">
          <a:xfrm rot="190104">
            <a:off x="9070424" y="3827291"/>
            <a:ext cx="270507" cy="349580"/>
          </a:xfrm>
          <a:custGeom>
            <a:avLst/>
            <a:gdLst>
              <a:gd name="T0" fmla="*/ 7 w 55"/>
              <a:gd name="T1" fmla="*/ 48 h 71"/>
              <a:gd name="T2" fmla="*/ 41 w 55"/>
              <a:gd name="T3" fmla="*/ 71 h 71"/>
              <a:gd name="T4" fmla="*/ 50 w 55"/>
              <a:gd name="T5" fmla="*/ 32 h 71"/>
              <a:gd name="T6" fmla="*/ 11 w 55"/>
              <a:gd name="T7" fmla="*/ 0 h 71"/>
              <a:gd name="T8" fmla="*/ 7 w 55"/>
              <a:gd name="T9" fmla="*/ 48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71">
                <a:moveTo>
                  <a:pt x="7" y="48"/>
                </a:moveTo>
                <a:cubicBezTo>
                  <a:pt x="12" y="61"/>
                  <a:pt x="26" y="69"/>
                  <a:pt x="41" y="71"/>
                </a:cubicBezTo>
                <a:cubicBezTo>
                  <a:pt x="51" y="60"/>
                  <a:pt x="55" y="45"/>
                  <a:pt x="50" y="32"/>
                </a:cubicBezTo>
                <a:cubicBezTo>
                  <a:pt x="44" y="19"/>
                  <a:pt x="26" y="1"/>
                  <a:pt x="11" y="0"/>
                </a:cubicBezTo>
                <a:cubicBezTo>
                  <a:pt x="0" y="11"/>
                  <a:pt x="1" y="35"/>
                  <a:pt x="7" y="4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iṧ1íḓè">
            <a:extLst>
              <a:ext uri="{FF2B5EF4-FFF2-40B4-BE49-F238E27FC236}">
                <a16:creationId xmlns:a16="http://schemas.microsoft.com/office/drawing/2014/main" id="{D7A1B2D7-9A3A-46DD-AE6E-C67C47804F71}"/>
              </a:ext>
            </a:extLst>
          </p:cNvPr>
          <p:cNvSpPr/>
          <p:nvPr/>
        </p:nvSpPr>
        <p:spPr bwMode="auto">
          <a:xfrm rot="190104">
            <a:off x="5594765" y="3905596"/>
            <a:ext cx="320448" cy="314205"/>
          </a:xfrm>
          <a:custGeom>
            <a:avLst/>
            <a:gdLst>
              <a:gd name="T0" fmla="*/ 53 w 65"/>
              <a:gd name="T1" fmla="*/ 43 h 64"/>
              <a:gd name="T2" fmla="*/ 59 w 65"/>
              <a:gd name="T3" fmla="*/ 4 h 64"/>
              <a:gd name="T4" fmla="*/ 18 w 65"/>
              <a:gd name="T5" fmla="*/ 14 h 64"/>
              <a:gd name="T6" fmla="*/ 5 w 65"/>
              <a:gd name="T7" fmla="*/ 61 h 64"/>
              <a:gd name="T8" fmla="*/ 53 w 65"/>
              <a:gd name="T9" fmla="*/ 43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4">
                <a:moveTo>
                  <a:pt x="53" y="43"/>
                </a:moveTo>
                <a:cubicBezTo>
                  <a:pt x="63" y="32"/>
                  <a:pt x="65" y="17"/>
                  <a:pt x="59" y="4"/>
                </a:cubicBezTo>
                <a:cubicBezTo>
                  <a:pt x="44" y="0"/>
                  <a:pt x="28" y="4"/>
                  <a:pt x="18" y="14"/>
                </a:cubicBezTo>
                <a:cubicBezTo>
                  <a:pt x="8" y="24"/>
                  <a:pt x="0" y="47"/>
                  <a:pt x="5" y="61"/>
                </a:cubicBezTo>
                <a:cubicBezTo>
                  <a:pt x="20" y="64"/>
                  <a:pt x="43" y="53"/>
                  <a:pt x="53" y="43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íś1ïḑê">
            <a:extLst>
              <a:ext uri="{FF2B5EF4-FFF2-40B4-BE49-F238E27FC236}">
                <a16:creationId xmlns:a16="http://schemas.microsoft.com/office/drawing/2014/main" id="{7443A792-FEA7-4F86-9E2A-54DFF776C802}"/>
              </a:ext>
            </a:extLst>
          </p:cNvPr>
          <p:cNvSpPr/>
          <p:nvPr/>
        </p:nvSpPr>
        <p:spPr bwMode="auto">
          <a:xfrm>
            <a:off x="1257090" y="1666491"/>
            <a:ext cx="331284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92500"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When you copy &amp; paste, choose "keep text only" option</a:t>
            </a:r>
            <a:r>
              <a:rPr lang="en-US" altLang="zh-CN" sz="1000" dirty="0"/>
              <a:t>.</a:t>
            </a:r>
            <a:endParaRPr lang="zh-CN" altLang="en-US" sz="1000" dirty="0"/>
          </a:p>
        </p:txBody>
      </p:sp>
      <p:sp>
        <p:nvSpPr>
          <p:cNvPr id="39" name="i$1íḋé">
            <a:extLst>
              <a:ext uri="{FF2B5EF4-FFF2-40B4-BE49-F238E27FC236}">
                <a16:creationId xmlns:a16="http://schemas.microsoft.com/office/drawing/2014/main" id="{F3DB2FB8-AF28-451D-BB28-89215CFC56AA}"/>
              </a:ext>
            </a:extLst>
          </p:cNvPr>
          <p:cNvSpPr txBox="1"/>
          <p:nvPr/>
        </p:nvSpPr>
        <p:spPr bwMode="auto">
          <a:xfrm>
            <a:off x="1257090" y="1253610"/>
            <a:ext cx="331284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37" name="iṡľîḓe">
            <a:extLst>
              <a:ext uri="{FF2B5EF4-FFF2-40B4-BE49-F238E27FC236}">
                <a16:creationId xmlns:a16="http://schemas.microsoft.com/office/drawing/2014/main" id="{4A51A9D3-76D8-4E71-B41B-0CA8B0A6A062}"/>
              </a:ext>
            </a:extLst>
          </p:cNvPr>
          <p:cNvSpPr/>
          <p:nvPr/>
        </p:nvSpPr>
        <p:spPr bwMode="auto">
          <a:xfrm>
            <a:off x="767408" y="1407140"/>
            <a:ext cx="461080" cy="339517"/>
          </a:xfrm>
          <a:custGeom>
            <a:avLst/>
            <a:gdLst>
              <a:gd name="T0" fmla="*/ 3344 w 5590"/>
              <a:gd name="T1" fmla="*/ 549 h 4122"/>
              <a:gd name="T2" fmla="*/ 2246 w 5590"/>
              <a:gd name="T3" fmla="*/ 549 h 4122"/>
              <a:gd name="T4" fmla="*/ 2795 w 5590"/>
              <a:gd name="T5" fmla="*/ 240 h 4122"/>
              <a:gd name="T6" fmla="*/ 2795 w 5590"/>
              <a:gd name="T7" fmla="*/ 859 h 4122"/>
              <a:gd name="T8" fmla="*/ 2795 w 5590"/>
              <a:gd name="T9" fmla="*/ 240 h 4122"/>
              <a:gd name="T10" fmla="*/ 5470 w 5590"/>
              <a:gd name="T11" fmla="*/ 4122 h 4122"/>
              <a:gd name="T12" fmla="*/ 0 w 5590"/>
              <a:gd name="T13" fmla="*/ 4002 h 4122"/>
              <a:gd name="T14" fmla="*/ 5470 w 5590"/>
              <a:gd name="T15" fmla="*/ 3882 h 4122"/>
              <a:gd name="T16" fmla="*/ 917 w 5590"/>
              <a:gd name="T17" fmla="*/ 1194 h 4122"/>
              <a:gd name="T18" fmla="*/ 1144 w 5590"/>
              <a:gd name="T19" fmla="*/ 1115 h 4122"/>
              <a:gd name="T20" fmla="*/ 4344 w 5590"/>
              <a:gd name="T21" fmla="*/ 1411 h 4122"/>
              <a:gd name="T22" fmla="*/ 4599 w 5590"/>
              <a:gd name="T23" fmla="*/ 1041 h 4122"/>
              <a:gd name="T24" fmla="*/ 4544 w 5590"/>
              <a:gd name="T25" fmla="*/ 1568 h 4122"/>
              <a:gd name="T26" fmla="*/ 4487 w 5590"/>
              <a:gd name="T27" fmla="*/ 1637 h 4122"/>
              <a:gd name="T28" fmla="*/ 4429 w 5590"/>
              <a:gd name="T29" fmla="*/ 1651 h 4122"/>
              <a:gd name="T30" fmla="*/ 1165 w 5590"/>
              <a:gd name="T31" fmla="*/ 1651 h 4122"/>
              <a:gd name="T32" fmla="*/ 1106 w 5590"/>
              <a:gd name="T33" fmla="*/ 1638 h 4122"/>
              <a:gd name="T34" fmla="*/ 1054 w 5590"/>
              <a:gd name="T35" fmla="*/ 1585 h 4122"/>
              <a:gd name="T36" fmla="*/ 917 w 5590"/>
              <a:gd name="T37" fmla="*/ 1194 h 4122"/>
              <a:gd name="T38" fmla="*/ 1539 w 5590"/>
              <a:gd name="T39" fmla="*/ 3355 h 4122"/>
              <a:gd name="T40" fmla="*/ 2675 w 5590"/>
              <a:gd name="T41" fmla="*/ 1947 h 4122"/>
              <a:gd name="T42" fmla="*/ 2915 w 5590"/>
              <a:gd name="T43" fmla="*/ 1947 h 4122"/>
              <a:gd name="T44" fmla="*/ 4051 w 5590"/>
              <a:gd name="T45" fmla="*/ 3355 h 4122"/>
              <a:gd name="T46" fmla="*/ 3301 w 5590"/>
              <a:gd name="T47" fmla="*/ 3198 h 4122"/>
              <a:gd name="T48" fmla="*/ 3301 w 5590"/>
              <a:gd name="T49" fmla="*/ 2958 h 4122"/>
              <a:gd name="T50" fmla="*/ 4104 w 5590"/>
              <a:gd name="T51" fmla="*/ 2960 h 4122"/>
              <a:gd name="T52" fmla="*/ 4187 w 5590"/>
              <a:gd name="T53" fmla="*/ 3019 h 4122"/>
              <a:gd name="T54" fmla="*/ 4332 w 5590"/>
              <a:gd name="T55" fmla="*/ 3433 h 4122"/>
              <a:gd name="T56" fmla="*/ 4338 w 5590"/>
              <a:gd name="T57" fmla="*/ 3497 h 4122"/>
              <a:gd name="T58" fmla="*/ 4279 w 5590"/>
              <a:gd name="T59" fmla="*/ 3580 h 4122"/>
              <a:gd name="T60" fmla="*/ 4217 w 5590"/>
              <a:gd name="T61" fmla="*/ 3595 h 4122"/>
              <a:gd name="T62" fmla="*/ 2793 w 5590"/>
              <a:gd name="T63" fmla="*/ 3595 h 4122"/>
              <a:gd name="T64" fmla="*/ 1370 w 5590"/>
              <a:gd name="T65" fmla="*/ 3595 h 4122"/>
              <a:gd name="T66" fmla="*/ 1250 w 5590"/>
              <a:gd name="T67" fmla="*/ 3475 h 4122"/>
              <a:gd name="T68" fmla="*/ 1393 w 5590"/>
              <a:gd name="T69" fmla="*/ 3041 h 4122"/>
              <a:gd name="T70" fmla="*/ 1438 w 5590"/>
              <a:gd name="T71" fmla="*/ 2980 h 4122"/>
              <a:gd name="T72" fmla="*/ 1510 w 5590"/>
              <a:gd name="T73" fmla="*/ 2958 h 4122"/>
              <a:gd name="T74" fmla="*/ 2409 w 5590"/>
              <a:gd name="T75" fmla="*/ 3078 h 4122"/>
              <a:gd name="T76" fmla="*/ 1593 w 5590"/>
              <a:gd name="T77" fmla="*/ 3198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0" h="4122">
                <a:moveTo>
                  <a:pt x="2795" y="1099"/>
                </a:moveTo>
                <a:cubicBezTo>
                  <a:pt x="3098" y="1099"/>
                  <a:pt x="3344" y="852"/>
                  <a:pt x="3344" y="549"/>
                </a:cubicBezTo>
                <a:cubicBezTo>
                  <a:pt x="3344" y="246"/>
                  <a:pt x="3098" y="0"/>
                  <a:pt x="2795" y="0"/>
                </a:cubicBezTo>
                <a:cubicBezTo>
                  <a:pt x="2492" y="0"/>
                  <a:pt x="2246" y="246"/>
                  <a:pt x="2246" y="549"/>
                </a:cubicBezTo>
                <a:cubicBezTo>
                  <a:pt x="2246" y="852"/>
                  <a:pt x="2492" y="1099"/>
                  <a:pt x="2795" y="1099"/>
                </a:cubicBezTo>
                <a:close/>
                <a:moveTo>
                  <a:pt x="2795" y="240"/>
                </a:moveTo>
                <a:cubicBezTo>
                  <a:pt x="2966" y="240"/>
                  <a:pt x="3104" y="379"/>
                  <a:pt x="3104" y="549"/>
                </a:cubicBezTo>
                <a:cubicBezTo>
                  <a:pt x="3104" y="720"/>
                  <a:pt x="2966" y="859"/>
                  <a:pt x="2795" y="859"/>
                </a:cubicBezTo>
                <a:cubicBezTo>
                  <a:pt x="2624" y="859"/>
                  <a:pt x="2486" y="720"/>
                  <a:pt x="2486" y="549"/>
                </a:cubicBezTo>
                <a:cubicBezTo>
                  <a:pt x="2486" y="379"/>
                  <a:pt x="2625" y="240"/>
                  <a:pt x="2795" y="240"/>
                </a:cubicBezTo>
                <a:close/>
                <a:moveTo>
                  <a:pt x="5590" y="4002"/>
                </a:moveTo>
                <a:cubicBezTo>
                  <a:pt x="5590" y="4068"/>
                  <a:pt x="5536" y="4122"/>
                  <a:pt x="5470" y="4122"/>
                </a:cubicBezTo>
                <a:lnTo>
                  <a:pt x="120" y="4122"/>
                </a:lnTo>
                <a:cubicBezTo>
                  <a:pt x="54" y="4122"/>
                  <a:pt x="0" y="4068"/>
                  <a:pt x="0" y="4002"/>
                </a:cubicBezTo>
                <a:cubicBezTo>
                  <a:pt x="0" y="3936"/>
                  <a:pt x="54" y="3882"/>
                  <a:pt x="120" y="3882"/>
                </a:cubicBezTo>
                <a:lnTo>
                  <a:pt x="5470" y="3882"/>
                </a:lnTo>
                <a:cubicBezTo>
                  <a:pt x="5536" y="3882"/>
                  <a:pt x="5590" y="3936"/>
                  <a:pt x="5590" y="4002"/>
                </a:cubicBezTo>
                <a:close/>
                <a:moveTo>
                  <a:pt x="917" y="1194"/>
                </a:moveTo>
                <a:cubicBezTo>
                  <a:pt x="896" y="1131"/>
                  <a:pt x="929" y="1063"/>
                  <a:pt x="992" y="1041"/>
                </a:cubicBezTo>
                <a:cubicBezTo>
                  <a:pt x="1054" y="1020"/>
                  <a:pt x="1123" y="1053"/>
                  <a:pt x="1144" y="1115"/>
                </a:cubicBezTo>
                <a:lnTo>
                  <a:pt x="1246" y="1411"/>
                </a:lnTo>
                <a:lnTo>
                  <a:pt x="4344" y="1411"/>
                </a:lnTo>
                <a:lnTo>
                  <a:pt x="4446" y="1115"/>
                </a:lnTo>
                <a:cubicBezTo>
                  <a:pt x="4468" y="1053"/>
                  <a:pt x="4536" y="1020"/>
                  <a:pt x="4599" y="1041"/>
                </a:cubicBezTo>
                <a:cubicBezTo>
                  <a:pt x="4661" y="1063"/>
                  <a:pt x="4694" y="1131"/>
                  <a:pt x="4673" y="1194"/>
                </a:cubicBezTo>
                <a:lnTo>
                  <a:pt x="4544" y="1568"/>
                </a:lnTo>
                <a:cubicBezTo>
                  <a:pt x="4542" y="1574"/>
                  <a:pt x="4539" y="1580"/>
                  <a:pt x="4536" y="1586"/>
                </a:cubicBezTo>
                <a:cubicBezTo>
                  <a:pt x="4525" y="1608"/>
                  <a:pt x="4508" y="1625"/>
                  <a:pt x="4487" y="1637"/>
                </a:cubicBezTo>
                <a:cubicBezTo>
                  <a:pt x="4480" y="1640"/>
                  <a:pt x="4473" y="1644"/>
                  <a:pt x="4465" y="1646"/>
                </a:cubicBezTo>
                <a:cubicBezTo>
                  <a:pt x="4454" y="1650"/>
                  <a:pt x="4442" y="1651"/>
                  <a:pt x="4429" y="1651"/>
                </a:cubicBezTo>
                <a:cubicBezTo>
                  <a:pt x="4428" y="1651"/>
                  <a:pt x="4427" y="1651"/>
                  <a:pt x="4426" y="1651"/>
                </a:cubicBezTo>
                <a:lnTo>
                  <a:pt x="1165" y="1651"/>
                </a:lnTo>
                <a:cubicBezTo>
                  <a:pt x="1150" y="1652"/>
                  <a:pt x="1136" y="1650"/>
                  <a:pt x="1123" y="1645"/>
                </a:cubicBezTo>
                <a:cubicBezTo>
                  <a:pt x="1117" y="1643"/>
                  <a:pt x="1112" y="1641"/>
                  <a:pt x="1106" y="1638"/>
                </a:cubicBezTo>
                <a:cubicBezTo>
                  <a:pt x="1106" y="1638"/>
                  <a:pt x="1106" y="1638"/>
                  <a:pt x="1106" y="1638"/>
                </a:cubicBezTo>
                <a:cubicBezTo>
                  <a:pt x="1084" y="1627"/>
                  <a:pt x="1065" y="1609"/>
                  <a:pt x="1054" y="1585"/>
                </a:cubicBezTo>
                <a:cubicBezTo>
                  <a:pt x="1051" y="1580"/>
                  <a:pt x="1048" y="1574"/>
                  <a:pt x="1047" y="1568"/>
                </a:cubicBezTo>
                <a:lnTo>
                  <a:pt x="917" y="1194"/>
                </a:lnTo>
                <a:close/>
                <a:moveTo>
                  <a:pt x="1593" y="3198"/>
                </a:moveTo>
                <a:lnTo>
                  <a:pt x="1539" y="3355"/>
                </a:lnTo>
                <a:lnTo>
                  <a:pt x="2675" y="3355"/>
                </a:lnTo>
                <a:lnTo>
                  <a:pt x="2675" y="1947"/>
                </a:lnTo>
                <a:cubicBezTo>
                  <a:pt x="2675" y="1881"/>
                  <a:pt x="2729" y="1827"/>
                  <a:pt x="2795" y="1827"/>
                </a:cubicBezTo>
                <a:cubicBezTo>
                  <a:pt x="2861" y="1827"/>
                  <a:pt x="2915" y="1881"/>
                  <a:pt x="2915" y="1947"/>
                </a:cubicBezTo>
                <a:lnTo>
                  <a:pt x="2915" y="3355"/>
                </a:lnTo>
                <a:lnTo>
                  <a:pt x="4051" y="3355"/>
                </a:lnTo>
                <a:lnTo>
                  <a:pt x="3997" y="3198"/>
                </a:lnTo>
                <a:lnTo>
                  <a:pt x="3301" y="3198"/>
                </a:lnTo>
                <a:cubicBezTo>
                  <a:pt x="3235" y="3198"/>
                  <a:pt x="3181" y="3144"/>
                  <a:pt x="3181" y="3078"/>
                </a:cubicBezTo>
                <a:cubicBezTo>
                  <a:pt x="3181" y="3011"/>
                  <a:pt x="3235" y="2958"/>
                  <a:pt x="3301" y="2958"/>
                </a:cubicBezTo>
                <a:lnTo>
                  <a:pt x="4080" y="2958"/>
                </a:lnTo>
                <a:cubicBezTo>
                  <a:pt x="4088" y="2957"/>
                  <a:pt x="4096" y="2958"/>
                  <a:pt x="4104" y="2960"/>
                </a:cubicBezTo>
                <a:cubicBezTo>
                  <a:pt x="4122" y="2963"/>
                  <a:pt x="4138" y="2970"/>
                  <a:pt x="4151" y="2979"/>
                </a:cubicBezTo>
                <a:cubicBezTo>
                  <a:pt x="4166" y="2989"/>
                  <a:pt x="4178" y="3003"/>
                  <a:pt x="4187" y="3019"/>
                </a:cubicBezTo>
                <a:cubicBezTo>
                  <a:pt x="4191" y="3026"/>
                  <a:pt x="4194" y="3033"/>
                  <a:pt x="4197" y="3041"/>
                </a:cubicBezTo>
                <a:lnTo>
                  <a:pt x="4332" y="3433"/>
                </a:lnTo>
                <a:cubicBezTo>
                  <a:pt x="4335" y="3440"/>
                  <a:pt x="4337" y="3448"/>
                  <a:pt x="4338" y="3455"/>
                </a:cubicBezTo>
                <a:cubicBezTo>
                  <a:pt x="4340" y="3469"/>
                  <a:pt x="4340" y="3483"/>
                  <a:pt x="4338" y="3497"/>
                </a:cubicBezTo>
                <a:cubicBezTo>
                  <a:pt x="4335" y="3514"/>
                  <a:pt x="4327" y="3531"/>
                  <a:pt x="4317" y="3545"/>
                </a:cubicBezTo>
                <a:cubicBezTo>
                  <a:pt x="4307" y="3559"/>
                  <a:pt x="4294" y="3571"/>
                  <a:pt x="4279" y="3580"/>
                </a:cubicBezTo>
                <a:cubicBezTo>
                  <a:pt x="4267" y="3586"/>
                  <a:pt x="4253" y="3591"/>
                  <a:pt x="4239" y="3594"/>
                </a:cubicBezTo>
                <a:cubicBezTo>
                  <a:pt x="4232" y="3595"/>
                  <a:pt x="4224" y="3595"/>
                  <a:pt x="4217" y="3595"/>
                </a:cubicBezTo>
                <a:lnTo>
                  <a:pt x="2798" y="3595"/>
                </a:lnTo>
                <a:cubicBezTo>
                  <a:pt x="2796" y="3595"/>
                  <a:pt x="2794" y="3595"/>
                  <a:pt x="2793" y="3595"/>
                </a:cubicBezTo>
                <a:lnTo>
                  <a:pt x="1373" y="3595"/>
                </a:lnTo>
                <a:cubicBezTo>
                  <a:pt x="1372" y="3595"/>
                  <a:pt x="1371" y="3595"/>
                  <a:pt x="1370" y="3595"/>
                </a:cubicBezTo>
                <a:cubicBezTo>
                  <a:pt x="1365" y="3595"/>
                  <a:pt x="1359" y="3595"/>
                  <a:pt x="1354" y="3594"/>
                </a:cubicBezTo>
                <a:cubicBezTo>
                  <a:pt x="1295" y="3586"/>
                  <a:pt x="1250" y="3536"/>
                  <a:pt x="1250" y="3475"/>
                </a:cubicBezTo>
                <a:cubicBezTo>
                  <a:pt x="1250" y="3460"/>
                  <a:pt x="1253" y="3445"/>
                  <a:pt x="1258" y="3432"/>
                </a:cubicBezTo>
                <a:lnTo>
                  <a:pt x="1393" y="3041"/>
                </a:lnTo>
                <a:cubicBezTo>
                  <a:pt x="1396" y="3033"/>
                  <a:pt x="1399" y="3026"/>
                  <a:pt x="1403" y="3019"/>
                </a:cubicBezTo>
                <a:cubicBezTo>
                  <a:pt x="1412" y="3003"/>
                  <a:pt x="1424" y="2990"/>
                  <a:pt x="1438" y="2980"/>
                </a:cubicBezTo>
                <a:cubicBezTo>
                  <a:pt x="1452" y="2970"/>
                  <a:pt x="1468" y="2963"/>
                  <a:pt x="1486" y="2960"/>
                </a:cubicBezTo>
                <a:cubicBezTo>
                  <a:pt x="1494" y="2958"/>
                  <a:pt x="1502" y="2957"/>
                  <a:pt x="1510" y="2958"/>
                </a:cubicBezTo>
                <a:lnTo>
                  <a:pt x="2289" y="2958"/>
                </a:lnTo>
                <a:cubicBezTo>
                  <a:pt x="2355" y="2958"/>
                  <a:pt x="2409" y="3011"/>
                  <a:pt x="2409" y="3078"/>
                </a:cubicBezTo>
                <a:cubicBezTo>
                  <a:pt x="2409" y="3144"/>
                  <a:pt x="2355" y="3198"/>
                  <a:pt x="2289" y="3198"/>
                </a:cubicBezTo>
                <a:lnTo>
                  <a:pt x="1593" y="31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9345790-BBE3-4A22-ACA8-04BDFB20AE95}"/>
              </a:ext>
            </a:extLst>
          </p:cNvPr>
          <p:cNvCxnSpPr>
            <a:cxnSpLocks/>
          </p:cNvCxnSpPr>
          <p:nvPr/>
        </p:nvCxnSpPr>
        <p:spPr>
          <a:xfrm>
            <a:off x="767408" y="2223889"/>
            <a:ext cx="367200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ïsľïḋé">
            <a:extLst>
              <a:ext uri="{FF2B5EF4-FFF2-40B4-BE49-F238E27FC236}">
                <a16:creationId xmlns:a16="http://schemas.microsoft.com/office/drawing/2014/main" id="{F5191324-EBC9-4C46-810E-5A2E07DE5D65}"/>
              </a:ext>
            </a:extLst>
          </p:cNvPr>
          <p:cNvSpPr/>
          <p:nvPr/>
        </p:nvSpPr>
        <p:spPr bwMode="auto">
          <a:xfrm>
            <a:off x="1257090" y="2722363"/>
            <a:ext cx="331284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35" name="îṩľíde">
            <a:extLst>
              <a:ext uri="{FF2B5EF4-FFF2-40B4-BE49-F238E27FC236}">
                <a16:creationId xmlns:a16="http://schemas.microsoft.com/office/drawing/2014/main" id="{FF9748AA-897E-42B1-AE71-A0F39948BC89}"/>
              </a:ext>
            </a:extLst>
          </p:cNvPr>
          <p:cNvSpPr txBox="1"/>
          <p:nvPr/>
        </p:nvSpPr>
        <p:spPr bwMode="auto">
          <a:xfrm>
            <a:off x="1257090" y="2309482"/>
            <a:ext cx="331284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33" name="íšľíḍè">
            <a:extLst>
              <a:ext uri="{FF2B5EF4-FFF2-40B4-BE49-F238E27FC236}">
                <a16:creationId xmlns:a16="http://schemas.microsoft.com/office/drawing/2014/main" id="{7939CE0A-DC45-47B6-95B5-76CC96BF74D9}"/>
              </a:ext>
            </a:extLst>
          </p:cNvPr>
          <p:cNvSpPr/>
          <p:nvPr/>
        </p:nvSpPr>
        <p:spPr bwMode="auto">
          <a:xfrm>
            <a:off x="767408" y="2475454"/>
            <a:ext cx="461080" cy="314632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3751D2B5-0A89-4124-AB84-1707C3EE64B1}"/>
              </a:ext>
            </a:extLst>
          </p:cNvPr>
          <p:cNvCxnSpPr/>
          <p:nvPr/>
        </p:nvCxnSpPr>
        <p:spPr>
          <a:xfrm>
            <a:off x="1919536" y="4649093"/>
            <a:ext cx="3600000" cy="0"/>
          </a:xfrm>
          <a:prstGeom prst="line">
            <a:avLst/>
          </a:prstGeom>
          <a:ln w="34925" cap="rnd">
            <a:solidFill>
              <a:schemeClr val="bg2">
                <a:lumMod val="8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B6DD4D5F-79A6-40C0-BC02-DED0D4375C2E}"/>
              </a:ext>
            </a:extLst>
          </p:cNvPr>
          <p:cNvCxnSpPr>
            <a:cxnSpLocks/>
          </p:cNvCxnSpPr>
          <p:nvPr/>
        </p:nvCxnSpPr>
        <p:spPr>
          <a:xfrm>
            <a:off x="1919536" y="4649093"/>
            <a:ext cx="2448000" cy="0"/>
          </a:xfrm>
          <a:prstGeom prst="line">
            <a:avLst/>
          </a:prstGeom>
          <a:ln w="38100" cap="rnd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íṧḷiḋè">
            <a:extLst>
              <a:ext uri="{FF2B5EF4-FFF2-40B4-BE49-F238E27FC236}">
                <a16:creationId xmlns:a16="http://schemas.microsoft.com/office/drawing/2014/main" id="{8DA77F6F-8A00-4BF1-979E-288C75493DC6}"/>
              </a:ext>
            </a:extLst>
          </p:cNvPr>
          <p:cNvSpPr/>
          <p:nvPr/>
        </p:nvSpPr>
        <p:spPr>
          <a:xfrm>
            <a:off x="669925" y="4464427"/>
            <a:ext cx="1190012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</a:rPr>
              <a:t>Key words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31" name="î$ļiďê">
            <a:extLst>
              <a:ext uri="{FF2B5EF4-FFF2-40B4-BE49-F238E27FC236}">
                <a16:creationId xmlns:a16="http://schemas.microsoft.com/office/drawing/2014/main" id="{1CF5C4F6-3864-4FB7-9633-093EEAC27E8B}"/>
              </a:ext>
            </a:extLst>
          </p:cNvPr>
          <p:cNvSpPr/>
          <p:nvPr/>
        </p:nvSpPr>
        <p:spPr>
          <a:xfrm>
            <a:off x="5578059" y="4440943"/>
            <a:ext cx="1190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68%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FFE75A39-7976-4623-A39B-B64A68E6AA6E}"/>
              </a:ext>
            </a:extLst>
          </p:cNvPr>
          <p:cNvCxnSpPr/>
          <p:nvPr/>
        </p:nvCxnSpPr>
        <p:spPr>
          <a:xfrm>
            <a:off x="1919536" y="5246640"/>
            <a:ext cx="3600000" cy="0"/>
          </a:xfrm>
          <a:prstGeom prst="line">
            <a:avLst/>
          </a:prstGeom>
          <a:ln w="34925" cap="rnd">
            <a:solidFill>
              <a:schemeClr val="bg2">
                <a:lumMod val="8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7D0A0179-064A-43D4-8B42-32952099095B}"/>
              </a:ext>
            </a:extLst>
          </p:cNvPr>
          <p:cNvCxnSpPr>
            <a:cxnSpLocks/>
          </p:cNvCxnSpPr>
          <p:nvPr/>
        </p:nvCxnSpPr>
        <p:spPr>
          <a:xfrm>
            <a:off x="1919536" y="5246640"/>
            <a:ext cx="2952000" cy="0"/>
          </a:xfrm>
          <a:prstGeom prst="line">
            <a:avLst/>
          </a:prstGeom>
          <a:ln w="38100" cap="rnd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ïṣḻïḑé">
            <a:extLst>
              <a:ext uri="{FF2B5EF4-FFF2-40B4-BE49-F238E27FC236}">
                <a16:creationId xmlns:a16="http://schemas.microsoft.com/office/drawing/2014/main" id="{9CA462C4-A94C-4EE0-9922-E32EE6123443}"/>
              </a:ext>
            </a:extLst>
          </p:cNvPr>
          <p:cNvSpPr/>
          <p:nvPr/>
        </p:nvSpPr>
        <p:spPr>
          <a:xfrm>
            <a:off x="669925" y="5061974"/>
            <a:ext cx="1190012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altLang="zh-CN" sz="1600" b="1" dirty="0">
                <a:solidFill>
                  <a:schemeClr val="accent3"/>
                </a:solidFill>
              </a:rPr>
              <a:t>Key words</a:t>
            </a:r>
            <a:endParaRPr lang="zh-CN" altLang="en-US" sz="1600" b="1" dirty="0">
              <a:solidFill>
                <a:schemeClr val="accent3"/>
              </a:solidFill>
            </a:endParaRPr>
          </a:p>
        </p:txBody>
      </p:sp>
      <p:sp>
        <p:nvSpPr>
          <p:cNvPr id="27" name="iṣ1íḋe">
            <a:extLst>
              <a:ext uri="{FF2B5EF4-FFF2-40B4-BE49-F238E27FC236}">
                <a16:creationId xmlns:a16="http://schemas.microsoft.com/office/drawing/2014/main" id="{4585C2BB-1FD3-43DF-94F3-AE571101DA7F}"/>
              </a:ext>
            </a:extLst>
          </p:cNvPr>
          <p:cNvSpPr/>
          <p:nvPr/>
        </p:nvSpPr>
        <p:spPr>
          <a:xfrm>
            <a:off x="5578059" y="5038490"/>
            <a:ext cx="1190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3"/>
                </a:solidFill>
                <a:latin typeface="Impact" panose="020B0806030902050204" pitchFamily="34" charset="0"/>
              </a:rPr>
              <a:t>82%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C31E6BE-A35A-4E99-B74F-59DE10CF4F83}"/>
              </a:ext>
            </a:extLst>
          </p:cNvPr>
          <p:cNvCxnSpPr>
            <a:cxnSpLocks/>
          </p:cNvCxnSpPr>
          <p:nvPr/>
        </p:nvCxnSpPr>
        <p:spPr>
          <a:xfrm>
            <a:off x="767408" y="3266316"/>
            <a:ext cx="367240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892AA16-C8B7-4858-8C82-02F2450F54F7}"/>
              </a:ext>
            </a:extLst>
          </p:cNvPr>
          <p:cNvCxnSpPr/>
          <p:nvPr/>
        </p:nvCxnSpPr>
        <p:spPr>
          <a:xfrm>
            <a:off x="1916239" y="5821848"/>
            <a:ext cx="3600000" cy="0"/>
          </a:xfrm>
          <a:prstGeom prst="line">
            <a:avLst/>
          </a:prstGeom>
          <a:ln w="34925" cap="rnd">
            <a:solidFill>
              <a:schemeClr val="bg2">
                <a:lumMod val="8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90D3B66E-2AA6-4BA9-84D0-C4709E4ADE47}"/>
              </a:ext>
            </a:extLst>
          </p:cNvPr>
          <p:cNvCxnSpPr>
            <a:cxnSpLocks/>
          </p:cNvCxnSpPr>
          <p:nvPr/>
        </p:nvCxnSpPr>
        <p:spPr>
          <a:xfrm>
            <a:off x="1916239" y="5821848"/>
            <a:ext cx="3243657" cy="0"/>
          </a:xfrm>
          <a:prstGeom prst="line">
            <a:avLst/>
          </a:prstGeom>
          <a:ln w="38100" cap="rnd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íş1ïďè">
            <a:extLst>
              <a:ext uri="{FF2B5EF4-FFF2-40B4-BE49-F238E27FC236}">
                <a16:creationId xmlns:a16="http://schemas.microsoft.com/office/drawing/2014/main" id="{63272CDA-E502-42D6-B71A-2F325B75C9E1}"/>
              </a:ext>
            </a:extLst>
          </p:cNvPr>
          <p:cNvSpPr/>
          <p:nvPr/>
        </p:nvSpPr>
        <p:spPr>
          <a:xfrm>
            <a:off x="666628" y="5637182"/>
            <a:ext cx="1190012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altLang="zh-CN" sz="1600" b="1" dirty="0">
                <a:solidFill>
                  <a:schemeClr val="accent3"/>
                </a:solidFill>
              </a:rPr>
              <a:t>Key words</a:t>
            </a:r>
            <a:endParaRPr lang="zh-CN" altLang="en-US" sz="1600" b="1" dirty="0">
              <a:solidFill>
                <a:schemeClr val="accent3"/>
              </a:solidFill>
            </a:endParaRPr>
          </a:p>
        </p:txBody>
      </p:sp>
      <p:sp>
        <p:nvSpPr>
          <p:cNvPr id="23" name="iṣḻide">
            <a:extLst>
              <a:ext uri="{FF2B5EF4-FFF2-40B4-BE49-F238E27FC236}">
                <a16:creationId xmlns:a16="http://schemas.microsoft.com/office/drawing/2014/main" id="{92695AB0-9E47-4C12-9B70-B2B4FBEC07A8}"/>
              </a:ext>
            </a:extLst>
          </p:cNvPr>
          <p:cNvSpPr/>
          <p:nvPr/>
        </p:nvSpPr>
        <p:spPr>
          <a:xfrm>
            <a:off x="5574762" y="5613698"/>
            <a:ext cx="1190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3"/>
                </a:solidFill>
                <a:latin typeface="Impact" panose="020B0806030902050204" pitchFamily="34" charset="0"/>
              </a:rPr>
              <a:t>91%</a:t>
            </a:r>
          </a:p>
        </p:txBody>
      </p:sp>
      <p:sp>
        <p:nvSpPr>
          <p:cNvPr id="18" name="íṣḻiḋê">
            <a:extLst>
              <a:ext uri="{FF2B5EF4-FFF2-40B4-BE49-F238E27FC236}">
                <a16:creationId xmlns:a16="http://schemas.microsoft.com/office/drawing/2014/main" id="{6B24A5B7-9919-4722-9851-80E51F2B9CC1}"/>
              </a:ext>
            </a:extLst>
          </p:cNvPr>
          <p:cNvSpPr/>
          <p:nvPr/>
        </p:nvSpPr>
        <p:spPr bwMode="auto">
          <a:xfrm>
            <a:off x="1257090" y="3764790"/>
            <a:ext cx="331284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9" name="iṣļíḍé">
            <a:extLst>
              <a:ext uri="{FF2B5EF4-FFF2-40B4-BE49-F238E27FC236}">
                <a16:creationId xmlns:a16="http://schemas.microsoft.com/office/drawing/2014/main" id="{DD52E4DA-35CF-447B-A10F-446BD5BFD9A2}"/>
              </a:ext>
            </a:extLst>
          </p:cNvPr>
          <p:cNvSpPr txBox="1"/>
          <p:nvPr/>
        </p:nvSpPr>
        <p:spPr bwMode="auto">
          <a:xfrm>
            <a:off x="1257090" y="3351909"/>
            <a:ext cx="331284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17" name="iṣlïḍê" title="ry6MHxwOH8WsTKLSa514qPVJnvhhWFnRDjZGIbRZNsFBp">
            <a:extLst>
              <a:ext uri="{FF2B5EF4-FFF2-40B4-BE49-F238E27FC236}">
                <a16:creationId xmlns:a16="http://schemas.microsoft.com/office/drawing/2014/main" id="{B9543D8F-7927-4375-90B5-56917AA31C25}"/>
              </a:ext>
            </a:extLst>
          </p:cNvPr>
          <p:cNvSpPr/>
          <p:nvPr/>
        </p:nvSpPr>
        <p:spPr bwMode="auto">
          <a:xfrm>
            <a:off x="767408" y="3499930"/>
            <a:ext cx="460856" cy="323845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išļîḓè">
            <a:extLst>
              <a:ext uri="{FF2B5EF4-FFF2-40B4-BE49-F238E27FC236}">
                <a16:creationId xmlns:a16="http://schemas.microsoft.com/office/drawing/2014/main" id="{E7EC6BB0-1565-409E-9BB4-2BB3613D83BF}"/>
              </a:ext>
            </a:extLst>
          </p:cNvPr>
          <p:cNvSpPr txBox="1"/>
          <p:nvPr/>
        </p:nvSpPr>
        <p:spPr>
          <a:xfrm>
            <a:off x="7750446" y="4562686"/>
            <a:ext cx="3769226" cy="157458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200" dirty="0"/>
              <a:t>Adjust the spacing to adapt to Chinese typesetting, use the reference line in PPT. </a:t>
            </a:r>
            <a:endParaRPr lang="en-US" altLang="zh-CN" sz="1400" b="1" dirty="0"/>
          </a:p>
        </p:txBody>
      </p:sp>
    </p:spTree>
    <p:extLst>
      <p:ext uri="{BB962C8B-B14F-4D97-AF65-F5344CB8AC3E}">
        <p14:creationId xmlns:p14="http://schemas.microsoft.com/office/powerpoint/2010/main" val="3384276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šļíďè">
            <a:extLst>
              <a:ext uri="{FF2B5EF4-FFF2-40B4-BE49-F238E27FC236}">
                <a16:creationId xmlns:a16="http://schemas.microsoft.com/office/drawing/2014/main" id="{79051162-DE8B-4A16-AE50-FA10AA64D936}"/>
              </a:ext>
            </a:extLst>
          </p:cNvPr>
          <p:cNvSpPr/>
          <p:nvPr/>
        </p:nvSpPr>
        <p:spPr bwMode="auto">
          <a:xfrm>
            <a:off x="3482365" y="0"/>
            <a:ext cx="5371286" cy="2294112"/>
          </a:xfrm>
          <a:custGeom>
            <a:avLst/>
            <a:gdLst>
              <a:gd name="connsiteX0" fmla="*/ 0 w 5371286"/>
              <a:gd name="connsiteY0" fmla="*/ 0 h 2294112"/>
              <a:gd name="connsiteX1" fmla="*/ 709594 w 5371286"/>
              <a:gd name="connsiteY1" fmla="*/ 0 h 2294112"/>
              <a:gd name="connsiteX2" fmla="*/ 754060 w 5371286"/>
              <a:gd name="connsiteY2" fmla="*/ 172933 h 2294112"/>
              <a:gd name="connsiteX3" fmla="*/ 2685643 w 5371286"/>
              <a:gd name="connsiteY3" fmla="*/ 1594012 h 2294112"/>
              <a:gd name="connsiteX4" fmla="*/ 4617227 w 5371286"/>
              <a:gd name="connsiteY4" fmla="*/ 172933 h 2294112"/>
              <a:gd name="connsiteX5" fmla="*/ 4661693 w 5371286"/>
              <a:gd name="connsiteY5" fmla="*/ 0 h 2294112"/>
              <a:gd name="connsiteX6" fmla="*/ 5371286 w 5371286"/>
              <a:gd name="connsiteY6" fmla="*/ 0 h 2294112"/>
              <a:gd name="connsiteX7" fmla="*/ 5352941 w 5371286"/>
              <a:gd name="connsiteY7" fmla="*/ 120201 h 2294112"/>
              <a:gd name="connsiteX8" fmla="*/ 2685643 w 5371286"/>
              <a:gd name="connsiteY8" fmla="*/ 2294112 h 2294112"/>
              <a:gd name="connsiteX9" fmla="*/ 18345 w 5371286"/>
              <a:gd name="connsiteY9" fmla="*/ 120201 h 229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1286" h="2294112">
                <a:moveTo>
                  <a:pt x="0" y="0"/>
                </a:moveTo>
                <a:lnTo>
                  <a:pt x="709594" y="0"/>
                </a:lnTo>
                <a:lnTo>
                  <a:pt x="754060" y="172933"/>
                </a:lnTo>
                <a:cubicBezTo>
                  <a:pt x="1010133" y="996234"/>
                  <a:pt x="1778079" y="1594012"/>
                  <a:pt x="2685643" y="1594012"/>
                </a:cubicBezTo>
                <a:cubicBezTo>
                  <a:pt x="3593208" y="1594012"/>
                  <a:pt x="4361154" y="996234"/>
                  <a:pt x="4617227" y="172933"/>
                </a:cubicBezTo>
                <a:lnTo>
                  <a:pt x="4661693" y="0"/>
                </a:lnTo>
                <a:lnTo>
                  <a:pt x="5371286" y="0"/>
                </a:lnTo>
                <a:lnTo>
                  <a:pt x="5352941" y="120201"/>
                </a:lnTo>
                <a:cubicBezTo>
                  <a:pt x="5099068" y="1360850"/>
                  <a:pt x="4001343" y="2294112"/>
                  <a:pt x="2685643" y="2294112"/>
                </a:cubicBezTo>
                <a:cubicBezTo>
                  <a:pt x="1369943" y="2294112"/>
                  <a:pt x="272218" y="1360850"/>
                  <a:pt x="18345" y="120201"/>
                </a:cubicBezTo>
                <a:close/>
              </a:path>
            </a:pathLst>
          </a:custGeom>
          <a:blipFill>
            <a:blip r:embed="rId3"/>
            <a:srcRect/>
            <a:stretch>
              <a:fillRect l="153" t="-25875" r="-153" b="-25591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2" name="íš1ïḍê">
            <a:extLst>
              <a:ext uri="{FF2B5EF4-FFF2-40B4-BE49-F238E27FC236}">
                <a16:creationId xmlns:a16="http://schemas.microsoft.com/office/drawing/2014/main" id="{449FE280-0BFD-41D2-835F-2DDABDFA2D7A}"/>
              </a:ext>
            </a:extLst>
          </p:cNvPr>
          <p:cNvSpPr/>
          <p:nvPr/>
        </p:nvSpPr>
        <p:spPr>
          <a:xfrm>
            <a:off x="5591944" y="1320714"/>
            <a:ext cx="1152128" cy="115212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ï$líḍe">
            <a:extLst>
              <a:ext uri="{FF2B5EF4-FFF2-40B4-BE49-F238E27FC236}">
                <a16:creationId xmlns:a16="http://schemas.microsoft.com/office/drawing/2014/main" id="{4327E90E-5CBF-4B43-B0DF-E93D834B547D}"/>
              </a:ext>
            </a:extLst>
          </p:cNvPr>
          <p:cNvSpPr/>
          <p:nvPr/>
        </p:nvSpPr>
        <p:spPr>
          <a:xfrm>
            <a:off x="5928410" y="1668271"/>
            <a:ext cx="479201" cy="457010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0" name="i$ļiḓé">
            <a:extLst>
              <a:ext uri="{FF2B5EF4-FFF2-40B4-BE49-F238E27FC236}">
                <a16:creationId xmlns:a16="http://schemas.microsoft.com/office/drawing/2014/main" id="{E6959D56-5CA6-42C5-9B13-DB5276BB9C46}"/>
              </a:ext>
            </a:extLst>
          </p:cNvPr>
          <p:cNvSpPr/>
          <p:nvPr/>
        </p:nvSpPr>
        <p:spPr bwMode="auto">
          <a:xfrm>
            <a:off x="4322288" y="2897227"/>
            <a:ext cx="369144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050" dirty="0">
                <a:solidFill>
                  <a:srgbClr val="000000"/>
                </a:solidFill>
              </a:rPr>
              <a:t>When you copy &amp; paste, choose "keep text only" option.</a:t>
            </a:r>
          </a:p>
          <a:p>
            <a:pPr algn="ctr">
              <a:lnSpc>
                <a:spcPct val="120000"/>
              </a:lnSpc>
            </a:pPr>
            <a:r>
              <a:rPr lang="en-US" altLang="zh-CN" sz="1050" dirty="0">
                <a:solidFill>
                  <a:srgbClr val="000000"/>
                </a:solidFill>
              </a:rPr>
              <a:t>Supporting text here.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sp>
        <p:nvSpPr>
          <p:cNvPr id="21" name="iṡlïḍe">
            <a:extLst>
              <a:ext uri="{FF2B5EF4-FFF2-40B4-BE49-F238E27FC236}">
                <a16:creationId xmlns:a16="http://schemas.microsoft.com/office/drawing/2014/main" id="{72FF7887-AE19-4040-835D-5434488FCAD1}"/>
              </a:ext>
            </a:extLst>
          </p:cNvPr>
          <p:cNvSpPr txBox="1"/>
          <p:nvPr/>
        </p:nvSpPr>
        <p:spPr bwMode="auto">
          <a:xfrm>
            <a:off x="4322288" y="2530751"/>
            <a:ext cx="3691440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/>
              <a:t>Key words</a:t>
            </a:r>
          </a:p>
        </p:txBody>
      </p:sp>
      <p:sp>
        <p:nvSpPr>
          <p:cNvPr id="18" name="ïsļïḍê">
            <a:extLst>
              <a:ext uri="{FF2B5EF4-FFF2-40B4-BE49-F238E27FC236}">
                <a16:creationId xmlns:a16="http://schemas.microsoft.com/office/drawing/2014/main" id="{765F6E0A-A4E5-41C2-A942-8189402B4011}"/>
              </a:ext>
            </a:extLst>
          </p:cNvPr>
          <p:cNvSpPr txBox="1"/>
          <p:nvPr/>
        </p:nvSpPr>
        <p:spPr>
          <a:xfrm>
            <a:off x="4574265" y="4353525"/>
            <a:ext cx="3096344" cy="175438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9" name="išliḓê">
            <a:extLst>
              <a:ext uri="{FF2B5EF4-FFF2-40B4-BE49-F238E27FC236}">
                <a16:creationId xmlns:a16="http://schemas.microsoft.com/office/drawing/2014/main" id="{818836C4-293C-407B-9CCE-23657CA32AEF}"/>
              </a:ext>
            </a:extLst>
          </p:cNvPr>
          <p:cNvSpPr txBox="1"/>
          <p:nvPr/>
        </p:nvSpPr>
        <p:spPr>
          <a:xfrm>
            <a:off x="4574265" y="3957918"/>
            <a:ext cx="3096344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altLang="zh-CN" sz="1600" dirty="0"/>
              <a:t>Text here</a:t>
            </a:r>
            <a:endParaRPr lang="zh-CN" altLang="en-US" sz="1600" dirty="0"/>
          </a:p>
        </p:txBody>
      </p:sp>
      <p:sp>
        <p:nvSpPr>
          <p:cNvPr id="16" name="ïṣḻiḋè">
            <a:extLst>
              <a:ext uri="{FF2B5EF4-FFF2-40B4-BE49-F238E27FC236}">
                <a16:creationId xmlns:a16="http://schemas.microsoft.com/office/drawing/2014/main" id="{F9D2EC6C-F877-4205-8A75-1A500A031F89}"/>
              </a:ext>
            </a:extLst>
          </p:cNvPr>
          <p:cNvSpPr txBox="1"/>
          <p:nvPr/>
        </p:nvSpPr>
        <p:spPr>
          <a:xfrm>
            <a:off x="8387568" y="4389963"/>
            <a:ext cx="3096344" cy="175438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7" name="ïṩļíḓe">
            <a:extLst>
              <a:ext uri="{FF2B5EF4-FFF2-40B4-BE49-F238E27FC236}">
                <a16:creationId xmlns:a16="http://schemas.microsoft.com/office/drawing/2014/main" id="{D0749D45-7A25-4948-B7C5-C4531F271347}"/>
              </a:ext>
            </a:extLst>
          </p:cNvPr>
          <p:cNvSpPr txBox="1"/>
          <p:nvPr/>
        </p:nvSpPr>
        <p:spPr>
          <a:xfrm>
            <a:off x="8387568" y="3994356"/>
            <a:ext cx="3096344" cy="307777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400" b="1" dirty="0">
                <a:solidFill>
                  <a:schemeClr val="accent2"/>
                </a:solidFill>
              </a:rPr>
              <a:t>Text here</a:t>
            </a:r>
            <a:endParaRPr lang="zh-CN" alt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75A77A3-3557-4311-BB68-B22077082E58}"/>
              </a:ext>
            </a:extLst>
          </p:cNvPr>
          <p:cNvCxnSpPr>
            <a:cxnSpLocks/>
          </p:cNvCxnSpPr>
          <p:nvPr/>
        </p:nvCxnSpPr>
        <p:spPr>
          <a:xfrm>
            <a:off x="4149116" y="3994356"/>
            <a:ext cx="0" cy="2113549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EF1C814-A722-409E-BF2D-F800C9D4BB2A}"/>
              </a:ext>
            </a:extLst>
          </p:cNvPr>
          <p:cNvCxnSpPr>
            <a:cxnSpLocks/>
          </p:cNvCxnSpPr>
          <p:nvPr/>
        </p:nvCxnSpPr>
        <p:spPr>
          <a:xfrm>
            <a:off x="7960207" y="3994356"/>
            <a:ext cx="0" cy="2149269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ṧ1ïdé">
            <a:extLst>
              <a:ext uri="{FF2B5EF4-FFF2-40B4-BE49-F238E27FC236}">
                <a16:creationId xmlns:a16="http://schemas.microsoft.com/office/drawing/2014/main" id="{0FECF096-CF9A-4B90-8BF5-2EA03F4C9A32}"/>
              </a:ext>
            </a:extLst>
          </p:cNvPr>
          <p:cNvSpPr txBox="1"/>
          <p:nvPr/>
        </p:nvSpPr>
        <p:spPr>
          <a:xfrm>
            <a:off x="707215" y="4389963"/>
            <a:ext cx="3096344" cy="175438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5" name="íṥľïdè">
            <a:extLst>
              <a:ext uri="{FF2B5EF4-FFF2-40B4-BE49-F238E27FC236}">
                <a16:creationId xmlns:a16="http://schemas.microsoft.com/office/drawing/2014/main" id="{F10F7EBF-546B-44CA-AA78-92D10D0266CB}"/>
              </a:ext>
            </a:extLst>
          </p:cNvPr>
          <p:cNvSpPr txBox="1"/>
          <p:nvPr/>
        </p:nvSpPr>
        <p:spPr>
          <a:xfrm>
            <a:off x="707215" y="3994356"/>
            <a:ext cx="3096344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altLang="zh-CN" sz="1600" dirty="0">
                <a:solidFill>
                  <a:schemeClr val="accent2"/>
                </a:solidFill>
              </a:rPr>
              <a:t>Text here</a:t>
            </a:r>
            <a:endParaRPr lang="zh-CN" alt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159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dbf97d60-5ee2-44d9-9706-015a47dc31aa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7EC350"/>
      </a:accent1>
      <a:accent2>
        <a:srgbClr val="58BF60"/>
      </a:accent2>
      <a:accent3>
        <a:srgbClr val="44AC82"/>
      </a:accent3>
      <a:accent4>
        <a:srgbClr val="329889"/>
      </a:accent4>
      <a:accent5>
        <a:srgbClr val="2C9255"/>
      </a:accent5>
      <a:accent6>
        <a:srgbClr val="176571"/>
      </a:accent6>
      <a:hlink>
        <a:srgbClr val="3DB2CB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7EC350"/>
    </a:accent1>
    <a:accent2>
      <a:srgbClr val="58BF60"/>
    </a:accent2>
    <a:accent3>
      <a:srgbClr val="44AC82"/>
    </a:accent3>
    <a:accent4>
      <a:srgbClr val="329889"/>
    </a:accent4>
    <a:accent5>
      <a:srgbClr val="2C9255"/>
    </a:accent5>
    <a:accent6>
      <a:srgbClr val="176571"/>
    </a:accent6>
    <a:hlink>
      <a:srgbClr val="3DB2C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7EC350"/>
    </a:accent1>
    <a:accent2>
      <a:srgbClr val="58BF60"/>
    </a:accent2>
    <a:accent3>
      <a:srgbClr val="44AC82"/>
    </a:accent3>
    <a:accent4>
      <a:srgbClr val="329889"/>
    </a:accent4>
    <a:accent5>
      <a:srgbClr val="2C9255"/>
    </a:accent5>
    <a:accent6>
      <a:srgbClr val="176571"/>
    </a:accent6>
    <a:hlink>
      <a:srgbClr val="3DB2C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149</TotalTime>
  <Words>1827</Words>
  <Application>Microsoft Office PowerPoint</Application>
  <PresentationFormat>宽屏</PresentationFormat>
  <Paragraphs>309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PowerPoint 演示文稿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Thanks. And Your Slogan Here.</vt:lpstr>
    </vt:vector>
  </TitlesOfParts>
  <Manager>GUET-MBA</Manager>
  <Company>桂林电子科技大学MBA教育中心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20</cp:revision>
  <cp:lastPrinted>2018-03-08T16:00:00Z</cp:lastPrinted>
  <dcterms:created xsi:type="dcterms:W3CDTF">2018-03-08T16:00:00Z</dcterms:created>
  <dcterms:modified xsi:type="dcterms:W3CDTF">2023-09-02T07:15:41Z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