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8" r:id="rId4"/>
    <p:sldId id="277" r:id="rId5"/>
    <p:sldId id="273" r:id="rId6"/>
    <p:sldId id="272" r:id="rId7"/>
    <p:sldId id="271" r:id="rId8"/>
    <p:sldId id="276" r:id="rId9"/>
    <p:sldId id="283" r:id="rId10"/>
    <p:sldId id="278" r:id="rId11"/>
    <p:sldId id="294" r:id="rId12"/>
    <p:sldId id="290" r:id="rId13"/>
    <p:sldId id="284" r:id="rId14"/>
    <p:sldId id="292" r:id="rId15"/>
    <p:sldId id="286" r:id="rId16"/>
    <p:sldId id="288" r:id="rId17"/>
    <p:sldId id="291" r:id="rId18"/>
    <p:sldId id="285" r:id="rId19"/>
    <p:sldId id="281" r:id="rId20"/>
    <p:sldId id="293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5FF"/>
    <a:srgbClr val="6D76FF"/>
    <a:srgbClr val="F5FBFC"/>
    <a:srgbClr val="A20000"/>
    <a:srgbClr val="A40000"/>
    <a:srgbClr val="9E0000"/>
    <a:srgbClr val="C7450B"/>
    <a:srgbClr val="E24E0C"/>
    <a:srgbClr val="DC614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1020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d7cf973e-9b01-48eb-af13-ee2c112ee188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53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40a82b92-7a88-44a2-ba5f-40a9b2c37b99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252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9043823e-2b5b-4834-8ae9-cf5c30866c69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961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2f0e776b-27bd-4350-9cec-65851066eac6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591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e2c39ad6-fd71-4e43-a0b0-135986fee514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582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9d1aef01-ce15-4910-af78-8f7027cef44b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8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05f0ba86-319d-4ca2-94f2-b56a317ab449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17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31254237-59d0-471b-b9a0-34243b5ff49f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61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6eb11172-895c-4763-b657-ac2a7105968a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77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858c1806-67b2-4025-8564-14d0cab9c51b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200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b673a8ae-8c98-484b-bd07-438d9233bcb0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3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115909da-b244-4d2a-a85a-9bb5827be966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3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0af4a03d-82b1-4ce0-b8c6-4e5949fe92d7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033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b80fc08a-d9cc-4ca9-9838-72be3a3e5af6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36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277bd09f-9832-4935-a77d-646e4fd1cc39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0350f95a-c6ee-48b6-b81f-485a2356304e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b0a43076-b503-4cf8-95a7-ba4bb451de1f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29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a0aad7e4-722f-478c-9728-9fdb063e96de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05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faaad8d2-c5d5-4130-a1b9-c625d5cccf14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06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88152c07-b228-4493-be7f-1f569021aad4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6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7629f652-e8df-4f4f-9371-1a54d0fb3857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3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Rectangle 1642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solidFill>
            <a:srgbClr val="8B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4" name="Rectangle 1646"/>
          <p:cNvSpPr>
            <a:spLocks noChangeArrowheads="1"/>
          </p:cNvSpPr>
          <p:nvPr userDrawn="1"/>
        </p:nvSpPr>
        <p:spPr bwMode="auto">
          <a:xfrm>
            <a:off x="320676" y="0"/>
            <a:ext cx="11552238" cy="6858000"/>
          </a:xfrm>
          <a:prstGeom prst="rect">
            <a:avLst/>
          </a:prstGeom>
          <a:solidFill>
            <a:srgbClr val="778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1" name="Rectangle 1650"/>
          <p:cNvSpPr>
            <a:spLocks noChangeArrowheads="1"/>
          </p:cNvSpPr>
          <p:nvPr userDrawn="1"/>
        </p:nvSpPr>
        <p:spPr bwMode="auto">
          <a:xfrm>
            <a:off x="636588" y="0"/>
            <a:ext cx="10920413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701" name="AutoShape 1652"/>
          <p:cNvSpPr>
            <a:spLocks noChangeAspect="1" noChangeArrowheads="1" noTextEdit="1"/>
          </p:cNvSpPr>
          <p:nvPr userDrawn="1"/>
        </p:nvSpPr>
        <p:spPr bwMode="auto">
          <a:xfrm>
            <a:off x="630232" y="1395414"/>
            <a:ext cx="528473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2" name="Freeform 1654"/>
          <p:cNvSpPr>
            <a:spLocks/>
          </p:cNvSpPr>
          <p:nvPr userDrawn="1"/>
        </p:nvSpPr>
        <p:spPr bwMode="auto">
          <a:xfrm>
            <a:off x="4776741" y="3979864"/>
            <a:ext cx="142874" cy="142875"/>
          </a:xfrm>
          <a:custGeom>
            <a:avLst/>
            <a:gdLst>
              <a:gd name="T0" fmla="*/ 70 w 80"/>
              <a:gd name="T1" fmla="*/ 2 h 80"/>
              <a:gd name="T2" fmla="*/ 2 w 80"/>
              <a:gd name="T3" fmla="*/ 70 h 80"/>
              <a:gd name="T4" fmla="*/ 2 w 80"/>
              <a:gd name="T5" fmla="*/ 78 h 80"/>
              <a:gd name="T6" fmla="*/ 10 w 80"/>
              <a:gd name="T7" fmla="*/ 78 h 80"/>
              <a:gd name="T8" fmla="*/ 78 w 80"/>
              <a:gd name="T9" fmla="*/ 10 h 80"/>
              <a:gd name="T10" fmla="*/ 78 w 80"/>
              <a:gd name="T11" fmla="*/ 2 h 80"/>
              <a:gd name="T12" fmla="*/ 70 w 80"/>
              <a:gd name="T13" fmla="*/ 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0">
                <a:moveTo>
                  <a:pt x="70" y="2"/>
                </a:moveTo>
                <a:cubicBezTo>
                  <a:pt x="2" y="70"/>
                  <a:pt x="2" y="70"/>
                  <a:pt x="2" y="70"/>
                </a:cubicBezTo>
                <a:cubicBezTo>
                  <a:pt x="0" y="72"/>
                  <a:pt x="0" y="75"/>
                  <a:pt x="2" y="78"/>
                </a:cubicBezTo>
                <a:cubicBezTo>
                  <a:pt x="5" y="80"/>
                  <a:pt x="8" y="80"/>
                  <a:pt x="10" y="78"/>
                </a:cubicBezTo>
                <a:cubicBezTo>
                  <a:pt x="78" y="10"/>
                  <a:pt x="78" y="10"/>
                  <a:pt x="78" y="10"/>
                </a:cubicBezTo>
                <a:cubicBezTo>
                  <a:pt x="80" y="8"/>
                  <a:pt x="80" y="4"/>
                  <a:pt x="78" y="2"/>
                </a:cubicBezTo>
                <a:cubicBezTo>
                  <a:pt x="76" y="0"/>
                  <a:pt x="72" y="0"/>
                  <a:pt x="70" y="2"/>
                </a:cubicBezTo>
              </a:path>
            </a:pathLst>
          </a:custGeom>
          <a:solidFill>
            <a:srgbClr val="F460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3" name="Freeform 1655"/>
          <p:cNvSpPr>
            <a:spLocks/>
          </p:cNvSpPr>
          <p:nvPr userDrawn="1"/>
        </p:nvSpPr>
        <p:spPr bwMode="auto">
          <a:xfrm>
            <a:off x="4776741" y="3979864"/>
            <a:ext cx="142874" cy="142875"/>
          </a:xfrm>
          <a:custGeom>
            <a:avLst/>
            <a:gdLst>
              <a:gd name="T0" fmla="*/ 2 w 80"/>
              <a:gd name="T1" fmla="*/ 10 h 80"/>
              <a:gd name="T2" fmla="*/ 70 w 80"/>
              <a:gd name="T3" fmla="*/ 78 h 80"/>
              <a:gd name="T4" fmla="*/ 78 w 80"/>
              <a:gd name="T5" fmla="*/ 78 h 80"/>
              <a:gd name="T6" fmla="*/ 78 w 80"/>
              <a:gd name="T7" fmla="*/ 70 h 80"/>
              <a:gd name="T8" fmla="*/ 10 w 80"/>
              <a:gd name="T9" fmla="*/ 2 h 80"/>
              <a:gd name="T10" fmla="*/ 2 w 80"/>
              <a:gd name="T11" fmla="*/ 2 h 80"/>
              <a:gd name="T12" fmla="*/ 2 w 80"/>
              <a:gd name="T13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0">
                <a:moveTo>
                  <a:pt x="2" y="10"/>
                </a:moveTo>
                <a:cubicBezTo>
                  <a:pt x="70" y="78"/>
                  <a:pt x="70" y="78"/>
                  <a:pt x="70" y="78"/>
                </a:cubicBezTo>
                <a:cubicBezTo>
                  <a:pt x="72" y="80"/>
                  <a:pt x="76" y="80"/>
                  <a:pt x="78" y="78"/>
                </a:cubicBezTo>
                <a:cubicBezTo>
                  <a:pt x="80" y="75"/>
                  <a:pt x="80" y="72"/>
                  <a:pt x="78" y="70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0"/>
                  <a:pt x="5" y="0"/>
                  <a:pt x="2" y="2"/>
                </a:cubicBezTo>
                <a:cubicBezTo>
                  <a:pt x="0" y="4"/>
                  <a:pt x="0" y="8"/>
                  <a:pt x="2" y="10"/>
                </a:cubicBezTo>
              </a:path>
            </a:pathLst>
          </a:custGeom>
          <a:solidFill>
            <a:srgbClr val="F460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4" name="Freeform 1656"/>
          <p:cNvSpPr>
            <a:spLocks/>
          </p:cNvSpPr>
          <p:nvPr userDrawn="1"/>
        </p:nvSpPr>
        <p:spPr bwMode="auto">
          <a:xfrm>
            <a:off x="893754" y="3589339"/>
            <a:ext cx="173036" cy="173038"/>
          </a:xfrm>
          <a:custGeom>
            <a:avLst/>
            <a:gdLst>
              <a:gd name="T0" fmla="*/ 2 w 97"/>
              <a:gd name="T1" fmla="*/ 10 h 97"/>
              <a:gd name="T2" fmla="*/ 87 w 97"/>
              <a:gd name="T3" fmla="*/ 95 h 97"/>
              <a:gd name="T4" fmla="*/ 95 w 97"/>
              <a:gd name="T5" fmla="*/ 95 h 97"/>
              <a:gd name="T6" fmla="*/ 95 w 97"/>
              <a:gd name="T7" fmla="*/ 87 h 97"/>
              <a:gd name="T8" fmla="*/ 10 w 97"/>
              <a:gd name="T9" fmla="*/ 2 h 97"/>
              <a:gd name="T10" fmla="*/ 2 w 97"/>
              <a:gd name="T11" fmla="*/ 2 h 97"/>
              <a:gd name="T12" fmla="*/ 2 w 97"/>
              <a:gd name="T13" fmla="*/ 1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97">
                <a:moveTo>
                  <a:pt x="2" y="10"/>
                </a:moveTo>
                <a:cubicBezTo>
                  <a:pt x="87" y="95"/>
                  <a:pt x="87" y="95"/>
                  <a:pt x="87" y="95"/>
                </a:cubicBezTo>
                <a:cubicBezTo>
                  <a:pt x="89" y="97"/>
                  <a:pt x="92" y="97"/>
                  <a:pt x="95" y="95"/>
                </a:cubicBezTo>
                <a:cubicBezTo>
                  <a:pt x="97" y="92"/>
                  <a:pt x="97" y="89"/>
                  <a:pt x="95" y="87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0"/>
                  <a:pt x="4" y="0"/>
                  <a:pt x="2" y="2"/>
                </a:cubicBezTo>
                <a:cubicBezTo>
                  <a:pt x="0" y="4"/>
                  <a:pt x="0" y="8"/>
                  <a:pt x="2" y="10"/>
                </a:cubicBezTo>
              </a:path>
            </a:pathLst>
          </a:custGeom>
          <a:solidFill>
            <a:srgbClr val="F460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5" name="Freeform 1657"/>
          <p:cNvSpPr>
            <a:spLocks/>
          </p:cNvSpPr>
          <p:nvPr userDrawn="1"/>
        </p:nvSpPr>
        <p:spPr bwMode="auto">
          <a:xfrm>
            <a:off x="893754" y="3589339"/>
            <a:ext cx="173036" cy="173038"/>
          </a:xfrm>
          <a:custGeom>
            <a:avLst/>
            <a:gdLst>
              <a:gd name="T0" fmla="*/ 10 w 97"/>
              <a:gd name="T1" fmla="*/ 95 h 97"/>
              <a:gd name="T2" fmla="*/ 95 w 97"/>
              <a:gd name="T3" fmla="*/ 10 h 97"/>
              <a:gd name="T4" fmla="*/ 95 w 97"/>
              <a:gd name="T5" fmla="*/ 2 h 97"/>
              <a:gd name="T6" fmla="*/ 87 w 97"/>
              <a:gd name="T7" fmla="*/ 2 h 97"/>
              <a:gd name="T8" fmla="*/ 2 w 97"/>
              <a:gd name="T9" fmla="*/ 87 h 97"/>
              <a:gd name="T10" fmla="*/ 2 w 97"/>
              <a:gd name="T11" fmla="*/ 95 h 97"/>
              <a:gd name="T12" fmla="*/ 10 w 97"/>
              <a:gd name="T13" fmla="*/ 9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97">
                <a:moveTo>
                  <a:pt x="10" y="95"/>
                </a:moveTo>
                <a:cubicBezTo>
                  <a:pt x="95" y="10"/>
                  <a:pt x="95" y="10"/>
                  <a:pt x="95" y="10"/>
                </a:cubicBezTo>
                <a:cubicBezTo>
                  <a:pt x="97" y="8"/>
                  <a:pt x="97" y="4"/>
                  <a:pt x="95" y="2"/>
                </a:cubicBezTo>
                <a:cubicBezTo>
                  <a:pt x="92" y="0"/>
                  <a:pt x="89" y="0"/>
                  <a:pt x="87" y="2"/>
                </a:cubicBezTo>
                <a:cubicBezTo>
                  <a:pt x="2" y="87"/>
                  <a:pt x="2" y="87"/>
                  <a:pt x="2" y="87"/>
                </a:cubicBezTo>
                <a:cubicBezTo>
                  <a:pt x="0" y="89"/>
                  <a:pt x="0" y="92"/>
                  <a:pt x="2" y="95"/>
                </a:cubicBezTo>
                <a:cubicBezTo>
                  <a:pt x="4" y="97"/>
                  <a:pt x="8" y="97"/>
                  <a:pt x="10" y="95"/>
                </a:cubicBezTo>
              </a:path>
            </a:pathLst>
          </a:custGeom>
          <a:solidFill>
            <a:srgbClr val="F460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6" name="Freeform 1658"/>
          <p:cNvSpPr>
            <a:spLocks/>
          </p:cNvSpPr>
          <p:nvPr userDrawn="1"/>
        </p:nvSpPr>
        <p:spPr bwMode="auto">
          <a:xfrm>
            <a:off x="5462534" y="2343152"/>
            <a:ext cx="122236" cy="122238"/>
          </a:xfrm>
          <a:custGeom>
            <a:avLst/>
            <a:gdLst>
              <a:gd name="T0" fmla="*/ 74 w 77"/>
              <a:gd name="T1" fmla="*/ 0 h 77"/>
              <a:gd name="T2" fmla="*/ 0 w 77"/>
              <a:gd name="T3" fmla="*/ 74 h 77"/>
              <a:gd name="T4" fmla="*/ 3 w 77"/>
              <a:gd name="T5" fmla="*/ 77 h 77"/>
              <a:gd name="T6" fmla="*/ 77 w 77"/>
              <a:gd name="T7" fmla="*/ 3 h 77"/>
              <a:gd name="T8" fmla="*/ 74 w 77"/>
              <a:gd name="T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4" y="0"/>
                </a:moveTo>
                <a:lnTo>
                  <a:pt x="0" y="74"/>
                </a:lnTo>
                <a:lnTo>
                  <a:pt x="3" y="77"/>
                </a:lnTo>
                <a:lnTo>
                  <a:pt x="77" y="3"/>
                </a:lnTo>
                <a:lnTo>
                  <a:pt x="74" y="0"/>
                </a:lnTo>
                <a:close/>
              </a:path>
            </a:pathLst>
          </a:custGeom>
          <a:solidFill>
            <a:srgbClr val="01A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7" name="Freeform 1659"/>
          <p:cNvSpPr>
            <a:spLocks/>
          </p:cNvSpPr>
          <p:nvPr userDrawn="1"/>
        </p:nvSpPr>
        <p:spPr bwMode="auto">
          <a:xfrm>
            <a:off x="5462534" y="2343152"/>
            <a:ext cx="122236" cy="122238"/>
          </a:xfrm>
          <a:custGeom>
            <a:avLst/>
            <a:gdLst>
              <a:gd name="T0" fmla="*/ 74 w 77"/>
              <a:gd name="T1" fmla="*/ 0 h 77"/>
              <a:gd name="T2" fmla="*/ 0 w 77"/>
              <a:gd name="T3" fmla="*/ 74 h 77"/>
              <a:gd name="T4" fmla="*/ 3 w 77"/>
              <a:gd name="T5" fmla="*/ 77 h 77"/>
              <a:gd name="T6" fmla="*/ 77 w 77"/>
              <a:gd name="T7" fmla="*/ 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77">
                <a:moveTo>
                  <a:pt x="74" y="0"/>
                </a:moveTo>
                <a:lnTo>
                  <a:pt x="0" y="74"/>
                </a:lnTo>
                <a:lnTo>
                  <a:pt x="3" y="77"/>
                </a:lnTo>
                <a:lnTo>
                  <a:pt x="77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8" name="Freeform 1660"/>
          <p:cNvSpPr>
            <a:spLocks/>
          </p:cNvSpPr>
          <p:nvPr userDrawn="1"/>
        </p:nvSpPr>
        <p:spPr bwMode="auto">
          <a:xfrm>
            <a:off x="5462534" y="2343152"/>
            <a:ext cx="122236" cy="122238"/>
          </a:xfrm>
          <a:custGeom>
            <a:avLst/>
            <a:gdLst>
              <a:gd name="T0" fmla="*/ 0 w 77"/>
              <a:gd name="T1" fmla="*/ 3 h 77"/>
              <a:gd name="T2" fmla="*/ 74 w 77"/>
              <a:gd name="T3" fmla="*/ 77 h 77"/>
              <a:gd name="T4" fmla="*/ 77 w 77"/>
              <a:gd name="T5" fmla="*/ 74 h 77"/>
              <a:gd name="T6" fmla="*/ 3 w 77"/>
              <a:gd name="T7" fmla="*/ 0 h 77"/>
              <a:gd name="T8" fmla="*/ 0 w 77"/>
              <a:gd name="T9" fmla="*/ 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0" y="3"/>
                </a:moveTo>
                <a:lnTo>
                  <a:pt x="74" y="77"/>
                </a:lnTo>
                <a:lnTo>
                  <a:pt x="77" y="74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01A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9" name="Freeform 1661"/>
          <p:cNvSpPr>
            <a:spLocks/>
          </p:cNvSpPr>
          <p:nvPr userDrawn="1"/>
        </p:nvSpPr>
        <p:spPr bwMode="auto">
          <a:xfrm>
            <a:off x="5462534" y="2343152"/>
            <a:ext cx="122236" cy="122238"/>
          </a:xfrm>
          <a:custGeom>
            <a:avLst/>
            <a:gdLst>
              <a:gd name="T0" fmla="*/ 0 w 77"/>
              <a:gd name="T1" fmla="*/ 3 h 77"/>
              <a:gd name="T2" fmla="*/ 74 w 77"/>
              <a:gd name="T3" fmla="*/ 77 h 77"/>
              <a:gd name="T4" fmla="*/ 77 w 77"/>
              <a:gd name="T5" fmla="*/ 74 h 77"/>
              <a:gd name="T6" fmla="*/ 3 w 77"/>
              <a:gd name="T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77">
                <a:moveTo>
                  <a:pt x="0" y="3"/>
                </a:moveTo>
                <a:lnTo>
                  <a:pt x="74" y="77"/>
                </a:lnTo>
                <a:lnTo>
                  <a:pt x="77" y="74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0" name="Freeform 1662"/>
          <p:cNvSpPr>
            <a:spLocks/>
          </p:cNvSpPr>
          <p:nvPr userDrawn="1"/>
        </p:nvSpPr>
        <p:spPr bwMode="auto">
          <a:xfrm>
            <a:off x="4325895" y="1728789"/>
            <a:ext cx="111124" cy="111125"/>
          </a:xfrm>
          <a:custGeom>
            <a:avLst/>
            <a:gdLst>
              <a:gd name="T0" fmla="*/ 67 w 70"/>
              <a:gd name="T1" fmla="*/ 0 h 70"/>
              <a:gd name="T2" fmla="*/ 0 w 70"/>
              <a:gd name="T3" fmla="*/ 66 h 70"/>
              <a:gd name="T4" fmla="*/ 4 w 70"/>
              <a:gd name="T5" fmla="*/ 70 h 70"/>
              <a:gd name="T6" fmla="*/ 70 w 70"/>
              <a:gd name="T7" fmla="*/ 3 h 70"/>
              <a:gd name="T8" fmla="*/ 67 w 70"/>
              <a:gd name="T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0">
                <a:moveTo>
                  <a:pt x="67" y="0"/>
                </a:moveTo>
                <a:lnTo>
                  <a:pt x="0" y="66"/>
                </a:lnTo>
                <a:lnTo>
                  <a:pt x="4" y="70"/>
                </a:lnTo>
                <a:lnTo>
                  <a:pt x="70" y="3"/>
                </a:lnTo>
                <a:lnTo>
                  <a:pt x="67" y="0"/>
                </a:lnTo>
                <a:close/>
              </a:path>
            </a:pathLst>
          </a:custGeom>
          <a:solidFill>
            <a:srgbClr val="58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1" name="Freeform 1663"/>
          <p:cNvSpPr>
            <a:spLocks/>
          </p:cNvSpPr>
          <p:nvPr userDrawn="1"/>
        </p:nvSpPr>
        <p:spPr bwMode="auto">
          <a:xfrm>
            <a:off x="4325895" y="1728789"/>
            <a:ext cx="111124" cy="111125"/>
          </a:xfrm>
          <a:custGeom>
            <a:avLst/>
            <a:gdLst>
              <a:gd name="T0" fmla="*/ 67 w 70"/>
              <a:gd name="T1" fmla="*/ 0 h 70"/>
              <a:gd name="T2" fmla="*/ 0 w 70"/>
              <a:gd name="T3" fmla="*/ 66 h 70"/>
              <a:gd name="T4" fmla="*/ 4 w 70"/>
              <a:gd name="T5" fmla="*/ 70 h 70"/>
              <a:gd name="T6" fmla="*/ 70 w 70"/>
              <a:gd name="T7" fmla="*/ 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0">
                <a:moveTo>
                  <a:pt x="67" y="0"/>
                </a:moveTo>
                <a:lnTo>
                  <a:pt x="0" y="66"/>
                </a:lnTo>
                <a:lnTo>
                  <a:pt x="4" y="70"/>
                </a:lnTo>
                <a:lnTo>
                  <a:pt x="7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2" name="Freeform 1664"/>
          <p:cNvSpPr>
            <a:spLocks/>
          </p:cNvSpPr>
          <p:nvPr userDrawn="1"/>
        </p:nvSpPr>
        <p:spPr bwMode="auto">
          <a:xfrm>
            <a:off x="4325895" y="1728789"/>
            <a:ext cx="111124" cy="111125"/>
          </a:xfrm>
          <a:custGeom>
            <a:avLst/>
            <a:gdLst>
              <a:gd name="T0" fmla="*/ 0 w 70"/>
              <a:gd name="T1" fmla="*/ 3 h 70"/>
              <a:gd name="T2" fmla="*/ 67 w 70"/>
              <a:gd name="T3" fmla="*/ 70 h 70"/>
              <a:gd name="T4" fmla="*/ 70 w 70"/>
              <a:gd name="T5" fmla="*/ 66 h 70"/>
              <a:gd name="T6" fmla="*/ 4 w 70"/>
              <a:gd name="T7" fmla="*/ 0 h 70"/>
              <a:gd name="T8" fmla="*/ 0 w 70"/>
              <a:gd name="T9" fmla="*/ 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0">
                <a:moveTo>
                  <a:pt x="0" y="3"/>
                </a:moveTo>
                <a:lnTo>
                  <a:pt x="67" y="70"/>
                </a:lnTo>
                <a:lnTo>
                  <a:pt x="70" y="66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58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3" name="Freeform 1665"/>
          <p:cNvSpPr>
            <a:spLocks/>
          </p:cNvSpPr>
          <p:nvPr userDrawn="1"/>
        </p:nvSpPr>
        <p:spPr bwMode="auto">
          <a:xfrm>
            <a:off x="4325895" y="1728789"/>
            <a:ext cx="111124" cy="111125"/>
          </a:xfrm>
          <a:custGeom>
            <a:avLst/>
            <a:gdLst>
              <a:gd name="T0" fmla="*/ 0 w 70"/>
              <a:gd name="T1" fmla="*/ 3 h 70"/>
              <a:gd name="T2" fmla="*/ 67 w 70"/>
              <a:gd name="T3" fmla="*/ 70 h 70"/>
              <a:gd name="T4" fmla="*/ 70 w 70"/>
              <a:gd name="T5" fmla="*/ 66 h 70"/>
              <a:gd name="T6" fmla="*/ 4 w 70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0">
                <a:moveTo>
                  <a:pt x="0" y="3"/>
                </a:moveTo>
                <a:lnTo>
                  <a:pt x="67" y="70"/>
                </a:lnTo>
                <a:lnTo>
                  <a:pt x="70" y="66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4" name="Freeform 1666"/>
          <p:cNvSpPr>
            <a:spLocks/>
          </p:cNvSpPr>
          <p:nvPr userDrawn="1"/>
        </p:nvSpPr>
        <p:spPr bwMode="auto">
          <a:xfrm>
            <a:off x="1176327" y="2373314"/>
            <a:ext cx="171448" cy="169863"/>
          </a:xfrm>
          <a:custGeom>
            <a:avLst/>
            <a:gdLst>
              <a:gd name="T0" fmla="*/ 104 w 108"/>
              <a:gd name="T1" fmla="*/ 0 h 107"/>
              <a:gd name="T2" fmla="*/ 0 w 108"/>
              <a:gd name="T3" fmla="*/ 105 h 107"/>
              <a:gd name="T4" fmla="*/ 3 w 108"/>
              <a:gd name="T5" fmla="*/ 107 h 107"/>
              <a:gd name="T6" fmla="*/ 108 w 108"/>
              <a:gd name="T7" fmla="*/ 3 h 107"/>
              <a:gd name="T8" fmla="*/ 104 w 108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7">
                <a:moveTo>
                  <a:pt x="104" y="0"/>
                </a:moveTo>
                <a:lnTo>
                  <a:pt x="0" y="105"/>
                </a:lnTo>
                <a:lnTo>
                  <a:pt x="3" y="107"/>
                </a:lnTo>
                <a:lnTo>
                  <a:pt x="108" y="3"/>
                </a:lnTo>
                <a:lnTo>
                  <a:pt x="104" y="0"/>
                </a:lnTo>
                <a:close/>
              </a:path>
            </a:pathLst>
          </a:custGeom>
          <a:solidFill>
            <a:srgbClr val="58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715" name="Freeform 1667"/>
          <p:cNvSpPr>
            <a:spLocks/>
          </p:cNvSpPr>
          <p:nvPr userDrawn="1"/>
        </p:nvSpPr>
        <p:spPr bwMode="auto">
          <a:xfrm>
            <a:off x="1176327" y="2373314"/>
            <a:ext cx="171448" cy="169863"/>
          </a:xfrm>
          <a:custGeom>
            <a:avLst/>
            <a:gdLst>
              <a:gd name="T0" fmla="*/ 104 w 108"/>
              <a:gd name="T1" fmla="*/ 0 h 107"/>
              <a:gd name="T2" fmla="*/ 0 w 108"/>
              <a:gd name="T3" fmla="*/ 105 h 107"/>
              <a:gd name="T4" fmla="*/ 3 w 108"/>
              <a:gd name="T5" fmla="*/ 107 h 107"/>
              <a:gd name="T6" fmla="*/ 108 w 108"/>
              <a:gd name="T7" fmla="*/ 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107">
                <a:moveTo>
                  <a:pt x="104" y="0"/>
                </a:moveTo>
                <a:lnTo>
                  <a:pt x="0" y="105"/>
                </a:lnTo>
                <a:lnTo>
                  <a:pt x="3" y="107"/>
                </a:lnTo>
                <a:lnTo>
                  <a:pt x="108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6" name="Freeform 1668"/>
          <p:cNvSpPr>
            <a:spLocks/>
          </p:cNvSpPr>
          <p:nvPr userDrawn="1"/>
        </p:nvSpPr>
        <p:spPr bwMode="auto">
          <a:xfrm>
            <a:off x="1176327" y="2373314"/>
            <a:ext cx="171448" cy="169863"/>
          </a:xfrm>
          <a:custGeom>
            <a:avLst/>
            <a:gdLst>
              <a:gd name="T0" fmla="*/ 0 w 108"/>
              <a:gd name="T1" fmla="*/ 3 h 107"/>
              <a:gd name="T2" fmla="*/ 104 w 108"/>
              <a:gd name="T3" fmla="*/ 107 h 107"/>
              <a:gd name="T4" fmla="*/ 108 w 108"/>
              <a:gd name="T5" fmla="*/ 105 h 107"/>
              <a:gd name="T6" fmla="*/ 3 w 108"/>
              <a:gd name="T7" fmla="*/ 0 h 107"/>
              <a:gd name="T8" fmla="*/ 0 w 108"/>
              <a:gd name="T9" fmla="*/ 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7">
                <a:moveTo>
                  <a:pt x="0" y="3"/>
                </a:moveTo>
                <a:lnTo>
                  <a:pt x="104" y="107"/>
                </a:lnTo>
                <a:lnTo>
                  <a:pt x="108" y="105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58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7" name="Freeform 1669"/>
          <p:cNvSpPr>
            <a:spLocks/>
          </p:cNvSpPr>
          <p:nvPr userDrawn="1"/>
        </p:nvSpPr>
        <p:spPr bwMode="auto">
          <a:xfrm>
            <a:off x="1176327" y="2373314"/>
            <a:ext cx="171448" cy="169863"/>
          </a:xfrm>
          <a:custGeom>
            <a:avLst/>
            <a:gdLst>
              <a:gd name="T0" fmla="*/ 0 w 108"/>
              <a:gd name="T1" fmla="*/ 3 h 107"/>
              <a:gd name="T2" fmla="*/ 104 w 108"/>
              <a:gd name="T3" fmla="*/ 107 h 107"/>
              <a:gd name="T4" fmla="*/ 108 w 108"/>
              <a:gd name="T5" fmla="*/ 105 h 107"/>
              <a:gd name="T6" fmla="*/ 3 w 108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107">
                <a:moveTo>
                  <a:pt x="0" y="3"/>
                </a:moveTo>
                <a:lnTo>
                  <a:pt x="104" y="107"/>
                </a:lnTo>
                <a:lnTo>
                  <a:pt x="108" y="105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8" name="Freeform 1670"/>
          <p:cNvSpPr>
            <a:spLocks/>
          </p:cNvSpPr>
          <p:nvPr userDrawn="1"/>
        </p:nvSpPr>
        <p:spPr bwMode="auto">
          <a:xfrm>
            <a:off x="4136985" y="2138364"/>
            <a:ext cx="855654" cy="762000"/>
          </a:xfrm>
          <a:custGeom>
            <a:avLst/>
            <a:gdLst>
              <a:gd name="T0" fmla="*/ 58 w 480"/>
              <a:gd name="T1" fmla="*/ 0 h 427"/>
              <a:gd name="T2" fmla="*/ 422 w 480"/>
              <a:gd name="T3" fmla="*/ 0 h 427"/>
              <a:gd name="T4" fmla="*/ 480 w 480"/>
              <a:gd name="T5" fmla="*/ 74 h 427"/>
              <a:gd name="T6" fmla="*/ 480 w 480"/>
              <a:gd name="T7" fmla="*/ 282 h 427"/>
              <a:gd name="T8" fmla="*/ 480 w 480"/>
              <a:gd name="T9" fmla="*/ 427 h 427"/>
              <a:gd name="T10" fmla="*/ 407 w 480"/>
              <a:gd name="T11" fmla="*/ 357 h 427"/>
              <a:gd name="T12" fmla="*/ 58 w 480"/>
              <a:gd name="T13" fmla="*/ 357 h 427"/>
              <a:gd name="T14" fmla="*/ 0 w 480"/>
              <a:gd name="T15" fmla="*/ 282 h 427"/>
              <a:gd name="T16" fmla="*/ 0 w 480"/>
              <a:gd name="T17" fmla="*/ 74 h 427"/>
              <a:gd name="T18" fmla="*/ 58 w 480"/>
              <a:gd name="T1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427">
                <a:moveTo>
                  <a:pt x="58" y="0"/>
                </a:moveTo>
                <a:cubicBezTo>
                  <a:pt x="422" y="0"/>
                  <a:pt x="422" y="0"/>
                  <a:pt x="422" y="0"/>
                </a:cubicBezTo>
                <a:cubicBezTo>
                  <a:pt x="480" y="0"/>
                  <a:pt x="480" y="52"/>
                  <a:pt x="480" y="74"/>
                </a:cubicBezTo>
                <a:cubicBezTo>
                  <a:pt x="480" y="282"/>
                  <a:pt x="480" y="282"/>
                  <a:pt x="480" y="282"/>
                </a:cubicBezTo>
                <a:cubicBezTo>
                  <a:pt x="480" y="427"/>
                  <a:pt x="480" y="427"/>
                  <a:pt x="480" y="427"/>
                </a:cubicBezTo>
                <a:cubicBezTo>
                  <a:pt x="480" y="427"/>
                  <a:pt x="419" y="415"/>
                  <a:pt x="407" y="357"/>
                </a:cubicBezTo>
                <a:cubicBezTo>
                  <a:pt x="58" y="357"/>
                  <a:pt x="58" y="357"/>
                  <a:pt x="58" y="357"/>
                </a:cubicBezTo>
                <a:cubicBezTo>
                  <a:pt x="0" y="357"/>
                  <a:pt x="0" y="305"/>
                  <a:pt x="0" y="28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52"/>
                  <a:pt x="0" y="0"/>
                  <a:pt x="58" y="0"/>
                </a:cubicBezTo>
                <a:close/>
              </a:path>
            </a:pathLst>
          </a:custGeom>
          <a:solidFill>
            <a:srgbClr val="D5D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9" name="Freeform 1671"/>
          <p:cNvSpPr>
            <a:spLocks/>
          </p:cNvSpPr>
          <p:nvPr userDrawn="1"/>
        </p:nvSpPr>
        <p:spPr bwMode="auto">
          <a:xfrm>
            <a:off x="4738641" y="2408239"/>
            <a:ext cx="131761" cy="101600"/>
          </a:xfrm>
          <a:custGeom>
            <a:avLst/>
            <a:gdLst>
              <a:gd name="T0" fmla="*/ 37 w 74"/>
              <a:gd name="T1" fmla="*/ 0 h 57"/>
              <a:gd name="T2" fmla="*/ 37 w 74"/>
              <a:gd name="T3" fmla="*/ 57 h 57"/>
              <a:gd name="T4" fmla="*/ 37 w 74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" h="57">
                <a:moveTo>
                  <a:pt x="37" y="0"/>
                </a:moveTo>
                <a:cubicBezTo>
                  <a:pt x="74" y="0"/>
                  <a:pt x="74" y="57"/>
                  <a:pt x="37" y="57"/>
                </a:cubicBezTo>
                <a:cubicBezTo>
                  <a:pt x="0" y="57"/>
                  <a:pt x="0" y="0"/>
                  <a:pt x="37" y="0"/>
                </a:cubicBezTo>
                <a:close/>
              </a:path>
            </a:pathLst>
          </a:custGeom>
          <a:solidFill>
            <a:srgbClr val="01A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0" name="Freeform 1672"/>
          <p:cNvSpPr>
            <a:spLocks/>
          </p:cNvSpPr>
          <p:nvPr userDrawn="1"/>
        </p:nvSpPr>
        <p:spPr bwMode="auto">
          <a:xfrm>
            <a:off x="4498931" y="2408239"/>
            <a:ext cx="131761" cy="101600"/>
          </a:xfrm>
          <a:custGeom>
            <a:avLst/>
            <a:gdLst>
              <a:gd name="T0" fmla="*/ 37 w 74"/>
              <a:gd name="T1" fmla="*/ 0 h 57"/>
              <a:gd name="T2" fmla="*/ 37 w 74"/>
              <a:gd name="T3" fmla="*/ 57 h 57"/>
              <a:gd name="T4" fmla="*/ 37 w 74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" h="57">
                <a:moveTo>
                  <a:pt x="37" y="0"/>
                </a:moveTo>
                <a:cubicBezTo>
                  <a:pt x="74" y="0"/>
                  <a:pt x="74" y="57"/>
                  <a:pt x="37" y="57"/>
                </a:cubicBezTo>
                <a:cubicBezTo>
                  <a:pt x="0" y="57"/>
                  <a:pt x="0" y="0"/>
                  <a:pt x="37" y="0"/>
                </a:cubicBezTo>
                <a:close/>
              </a:path>
            </a:pathLst>
          </a:custGeom>
          <a:solidFill>
            <a:srgbClr val="01A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1" name="Freeform 1673"/>
          <p:cNvSpPr>
            <a:spLocks/>
          </p:cNvSpPr>
          <p:nvPr userDrawn="1"/>
        </p:nvSpPr>
        <p:spPr bwMode="auto">
          <a:xfrm>
            <a:off x="4260808" y="2408239"/>
            <a:ext cx="131761" cy="101600"/>
          </a:xfrm>
          <a:custGeom>
            <a:avLst/>
            <a:gdLst>
              <a:gd name="T0" fmla="*/ 37 w 74"/>
              <a:gd name="T1" fmla="*/ 0 h 57"/>
              <a:gd name="T2" fmla="*/ 37 w 74"/>
              <a:gd name="T3" fmla="*/ 57 h 57"/>
              <a:gd name="T4" fmla="*/ 37 w 74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" h="57">
                <a:moveTo>
                  <a:pt x="37" y="0"/>
                </a:moveTo>
                <a:cubicBezTo>
                  <a:pt x="74" y="0"/>
                  <a:pt x="74" y="57"/>
                  <a:pt x="37" y="57"/>
                </a:cubicBezTo>
                <a:cubicBezTo>
                  <a:pt x="0" y="57"/>
                  <a:pt x="0" y="0"/>
                  <a:pt x="37" y="0"/>
                </a:cubicBezTo>
                <a:close/>
              </a:path>
            </a:pathLst>
          </a:custGeom>
          <a:solidFill>
            <a:srgbClr val="01A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2" name="Freeform 1674"/>
          <p:cNvSpPr>
            <a:spLocks/>
          </p:cNvSpPr>
          <p:nvPr userDrawn="1"/>
        </p:nvSpPr>
        <p:spPr bwMode="auto">
          <a:xfrm>
            <a:off x="3649627" y="3178177"/>
            <a:ext cx="684206" cy="1181100"/>
          </a:xfrm>
          <a:custGeom>
            <a:avLst/>
            <a:gdLst>
              <a:gd name="T0" fmla="*/ 379 w 384"/>
              <a:gd name="T1" fmla="*/ 489 h 662"/>
              <a:gd name="T2" fmla="*/ 247 w 384"/>
              <a:gd name="T3" fmla="*/ 315 h 662"/>
              <a:gd name="T4" fmla="*/ 365 w 384"/>
              <a:gd name="T5" fmla="*/ 160 h 662"/>
              <a:gd name="T6" fmla="*/ 204 w 384"/>
              <a:gd name="T7" fmla="*/ 0 h 662"/>
              <a:gd name="T8" fmla="*/ 44 w 384"/>
              <a:gd name="T9" fmla="*/ 160 h 662"/>
              <a:gd name="T10" fmla="*/ 151 w 384"/>
              <a:gd name="T11" fmla="*/ 312 h 662"/>
              <a:gd name="T12" fmla="*/ 4 w 384"/>
              <a:gd name="T13" fmla="*/ 498 h 662"/>
              <a:gd name="T14" fmla="*/ 1 w 384"/>
              <a:gd name="T15" fmla="*/ 578 h 662"/>
              <a:gd name="T16" fmla="*/ 1 w 384"/>
              <a:gd name="T17" fmla="*/ 585 h 662"/>
              <a:gd name="T18" fmla="*/ 4 w 384"/>
              <a:gd name="T19" fmla="*/ 661 h 662"/>
              <a:gd name="T20" fmla="*/ 184 w 384"/>
              <a:gd name="T21" fmla="*/ 661 h 662"/>
              <a:gd name="T22" fmla="*/ 379 w 384"/>
              <a:gd name="T23" fmla="*/ 661 h 662"/>
              <a:gd name="T24" fmla="*/ 382 w 384"/>
              <a:gd name="T25" fmla="*/ 587 h 662"/>
              <a:gd name="T26" fmla="*/ 382 w 384"/>
              <a:gd name="T27" fmla="*/ 585 h 662"/>
              <a:gd name="T28" fmla="*/ 379 w 384"/>
              <a:gd name="T29" fmla="*/ 489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4" h="662">
                <a:moveTo>
                  <a:pt x="379" y="489"/>
                </a:moveTo>
                <a:cubicBezTo>
                  <a:pt x="362" y="371"/>
                  <a:pt x="302" y="329"/>
                  <a:pt x="247" y="315"/>
                </a:cubicBezTo>
                <a:cubicBezTo>
                  <a:pt x="315" y="296"/>
                  <a:pt x="365" y="234"/>
                  <a:pt x="365" y="160"/>
                </a:cubicBezTo>
                <a:cubicBezTo>
                  <a:pt x="365" y="72"/>
                  <a:pt x="293" y="0"/>
                  <a:pt x="204" y="0"/>
                </a:cubicBezTo>
                <a:cubicBezTo>
                  <a:pt x="116" y="0"/>
                  <a:pt x="44" y="72"/>
                  <a:pt x="44" y="160"/>
                </a:cubicBezTo>
                <a:cubicBezTo>
                  <a:pt x="44" y="231"/>
                  <a:pt x="89" y="290"/>
                  <a:pt x="151" y="312"/>
                </a:cubicBezTo>
                <a:cubicBezTo>
                  <a:pt x="92" y="322"/>
                  <a:pt x="20" y="362"/>
                  <a:pt x="4" y="498"/>
                </a:cubicBezTo>
                <a:cubicBezTo>
                  <a:pt x="1" y="522"/>
                  <a:pt x="0" y="548"/>
                  <a:pt x="1" y="578"/>
                </a:cubicBezTo>
                <a:cubicBezTo>
                  <a:pt x="1" y="581"/>
                  <a:pt x="1" y="583"/>
                  <a:pt x="1" y="585"/>
                </a:cubicBezTo>
                <a:cubicBezTo>
                  <a:pt x="2" y="608"/>
                  <a:pt x="3" y="639"/>
                  <a:pt x="4" y="661"/>
                </a:cubicBezTo>
                <a:cubicBezTo>
                  <a:pt x="64" y="662"/>
                  <a:pt x="124" y="662"/>
                  <a:pt x="184" y="661"/>
                </a:cubicBezTo>
                <a:cubicBezTo>
                  <a:pt x="249" y="661"/>
                  <a:pt x="314" y="660"/>
                  <a:pt x="379" y="661"/>
                </a:cubicBezTo>
                <a:cubicBezTo>
                  <a:pt x="380" y="637"/>
                  <a:pt x="381" y="612"/>
                  <a:pt x="382" y="587"/>
                </a:cubicBezTo>
                <a:cubicBezTo>
                  <a:pt x="382" y="587"/>
                  <a:pt x="382" y="586"/>
                  <a:pt x="382" y="585"/>
                </a:cubicBezTo>
                <a:cubicBezTo>
                  <a:pt x="384" y="549"/>
                  <a:pt x="382" y="517"/>
                  <a:pt x="379" y="489"/>
                </a:cubicBezTo>
              </a:path>
            </a:pathLst>
          </a:custGeom>
          <a:solidFill>
            <a:srgbClr val="3B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3" name="Freeform 1675"/>
          <p:cNvSpPr>
            <a:spLocks/>
          </p:cNvSpPr>
          <p:nvPr userDrawn="1"/>
        </p:nvSpPr>
        <p:spPr bwMode="auto">
          <a:xfrm>
            <a:off x="4486231" y="3011489"/>
            <a:ext cx="955666" cy="850900"/>
          </a:xfrm>
          <a:custGeom>
            <a:avLst/>
            <a:gdLst>
              <a:gd name="T0" fmla="*/ 471 w 536"/>
              <a:gd name="T1" fmla="*/ 0 h 477"/>
              <a:gd name="T2" fmla="*/ 65 w 536"/>
              <a:gd name="T3" fmla="*/ 0 h 477"/>
              <a:gd name="T4" fmla="*/ 0 w 536"/>
              <a:gd name="T5" fmla="*/ 84 h 477"/>
              <a:gd name="T6" fmla="*/ 0 w 536"/>
              <a:gd name="T7" fmla="*/ 316 h 477"/>
              <a:gd name="T8" fmla="*/ 0 w 536"/>
              <a:gd name="T9" fmla="*/ 477 h 477"/>
              <a:gd name="T10" fmla="*/ 82 w 536"/>
              <a:gd name="T11" fmla="*/ 399 h 477"/>
              <a:gd name="T12" fmla="*/ 471 w 536"/>
              <a:gd name="T13" fmla="*/ 399 h 477"/>
              <a:gd name="T14" fmla="*/ 536 w 536"/>
              <a:gd name="T15" fmla="*/ 316 h 477"/>
              <a:gd name="T16" fmla="*/ 536 w 536"/>
              <a:gd name="T17" fmla="*/ 84 h 477"/>
              <a:gd name="T18" fmla="*/ 471 w 536"/>
              <a:gd name="T19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477">
                <a:moveTo>
                  <a:pt x="471" y="0"/>
                </a:move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59"/>
                  <a:pt x="0" y="84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77"/>
                  <a:pt x="68" y="464"/>
                  <a:pt x="82" y="399"/>
                </a:cubicBezTo>
                <a:cubicBezTo>
                  <a:pt x="471" y="399"/>
                  <a:pt x="471" y="399"/>
                  <a:pt x="471" y="399"/>
                </a:cubicBezTo>
                <a:cubicBezTo>
                  <a:pt x="536" y="399"/>
                  <a:pt x="536" y="341"/>
                  <a:pt x="536" y="316"/>
                </a:cubicBezTo>
                <a:cubicBezTo>
                  <a:pt x="536" y="84"/>
                  <a:pt x="536" y="84"/>
                  <a:pt x="536" y="84"/>
                </a:cubicBezTo>
                <a:cubicBezTo>
                  <a:pt x="536" y="59"/>
                  <a:pt x="536" y="0"/>
                  <a:pt x="471" y="0"/>
                </a:cubicBezTo>
                <a:close/>
              </a:path>
            </a:pathLst>
          </a:custGeom>
          <a:solidFill>
            <a:srgbClr val="E5E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4" name="Freeform 1676"/>
          <p:cNvSpPr>
            <a:spLocks/>
          </p:cNvSpPr>
          <p:nvPr userDrawn="1"/>
        </p:nvSpPr>
        <p:spPr bwMode="auto">
          <a:xfrm>
            <a:off x="4624342" y="3313114"/>
            <a:ext cx="147636" cy="114300"/>
          </a:xfrm>
          <a:custGeom>
            <a:avLst/>
            <a:gdLst>
              <a:gd name="T0" fmla="*/ 42 w 83"/>
              <a:gd name="T1" fmla="*/ 0 h 64"/>
              <a:gd name="T2" fmla="*/ 42 w 83"/>
              <a:gd name="T3" fmla="*/ 64 h 64"/>
              <a:gd name="T4" fmla="*/ 42 w 83"/>
              <a:gd name="T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" h="64">
                <a:moveTo>
                  <a:pt x="42" y="0"/>
                </a:moveTo>
                <a:cubicBezTo>
                  <a:pt x="0" y="0"/>
                  <a:pt x="0" y="64"/>
                  <a:pt x="42" y="64"/>
                </a:cubicBezTo>
                <a:cubicBezTo>
                  <a:pt x="83" y="64"/>
                  <a:pt x="83" y="0"/>
                  <a:pt x="42" y="0"/>
                </a:cubicBezTo>
                <a:close/>
              </a:path>
            </a:pathLst>
          </a:custGeom>
          <a:solidFill>
            <a:srgbClr val="FF6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5" name="Freeform 1677"/>
          <p:cNvSpPr>
            <a:spLocks/>
          </p:cNvSpPr>
          <p:nvPr userDrawn="1"/>
        </p:nvSpPr>
        <p:spPr bwMode="auto">
          <a:xfrm>
            <a:off x="4891040" y="3313114"/>
            <a:ext cx="146049" cy="114300"/>
          </a:xfrm>
          <a:custGeom>
            <a:avLst/>
            <a:gdLst>
              <a:gd name="T0" fmla="*/ 41 w 82"/>
              <a:gd name="T1" fmla="*/ 0 h 64"/>
              <a:gd name="T2" fmla="*/ 41 w 82"/>
              <a:gd name="T3" fmla="*/ 64 h 64"/>
              <a:gd name="T4" fmla="*/ 41 w 82"/>
              <a:gd name="T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" h="64">
                <a:moveTo>
                  <a:pt x="41" y="0"/>
                </a:moveTo>
                <a:cubicBezTo>
                  <a:pt x="0" y="0"/>
                  <a:pt x="0" y="64"/>
                  <a:pt x="41" y="64"/>
                </a:cubicBezTo>
                <a:cubicBezTo>
                  <a:pt x="82" y="64"/>
                  <a:pt x="82" y="0"/>
                  <a:pt x="41" y="0"/>
                </a:cubicBezTo>
                <a:close/>
              </a:path>
            </a:pathLst>
          </a:custGeom>
          <a:solidFill>
            <a:srgbClr val="FF6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6" name="Freeform 1678"/>
          <p:cNvSpPr>
            <a:spLocks/>
          </p:cNvSpPr>
          <p:nvPr userDrawn="1"/>
        </p:nvSpPr>
        <p:spPr bwMode="auto">
          <a:xfrm>
            <a:off x="5157737" y="3313114"/>
            <a:ext cx="147636" cy="114300"/>
          </a:xfrm>
          <a:custGeom>
            <a:avLst/>
            <a:gdLst>
              <a:gd name="T0" fmla="*/ 42 w 83"/>
              <a:gd name="T1" fmla="*/ 0 h 64"/>
              <a:gd name="T2" fmla="*/ 42 w 83"/>
              <a:gd name="T3" fmla="*/ 64 h 64"/>
              <a:gd name="T4" fmla="*/ 42 w 83"/>
              <a:gd name="T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" h="64">
                <a:moveTo>
                  <a:pt x="42" y="0"/>
                </a:moveTo>
                <a:cubicBezTo>
                  <a:pt x="0" y="0"/>
                  <a:pt x="0" y="64"/>
                  <a:pt x="42" y="64"/>
                </a:cubicBezTo>
                <a:cubicBezTo>
                  <a:pt x="83" y="64"/>
                  <a:pt x="83" y="0"/>
                  <a:pt x="42" y="0"/>
                </a:cubicBezTo>
                <a:close/>
              </a:path>
            </a:pathLst>
          </a:custGeom>
          <a:solidFill>
            <a:srgbClr val="FF6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7" name="Freeform 1679"/>
          <p:cNvSpPr>
            <a:spLocks/>
          </p:cNvSpPr>
          <p:nvPr userDrawn="1"/>
        </p:nvSpPr>
        <p:spPr bwMode="auto">
          <a:xfrm>
            <a:off x="2205016" y="1473202"/>
            <a:ext cx="1463660" cy="960438"/>
          </a:xfrm>
          <a:custGeom>
            <a:avLst/>
            <a:gdLst>
              <a:gd name="T0" fmla="*/ 0 w 821"/>
              <a:gd name="T1" fmla="*/ 482 h 538"/>
              <a:gd name="T2" fmla="*/ 821 w 821"/>
              <a:gd name="T3" fmla="*/ 482 h 538"/>
              <a:gd name="T4" fmla="*/ 821 w 821"/>
              <a:gd name="T5" fmla="*/ 0 h 538"/>
              <a:gd name="T6" fmla="*/ 0 w 821"/>
              <a:gd name="T7" fmla="*/ 0 h 538"/>
              <a:gd name="T8" fmla="*/ 0 w 821"/>
              <a:gd name="T9" fmla="*/ 482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1" h="538">
                <a:moveTo>
                  <a:pt x="0" y="482"/>
                </a:moveTo>
                <a:cubicBezTo>
                  <a:pt x="271" y="538"/>
                  <a:pt x="550" y="538"/>
                  <a:pt x="821" y="482"/>
                </a:cubicBezTo>
                <a:cubicBezTo>
                  <a:pt x="821" y="321"/>
                  <a:pt x="821" y="160"/>
                  <a:pt x="8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0"/>
                  <a:pt x="0" y="321"/>
                  <a:pt x="0" y="482"/>
                </a:cubicBezTo>
                <a:close/>
              </a:path>
            </a:pathLst>
          </a:custGeom>
          <a:solidFill>
            <a:srgbClr val="0D1D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0" name="Rectangle 1680"/>
          <p:cNvSpPr>
            <a:spLocks noChangeArrowheads="1"/>
          </p:cNvSpPr>
          <p:nvPr userDrawn="1"/>
        </p:nvSpPr>
        <p:spPr bwMode="auto">
          <a:xfrm>
            <a:off x="1833545" y="1473202"/>
            <a:ext cx="7937" cy="762000"/>
          </a:xfrm>
          <a:prstGeom prst="rect">
            <a:avLst/>
          </a:prstGeom>
          <a:solidFill>
            <a:srgbClr val="FF6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1" name="Freeform 1681"/>
          <p:cNvSpPr>
            <a:spLocks/>
          </p:cNvSpPr>
          <p:nvPr userDrawn="1"/>
        </p:nvSpPr>
        <p:spPr bwMode="auto">
          <a:xfrm>
            <a:off x="1833545" y="1473202"/>
            <a:ext cx="7937" cy="762000"/>
          </a:xfrm>
          <a:custGeom>
            <a:avLst/>
            <a:gdLst>
              <a:gd name="T0" fmla="*/ 0 w 5"/>
              <a:gd name="T1" fmla="*/ 0 h 480"/>
              <a:gd name="T2" fmla="*/ 0 w 5"/>
              <a:gd name="T3" fmla="*/ 480 h 480"/>
              <a:gd name="T4" fmla="*/ 5 w 5"/>
              <a:gd name="T5" fmla="*/ 480 h 480"/>
              <a:gd name="T6" fmla="*/ 5 w 5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80">
                <a:moveTo>
                  <a:pt x="0" y="0"/>
                </a:moveTo>
                <a:lnTo>
                  <a:pt x="0" y="480"/>
                </a:lnTo>
                <a:lnTo>
                  <a:pt x="5" y="480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2" name="Freeform 1682"/>
          <p:cNvSpPr>
            <a:spLocks/>
          </p:cNvSpPr>
          <p:nvPr userDrawn="1"/>
        </p:nvSpPr>
        <p:spPr bwMode="auto">
          <a:xfrm>
            <a:off x="1735121" y="2230439"/>
            <a:ext cx="207960" cy="133350"/>
          </a:xfrm>
          <a:custGeom>
            <a:avLst/>
            <a:gdLst>
              <a:gd name="T0" fmla="*/ 4 w 131"/>
              <a:gd name="T1" fmla="*/ 84 h 84"/>
              <a:gd name="T2" fmla="*/ 64 w 131"/>
              <a:gd name="T3" fmla="*/ 7 h 84"/>
              <a:gd name="T4" fmla="*/ 127 w 131"/>
              <a:gd name="T5" fmla="*/ 84 h 84"/>
              <a:gd name="T6" fmla="*/ 131 w 131"/>
              <a:gd name="T7" fmla="*/ 81 h 84"/>
              <a:gd name="T8" fmla="*/ 63 w 131"/>
              <a:gd name="T9" fmla="*/ 0 h 84"/>
              <a:gd name="T10" fmla="*/ 0 w 131"/>
              <a:gd name="T11" fmla="*/ 81 h 84"/>
              <a:gd name="T12" fmla="*/ 4 w 131"/>
              <a:gd name="T13" fmla="*/ 84 h 84"/>
              <a:gd name="T14" fmla="*/ 4 w 131"/>
              <a:gd name="T1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84">
                <a:moveTo>
                  <a:pt x="4" y="84"/>
                </a:moveTo>
                <a:lnTo>
                  <a:pt x="64" y="7"/>
                </a:lnTo>
                <a:lnTo>
                  <a:pt x="127" y="84"/>
                </a:lnTo>
                <a:lnTo>
                  <a:pt x="131" y="81"/>
                </a:lnTo>
                <a:lnTo>
                  <a:pt x="63" y="0"/>
                </a:lnTo>
                <a:lnTo>
                  <a:pt x="0" y="81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rgbClr val="FF6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3" name="Freeform 1683"/>
          <p:cNvSpPr>
            <a:spLocks/>
          </p:cNvSpPr>
          <p:nvPr userDrawn="1"/>
        </p:nvSpPr>
        <p:spPr bwMode="auto">
          <a:xfrm>
            <a:off x="1831958" y="2235202"/>
            <a:ext cx="11112" cy="190500"/>
          </a:xfrm>
          <a:custGeom>
            <a:avLst/>
            <a:gdLst>
              <a:gd name="T0" fmla="*/ 7 w 7"/>
              <a:gd name="T1" fmla="*/ 120 h 120"/>
              <a:gd name="T2" fmla="*/ 5 w 7"/>
              <a:gd name="T3" fmla="*/ 0 h 120"/>
              <a:gd name="T4" fmla="*/ 0 w 7"/>
              <a:gd name="T5" fmla="*/ 0 h 120"/>
              <a:gd name="T6" fmla="*/ 2 w 7"/>
              <a:gd name="T7" fmla="*/ 120 h 120"/>
              <a:gd name="T8" fmla="*/ 7 w 7"/>
              <a:gd name="T9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0">
                <a:moveTo>
                  <a:pt x="7" y="120"/>
                </a:moveTo>
                <a:lnTo>
                  <a:pt x="5" y="0"/>
                </a:lnTo>
                <a:lnTo>
                  <a:pt x="0" y="0"/>
                </a:lnTo>
                <a:lnTo>
                  <a:pt x="2" y="120"/>
                </a:lnTo>
                <a:lnTo>
                  <a:pt x="7" y="120"/>
                </a:lnTo>
                <a:close/>
              </a:path>
            </a:pathLst>
          </a:custGeom>
          <a:solidFill>
            <a:srgbClr val="FF6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4" name="Freeform 1684"/>
          <p:cNvSpPr>
            <a:spLocks/>
          </p:cNvSpPr>
          <p:nvPr userDrawn="1"/>
        </p:nvSpPr>
        <p:spPr bwMode="auto">
          <a:xfrm>
            <a:off x="1831958" y="2235202"/>
            <a:ext cx="11112" cy="190500"/>
          </a:xfrm>
          <a:custGeom>
            <a:avLst/>
            <a:gdLst>
              <a:gd name="T0" fmla="*/ 7 w 7"/>
              <a:gd name="T1" fmla="*/ 120 h 120"/>
              <a:gd name="T2" fmla="*/ 5 w 7"/>
              <a:gd name="T3" fmla="*/ 0 h 120"/>
              <a:gd name="T4" fmla="*/ 0 w 7"/>
              <a:gd name="T5" fmla="*/ 0 h 120"/>
              <a:gd name="T6" fmla="*/ 2 w 7"/>
              <a:gd name="T7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20">
                <a:moveTo>
                  <a:pt x="7" y="120"/>
                </a:moveTo>
                <a:lnTo>
                  <a:pt x="5" y="0"/>
                </a:lnTo>
                <a:lnTo>
                  <a:pt x="0" y="0"/>
                </a:lnTo>
                <a:lnTo>
                  <a:pt x="2" y="1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5" name="Freeform 1685"/>
          <p:cNvSpPr>
            <a:spLocks/>
          </p:cNvSpPr>
          <p:nvPr userDrawn="1"/>
        </p:nvSpPr>
        <p:spPr bwMode="auto">
          <a:xfrm>
            <a:off x="1739883" y="1395414"/>
            <a:ext cx="2393926" cy="157163"/>
          </a:xfrm>
          <a:custGeom>
            <a:avLst/>
            <a:gdLst>
              <a:gd name="T0" fmla="*/ 0 w 1343"/>
              <a:gd name="T1" fmla="*/ 51 h 88"/>
              <a:gd name="T2" fmla="*/ 36 w 1343"/>
              <a:gd name="T3" fmla="*/ 88 h 88"/>
              <a:gd name="T4" fmla="*/ 1307 w 1343"/>
              <a:gd name="T5" fmla="*/ 88 h 88"/>
              <a:gd name="T6" fmla="*/ 1343 w 1343"/>
              <a:gd name="T7" fmla="*/ 51 h 88"/>
              <a:gd name="T8" fmla="*/ 1343 w 1343"/>
              <a:gd name="T9" fmla="*/ 36 h 88"/>
              <a:gd name="T10" fmla="*/ 1307 w 1343"/>
              <a:gd name="T11" fmla="*/ 0 h 88"/>
              <a:gd name="T12" fmla="*/ 36 w 1343"/>
              <a:gd name="T13" fmla="*/ 0 h 88"/>
              <a:gd name="T14" fmla="*/ 0 w 1343"/>
              <a:gd name="T15" fmla="*/ 36 h 88"/>
              <a:gd name="T16" fmla="*/ 0 w 1343"/>
              <a:gd name="T17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3" h="88">
                <a:moveTo>
                  <a:pt x="0" y="51"/>
                </a:moveTo>
                <a:cubicBezTo>
                  <a:pt x="0" y="71"/>
                  <a:pt x="16" y="88"/>
                  <a:pt x="36" y="88"/>
                </a:cubicBezTo>
                <a:cubicBezTo>
                  <a:pt x="1307" y="88"/>
                  <a:pt x="1307" y="88"/>
                  <a:pt x="1307" y="88"/>
                </a:cubicBezTo>
                <a:cubicBezTo>
                  <a:pt x="1327" y="88"/>
                  <a:pt x="1343" y="71"/>
                  <a:pt x="1343" y="51"/>
                </a:cubicBezTo>
                <a:cubicBezTo>
                  <a:pt x="1343" y="36"/>
                  <a:pt x="1343" y="36"/>
                  <a:pt x="1343" y="36"/>
                </a:cubicBezTo>
                <a:cubicBezTo>
                  <a:pt x="1343" y="16"/>
                  <a:pt x="1327" y="0"/>
                  <a:pt x="130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lnTo>
                  <a:pt x="0" y="51"/>
                </a:lnTo>
                <a:close/>
              </a:path>
            </a:pathLst>
          </a:custGeom>
          <a:solidFill>
            <a:srgbClr val="0D1D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6" name="Freeform 1686"/>
          <p:cNvSpPr>
            <a:spLocks/>
          </p:cNvSpPr>
          <p:nvPr userDrawn="1"/>
        </p:nvSpPr>
        <p:spPr bwMode="auto">
          <a:xfrm>
            <a:off x="2903509" y="3571877"/>
            <a:ext cx="260347" cy="274638"/>
          </a:xfrm>
          <a:custGeom>
            <a:avLst/>
            <a:gdLst>
              <a:gd name="T0" fmla="*/ 146 w 146"/>
              <a:gd name="T1" fmla="*/ 0 h 154"/>
              <a:gd name="T2" fmla="*/ 0 w 146"/>
              <a:gd name="T3" fmla="*/ 0 h 154"/>
              <a:gd name="T4" fmla="*/ 0 w 146"/>
              <a:gd name="T5" fmla="*/ 154 h 154"/>
              <a:gd name="T6" fmla="*/ 99 w 146"/>
              <a:gd name="T7" fmla="*/ 154 h 154"/>
              <a:gd name="T8" fmla="*/ 146 w 146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54">
                <a:moveTo>
                  <a:pt x="1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8" y="102"/>
                  <a:pt x="118" y="45"/>
                  <a:pt x="146" y="0"/>
                </a:cubicBezTo>
              </a:path>
            </a:pathLst>
          </a:custGeom>
          <a:solidFill>
            <a:srgbClr val="D4D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7" name="Freeform 1687"/>
          <p:cNvSpPr>
            <a:spLocks/>
          </p:cNvSpPr>
          <p:nvPr userDrawn="1"/>
        </p:nvSpPr>
        <p:spPr bwMode="auto">
          <a:xfrm>
            <a:off x="3078133" y="3571877"/>
            <a:ext cx="839779" cy="274638"/>
          </a:xfrm>
          <a:custGeom>
            <a:avLst/>
            <a:gdLst>
              <a:gd name="T0" fmla="*/ 471 w 471"/>
              <a:gd name="T1" fmla="*/ 0 h 154"/>
              <a:gd name="T2" fmla="*/ 48 w 471"/>
              <a:gd name="T3" fmla="*/ 0 h 154"/>
              <a:gd name="T4" fmla="*/ 1 w 471"/>
              <a:gd name="T5" fmla="*/ 154 h 154"/>
              <a:gd name="T6" fmla="*/ 471 w 471"/>
              <a:gd name="T7" fmla="*/ 154 h 154"/>
              <a:gd name="T8" fmla="*/ 471 w 471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154">
                <a:moveTo>
                  <a:pt x="471" y="0"/>
                </a:moveTo>
                <a:cubicBezTo>
                  <a:pt x="48" y="0"/>
                  <a:pt x="48" y="0"/>
                  <a:pt x="48" y="0"/>
                </a:cubicBezTo>
                <a:cubicBezTo>
                  <a:pt x="20" y="45"/>
                  <a:pt x="0" y="102"/>
                  <a:pt x="1" y="154"/>
                </a:cubicBezTo>
                <a:cubicBezTo>
                  <a:pt x="471" y="154"/>
                  <a:pt x="471" y="154"/>
                  <a:pt x="471" y="154"/>
                </a:cubicBezTo>
                <a:cubicBezTo>
                  <a:pt x="471" y="0"/>
                  <a:pt x="471" y="0"/>
                  <a:pt x="47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8" name="Rectangle 1688"/>
          <p:cNvSpPr>
            <a:spLocks noChangeArrowheads="1"/>
          </p:cNvSpPr>
          <p:nvPr userDrawn="1"/>
        </p:nvSpPr>
        <p:spPr bwMode="auto">
          <a:xfrm>
            <a:off x="2844773" y="3622677"/>
            <a:ext cx="58737" cy="14288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89" name="Rectangle 1689"/>
          <p:cNvSpPr>
            <a:spLocks noChangeArrowheads="1"/>
          </p:cNvSpPr>
          <p:nvPr userDrawn="1"/>
        </p:nvSpPr>
        <p:spPr bwMode="auto">
          <a:xfrm>
            <a:off x="2844773" y="3622677"/>
            <a:ext cx="58737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0" name="Freeform 1690"/>
          <p:cNvSpPr>
            <a:spLocks/>
          </p:cNvSpPr>
          <p:nvPr userDrawn="1"/>
        </p:nvSpPr>
        <p:spPr bwMode="auto">
          <a:xfrm>
            <a:off x="2903509" y="3622677"/>
            <a:ext cx="231773" cy="14288"/>
          </a:xfrm>
          <a:custGeom>
            <a:avLst/>
            <a:gdLst>
              <a:gd name="T0" fmla="*/ 130 w 130"/>
              <a:gd name="T1" fmla="*/ 0 h 8"/>
              <a:gd name="T2" fmla="*/ 0 w 130"/>
              <a:gd name="T3" fmla="*/ 0 h 8"/>
              <a:gd name="T4" fmla="*/ 0 w 130"/>
              <a:gd name="T5" fmla="*/ 8 h 8"/>
              <a:gd name="T6" fmla="*/ 126 w 130"/>
              <a:gd name="T7" fmla="*/ 8 h 8"/>
              <a:gd name="T8" fmla="*/ 130 w 130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8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5"/>
                  <a:pt x="129" y="3"/>
                  <a:pt x="130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1" name="Freeform 1691"/>
          <p:cNvSpPr>
            <a:spLocks/>
          </p:cNvSpPr>
          <p:nvPr userDrawn="1"/>
        </p:nvSpPr>
        <p:spPr bwMode="auto">
          <a:xfrm>
            <a:off x="3128932" y="3622677"/>
            <a:ext cx="788980" cy="14288"/>
          </a:xfrm>
          <a:custGeom>
            <a:avLst/>
            <a:gdLst>
              <a:gd name="T0" fmla="*/ 443 w 443"/>
              <a:gd name="T1" fmla="*/ 0 h 8"/>
              <a:gd name="T2" fmla="*/ 4 w 443"/>
              <a:gd name="T3" fmla="*/ 0 h 8"/>
              <a:gd name="T4" fmla="*/ 0 w 443"/>
              <a:gd name="T5" fmla="*/ 8 h 8"/>
              <a:gd name="T6" fmla="*/ 443 w 443"/>
              <a:gd name="T7" fmla="*/ 8 h 8"/>
              <a:gd name="T8" fmla="*/ 443 w 443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8">
                <a:moveTo>
                  <a:pt x="443" y="0"/>
                </a:moveTo>
                <a:cubicBezTo>
                  <a:pt x="4" y="0"/>
                  <a:pt x="4" y="0"/>
                  <a:pt x="4" y="0"/>
                </a:cubicBezTo>
                <a:cubicBezTo>
                  <a:pt x="3" y="3"/>
                  <a:pt x="2" y="5"/>
                  <a:pt x="0" y="8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0"/>
                  <a:pt x="443" y="0"/>
                  <a:pt x="443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2" name="Rectangle 1692"/>
          <p:cNvSpPr>
            <a:spLocks noChangeArrowheads="1"/>
          </p:cNvSpPr>
          <p:nvPr userDrawn="1"/>
        </p:nvSpPr>
        <p:spPr bwMode="auto">
          <a:xfrm>
            <a:off x="2844773" y="3675064"/>
            <a:ext cx="58737" cy="14288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3" name="Rectangle 1693"/>
          <p:cNvSpPr>
            <a:spLocks noChangeArrowheads="1"/>
          </p:cNvSpPr>
          <p:nvPr userDrawn="1"/>
        </p:nvSpPr>
        <p:spPr bwMode="auto">
          <a:xfrm>
            <a:off x="2844773" y="3675064"/>
            <a:ext cx="58737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4" name="Freeform 1694"/>
          <p:cNvSpPr>
            <a:spLocks/>
          </p:cNvSpPr>
          <p:nvPr userDrawn="1"/>
        </p:nvSpPr>
        <p:spPr bwMode="auto">
          <a:xfrm>
            <a:off x="2903509" y="3675064"/>
            <a:ext cx="207960" cy="14288"/>
          </a:xfrm>
          <a:custGeom>
            <a:avLst/>
            <a:gdLst>
              <a:gd name="T0" fmla="*/ 117 w 117"/>
              <a:gd name="T1" fmla="*/ 0 h 8"/>
              <a:gd name="T2" fmla="*/ 0 w 117"/>
              <a:gd name="T3" fmla="*/ 0 h 8"/>
              <a:gd name="T4" fmla="*/ 0 w 117"/>
              <a:gd name="T5" fmla="*/ 8 h 8"/>
              <a:gd name="T6" fmla="*/ 115 w 117"/>
              <a:gd name="T7" fmla="*/ 8 h 8"/>
              <a:gd name="T8" fmla="*/ 117 w 117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8">
                <a:moveTo>
                  <a:pt x="1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115" y="8"/>
                  <a:pt x="115" y="8"/>
                  <a:pt x="115" y="8"/>
                </a:cubicBezTo>
                <a:cubicBezTo>
                  <a:pt x="115" y="6"/>
                  <a:pt x="116" y="3"/>
                  <a:pt x="117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5" name="Freeform 1695"/>
          <p:cNvSpPr>
            <a:spLocks/>
          </p:cNvSpPr>
          <p:nvPr userDrawn="1"/>
        </p:nvSpPr>
        <p:spPr bwMode="auto">
          <a:xfrm>
            <a:off x="3108295" y="3675064"/>
            <a:ext cx="809617" cy="14288"/>
          </a:xfrm>
          <a:custGeom>
            <a:avLst/>
            <a:gdLst>
              <a:gd name="T0" fmla="*/ 454 w 454"/>
              <a:gd name="T1" fmla="*/ 0 h 8"/>
              <a:gd name="T2" fmla="*/ 2 w 454"/>
              <a:gd name="T3" fmla="*/ 0 h 8"/>
              <a:gd name="T4" fmla="*/ 0 w 454"/>
              <a:gd name="T5" fmla="*/ 8 h 8"/>
              <a:gd name="T6" fmla="*/ 454 w 454"/>
              <a:gd name="T7" fmla="*/ 8 h 8"/>
              <a:gd name="T8" fmla="*/ 454 w 454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8">
                <a:moveTo>
                  <a:pt x="45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3"/>
                  <a:pt x="0" y="6"/>
                  <a:pt x="0" y="8"/>
                </a:cubicBezTo>
                <a:cubicBezTo>
                  <a:pt x="454" y="8"/>
                  <a:pt x="454" y="8"/>
                  <a:pt x="454" y="8"/>
                </a:cubicBezTo>
                <a:cubicBezTo>
                  <a:pt x="454" y="0"/>
                  <a:pt x="454" y="0"/>
                  <a:pt x="454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6" name="Rectangle 1696"/>
          <p:cNvSpPr>
            <a:spLocks noChangeArrowheads="1"/>
          </p:cNvSpPr>
          <p:nvPr userDrawn="1"/>
        </p:nvSpPr>
        <p:spPr bwMode="auto">
          <a:xfrm>
            <a:off x="2844773" y="3727452"/>
            <a:ext cx="58737" cy="14288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7" name="Rectangle 1697"/>
          <p:cNvSpPr>
            <a:spLocks noChangeArrowheads="1"/>
          </p:cNvSpPr>
          <p:nvPr userDrawn="1"/>
        </p:nvSpPr>
        <p:spPr bwMode="auto">
          <a:xfrm>
            <a:off x="2844773" y="3727452"/>
            <a:ext cx="58737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8" name="Freeform 1698"/>
          <p:cNvSpPr>
            <a:spLocks/>
          </p:cNvSpPr>
          <p:nvPr userDrawn="1"/>
        </p:nvSpPr>
        <p:spPr bwMode="auto">
          <a:xfrm>
            <a:off x="2903509" y="3727452"/>
            <a:ext cx="192086" cy="14288"/>
          </a:xfrm>
          <a:custGeom>
            <a:avLst/>
            <a:gdLst>
              <a:gd name="T0" fmla="*/ 108 w 108"/>
              <a:gd name="T1" fmla="*/ 0 h 8"/>
              <a:gd name="T2" fmla="*/ 0 w 108"/>
              <a:gd name="T3" fmla="*/ 0 h 8"/>
              <a:gd name="T4" fmla="*/ 0 w 108"/>
              <a:gd name="T5" fmla="*/ 8 h 8"/>
              <a:gd name="T6" fmla="*/ 106 w 108"/>
              <a:gd name="T7" fmla="*/ 8 h 8"/>
              <a:gd name="T8" fmla="*/ 108 w 108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8">
                <a:moveTo>
                  <a:pt x="1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106" y="8"/>
                  <a:pt x="106" y="8"/>
                  <a:pt x="106" y="8"/>
                </a:cubicBezTo>
                <a:cubicBezTo>
                  <a:pt x="107" y="5"/>
                  <a:pt x="107" y="2"/>
                  <a:pt x="108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99" name="Freeform 1699"/>
          <p:cNvSpPr>
            <a:spLocks/>
          </p:cNvSpPr>
          <p:nvPr userDrawn="1"/>
        </p:nvSpPr>
        <p:spPr bwMode="auto">
          <a:xfrm>
            <a:off x="3092420" y="3727452"/>
            <a:ext cx="825492" cy="14288"/>
          </a:xfrm>
          <a:custGeom>
            <a:avLst/>
            <a:gdLst>
              <a:gd name="T0" fmla="*/ 463 w 463"/>
              <a:gd name="T1" fmla="*/ 0 h 8"/>
              <a:gd name="T2" fmla="*/ 2 w 463"/>
              <a:gd name="T3" fmla="*/ 0 h 8"/>
              <a:gd name="T4" fmla="*/ 0 w 463"/>
              <a:gd name="T5" fmla="*/ 8 h 8"/>
              <a:gd name="T6" fmla="*/ 463 w 463"/>
              <a:gd name="T7" fmla="*/ 8 h 8"/>
              <a:gd name="T8" fmla="*/ 463 w 463"/>
              <a:gd name="T9" fmla="*/ 4 h 8"/>
              <a:gd name="T10" fmla="*/ 463 w 463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3" h="8">
                <a:moveTo>
                  <a:pt x="46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5"/>
                  <a:pt x="0" y="8"/>
                </a:cubicBezTo>
                <a:cubicBezTo>
                  <a:pt x="463" y="8"/>
                  <a:pt x="463" y="8"/>
                  <a:pt x="463" y="8"/>
                </a:cubicBezTo>
                <a:cubicBezTo>
                  <a:pt x="463" y="4"/>
                  <a:pt x="463" y="4"/>
                  <a:pt x="463" y="4"/>
                </a:cubicBezTo>
                <a:cubicBezTo>
                  <a:pt x="463" y="0"/>
                  <a:pt x="463" y="0"/>
                  <a:pt x="463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0" name="Rectangle 1700"/>
          <p:cNvSpPr>
            <a:spLocks noChangeArrowheads="1"/>
          </p:cNvSpPr>
          <p:nvPr userDrawn="1"/>
        </p:nvSpPr>
        <p:spPr bwMode="auto">
          <a:xfrm>
            <a:off x="2844773" y="3779839"/>
            <a:ext cx="58737" cy="14288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1" name="Rectangle 1701"/>
          <p:cNvSpPr>
            <a:spLocks noChangeArrowheads="1"/>
          </p:cNvSpPr>
          <p:nvPr userDrawn="1"/>
        </p:nvSpPr>
        <p:spPr bwMode="auto">
          <a:xfrm>
            <a:off x="2844773" y="3779839"/>
            <a:ext cx="58737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2" name="Freeform 1702"/>
          <p:cNvSpPr>
            <a:spLocks/>
          </p:cNvSpPr>
          <p:nvPr userDrawn="1"/>
        </p:nvSpPr>
        <p:spPr bwMode="auto">
          <a:xfrm>
            <a:off x="2903509" y="3779839"/>
            <a:ext cx="182561" cy="14288"/>
          </a:xfrm>
          <a:custGeom>
            <a:avLst/>
            <a:gdLst>
              <a:gd name="T0" fmla="*/ 102 w 102"/>
              <a:gd name="T1" fmla="*/ 0 h 8"/>
              <a:gd name="T2" fmla="*/ 0 w 102"/>
              <a:gd name="T3" fmla="*/ 0 h 8"/>
              <a:gd name="T4" fmla="*/ 0 w 102"/>
              <a:gd name="T5" fmla="*/ 8 h 8"/>
              <a:gd name="T6" fmla="*/ 101 w 102"/>
              <a:gd name="T7" fmla="*/ 8 h 8"/>
              <a:gd name="T8" fmla="*/ 102 w 102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8">
                <a:moveTo>
                  <a:pt x="10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5"/>
                  <a:pt x="101" y="3"/>
                  <a:pt x="102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3" name="Freeform 1703"/>
          <p:cNvSpPr>
            <a:spLocks/>
          </p:cNvSpPr>
          <p:nvPr userDrawn="1"/>
        </p:nvSpPr>
        <p:spPr bwMode="auto">
          <a:xfrm>
            <a:off x="3084483" y="3779839"/>
            <a:ext cx="833429" cy="14288"/>
          </a:xfrm>
          <a:custGeom>
            <a:avLst/>
            <a:gdLst>
              <a:gd name="T0" fmla="*/ 468 w 468"/>
              <a:gd name="T1" fmla="*/ 0 h 8"/>
              <a:gd name="T2" fmla="*/ 1 w 468"/>
              <a:gd name="T3" fmla="*/ 0 h 8"/>
              <a:gd name="T4" fmla="*/ 0 w 468"/>
              <a:gd name="T5" fmla="*/ 8 h 8"/>
              <a:gd name="T6" fmla="*/ 468 w 468"/>
              <a:gd name="T7" fmla="*/ 8 h 8"/>
              <a:gd name="T8" fmla="*/ 468 w 468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8">
                <a:moveTo>
                  <a:pt x="468" y="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0" y="5"/>
                  <a:pt x="0" y="8"/>
                </a:cubicBezTo>
                <a:cubicBezTo>
                  <a:pt x="468" y="8"/>
                  <a:pt x="468" y="8"/>
                  <a:pt x="468" y="8"/>
                </a:cubicBezTo>
                <a:cubicBezTo>
                  <a:pt x="468" y="0"/>
                  <a:pt x="468" y="0"/>
                  <a:pt x="468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4" name="Freeform 1704"/>
          <p:cNvSpPr>
            <a:spLocks/>
          </p:cNvSpPr>
          <p:nvPr userDrawn="1"/>
        </p:nvSpPr>
        <p:spPr bwMode="auto">
          <a:xfrm>
            <a:off x="2755873" y="3490914"/>
            <a:ext cx="347659" cy="434975"/>
          </a:xfrm>
          <a:custGeom>
            <a:avLst/>
            <a:gdLst>
              <a:gd name="T0" fmla="*/ 101 w 195"/>
              <a:gd name="T1" fmla="*/ 114 h 244"/>
              <a:gd name="T2" fmla="*/ 195 w 195"/>
              <a:gd name="T3" fmla="*/ 0 h 244"/>
              <a:gd name="T4" fmla="*/ 51 w 195"/>
              <a:gd name="T5" fmla="*/ 0 h 244"/>
              <a:gd name="T6" fmla="*/ 67 w 195"/>
              <a:gd name="T7" fmla="*/ 244 h 244"/>
              <a:gd name="T8" fmla="*/ 195 w 195"/>
              <a:gd name="T9" fmla="*/ 244 h 244"/>
              <a:gd name="T10" fmla="*/ 101 w 195"/>
              <a:gd name="T11" fmla="*/ 11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" h="244">
                <a:moveTo>
                  <a:pt x="101" y="114"/>
                </a:moveTo>
                <a:cubicBezTo>
                  <a:pt x="101" y="36"/>
                  <a:pt x="148" y="0"/>
                  <a:pt x="19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63"/>
                  <a:pt x="26" y="166"/>
                  <a:pt x="67" y="244"/>
                </a:cubicBezTo>
                <a:cubicBezTo>
                  <a:pt x="195" y="244"/>
                  <a:pt x="195" y="244"/>
                  <a:pt x="195" y="244"/>
                </a:cubicBezTo>
                <a:cubicBezTo>
                  <a:pt x="148" y="244"/>
                  <a:pt x="101" y="211"/>
                  <a:pt x="101" y="114"/>
                </a:cubicBezTo>
                <a:close/>
              </a:path>
            </a:pathLst>
          </a:custGeom>
          <a:solidFill>
            <a:srgbClr val="009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5" name="Freeform 1705"/>
          <p:cNvSpPr>
            <a:spLocks/>
          </p:cNvSpPr>
          <p:nvPr userDrawn="1"/>
        </p:nvSpPr>
        <p:spPr bwMode="auto">
          <a:xfrm>
            <a:off x="1906569" y="3490914"/>
            <a:ext cx="968365" cy="434975"/>
          </a:xfrm>
          <a:custGeom>
            <a:avLst/>
            <a:gdLst>
              <a:gd name="T0" fmla="*/ 527 w 543"/>
              <a:gd name="T1" fmla="*/ 0 h 244"/>
              <a:gd name="T2" fmla="*/ 86 w 543"/>
              <a:gd name="T3" fmla="*/ 0 h 244"/>
              <a:gd name="T4" fmla="*/ 0 w 543"/>
              <a:gd name="T5" fmla="*/ 86 h 244"/>
              <a:gd name="T6" fmla="*/ 0 w 543"/>
              <a:gd name="T7" fmla="*/ 158 h 244"/>
              <a:gd name="T8" fmla="*/ 86 w 543"/>
              <a:gd name="T9" fmla="*/ 244 h 244"/>
              <a:gd name="T10" fmla="*/ 543 w 543"/>
              <a:gd name="T11" fmla="*/ 244 h 244"/>
              <a:gd name="T12" fmla="*/ 527 w 543"/>
              <a:gd name="T13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3" h="244">
                <a:moveTo>
                  <a:pt x="527" y="0"/>
                </a:moveTo>
                <a:cubicBezTo>
                  <a:pt x="86" y="0"/>
                  <a:pt x="86" y="0"/>
                  <a:pt x="86" y="0"/>
                </a:cubicBezTo>
                <a:cubicBezTo>
                  <a:pt x="38" y="0"/>
                  <a:pt x="0" y="39"/>
                  <a:pt x="0" y="86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205"/>
                  <a:pt x="38" y="244"/>
                  <a:pt x="86" y="244"/>
                </a:cubicBezTo>
                <a:cubicBezTo>
                  <a:pt x="543" y="244"/>
                  <a:pt x="543" y="244"/>
                  <a:pt x="543" y="244"/>
                </a:cubicBezTo>
                <a:cubicBezTo>
                  <a:pt x="502" y="166"/>
                  <a:pt x="476" y="63"/>
                  <a:pt x="527" y="0"/>
                </a:cubicBezTo>
                <a:close/>
              </a:path>
            </a:pathLst>
          </a:custGeom>
          <a:solidFill>
            <a:srgbClr val="01A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6" name="Freeform 1706"/>
          <p:cNvSpPr>
            <a:spLocks/>
          </p:cNvSpPr>
          <p:nvPr userDrawn="1"/>
        </p:nvSpPr>
        <p:spPr bwMode="auto">
          <a:xfrm>
            <a:off x="2903509" y="3846514"/>
            <a:ext cx="1066789" cy="79375"/>
          </a:xfrm>
          <a:custGeom>
            <a:avLst/>
            <a:gdLst>
              <a:gd name="T0" fmla="*/ 598 w 598"/>
              <a:gd name="T1" fmla="*/ 22 h 45"/>
              <a:gd name="T2" fmla="*/ 576 w 598"/>
              <a:gd name="T3" fmla="*/ 0 h 45"/>
              <a:gd name="T4" fmla="*/ 22 w 598"/>
              <a:gd name="T5" fmla="*/ 0 h 45"/>
              <a:gd name="T6" fmla="*/ 0 w 598"/>
              <a:gd name="T7" fmla="*/ 22 h 45"/>
              <a:gd name="T8" fmla="*/ 22 w 598"/>
              <a:gd name="T9" fmla="*/ 45 h 45"/>
              <a:gd name="T10" fmla="*/ 576 w 598"/>
              <a:gd name="T11" fmla="*/ 45 h 45"/>
              <a:gd name="T12" fmla="*/ 598 w 598"/>
              <a:gd name="T13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8" h="45">
                <a:moveTo>
                  <a:pt x="598" y="22"/>
                </a:moveTo>
                <a:cubicBezTo>
                  <a:pt x="598" y="10"/>
                  <a:pt x="588" y="0"/>
                  <a:pt x="57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576" y="45"/>
                  <a:pt x="576" y="45"/>
                  <a:pt x="576" y="45"/>
                </a:cubicBezTo>
                <a:cubicBezTo>
                  <a:pt x="588" y="45"/>
                  <a:pt x="598" y="35"/>
                  <a:pt x="598" y="22"/>
                </a:cubicBezTo>
                <a:close/>
              </a:path>
            </a:pathLst>
          </a:custGeom>
          <a:solidFill>
            <a:srgbClr val="009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7" name="Freeform 1707"/>
          <p:cNvSpPr>
            <a:spLocks/>
          </p:cNvSpPr>
          <p:nvPr userDrawn="1"/>
        </p:nvSpPr>
        <p:spPr bwMode="auto">
          <a:xfrm>
            <a:off x="2903509" y="3490914"/>
            <a:ext cx="1066789" cy="80963"/>
          </a:xfrm>
          <a:custGeom>
            <a:avLst/>
            <a:gdLst>
              <a:gd name="T0" fmla="*/ 598 w 598"/>
              <a:gd name="T1" fmla="*/ 23 h 45"/>
              <a:gd name="T2" fmla="*/ 576 w 598"/>
              <a:gd name="T3" fmla="*/ 0 h 45"/>
              <a:gd name="T4" fmla="*/ 22 w 598"/>
              <a:gd name="T5" fmla="*/ 0 h 45"/>
              <a:gd name="T6" fmla="*/ 0 w 598"/>
              <a:gd name="T7" fmla="*/ 23 h 45"/>
              <a:gd name="T8" fmla="*/ 22 w 598"/>
              <a:gd name="T9" fmla="*/ 45 h 45"/>
              <a:gd name="T10" fmla="*/ 576 w 598"/>
              <a:gd name="T11" fmla="*/ 45 h 45"/>
              <a:gd name="T12" fmla="*/ 598 w 598"/>
              <a:gd name="T13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8" h="45">
                <a:moveTo>
                  <a:pt x="598" y="23"/>
                </a:moveTo>
                <a:cubicBezTo>
                  <a:pt x="598" y="10"/>
                  <a:pt x="588" y="0"/>
                  <a:pt x="57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2" y="45"/>
                </a:cubicBezTo>
                <a:cubicBezTo>
                  <a:pt x="576" y="45"/>
                  <a:pt x="576" y="45"/>
                  <a:pt x="576" y="45"/>
                </a:cubicBezTo>
                <a:cubicBezTo>
                  <a:pt x="588" y="45"/>
                  <a:pt x="598" y="35"/>
                  <a:pt x="598" y="23"/>
                </a:cubicBezTo>
                <a:close/>
              </a:path>
            </a:pathLst>
          </a:custGeom>
          <a:solidFill>
            <a:srgbClr val="009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8" name="Freeform 1708"/>
          <p:cNvSpPr>
            <a:spLocks/>
          </p:cNvSpPr>
          <p:nvPr userDrawn="1"/>
        </p:nvSpPr>
        <p:spPr bwMode="auto">
          <a:xfrm>
            <a:off x="2700311" y="4005264"/>
            <a:ext cx="261935" cy="274638"/>
          </a:xfrm>
          <a:custGeom>
            <a:avLst/>
            <a:gdLst>
              <a:gd name="T0" fmla="*/ 147 w 147"/>
              <a:gd name="T1" fmla="*/ 0 h 154"/>
              <a:gd name="T2" fmla="*/ 0 w 147"/>
              <a:gd name="T3" fmla="*/ 0 h 154"/>
              <a:gd name="T4" fmla="*/ 0 w 147"/>
              <a:gd name="T5" fmla="*/ 154 h 154"/>
              <a:gd name="T6" fmla="*/ 100 w 147"/>
              <a:gd name="T7" fmla="*/ 154 h 154"/>
              <a:gd name="T8" fmla="*/ 147 w 147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54">
                <a:moveTo>
                  <a:pt x="1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100" y="154"/>
                  <a:pt x="100" y="154"/>
                  <a:pt x="100" y="154"/>
                </a:cubicBezTo>
                <a:cubicBezTo>
                  <a:pt x="98" y="103"/>
                  <a:pt x="119" y="45"/>
                  <a:pt x="147" y="0"/>
                </a:cubicBezTo>
                <a:close/>
              </a:path>
            </a:pathLst>
          </a:custGeom>
          <a:solidFill>
            <a:srgbClr val="F2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09" name="Freeform 1709"/>
          <p:cNvSpPr>
            <a:spLocks/>
          </p:cNvSpPr>
          <p:nvPr userDrawn="1"/>
        </p:nvSpPr>
        <p:spPr bwMode="auto">
          <a:xfrm>
            <a:off x="2874935" y="4005264"/>
            <a:ext cx="839779" cy="274638"/>
          </a:xfrm>
          <a:custGeom>
            <a:avLst/>
            <a:gdLst>
              <a:gd name="T0" fmla="*/ 471 w 471"/>
              <a:gd name="T1" fmla="*/ 0 h 154"/>
              <a:gd name="T2" fmla="*/ 49 w 471"/>
              <a:gd name="T3" fmla="*/ 0 h 154"/>
              <a:gd name="T4" fmla="*/ 2 w 471"/>
              <a:gd name="T5" fmla="*/ 154 h 154"/>
              <a:gd name="T6" fmla="*/ 471 w 471"/>
              <a:gd name="T7" fmla="*/ 154 h 154"/>
              <a:gd name="T8" fmla="*/ 471 w 471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154">
                <a:moveTo>
                  <a:pt x="471" y="0"/>
                </a:moveTo>
                <a:cubicBezTo>
                  <a:pt x="49" y="0"/>
                  <a:pt x="49" y="0"/>
                  <a:pt x="49" y="0"/>
                </a:cubicBezTo>
                <a:cubicBezTo>
                  <a:pt x="21" y="45"/>
                  <a:pt x="0" y="103"/>
                  <a:pt x="2" y="154"/>
                </a:cubicBezTo>
                <a:cubicBezTo>
                  <a:pt x="471" y="154"/>
                  <a:pt x="471" y="154"/>
                  <a:pt x="471" y="154"/>
                </a:cubicBezTo>
                <a:lnTo>
                  <a:pt x="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0" name="Rectangle 1710"/>
          <p:cNvSpPr>
            <a:spLocks noChangeArrowheads="1"/>
          </p:cNvSpPr>
          <p:nvPr userDrawn="1"/>
        </p:nvSpPr>
        <p:spPr bwMode="auto">
          <a:xfrm>
            <a:off x="2641575" y="4056064"/>
            <a:ext cx="1073139" cy="14288"/>
          </a:xfrm>
          <a:prstGeom prst="rect">
            <a:avLst/>
          </a:prstGeom>
          <a:solidFill>
            <a:srgbClr val="F9C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1" name="Rectangle 1711"/>
          <p:cNvSpPr>
            <a:spLocks noChangeArrowheads="1"/>
          </p:cNvSpPr>
          <p:nvPr userDrawn="1"/>
        </p:nvSpPr>
        <p:spPr bwMode="auto">
          <a:xfrm>
            <a:off x="2641575" y="4110039"/>
            <a:ext cx="1073139" cy="14288"/>
          </a:xfrm>
          <a:prstGeom prst="rect">
            <a:avLst/>
          </a:prstGeom>
          <a:solidFill>
            <a:srgbClr val="F9C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2" name="Rectangle 1712"/>
          <p:cNvSpPr>
            <a:spLocks noChangeArrowheads="1"/>
          </p:cNvSpPr>
          <p:nvPr userDrawn="1"/>
        </p:nvSpPr>
        <p:spPr bwMode="auto">
          <a:xfrm>
            <a:off x="2641575" y="4160839"/>
            <a:ext cx="1073139" cy="14288"/>
          </a:xfrm>
          <a:prstGeom prst="rect">
            <a:avLst/>
          </a:prstGeom>
          <a:solidFill>
            <a:srgbClr val="F9C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3" name="Rectangle 1713"/>
          <p:cNvSpPr>
            <a:spLocks noChangeArrowheads="1"/>
          </p:cNvSpPr>
          <p:nvPr userDrawn="1"/>
        </p:nvSpPr>
        <p:spPr bwMode="auto">
          <a:xfrm>
            <a:off x="2641575" y="4213227"/>
            <a:ext cx="1073139" cy="14288"/>
          </a:xfrm>
          <a:prstGeom prst="rect">
            <a:avLst/>
          </a:prstGeom>
          <a:solidFill>
            <a:srgbClr val="F9C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4" name="Freeform 1714"/>
          <p:cNvSpPr>
            <a:spLocks/>
          </p:cNvSpPr>
          <p:nvPr userDrawn="1"/>
        </p:nvSpPr>
        <p:spPr bwMode="auto">
          <a:xfrm>
            <a:off x="2554263" y="3925889"/>
            <a:ext cx="347659" cy="433388"/>
          </a:xfrm>
          <a:custGeom>
            <a:avLst/>
            <a:gdLst>
              <a:gd name="T0" fmla="*/ 100 w 195"/>
              <a:gd name="T1" fmla="*/ 113 h 243"/>
              <a:gd name="T2" fmla="*/ 195 w 195"/>
              <a:gd name="T3" fmla="*/ 0 h 243"/>
              <a:gd name="T4" fmla="*/ 50 w 195"/>
              <a:gd name="T5" fmla="*/ 0 h 243"/>
              <a:gd name="T6" fmla="*/ 67 w 195"/>
              <a:gd name="T7" fmla="*/ 243 h 243"/>
              <a:gd name="T8" fmla="*/ 195 w 195"/>
              <a:gd name="T9" fmla="*/ 243 h 243"/>
              <a:gd name="T10" fmla="*/ 100 w 195"/>
              <a:gd name="T11" fmla="*/ 11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" h="243">
                <a:moveTo>
                  <a:pt x="100" y="113"/>
                </a:moveTo>
                <a:cubicBezTo>
                  <a:pt x="100" y="35"/>
                  <a:pt x="147" y="0"/>
                  <a:pt x="19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62"/>
                  <a:pt x="25" y="165"/>
                  <a:pt x="67" y="243"/>
                </a:cubicBezTo>
                <a:cubicBezTo>
                  <a:pt x="195" y="243"/>
                  <a:pt x="195" y="243"/>
                  <a:pt x="195" y="243"/>
                </a:cubicBezTo>
                <a:cubicBezTo>
                  <a:pt x="147" y="243"/>
                  <a:pt x="100" y="210"/>
                  <a:pt x="100" y="113"/>
                </a:cubicBezTo>
                <a:close/>
              </a:path>
            </a:pathLst>
          </a:custGeom>
          <a:solidFill>
            <a:srgbClr val="F45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5" name="Freeform 1715"/>
          <p:cNvSpPr>
            <a:spLocks/>
          </p:cNvSpPr>
          <p:nvPr userDrawn="1"/>
        </p:nvSpPr>
        <p:spPr bwMode="auto">
          <a:xfrm>
            <a:off x="1703371" y="3925889"/>
            <a:ext cx="969953" cy="433388"/>
          </a:xfrm>
          <a:custGeom>
            <a:avLst/>
            <a:gdLst>
              <a:gd name="T0" fmla="*/ 527 w 544"/>
              <a:gd name="T1" fmla="*/ 0 h 243"/>
              <a:gd name="T2" fmla="*/ 86 w 544"/>
              <a:gd name="T3" fmla="*/ 0 h 243"/>
              <a:gd name="T4" fmla="*/ 0 w 544"/>
              <a:gd name="T5" fmla="*/ 86 h 243"/>
              <a:gd name="T6" fmla="*/ 0 w 544"/>
              <a:gd name="T7" fmla="*/ 157 h 243"/>
              <a:gd name="T8" fmla="*/ 86 w 544"/>
              <a:gd name="T9" fmla="*/ 243 h 243"/>
              <a:gd name="T10" fmla="*/ 544 w 544"/>
              <a:gd name="T11" fmla="*/ 243 h 243"/>
              <a:gd name="T12" fmla="*/ 527 w 544"/>
              <a:gd name="T1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243">
                <a:moveTo>
                  <a:pt x="527" y="0"/>
                </a:moveTo>
                <a:cubicBezTo>
                  <a:pt x="86" y="0"/>
                  <a:pt x="86" y="0"/>
                  <a:pt x="86" y="0"/>
                </a:cubicBezTo>
                <a:cubicBezTo>
                  <a:pt x="39" y="0"/>
                  <a:pt x="0" y="38"/>
                  <a:pt x="0" y="86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204"/>
                  <a:pt x="39" y="243"/>
                  <a:pt x="86" y="243"/>
                </a:cubicBezTo>
                <a:cubicBezTo>
                  <a:pt x="544" y="243"/>
                  <a:pt x="544" y="243"/>
                  <a:pt x="544" y="243"/>
                </a:cubicBezTo>
                <a:cubicBezTo>
                  <a:pt x="502" y="165"/>
                  <a:pt x="477" y="62"/>
                  <a:pt x="527" y="0"/>
                </a:cubicBezTo>
                <a:close/>
              </a:path>
            </a:pathLst>
          </a:custGeom>
          <a:solidFill>
            <a:srgbClr val="FF6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6" name="Freeform 1716"/>
          <p:cNvSpPr>
            <a:spLocks/>
          </p:cNvSpPr>
          <p:nvPr userDrawn="1"/>
        </p:nvSpPr>
        <p:spPr bwMode="auto">
          <a:xfrm>
            <a:off x="2700311" y="4279902"/>
            <a:ext cx="1068377" cy="79375"/>
          </a:xfrm>
          <a:custGeom>
            <a:avLst/>
            <a:gdLst>
              <a:gd name="T0" fmla="*/ 599 w 599"/>
              <a:gd name="T1" fmla="*/ 22 h 45"/>
              <a:gd name="T2" fmla="*/ 576 w 599"/>
              <a:gd name="T3" fmla="*/ 0 h 45"/>
              <a:gd name="T4" fmla="*/ 22 w 599"/>
              <a:gd name="T5" fmla="*/ 0 h 45"/>
              <a:gd name="T6" fmla="*/ 0 w 599"/>
              <a:gd name="T7" fmla="*/ 22 h 45"/>
              <a:gd name="T8" fmla="*/ 22 w 599"/>
              <a:gd name="T9" fmla="*/ 45 h 45"/>
              <a:gd name="T10" fmla="*/ 576 w 599"/>
              <a:gd name="T11" fmla="*/ 45 h 45"/>
              <a:gd name="T12" fmla="*/ 599 w 599"/>
              <a:gd name="T13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9" h="45">
                <a:moveTo>
                  <a:pt x="599" y="22"/>
                </a:moveTo>
                <a:cubicBezTo>
                  <a:pt x="599" y="10"/>
                  <a:pt x="589" y="0"/>
                  <a:pt x="57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576" y="45"/>
                  <a:pt x="576" y="45"/>
                  <a:pt x="576" y="45"/>
                </a:cubicBezTo>
                <a:cubicBezTo>
                  <a:pt x="589" y="45"/>
                  <a:pt x="599" y="35"/>
                  <a:pt x="599" y="22"/>
                </a:cubicBezTo>
                <a:close/>
              </a:path>
            </a:pathLst>
          </a:custGeom>
          <a:solidFill>
            <a:srgbClr val="F45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7" name="Freeform 1717"/>
          <p:cNvSpPr>
            <a:spLocks/>
          </p:cNvSpPr>
          <p:nvPr userDrawn="1"/>
        </p:nvSpPr>
        <p:spPr bwMode="auto">
          <a:xfrm>
            <a:off x="2700311" y="3925889"/>
            <a:ext cx="1068377" cy="79375"/>
          </a:xfrm>
          <a:custGeom>
            <a:avLst/>
            <a:gdLst>
              <a:gd name="T0" fmla="*/ 599 w 599"/>
              <a:gd name="T1" fmla="*/ 22 h 44"/>
              <a:gd name="T2" fmla="*/ 576 w 599"/>
              <a:gd name="T3" fmla="*/ 0 h 44"/>
              <a:gd name="T4" fmla="*/ 22 w 599"/>
              <a:gd name="T5" fmla="*/ 0 h 44"/>
              <a:gd name="T6" fmla="*/ 0 w 599"/>
              <a:gd name="T7" fmla="*/ 22 h 44"/>
              <a:gd name="T8" fmla="*/ 22 w 599"/>
              <a:gd name="T9" fmla="*/ 44 h 44"/>
              <a:gd name="T10" fmla="*/ 576 w 599"/>
              <a:gd name="T11" fmla="*/ 44 h 44"/>
              <a:gd name="T12" fmla="*/ 599 w 599"/>
              <a:gd name="T1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9" h="44">
                <a:moveTo>
                  <a:pt x="599" y="22"/>
                </a:moveTo>
                <a:cubicBezTo>
                  <a:pt x="599" y="10"/>
                  <a:pt x="589" y="0"/>
                  <a:pt x="57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4"/>
                  <a:pt x="10" y="44"/>
                  <a:pt x="22" y="44"/>
                </a:cubicBezTo>
                <a:cubicBezTo>
                  <a:pt x="576" y="44"/>
                  <a:pt x="576" y="44"/>
                  <a:pt x="576" y="44"/>
                </a:cubicBezTo>
                <a:cubicBezTo>
                  <a:pt x="589" y="44"/>
                  <a:pt x="599" y="34"/>
                  <a:pt x="599" y="22"/>
                </a:cubicBezTo>
                <a:close/>
              </a:path>
            </a:pathLst>
          </a:custGeom>
          <a:solidFill>
            <a:srgbClr val="F45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8" name="Freeform 1718"/>
          <p:cNvSpPr>
            <a:spLocks/>
          </p:cNvSpPr>
          <p:nvPr userDrawn="1"/>
        </p:nvSpPr>
        <p:spPr bwMode="auto">
          <a:xfrm>
            <a:off x="2700311" y="3138489"/>
            <a:ext cx="261935" cy="274638"/>
          </a:xfrm>
          <a:custGeom>
            <a:avLst/>
            <a:gdLst>
              <a:gd name="T0" fmla="*/ 147 w 147"/>
              <a:gd name="T1" fmla="*/ 0 h 154"/>
              <a:gd name="T2" fmla="*/ 0 w 147"/>
              <a:gd name="T3" fmla="*/ 0 h 154"/>
              <a:gd name="T4" fmla="*/ 0 w 147"/>
              <a:gd name="T5" fmla="*/ 154 h 154"/>
              <a:gd name="T6" fmla="*/ 100 w 147"/>
              <a:gd name="T7" fmla="*/ 154 h 154"/>
              <a:gd name="T8" fmla="*/ 147 w 147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54">
                <a:moveTo>
                  <a:pt x="1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100" y="154"/>
                  <a:pt x="100" y="154"/>
                  <a:pt x="100" y="154"/>
                </a:cubicBezTo>
                <a:cubicBezTo>
                  <a:pt x="98" y="102"/>
                  <a:pt x="119" y="45"/>
                  <a:pt x="147" y="0"/>
                </a:cubicBezTo>
                <a:close/>
              </a:path>
            </a:pathLst>
          </a:custGeom>
          <a:solidFill>
            <a:srgbClr val="F2D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19" name="Freeform 1719"/>
          <p:cNvSpPr>
            <a:spLocks/>
          </p:cNvSpPr>
          <p:nvPr userDrawn="1"/>
        </p:nvSpPr>
        <p:spPr bwMode="auto">
          <a:xfrm>
            <a:off x="2874935" y="3138489"/>
            <a:ext cx="839779" cy="274638"/>
          </a:xfrm>
          <a:custGeom>
            <a:avLst/>
            <a:gdLst>
              <a:gd name="T0" fmla="*/ 471 w 471"/>
              <a:gd name="T1" fmla="*/ 0 h 154"/>
              <a:gd name="T2" fmla="*/ 49 w 471"/>
              <a:gd name="T3" fmla="*/ 0 h 154"/>
              <a:gd name="T4" fmla="*/ 2 w 471"/>
              <a:gd name="T5" fmla="*/ 154 h 154"/>
              <a:gd name="T6" fmla="*/ 471 w 471"/>
              <a:gd name="T7" fmla="*/ 154 h 154"/>
              <a:gd name="T8" fmla="*/ 471 w 471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154">
                <a:moveTo>
                  <a:pt x="471" y="0"/>
                </a:moveTo>
                <a:cubicBezTo>
                  <a:pt x="49" y="0"/>
                  <a:pt x="49" y="0"/>
                  <a:pt x="49" y="0"/>
                </a:cubicBezTo>
                <a:cubicBezTo>
                  <a:pt x="21" y="45"/>
                  <a:pt x="0" y="102"/>
                  <a:pt x="2" y="154"/>
                </a:cubicBezTo>
                <a:cubicBezTo>
                  <a:pt x="471" y="154"/>
                  <a:pt x="471" y="154"/>
                  <a:pt x="471" y="154"/>
                </a:cubicBezTo>
                <a:lnTo>
                  <a:pt x="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0" name="Rectangle 1720"/>
          <p:cNvSpPr>
            <a:spLocks noChangeArrowheads="1"/>
          </p:cNvSpPr>
          <p:nvPr userDrawn="1"/>
        </p:nvSpPr>
        <p:spPr bwMode="auto">
          <a:xfrm>
            <a:off x="2641575" y="3189289"/>
            <a:ext cx="1073139" cy="14288"/>
          </a:xfrm>
          <a:prstGeom prst="rect">
            <a:avLst/>
          </a:prstGeom>
          <a:solidFill>
            <a:srgbClr val="F9C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1" name="Rectangle 1721"/>
          <p:cNvSpPr>
            <a:spLocks noChangeArrowheads="1"/>
          </p:cNvSpPr>
          <p:nvPr userDrawn="1"/>
        </p:nvSpPr>
        <p:spPr bwMode="auto">
          <a:xfrm>
            <a:off x="2641575" y="3241677"/>
            <a:ext cx="1073139" cy="14288"/>
          </a:xfrm>
          <a:prstGeom prst="rect">
            <a:avLst/>
          </a:prstGeom>
          <a:solidFill>
            <a:srgbClr val="F9C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2" name="Rectangle 1722"/>
          <p:cNvSpPr>
            <a:spLocks noChangeArrowheads="1"/>
          </p:cNvSpPr>
          <p:nvPr userDrawn="1"/>
        </p:nvSpPr>
        <p:spPr bwMode="auto">
          <a:xfrm>
            <a:off x="2641575" y="3292477"/>
            <a:ext cx="1073139" cy="15875"/>
          </a:xfrm>
          <a:prstGeom prst="rect">
            <a:avLst/>
          </a:prstGeom>
          <a:solidFill>
            <a:srgbClr val="F9C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3" name="Rectangle 1723"/>
          <p:cNvSpPr>
            <a:spLocks noChangeArrowheads="1"/>
          </p:cNvSpPr>
          <p:nvPr userDrawn="1"/>
        </p:nvSpPr>
        <p:spPr bwMode="auto">
          <a:xfrm>
            <a:off x="2641575" y="3346452"/>
            <a:ext cx="1073139" cy="14288"/>
          </a:xfrm>
          <a:prstGeom prst="rect">
            <a:avLst/>
          </a:prstGeom>
          <a:solidFill>
            <a:srgbClr val="F9C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4" name="Freeform 1724"/>
          <p:cNvSpPr>
            <a:spLocks/>
          </p:cNvSpPr>
          <p:nvPr userDrawn="1"/>
        </p:nvSpPr>
        <p:spPr bwMode="auto">
          <a:xfrm>
            <a:off x="2554263" y="3057527"/>
            <a:ext cx="347659" cy="433388"/>
          </a:xfrm>
          <a:custGeom>
            <a:avLst/>
            <a:gdLst>
              <a:gd name="T0" fmla="*/ 100 w 195"/>
              <a:gd name="T1" fmla="*/ 114 h 243"/>
              <a:gd name="T2" fmla="*/ 195 w 195"/>
              <a:gd name="T3" fmla="*/ 0 h 243"/>
              <a:gd name="T4" fmla="*/ 50 w 195"/>
              <a:gd name="T5" fmla="*/ 0 h 243"/>
              <a:gd name="T6" fmla="*/ 67 w 195"/>
              <a:gd name="T7" fmla="*/ 243 h 243"/>
              <a:gd name="T8" fmla="*/ 195 w 195"/>
              <a:gd name="T9" fmla="*/ 243 h 243"/>
              <a:gd name="T10" fmla="*/ 100 w 195"/>
              <a:gd name="T11" fmla="*/ 11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" h="243">
                <a:moveTo>
                  <a:pt x="100" y="114"/>
                </a:moveTo>
                <a:cubicBezTo>
                  <a:pt x="100" y="35"/>
                  <a:pt x="147" y="0"/>
                  <a:pt x="19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63"/>
                  <a:pt x="25" y="166"/>
                  <a:pt x="67" y="243"/>
                </a:cubicBezTo>
                <a:cubicBezTo>
                  <a:pt x="195" y="243"/>
                  <a:pt x="195" y="243"/>
                  <a:pt x="195" y="243"/>
                </a:cubicBezTo>
                <a:cubicBezTo>
                  <a:pt x="147" y="243"/>
                  <a:pt x="100" y="211"/>
                  <a:pt x="100" y="114"/>
                </a:cubicBezTo>
                <a:close/>
              </a:path>
            </a:pathLst>
          </a:custGeom>
          <a:solidFill>
            <a:srgbClr val="F45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5" name="Freeform 1725"/>
          <p:cNvSpPr>
            <a:spLocks/>
          </p:cNvSpPr>
          <p:nvPr userDrawn="1"/>
        </p:nvSpPr>
        <p:spPr bwMode="auto">
          <a:xfrm>
            <a:off x="1703371" y="3057527"/>
            <a:ext cx="969953" cy="433388"/>
          </a:xfrm>
          <a:custGeom>
            <a:avLst/>
            <a:gdLst>
              <a:gd name="T0" fmla="*/ 527 w 544"/>
              <a:gd name="T1" fmla="*/ 0 h 243"/>
              <a:gd name="T2" fmla="*/ 86 w 544"/>
              <a:gd name="T3" fmla="*/ 0 h 243"/>
              <a:gd name="T4" fmla="*/ 0 w 544"/>
              <a:gd name="T5" fmla="*/ 86 h 243"/>
              <a:gd name="T6" fmla="*/ 0 w 544"/>
              <a:gd name="T7" fmla="*/ 157 h 243"/>
              <a:gd name="T8" fmla="*/ 86 w 544"/>
              <a:gd name="T9" fmla="*/ 243 h 243"/>
              <a:gd name="T10" fmla="*/ 544 w 544"/>
              <a:gd name="T11" fmla="*/ 243 h 243"/>
              <a:gd name="T12" fmla="*/ 527 w 544"/>
              <a:gd name="T1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243">
                <a:moveTo>
                  <a:pt x="527" y="0"/>
                </a:moveTo>
                <a:cubicBezTo>
                  <a:pt x="86" y="0"/>
                  <a:pt x="86" y="0"/>
                  <a:pt x="86" y="0"/>
                </a:cubicBezTo>
                <a:cubicBezTo>
                  <a:pt x="39" y="0"/>
                  <a:pt x="0" y="39"/>
                  <a:pt x="0" y="86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205"/>
                  <a:pt x="39" y="243"/>
                  <a:pt x="86" y="243"/>
                </a:cubicBezTo>
                <a:cubicBezTo>
                  <a:pt x="544" y="243"/>
                  <a:pt x="544" y="243"/>
                  <a:pt x="544" y="243"/>
                </a:cubicBezTo>
                <a:cubicBezTo>
                  <a:pt x="502" y="166"/>
                  <a:pt x="477" y="63"/>
                  <a:pt x="527" y="0"/>
                </a:cubicBezTo>
                <a:close/>
              </a:path>
            </a:pathLst>
          </a:custGeom>
          <a:solidFill>
            <a:srgbClr val="FF6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6" name="Freeform 1726"/>
          <p:cNvSpPr>
            <a:spLocks/>
          </p:cNvSpPr>
          <p:nvPr userDrawn="1"/>
        </p:nvSpPr>
        <p:spPr bwMode="auto">
          <a:xfrm>
            <a:off x="2700311" y="3413127"/>
            <a:ext cx="1068377" cy="77788"/>
          </a:xfrm>
          <a:custGeom>
            <a:avLst/>
            <a:gdLst>
              <a:gd name="T0" fmla="*/ 599 w 599"/>
              <a:gd name="T1" fmla="*/ 22 h 44"/>
              <a:gd name="T2" fmla="*/ 576 w 599"/>
              <a:gd name="T3" fmla="*/ 0 h 44"/>
              <a:gd name="T4" fmla="*/ 22 w 599"/>
              <a:gd name="T5" fmla="*/ 0 h 44"/>
              <a:gd name="T6" fmla="*/ 0 w 599"/>
              <a:gd name="T7" fmla="*/ 22 h 44"/>
              <a:gd name="T8" fmla="*/ 22 w 599"/>
              <a:gd name="T9" fmla="*/ 44 h 44"/>
              <a:gd name="T10" fmla="*/ 576 w 599"/>
              <a:gd name="T11" fmla="*/ 44 h 44"/>
              <a:gd name="T12" fmla="*/ 599 w 599"/>
              <a:gd name="T1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9" h="44">
                <a:moveTo>
                  <a:pt x="599" y="22"/>
                </a:moveTo>
                <a:cubicBezTo>
                  <a:pt x="599" y="10"/>
                  <a:pt x="589" y="0"/>
                  <a:pt x="57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4"/>
                  <a:pt x="10" y="44"/>
                  <a:pt x="22" y="44"/>
                </a:cubicBezTo>
                <a:cubicBezTo>
                  <a:pt x="576" y="44"/>
                  <a:pt x="576" y="44"/>
                  <a:pt x="576" y="44"/>
                </a:cubicBezTo>
                <a:cubicBezTo>
                  <a:pt x="589" y="44"/>
                  <a:pt x="599" y="34"/>
                  <a:pt x="599" y="22"/>
                </a:cubicBezTo>
                <a:close/>
              </a:path>
            </a:pathLst>
          </a:custGeom>
          <a:solidFill>
            <a:srgbClr val="F45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7" name="Freeform 1727"/>
          <p:cNvSpPr>
            <a:spLocks/>
          </p:cNvSpPr>
          <p:nvPr userDrawn="1"/>
        </p:nvSpPr>
        <p:spPr bwMode="auto">
          <a:xfrm>
            <a:off x="2700311" y="3057527"/>
            <a:ext cx="1068377" cy="80963"/>
          </a:xfrm>
          <a:custGeom>
            <a:avLst/>
            <a:gdLst>
              <a:gd name="T0" fmla="*/ 599 w 599"/>
              <a:gd name="T1" fmla="*/ 23 h 45"/>
              <a:gd name="T2" fmla="*/ 576 w 599"/>
              <a:gd name="T3" fmla="*/ 0 h 45"/>
              <a:gd name="T4" fmla="*/ 22 w 599"/>
              <a:gd name="T5" fmla="*/ 0 h 45"/>
              <a:gd name="T6" fmla="*/ 0 w 599"/>
              <a:gd name="T7" fmla="*/ 23 h 45"/>
              <a:gd name="T8" fmla="*/ 22 w 599"/>
              <a:gd name="T9" fmla="*/ 45 h 45"/>
              <a:gd name="T10" fmla="*/ 576 w 599"/>
              <a:gd name="T11" fmla="*/ 45 h 45"/>
              <a:gd name="T12" fmla="*/ 599 w 599"/>
              <a:gd name="T13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9" h="45">
                <a:moveTo>
                  <a:pt x="599" y="23"/>
                </a:moveTo>
                <a:cubicBezTo>
                  <a:pt x="599" y="10"/>
                  <a:pt x="589" y="0"/>
                  <a:pt x="57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2" y="45"/>
                </a:cubicBezTo>
                <a:cubicBezTo>
                  <a:pt x="576" y="45"/>
                  <a:pt x="576" y="45"/>
                  <a:pt x="576" y="45"/>
                </a:cubicBezTo>
                <a:cubicBezTo>
                  <a:pt x="589" y="45"/>
                  <a:pt x="599" y="35"/>
                  <a:pt x="599" y="23"/>
                </a:cubicBezTo>
                <a:close/>
              </a:path>
            </a:pathLst>
          </a:custGeom>
          <a:solidFill>
            <a:srgbClr val="F45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8" name="Freeform 1728"/>
          <p:cNvSpPr>
            <a:spLocks/>
          </p:cNvSpPr>
          <p:nvPr userDrawn="1"/>
        </p:nvSpPr>
        <p:spPr bwMode="auto">
          <a:xfrm>
            <a:off x="2903509" y="2379664"/>
            <a:ext cx="222248" cy="233363"/>
          </a:xfrm>
          <a:custGeom>
            <a:avLst/>
            <a:gdLst>
              <a:gd name="T0" fmla="*/ 125 w 125"/>
              <a:gd name="T1" fmla="*/ 0 h 131"/>
              <a:gd name="T2" fmla="*/ 0 w 125"/>
              <a:gd name="T3" fmla="*/ 0 h 131"/>
              <a:gd name="T4" fmla="*/ 0 w 125"/>
              <a:gd name="T5" fmla="*/ 131 h 131"/>
              <a:gd name="T6" fmla="*/ 85 w 125"/>
              <a:gd name="T7" fmla="*/ 131 h 131"/>
              <a:gd name="T8" fmla="*/ 125 w 125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31">
                <a:moveTo>
                  <a:pt x="1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1"/>
                  <a:pt x="0" y="131"/>
                  <a:pt x="0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4" y="87"/>
                  <a:pt x="102" y="38"/>
                  <a:pt x="125" y="0"/>
                </a:cubicBezTo>
              </a:path>
            </a:pathLst>
          </a:custGeom>
          <a:solidFill>
            <a:srgbClr val="D4D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29" name="Freeform 1729"/>
          <p:cNvSpPr>
            <a:spLocks/>
          </p:cNvSpPr>
          <p:nvPr userDrawn="1"/>
        </p:nvSpPr>
        <p:spPr bwMode="auto">
          <a:xfrm>
            <a:off x="3052733" y="2379664"/>
            <a:ext cx="719130" cy="233363"/>
          </a:xfrm>
          <a:custGeom>
            <a:avLst/>
            <a:gdLst>
              <a:gd name="T0" fmla="*/ 403 w 403"/>
              <a:gd name="T1" fmla="*/ 0 h 131"/>
              <a:gd name="T2" fmla="*/ 41 w 403"/>
              <a:gd name="T3" fmla="*/ 0 h 131"/>
              <a:gd name="T4" fmla="*/ 1 w 403"/>
              <a:gd name="T5" fmla="*/ 131 h 131"/>
              <a:gd name="T6" fmla="*/ 403 w 403"/>
              <a:gd name="T7" fmla="*/ 131 h 131"/>
              <a:gd name="T8" fmla="*/ 403 w 403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3" h="131">
                <a:moveTo>
                  <a:pt x="403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38"/>
                  <a:pt x="0" y="87"/>
                  <a:pt x="1" y="131"/>
                </a:cubicBezTo>
                <a:cubicBezTo>
                  <a:pt x="403" y="131"/>
                  <a:pt x="403" y="131"/>
                  <a:pt x="403" y="131"/>
                </a:cubicBezTo>
                <a:cubicBezTo>
                  <a:pt x="403" y="0"/>
                  <a:pt x="403" y="0"/>
                  <a:pt x="4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0" name="Rectangle 1730"/>
          <p:cNvSpPr>
            <a:spLocks noChangeArrowheads="1"/>
          </p:cNvSpPr>
          <p:nvPr userDrawn="1"/>
        </p:nvSpPr>
        <p:spPr bwMode="auto">
          <a:xfrm>
            <a:off x="2854297" y="2424114"/>
            <a:ext cx="49212" cy="12700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1" name="Rectangle 1731"/>
          <p:cNvSpPr>
            <a:spLocks noChangeArrowheads="1"/>
          </p:cNvSpPr>
          <p:nvPr userDrawn="1"/>
        </p:nvSpPr>
        <p:spPr bwMode="auto">
          <a:xfrm>
            <a:off x="2854297" y="2424114"/>
            <a:ext cx="49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2" name="Freeform 1732"/>
          <p:cNvSpPr>
            <a:spLocks/>
          </p:cNvSpPr>
          <p:nvPr userDrawn="1"/>
        </p:nvSpPr>
        <p:spPr bwMode="auto">
          <a:xfrm>
            <a:off x="2903509" y="2424114"/>
            <a:ext cx="200023" cy="12700"/>
          </a:xfrm>
          <a:custGeom>
            <a:avLst/>
            <a:gdLst>
              <a:gd name="T0" fmla="*/ 112 w 112"/>
              <a:gd name="T1" fmla="*/ 0 h 7"/>
              <a:gd name="T2" fmla="*/ 0 w 112"/>
              <a:gd name="T3" fmla="*/ 0 h 7"/>
              <a:gd name="T4" fmla="*/ 0 w 112"/>
              <a:gd name="T5" fmla="*/ 7 h 7"/>
              <a:gd name="T6" fmla="*/ 108 w 112"/>
              <a:gd name="T7" fmla="*/ 7 h 7"/>
              <a:gd name="T8" fmla="*/ 112 w 112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7">
                <a:moveTo>
                  <a:pt x="1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9" y="4"/>
                  <a:pt x="111" y="2"/>
                  <a:pt x="112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3" name="Freeform 1733"/>
          <p:cNvSpPr>
            <a:spLocks/>
          </p:cNvSpPr>
          <p:nvPr userDrawn="1"/>
        </p:nvSpPr>
        <p:spPr bwMode="auto">
          <a:xfrm>
            <a:off x="3095595" y="2424114"/>
            <a:ext cx="676268" cy="12700"/>
          </a:xfrm>
          <a:custGeom>
            <a:avLst/>
            <a:gdLst>
              <a:gd name="T0" fmla="*/ 379 w 379"/>
              <a:gd name="T1" fmla="*/ 0 h 7"/>
              <a:gd name="T2" fmla="*/ 4 w 379"/>
              <a:gd name="T3" fmla="*/ 0 h 7"/>
              <a:gd name="T4" fmla="*/ 0 w 379"/>
              <a:gd name="T5" fmla="*/ 7 h 7"/>
              <a:gd name="T6" fmla="*/ 379 w 379"/>
              <a:gd name="T7" fmla="*/ 7 h 7"/>
              <a:gd name="T8" fmla="*/ 379 w 379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7">
                <a:moveTo>
                  <a:pt x="379" y="0"/>
                </a:moveTo>
                <a:cubicBezTo>
                  <a:pt x="4" y="0"/>
                  <a:pt x="4" y="0"/>
                  <a:pt x="4" y="0"/>
                </a:cubicBezTo>
                <a:cubicBezTo>
                  <a:pt x="3" y="2"/>
                  <a:pt x="1" y="4"/>
                  <a:pt x="0" y="7"/>
                </a:cubicBezTo>
                <a:cubicBezTo>
                  <a:pt x="379" y="7"/>
                  <a:pt x="379" y="7"/>
                  <a:pt x="379" y="7"/>
                </a:cubicBezTo>
                <a:cubicBezTo>
                  <a:pt x="379" y="0"/>
                  <a:pt x="379" y="0"/>
                  <a:pt x="379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4" name="Rectangle 1734"/>
          <p:cNvSpPr>
            <a:spLocks noChangeArrowheads="1"/>
          </p:cNvSpPr>
          <p:nvPr userDrawn="1"/>
        </p:nvSpPr>
        <p:spPr bwMode="auto">
          <a:xfrm>
            <a:off x="2854297" y="2468564"/>
            <a:ext cx="49212" cy="12700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5" name="Rectangle 1735"/>
          <p:cNvSpPr>
            <a:spLocks noChangeArrowheads="1"/>
          </p:cNvSpPr>
          <p:nvPr userDrawn="1"/>
        </p:nvSpPr>
        <p:spPr bwMode="auto">
          <a:xfrm>
            <a:off x="2854297" y="2468564"/>
            <a:ext cx="49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6" name="Freeform 1736"/>
          <p:cNvSpPr>
            <a:spLocks/>
          </p:cNvSpPr>
          <p:nvPr userDrawn="1"/>
        </p:nvSpPr>
        <p:spPr bwMode="auto">
          <a:xfrm>
            <a:off x="2903509" y="2468564"/>
            <a:ext cx="180973" cy="12700"/>
          </a:xfrm>
          <a:custGeom>
            <a:avLst/>
            <a:gdLst>
              <a:gd name="T0" fmla="*/ 101 w 101"/>
              <a:gd name="T1" fmla="*/ 0 h 7"/>
              <a:gd name="T2" fmla="*/ 0 w 101"/>
              <a:gd name="T3" fmla="*/ 0 h 7"/>
              <a:gd name="T4" fmla="*/ 0 w 101"/>
              <a:gd name="T5" fmla="*/ 7 h 7"/>
              <a:gd name="T6" fmla="*/ 98 w 101"/>
              <a:gd name="T7" fmla="*/ 7 h 7"/>
              <a:gd name="T8" fmla="*/ 101 w 10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7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4"/>
                  <a:pt x="100" y="2"/>
                  <a:pt x="101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7" name="Freeform 1737"/>
          <p:cNvSpPr>
            <a:spLocks/>
          </p:cNvSpPr>
          <p:nvPr userDrawn="1"/>
        </p:nvSpPr>
        <p:spPr bwMode="auto">
          <a:xfrm>
            <a:off x="3078133" y="2468564"/>
            <a:ext cx="693731" cy="12700"/>
          </a:xfrm>
          <a:custGeom>
            <a:avLst/>
            <a:gdLst>
              <a:gd name="T0" fmla="*/ 389 w 389"/>
              <a:gd name="T1" fmla="*/ 0 h 7"/>
              <a:gd name="T2" fmla="*/ 3 w 389"/>
              <a:gd name="T3" fmla="*/ 0 h 7"/>
              <a:gd name="T4" fmla="*/ 0 w 389"/>
              <a:gd name="T5" fmla="*/ 7 h 7"/>
              <a:gd name="T6" fmla="*/ 389 w 389"/>
              <a:gd name="T7" fmla="*/ 7 h 7"/>
              <a:gd name="T8" fmla="*/ 389 w 389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7">
                <a:moveTo>
                  <a:pt x="389" y="0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7"/>
                </a:cubicBezTo>
                <a:cubicBezTo>
                  <a:pt x="389" y="7"/>
                  <a:pt x="389" y="7"/>
                  <a:pt x="389" y="7"/>
                </a:cubicBezTo>
                <a:cubicBezTo>
                  <a:pt x="389" y="0"/>
                  <a:pt x="389" y="0"/>
                  <a:pt x="389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8" name="Rectangle 1738"/>
          <p:cNvSpPr>
            <a:spLocks noChangeArrowheads="1"/>
          </p:cNvSpPr>
          <p:nvPr userDrawn="1"/>
        </p:nvSpPr>
        <p:spPr bwMode="auto">
          <a:xfrm>
            <a:off x="2854297" y="2513014"/>
            <a:ext cx="49212" cy="12700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39" name="Rectangle 1739"/>
          <p:cNvSpPr>
            <a:spLocks noChangeArrowheads="1"/>
          </p:cNvSpPr>
          <p:nvPr userDrawn="1"/>
        </p:nvSpPr>
        <p:spPr bwMode="auto">
          <a:xfrm>
            <a:off x="2854297" y="2513014"/>
            <a:ext cx="49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0" name="Freeform 1740"/>
          <p:cNvSpPr>
            <a:spLocks/>
          </p:cNvSpPr>
          <p:nvPr userDrawn="1"/>
        </p:nvSpPr>
        <p:spPr bwMode="auto">
          <a:xfrm>
            <a:off x="2903509" y="2513014"/>
            <a:ext cx="166686" cy="12700"/>
          </a:xfrm>
          <a:custGeom>
            <a:avLst/>
            <a:gdLst>
              <a:gd name="T0" fmla="*/ 93 w 93"/>
              <a:gd name="T1" fmla="*/ 0 h 7"/>
              <a:gd name="T2" fmla="*/ 0 w 93"/>
              <a:gd name="T3" fmla="*/ 0 h 7"/>
              <a:gd name="T4" fmla="*/ 0 w 93"/>
              <a:gd name="T5" fmla="*/ 7 h 7"/>
              <a:gd name="T6" fmla="*/ 91 w 93"/>
              <a:gd name="T7" fmla="*/ 7 h 7"/>
              <a:gd name="T8" fmla="*/ 93 w 93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7">
                <a:moveTo>
                  <a:pt x="9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4"/>
                  <a:pt x="92" y="2"/>
                  <a:pt x="93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1" name="Freeform 1741"/>
          <p:cNvSpPr>
            <a:spLocks/>
          </p:cNvSpPr>
          <p:nvPr userDrawn="1"/>
        </p:nvSpPr>
        <p:spPr bwMode="auto">
          <a:xfrm>
            <a:off x="3065433" y="2513014"/>
            <a:ext cx="706430" cy="12700"/>
          </a:xfrm>
          <a:custGeom>
            <a:avLst/>
            <a:gdLst>
              <a:gd name="T0" fmla="*/ 396 w 396"/>
              <a:gd name="T1" fmla="*/ 0 h 7"/>
              <a:gd name="T2" fmla="*/ 2 w 396"/>
              <a:gd name="T3" fmla="*/ 0 h 7"/>
              <a:gd name="T4" fmla="*/ 0 w 396"/>
              <a:gd name="T5" fmla="*/ 7 h 7"/>
              <a:gd name="T6" fmla="*/ 396 w 396"/>
              <a:gd name="T7" fmla="*/ 7 h 7"/>
              <a:gd name="T8" fmla="*/ 396 w 39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6" h="7">
                <a:moveTo>
                  <a:pt x="39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2"/>
                  <a:pt x="0" y="4"/>
                  <a:pt x="0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0"/>
                  <a:pt x="396" y="0"/>
                  <a:pt x="396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2" name="Rectangle 1742"/>
          <p:cNvSpPr>
            <a:spLocks noChangeArrowheads="1"/>
          </p:cNvSpPr>
          <p:nvPr userDrawn="1"/>
        </p:nvSpPr>
        <p:spPr bwMode="auto">
          <a:xfrm>
            <a:off x="2854297" y="2557464"/>
            <a:ext cx="49212" cy="12700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3" name="Rectangle 1743"/>
          <p:cNvSpPr>
            <a:spLocks noChangeArrowheads="1"/>
          </p:cNvSpPr>
          <p:nvPr userDrawn="1"/>
        </p:nvSpPr>
        <p:spPr bwMode="auto">
          <a:xfrm>
            <a:off x="2854297" y="2557464"/>
            <a:ext cx="49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4" name="Freeform 1744"/>
          <p:cNvSpPr>
            <a:spLocks/>
          </p:cNvSpPr>
          <p:nvPr userDrawn="1"/>
        </p:nvSpPr>
        <p:spPr bwMode="auto">
          <a:xfrm>
            <a:off x="2903509" y="2557464"/>
            <a:ext cx="155573" cy="12700"/>
          </a:xfrm>
          <a:custGeom>
            <a:avLst/>
            <a:gdLst>
              <a:gd name="T0" fmla="*/ 87 w 87"/>
              <a:gd name="T1" fmla="*/ 0 h 7"/>
              <a:gd name="T2" fmla="*/ 0 w 87"/>
              <a:gd name="T3" fmla="*/ 0 h 7"/>
              <a:gd name="T4" fmla="*/ 0 w 87"/>
              <a:gd name="T5" fmla="*/ 7 h 7"/>
              <a:gd name="T6" fmla="*/ 86 w 87"/>
              <a:gd name="T7" fmla="*/ 7 h 7"/>
              <a:gd name="T8" fmla="*/ 87 w 8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7">
                <a:moveTo>
                  <a:pt x="8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7" y="5"/>
                  <a:pt x="87" y="2"/>
                  <a:pt x="87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5" name="Freeform 1745"/>
          <p:cNvSpPr>
            <a:spLocks/>
          </p:cNvSpPr>
          <p:nvPr userDrawn="1"/>
        </p:nvSpPr>
        <p:spPr bwMode="auto">
          <a:xfrm>
            <a:off x="3057495" y="2557464"/>
            <a:ext cx="714368" cy="12700"/>
          </a:xfrm>
          <a:custGeom>
            <a:avLst/>
            <a:gdLst>
              <a:gd name="T0" fmla="*/ 401 w 401"/>
              <a:gd name="T1" fmla="*/ 0 h 7"/>
              <a:gd name="T2" fmla="*/ 1 w 401"/>
              <a:gd name="T3" fmla="*/ 0 h 7"/>
              <a:gd name="T4" fmla="*/ 0 w 401"/>
              <a:gd name="T5" fmla="*/ 7 h 7"/>
              <a:gd name="T6" fmla="*/ 401 w 401"/>
              <a:gd name="T7" fmla="*/ 7 h 7"/>
              <a:gd name="T8" fmla="*/ 401 w 40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7">
                <a:moveTo>
                  <a:pt x="40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5"/>
                  <a:pt x="0" y="7"/>
                </a:cubicBezTo>
                <a:cubicBezTo>
                  <a:pt x="401" y="7"/>
                  <a:pt x="401" y="7"/>
                  <a:pt x="401" y="7"/>
                </a:cubicBezTo>
                <a:cubicBezTo>
                  <a:pt x="401" y="0"/>
                  <a:pt x="401" y="0"/>
                  <a:pt x="401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6" name="Freeform 1746"/>
          <p:cNvSpPr>
            <a:spLocks/>
          </p:cNvSpPr>
          <p:nvPr userDrawn="1"/>
        </p:nvSpPr>
        <p:spPr bwMode="auto">
          <a:xfrm>
            <a:off x="2776511" y="2311402"/>
            <a:ext cx="298447" cy="371475"/>
          </a:xfrm>
          <a:custGeom>
            <a:avLst/>
            <a:gdLst>
              <a:gd name="T0" fmla="*/ 87 w 167"/>
              <a:gd name="T1" fmla="*/ 97 h 208"/>
              <a:gd name="T2" fmla="*/ 167 w 167"/>
              <a:gd name="T3" fmla="*/ 0 h 208"/>
              <a:gd name="T4" fmla="*/ 44 w 167"/>
              <a:gd name="T5" fmla="*/ 0 h 208"/>
              <a:gd name="T6" fmla="*/ 58 w 167"/>
              <a:gd name="T7" fmla="*/ 208 h 208"/>
              <a:gd name="T8" fmla="*/ 167 w 167"/>
              <a:gd name="T9" fmla="*/ 208 h 208"/>
              <a:gd name="T10" fmla="*/ 87 w 167"/>
              <a:gd name="T11" fmla="*/ 97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7" h="208">
                <a:moveTo>
                  <a:pt x="87" y="97"/>
                </a:moveTo>
                <a:cubicBezTo>
                  <a:pt x="87" y="30"/>
                  <a:pt x="126" y="0"/>
                  <a:pt x="16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0" y="53"/>
                  <a:pt x="22" y="141"/>
                  <a:pt x="58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26" y="208"/>
                  <a:pt x="87" y="180"/>
                  <a:pt x="87" y="97"/>
                </a:cubicBezTo>
                <a:close/>
              </a:path>
            </a:pathLst>
          </a:custGeom>
          <a:solidFill>
            <a:srgbClr val="009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7" name="Freeform 1747"/>
          <p:cNvSpPr>
            <a:spLocks/>
          </p:cNvSpPr>
          <p:nvPr userDrawn="1"/>
        </p:nvSpPr>
        <p:spPr bwMode="auto">
          <a:xfrm>
            <a:off x="2049443" y="2311402"/>
            <a:ext cx="830254" cy="371475"/>
          </a:xfrm>
          <a:custGeom>
            <a:avLst/>
            <a:gdLst>
              <a:gd name="T0" fmla="*/ 452 w 466"/>
              <a:gd name="T1" fmla="*/ 0 h 208"/>
              <a:gd name="T2" fmla="*/ 74 w 466"/>
              <a:gd name="T3" fmla="*/ 0 h 208"/>
              <a:gd name="T4" fmla="*/ 0 w 466"/>
              <a:gd name="T5" fmla="*/ 73 h 208"/>
              <a:gd name="T6" fmla="*/ 0 w 466"/>
              <a:gd name="T7" fmla="*/ 134 h 208"/>
              <a:gd name="T8" fmla="*/ 74 w 466"/>
              <a:gd name="T9" fmla="*/ 208 h 208"/>
              <a:gd name="T10" fmla="*/ 466 w 466"/>
              <a:gd name="T11" fmla="*/ 208 h 208"/>
              <a:gd name="T12" fmla="*/ 452 w 466"/>
              <a:gd name="T13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6" h="208">
                <a:moveTo>
                  <a:pt x="452" y="0"/>
                </a:moveTo>
                <a:cubicBezTo>
                  <a:pt x="74" y="0"/>
                  <a:pt x="74" y="0"/>
                  <a:pt x="74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75"/>
                  <a:pt x="33" y="208"/>
                  <a:pt x="74" y="208"/>
                </a:cubicBezTo>
                <a:cubicBezTo>
                  <a:pt x="466" y="208"/>
                  <a:pt x="466" y="208"/>
                  <a:pt x="466" y="208"/>
                </a:cubicBezTo>
                <a:cubicBezTo>
                  <a:pt x="430" y="141"/>
                  <a:pt x="408" y="53"/>
                  <a:pt x="452" y="0"/>
                </a:cubicBezTo>
                <a:close/>
              </a:path>
            </a:pathLst>
          </a:custGeom>
          <a:solidFill>
            <a:srgbClr val="01A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8" name="Freeform 1748"/>
          <p:cNvSpPr>
            <a:spLocks/>
          </p:cNvSpPr>
          <p:nvPr userDrawn="1"/>
        </p:nvSpPr>
        <p:spPr bwMode="auto">
          <a:xfrm>
            <a:off x="2903509" y="2613027"/>
            <a:ext cx="914391" cy="69850"/>
          </a:xfrm>
          <a:custGeom>
            <a:avLst/>
            <a:gdLst>
              <a:gd name="T0" fmla="*/ 513 w 513"/>
              <a:gd name="T1" fmla="*/ 20 h 39"/>
              <a:gd name="T2" fmla="*/ 493 w 513"/>
              <a:gd name="T3" fmla="*/ 0 h 39"/>
              <a:gd name="T4" fmla="*/ 19 w 513"/>
              <a:gd name="T5" fmla="*/ 0 h 39"/>
              <a:gd name="T6" fmla="*/ 0 w 513"/>
              <a:gd name="T7" fmla="*/ 20 h 39"/>
              <a:gd name="T8" fmla="*/ 19 w 513"/>
              <a:gd name="T9" fmla="*/ 39 h 39"/>
              <a:gd name="T10" fmla="*/ 493 w 513"/>
              <a:gd name="T11" fmla="*/ 39 h 39"/>
              <a:gd name="T12" fmla="*/ 513 w 513"/>
              <a:gd name="T13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3" h="39">
                <a:moveTo>
                  <a:pt x="513" y="20"/>
                </a:moveTo>
                <a:cubicBezTo>
                  <a:pt x="513" y="9"/>
                  <a:pt x="504" y="0"/>
                  <a:pt x="49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20"/>
                </a:cubicBezTo>
                <a:cubicBezTo>
                  <a:pt x="0" y="30"/>
                  <a:pt x="8" y="39"/>
                  <a:pt x="19" y="39"/>
                </a:cubicBezTo>
                <a:cubicBezTo>
                  <a:pt x="493" y="39"/>
                  <a:pt x="493" y="39"/>
                  <a:pt x="493" y="39"/>
                </a:cubicBezTo>
                <a:cubicBezTo>
                  <a:pt x="504" y="39"/>
                  <a:pt x="513" y="30"/>
                  <a:pt x="513" y="20"/>
                </a:cubicBezTo>
                <a:close/>
              </a:path>
            </a:pathLst>
          </a:custGeom>
          <a:solidFill>
            <a:srgbClr val="009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49" name="Freeform 1749"/>
          <p:cNvSpPr>
            <a:spLocks/>
          </p:cNvSpPr>
          <p:nvPr userDrawn="1"/>
        </p:nvSpPr>
        <p:spPr bwMode="auto">
          <a:xfrm>
            <a:off x="2903509" y="2311402"/>
            <a:ext cx="914391" cy="68263"/>
          </a:xfrm>
          <a:custGeom>
            <a:avLst/>
            <a:gdLst>
              <a:gd name="T0" fmla="*/ 513 w 513"/>
              <a:gd name="T1" fmla="*/ 19 h 38"/>
              <a:gd name="T2" fmla="*/ 493 w 513"/>
              <a:gd name="T3" fmla="*/ 0 h 38"/>
              <a:gd name="T4" fmla="*/ 19 w 513"/>
              <a:gd name="T5" fmla="*/ 0 h 38"/>
              <a:gd name="T6" fmla="*/ 0 w 513"/>
              <a:gd name="T7" fmla="*/ 19 h 38"/>
              <a:gd name="T8" fmla="*/ 19 w 513"/>
              <a:gd name="T9" fmla="*/ 38 h 38"/>
              <a:gd name="T10" fmla="*/ 493 w 513"/>
              <a:gd name="T11" fmla="*/ 38 h 38"/>
              <a:gd name="T12" fmla="*/ 513 w 513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3" h="38">
                <a:moveTo>
                  <a:pt x="513" y="19"/>
                </a:moveTo>
                <a:cubicBezTo>
                  <a:pt x="513" y="8"/>
                  <a:pt x="504" y="0"/>
                  <a:pt x="49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29"/>
                  <a:pt x="8" y="38"/>
                  <a:pt x="19" y="38"/>
                </a:cubicBezTo>
                <a:cubicBezTo>
                  <a:pt x="493" y="38"/>
                  <a:pt x="493" y="38"/>
                  <a:pt x="493" y="38"/>
                </a:cubicBezTo>
                <a:cubicBezTo>
                  <a:pt x="504" y="38"/>
                  <a:pt x="513" y="29"/>
                  <a:pt x="513" y="19"/>
                </a:cubicBezTo>
                <a:close/>
              </a:path>
            </a:pathLst>
          </a:custGeom>
          <a:solidFill>
            <a:srgbClr val="009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0" name="Freeform 1750"/>
          <p:cNvSpPr>
            <a:spLocks/>
          </p:cNvSpPr>
          <p:nvPr userDrawn="1"/>
        </p:nvSpPr>
        <p:spPr bwMode="auto">
          <a:xfrm>
            <a:off x="3001933" y="2751139"/>
            <a:ext cx="223835" cy="234950"/>
          </a:xfrm>
          <a:custGeom>
            <a:avLst/>
            <a:gdLst>
              <a:gd name="T0" fmla="*/ 126 w 126"/>
              <a:gd name="T1" fmla="*/ 0 h 132"/>
              <a:gd name="T2" fmla="*/ 0 w 126"/>
              <a:gd name="T3" fmla="*/ 0 h 132"/>
              <a:gd name="T4" fmla="*/ 0 w 126"/>
              <a:gd name="T5" fmla="*/ 132 h 132"/>
              <a:gd name="T6" fmla="*/ 86 w 126"/>
              <a:gd name="T7" fmla="*/ 132 h 132"/>
              <a:gd name="T8" fmla="*/ 126 w 126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32">
                <a:moveTo>
                  <a:pt x="1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2"/>
                  <a:pt x="0" y="132"/>
                  <a:pt x="0" y="132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85" y="88"/>
                  <a:pt x="102" y="38"/>
                  <a:pt x="126" y="0"/>
                </a:cubicBezTo>
              </a:path>
            </a:pathLst>
          </a:custGeom>
          <a:solidFill>
            <a:srgbClr val="D4D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1" name="Freeform 1751"/>
          <p:cNvSpPr>
            <a:spLocks/>
          </p:cNvSpPr>
          <p:nvPr userDrawn="1"/>
        </p:nvSpPr>
        <p:spPr bwMode="auto">
          <a:xfrm>
            <a:off x="3152744" y="2751139"/>
            <a:ext cx="838192" cy="234950"/>
          </a:xfrm>
          <a:custGeom>
            <a:avLst/>
            <a:gdLst>
              <a:gd name="T0" fmla="*/ 470 w 470"/>
              <a:gd name="T1" fmla="*/ 0 h 132"/>
              <a:gd name="T2" fmla="*/ 41 w 470"/>
              <a:gd name="T3" fmla="*/ 0 h 132"/>
              <a:gd name="T4" fmla="*/ 1 w 470"/>
              <a:gd name="T5" fmla="*/ 132 h 132"/>
              <a:gd name="T6" fmla="*/ 470 w 470"/>
              <a:gd name="T7" fmla="*/ 132 h 132"/>
              <a:gd name="T8" fmla="*/ 470 w 470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132">
                <a:moveTo>
                  <a:pt x="470" y="0"/>
                </a:moveTo>
                <a:cubicBezTo>
                  <a:pt x="41" y="0"/>
                  <a:pt x="41" y="0"/>
                  <a:pt x="41" y="0"/>
                </a:cubicBezTo>
                <a:cubicBezTo>
                  <a:pt x="17" y="38"/>
                  <a:pt x="0" y="88"/>
                  <a:pt x="1" y="132"/>
                </a:cubicBezTo>
                <a:cubicBezTo>
                  <a:pt x="470" y="132"/>
                  <a:pt x="470" y="132"/>
                  <a:pt x="470" y="132"/>
                </a:cubicBezTo>
                <a:cubicBezTo>
                  <a:pt x="470" y="0"/>
                  <a:pt x="470" y="0"/>
                  <a:pt x="47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2" name="Rectangle 1752"/>
          <p:cNvSpPr>
            <a:spLocks noChangeArrowheads="1"/>
          </p:cNvSpPr>
          <p:nvPr userDrawn="1"/>
        </p:nvSpPr>
        <p:spPr bwMode="auto">
          <a:xfrm>
            <a:off x="2951134" y="2795589"/>
            <a:ext cx="50799" cy="12700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3" name="Rectangle 1753"/>
          <p:cNvSpPr>
            <a:spLocks noChangeArrowheads="1"/>
          </p:cNvSpPr>
          <p:nvPr userDrawn="1"/>
        </p:nvSpPr>
        <p:spPr bwMode="auto">
          <a:xfrm>
            <a:off x="2951134" y="2795589"/>
            <a:ext cx="50799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4" name="Freeform 1754"/>
          <p:cNvSpPr>
            <a:spLocks/>
          </p:cNvSpPr>
          <p:nvPr userDrawn="1"/>
        </p:nvSpPr>
        <p:spPr bwMode="auto">
          <a:xfrm>
            <a:off x="3001933" y="2795589"/>
            <a:ext cx="200023" cy="12700"/>
          </a:xfrm>
          <a:custGeom>
            <a:avLst/>
            <a:gdLst>
              <a:gd name="T0" fmla="*/ 112 w 112"/>
              <a:gd name="T1" fmla="*/ 0 h 7"/>
              <a:gd name="T2" fmla="*/ 0 w 112"/>
              <a:gd name="T3" fmla="*/ 0 h 7"/>
              <a:gd name="T4" fmla="*/ 0 w 112"/>
              <a:gd name="T5" fmla="*/ 7 h 7"/>
              <a:gd name="T6" fmla="*/ 109 w 112"/>
              <a:gd name="T7" fmla="*/ 7 h 7"/>
              <a:gd name="T8" fmla="*/ 112 w 112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7">
                <a:moveTo>
                  <a:pt x="1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09" y="7"/>
                  <a:pt x="109" y="7"/>
                  <a:pt x="109" y="7"/>
                </a:cubicBezTo>
                <a:cubicBezTo>
                  <a:pt x="110" y="4"/>
                  <a:pt x="111" y="2"/>
                  <a:pt x="112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5" name="Freeform 1755"/>
          <p:cNvSpPr>
            <a:spLocks/>
          </p:cNvSpPr>
          <p:nvPr userDrawn="1"/>
        </p:nvSpPr>
        <p:spPr bwMode="auto">
          <a:xfrm>
            <a:off x="3195607" y="2795589"/>
            <a:ext cx="795330" cy="12700"/>
          </a:xfrm>
          <a:custGeom>
            <a:avLst/>
            <a:gdLst>
              <a:gd name="T0" fmla="*/ 446 w 446"/>
              <a:gd name="T1" fmla="*/ 0 h 7"/>
              <a:gd name="T2" fmla="*/ 3 w 446"/>
              <a:gd name="T3" fmla="*/ 0 h 7"/>
              <a:gd name="T4" fmla="*/ 0 w 446"/>
              <a:gd name="T5" fmla="*/ 7 h 7"/>
              <a:gd name="T6" fmla="*/ 446 w 446"/>
              <a:gd name="T7" fmla="*/ 7 h 7"/>
              <a:gd name="T8" fmla="*/ 446 w 44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" h="7">
                <a:moveTo>
                  <a:pt x="446" y="0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0"/>
                  <a:pt x="446" y="0"/>
                  <a:pt x="446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6" name="Rectangle 1756"/>
          <p:cNvSpPr>
            <a:spLocks noChangeArrowheads="1"/>
          </p:cNvSpPr>
          <p:nvPr userDrawn="1"/>
        </p:nvSpPr>
        <p:spPr bwMode="auto">
          <a:xfrm>
            <a:off x="2951134" y="2840039"/>
            <a:ext cx="50799" cy="12700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7" name="Rectangle 1757"/>
          <p:cNvSpPr>
            <a:spLocks noChangeArrowheads="1"/>
          </p:cNvSpPr>
          <p:nvPr userDrawn="1"/>
        </p:nvSpPr>
        <p:spPr bwMode="auto">
          <a:xfrm>
            <a:off x="2951134" y="2840039"/>
            <a:ext cx="50799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8" name="Freeform 1758"/>
          <p:cNvSpPr>
            <a:spLocks/>
          </p:cNvSpPr>
          <p:nvPr userDrawn="1"/>
        </p:nvSpPr>
        <p:spPr bwMode="auto">
          <a:xfrm>
            <a:off x="3001933" y="2840039"/>
            <a:ext cx="179386" cy="12700"/>
          </a:xfrm>
          <a:custGeom>
            <a:avLst/>
            <a:gdLst>
              <a:gd name="T0" fmla="*/ 101 w 101"/>
              <a:gd name="T1" fmla="*/ 0 h 7"/>
              <a:gd name="T2" fmla="*/ 0 w 101"/>
              <a:gd name="T3" fmla="*/ 0 h 7"/>
              <a:gd name="T4" fmla="*/ 0 w 101"/>
              <a:gd name="T5" fmla="*/ 7 h 7"/>
              <a:gd name="T6" fmla="*/ 99 w 101"/>
              <a:gd name="T7" fmla="*/ 7 h 7"/>
              <a:gd name="T8" fmla="*/ 101 w 10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7">
                <a:moveTo>
                  <a:pt x="1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0" y="5"/>
                  <a:pt x="100" y="2"/>
                  <a:pt x="101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9" name="Freeform 1759"/>
          <p:cNvSpPr>
            <a:spLocks/>
          </p:cNvSpPr>
          <p:nvPr userDrawn="1"/>
        </p:nvSpPr>
        <p:spPr bwMode="auto">
          <a:xfrm>
            <a:off x="3178144" y="2840039"/>
            <a:ext cx="812792" cy="12700"/>
          </a:xfrm>
          <a:custGeom>
            <a:avLst/>
            <a:gdLst>
              <a:gd name="T0" fmla="*/ 456 w 456"/>
              <a:gd name="T1" fmla="*/ 0 h 7"/>
              <a:gd name="T2" fmla="*/ 2 w 456"/>
              <a:gd name="T3" fmla="*/ 0 h 7"/>
              <a:gd name="T4" fmla="*/ 0 w 456"/>
              <a:gd name="T5" fmla="*/ 7 h 7"/>
              <a:gd name="T6" fmla="*/ 456 w 456"/>
              <a:gd name="T7" fmla="*/ 7 h 7"/>
              <a:gd name="T8" fmla="*/ 456 w 45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">
                <a:moveTo>
                  <a:pt x="45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5"/>
                  <a:pt x="0" y="7"/>
                </a:cubicBezTo>
                <a:cubicBezTo>
                  <a:pt x="456" y="7"/>
                  <a:pt x="456" y="7"/>
                  <a:pt x="456" y="7"/>
                </a:cubicBezTo>
                <a:cubicBezTo>
                  <a:pt x="456" y="0"/>
                  <a:pt x="456" y="0"/>
                  <a:pt x="456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0" name="Rectangle 1760"/>
          <p:cNvSpPr>
            <a:spLocks noChangeArrowheads="1"/>
          </p:cNvSpPr>
          <p:nvPr userDrawn="1"/>
        </p:nvSpPr>
        <p:spPr bwMode="auto">
          <a:xfrm>
            <a:off x="2951134" y="2884489"/>
            <a:ext cx="50799" cy="12700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1" name="Rectangle 1761"/>
          <p:cNvSpPr>
            <a:spLocks noChangeArrowheads="1"/>
          </p:cNvSpPr>
          <p:nvPr userDrawn="1"/>
        </p:nvSpPr>
        <p:spPr bwMode="auto">
          <a:xfrm>
            <a:off x="2951134" y="2884489"/>
            <a:ext cx="50799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2" name="Freeform 1762"/>
          <p:cNvSpPr>
            <a:spLocks/>
          </p:cNvSpPr>
          <p:nvPr userDrawn="1"/>
        </p:nvSpPr>
        <p:spPr bwMode="auto">
          <a:xfrm>
            <a:off x="3001933" y="2884489"/>
            <a:ext cx="165098" cy="12700"/>
          </a:xfrm>
          <a:custGeom>
            <a:avLst/>
            <a:gdLst>
              <a:gd name="T0" fmla="*/ 93 w 93"/>
              <a:gd name="T1" fmla="*/ 0 h 7"/>
              <a:gd name="T2" fmla="*/ 0 w 93"/>
              <a:gd name="T3" fmla="*/ 0 h 7"/>
              <a:gd name="T4" fmla="*/ 0 w 93"/>
              <a:gd name="T5" fmla="*/ 7 h 7"/>
              <a:gd name="T6" fmla="*/ 91 w 93"/>
              <a:gd name="T7" fmla="*/ 7 h 7"/>
              <a:gd name="T8" fmla="*/ 93 w 93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7">
                <a:moveTo>
                  <a:pt x="9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2" y="5"/>
                  <a:pt x="93" y="2"/>
                  <a:pt x="93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3" name="Freeform 1763"/>
          <p:cNvSpPr>
            <a:spLocks/>
          </p:cNvSpPr>
          <p:nvPr userDrawn="1"/>
        </p:nvSpPr>
        <p:spPr bwMode="auto">
          <a:xfrm>
            <a:off x="3163857" y="2884489"/>
            <a:ext cx="827079" cy="12700"/>
          </a:xfrm>
          <a:custGeom>
            <a:avLst/>
            <a:gdLst>
              <a:gd name="T0" fmla="*/ 464 w 464"/>
              <a:gd name="T1" fmla="*/ 0 h 7"/>
              <a:gd name="T2" fmla="*/ 2 w 464"/>
              <a:gd name="T3" fmla="*/ 0 h 7"/>
              <a:gd name="T4" fmla="*/ 0 w 464"/>
              <a:gd name="T5" fmla="*/ 7 h 7"/>
              <a:gd name="T6" fmla="*/ 464 w 464"/>
              <a:gd name="T7" fmla="*/ 7 h 7"/>
              <a:gd name="T8" fmla="*/ 464 w 46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">
                <a:moveTo>
                  <a:pt x="464" y="0"/>
                </a:move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5"/>
                  <a:pt x="0" y="7"/>
                </a:cubicBezTo>
                <a:cubicBezTo>
                  <a:pt x="464" y="7"/>
                  <a:pt x="464" y="7"/>
                  <a:pt x="464" y="7"/>
                </a:cubicBezTo>
                <a:cubicBezTo>
                  <a:pt x="464" y="0"/>
                  <a:pt x="464" y="0"/>
                  <a:pt x="464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4" name="Rectangle 1764"/>
          <p:cNvSpPr>
            <a:spLocks noChangeArrowheads="1"/>
          </p:cNvSpPr>
          <p:nvPr userDrawn="1"/>
        </p:nvSpPr>
        <p:spPr bwMode="auto">
          <a:xfrm>
            <a:off x="2951134" y="2928939"/>
            <a:ext cx="50799" cy="12700"/>
          </a:xfrm>
          <a:prstGeom prst="rect">
            <a:avLst/>
          </a:pr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5" name="Rectangle 1765"/>
          <p:cNvSpPr>
            <a:spLocks noChangeArrowheads="1"/>
          </p:cNvSpPr>
          <p:nvPr userDrawn="1"/>
        </p:nvSpPr>
        <p:spPr bwMode="auto">
          <a:xfrm>
            <a:off x="2951134" y="2928939"/>
            <a:ext cx="50799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6" name="Freeform 1766"/>
          <p:cNvSpPr>
            <a:spLocks/>
          </p:cNvSpPr>
          <p:nvPr userDrawn="1"/>
        </p:nvSpPr>
        <p:spPr bwMode="auto">
          <a:xfrm>
            <a:off x="3001933" y="2928939"/>
            <a:ext cx="157161" cy="12700"/>
          </a:xfrm>
          <a:custGeom>
            <a:avLst/>
            <a:gdLst>
              <a:gd name="T0" fmla="*/ 88 w 88"/>
              <a:gd name="T1" fmla="*/ 0 h 7"/>
              <a:gd name="T2" fmla="*/ 0 w 88"/>
              <a:gd name="T3" fmla="*/ 0 h 7"/>
              <a:gd name="T4" fmla="*/ 0 w 88"/>
              <a:gd name="T5" fmla="*/ 7 h 7"/>
              <a:gd name="T6" fmla="*/ 87 w 88"/>
              <a:gd name="T7" fmla="*/ 7 h 7"/>
              <a:gd name="T8" fmla="*/ 88 w 88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7">
                <a:moveTo>
                  <a:pt x="8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5"/>
                  <a:pt x="88" y="2"/>
                  <a:pt x="88" y="0"/>
                </a:cubicBezTo>
              </a:path>
            </a:pathLst>
          </a:custGeom>
          <a:solidFill>
            <a:srgbClr val="A3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7" name="Freeform 1767"/>
          <p:cNvSpPr>
            <a:spLocks/>
          </p:cNvSpPr>
          <p:nvPr userDrawn="1"/>
        </p:nvSpPr>
        <p:spPr bwMode="auto">
          <a:xfrm>
            <a:off x="3157507" y="2928939"/>
            <a:ext cx="833429" cy="12700"/>
          </a:xfrm>
          <a:custGeom>
            <a:avLst/>
            <a:gdLst>
              <a:gd name="T0" fmla="*/ 468 w 468"/>
              <a:gd name="T1" fmla="*/ 0 h 7"/>
              <a:gd name="T2" fmla="*/ 1 w 468"/>
              <a:gd name="T3" fmla="*/ 0 h 7"/>
              <a:gd name="T4" fmla="*/ 0 w 468"/>
              <a:gd name="T5" fmla="*/ 7 h 7"/>
              <a:gd name="T6" fmla="*/ 468 w 468"/>
              <a:gd name="T7" fmla="*/ 7 h 7"/>
              <a:gd name="T8" fmla="*/ 468 w 468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7">
                <a:moveTo>
                  <a:pt x="468" y="0"/>
                </a:moveTo>
                <a:cubicBezTo>
                  <a:pt x="1" y="0"/>
                  <a:pt x="1" y="0"/>
                  <a:pt x="1" y="0"/>
                </a:cubicBezTo>
                <a:cubicBezTo>
                  <a:pt x="1" y="2"/>
                  <a:pt x="0" y="5"/>
                  <a:pt x="0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0"/>
                  <a:pt x="468" y="0"/>
                  <a:pt x="468" y="0"/>
                </a:cubicBezTo>
              </a:path>
            </a:pathLst>
          </a:custGeom>
          <a:solidFill>
            <a:srgbClr val="C4E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8" name="Freeform 1768"/>
          <p:cNvSpPr>
            <a:spLocks/>
          </p:cNvSpPr>
          <p:nvPr userDrawn="1"/>
        </p:nvSpPr>
        <p:spPr bwMode="auto">
          <a:xfrm>
            <a:off x="2876522" y="2682877"/>
            <a:ext cx="298447" cy="371475"/>
          </a:xfrm>
          <a:custGeom>
            <a:avLst/>
            <a:gdLst>
              <a:gd name="T0" fmla="*/ 86 w 167"/>
              <a:gd name="T1" fmla="*/ 97 h 208"/>
              <a:gd name="T2" fmla="*/ 167 w 167"/>
              <a:gd name="T3" fmla="*/ 0 h 208"/>
              <a:gd name="T4" fmla="*/ 43 w 167"/>
              <a:gd name="T5" fmla="*/ 0 h 208"/>
              <a:gd name="T6" fmla="*/ 57 w 167"/>
              <a:gd name="T7" fmla="*/ 208 h 208"/>
              <a:gd name="T8" fmla="*/ 167 w 167"/>
              <a:gd name="T9" fmla="*/ 208 h 208"/>
              <a:gd name="T10" fmla="*/ 86 w 167"/>
              <a:gd name="T11" fmla="*/ 97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7" h="208">
                <a:moveTo>
                  <a:pt x="86" y="97"/>
                </a:moveTo>
                <a:cubicBezTo>
                  <a:pt x="86" y="30"/>
                  <a:pt x="126" y="0"/>
                  <a:pt x="167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53"/>
                  <a:pt x="22" y="142"/>
                  <a:pt x="5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26" y="208"/>
                  <a:pt x="86" y="180"/>
                  <a:pt x="86" y="97"/>
                </a:cubicBezTo>
                <a:close/>
              </a:path>
            </a:pathLst>
          </a:custGeom>
          <a:solidFill>
            <a:srgbClr val="3B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9" name="Freeform 1769"/>
          <p:cNvSpPr>
            <a:spLocks/>
          </p:cNvSpPr>
          <p:nvPr userDrawn="1"/>
        </p:nvSpPr>
        <p:spPr bwMode="auto">
          <a:xfrm>
            <a:off x="1724009" y="2682877"/>
            <a:ext cx="1254113" cy="371475"/>
          </a:xfrm>
          <a:custGeom>
            <a:avLst/>
            <a:gdLst>
              <a:gd name="T0" fmla="*/ 690 w 704"/>
              <a:gd name="T1" fmla="*/ 0 h 208"/>
              <a:gd name="T2" fmla="*/ 74 w 704"/>
              <a:gd name="T3" fmla="*/ 0 h 208"/>
              <a:gd name="T4" fmla="*/ 0 w 704"/>
              <a:gd name="T5" fmla="*/ 73 h 208"/>
              <a:gd name="T6" fmla="*/ 0 w 704"/>
              <a:gd name="T7" fmla="*/ 135 h 208"/>
              <a:gd name="T8" fmla="*/ 74 w 704"/>
              <a:gd name="T9" fmla="*/ 208 h 208"/>
              <a:gd name="T10" fmla="*/ 704 w 704"/>
              <a:gd name="T11" fmla="*/ 208 h 208"/>
              <a:gd name="T12" fmla="*/ 690 w 704"/>
              <a:gd name="T13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4" h="208">
                <a:moveTo>
                  <a:pt x="690" y="0"/>
                </a:moveTo>
                <a:cubicBezTo>
                  <a:pt x="74" y="0"/>
                  <a:pt x="74" y="0"/>
                  <a:pt x="74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75"/>
                  <a:pt x="33" y="208"/>
                  <a:pt x="74" y="208"/>
                </a:cubicBezTo>
                <a:cubicBezTo>
                  <a:pt x="704" y="208"/>
                  <a:pt x="704" y="208"/>
                  <a:pt x="704" y="208"/>
                </a:cubicBezTo>
                <a:cubicBezTo>
                  <a:pt x="669" y="142"/>
                  <a:pt x="647" y="53"/>
                  <a:pt x="690" y="0"/>
                </a:cubicBezTo>
                <a:close/>
              </a:path>
            </a:pathLst>
          </a:custGeom>
          <a:solidFill>
            <a:srgbClr val="58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0" name="Freeform 1770"/>
          <p:cNvSpPr>
            <a:spLocks/>
          </p:cNvSpPr>
          <p:nvPr userDrawn="1"/>
        </p:nvSpPr>
        <p:spPr bwMode="auto">
          <a:xfrm>
            <a:off x="3001933" y="2986089"/>
            <a:ext cx="1033452" cy="68263"/>
          </a:xfrm>
          <a:custGeom>
            <a:avLst/>
            <a:gdLst>
              <a:gd name="T0" fmla="*/ 580 w 580"/>
              <a:gd name="T1" fmla="*/ 19 h 38"/>
              <a:gd name="T2" fmla="*/ 561 w 580"/>
              <a:gd name="T3" fmla="*/ 0 h 38"/>
              <a:gd name="T4" fmla="*/ 20 w 580"/>
              <a:gd name="T5" fmla="*/ 0 h 38"/>
              <a:gd name="T6" fmla="*/ 0 w 580"/>
              <a:gd name="T7" fmla="*/ 19 h 38"/>
              <a:gd name="T8" fmla="*/ 20 w 580"/>
              <a:gd name="T9" fmla="*/ 38 h 38"/>
              <a:gd name="T10" fmla="*/ 561 w 580"/>
              <a:gd name="T11" fmla="*/ 38 h 38"/>
              <a:gd name="T12" fmla="*/ 580 w 580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0" h="38">
                <a:moveTo>
                  <a:pt x="580" y="19"/>
                </a:moveTo>
                <a:cubicBezTo>
                  <a:pt x="580" y="8"/>
                  <a:pt x="572" y="0"/>
                  <a:pt x="56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0"/>
                  <a:pt x="9" y="38"/>
                  <a:pt x="20" y="38"/>
                </a:cubicBezTo>
                <a:cubicBezTo>
                  <a:pt x="561" y="38"/>
                  <a:pt x="561" y="38"/>
                  <a:pt x="561" y="38"/>
                </a:cubicBezTo>
                <a:cubicBezTo>
                  <a:pt x="572" y="38"/>
                  <a:pt x="580" y="30"/>
                  <a:pt x="580" y="19"/>
                </a:cubicBezTo>
                <a:close/>
              </a:path>
            </a:pathLst>
          </a:custGeom>
          <a:solidFill>
            <a:srgbClr val="3B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1" name="Freeform 1771"/>
          <p:cNvSpPr>
            <a:spLocks/>
          </p:cNvSpPr>
          <p:nvPr userDrawn="1"/>
        </p:nvSpPr>
        <p:spPr bwMode="auto">
          <a:xfrm>
            <a:off x="3001933" y="2682877"/>
            <a:ext cx="1033452" cy="68263"/>
          </a:xfrm>
          <a:custGeom>
            <a:avLst/>
            <a:gdLst>
              <a:gd name="T0" fmla="*/ 580 w 580"/>
              <a:gd name="T1" fmla="*/ 19 h 38"/>
              <a:gd name="T2" fmla="*/ 561 w 580"/>
              <a:gd name="T3" fmla="*/ 0 h 38"/>
              <a:gd name="T4" fmla="*/ 20 w 580"/>
              <a:gd name="T5" fmla="*/ 0 h 38"/>
              <a:gd name="T6" fmla="*/ 0 w 580"/>
              <a:gd name="T7" fmla="*/ 19 h 38"/>
              <a:gd name="T8" fmla="*/ 20 w 580"/>
              <a:gd name="T9" fmla="*/ 38 h 38"/>
              <a:gd name="T10" fmla="*/ 561 w 580"/>
              <a:gd name="T11" fmla="*/ 38 h 38"/>
              <a:gd name="T12" fmla="*/ 580 w 580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0" h="38">
                <a:moveTo>
                  <a:pt x="580" y="19"/>
                </a:moveTo>
                <a:cubicBezTo>
                  <a:pt x="580" y="8"/>
                  <a:pt x="572" y="0"/>
                  <a:pt x="56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0"/>
                  <a:pt x="9" y="38"/>
                  <a:pt x="20" y="38"/>
                </a:cubicBezTo>
                <a:cubicBezTo>
                  <a:pt x="561" y="38"/>
                  <a:pt x="561" y="38"/>
                  <a:pt x="561" y="38"/>
                </a:cubicBezTo>
                <a:cubicBezTo>
                  <a:pt x="572" y="38"/>
                  <a:pt x="580" y="30"/>
                  <a:pt x="580" y="19"/>
                </a:cubicBezTo>
                <a:close/>
              </a:path>
            </a:pathLst>
          </a:custGeom>
          <a:solidFill>
            <a:srgbClr val="3B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2" name="Freeform 1772"/>
          <p:cNvSpPr>
            <a:spLocks/>
          </p:cNvSpPr>
          <p:nvPr userDrawn="1"/>
        </p:nvSpPr>
        <p:spPr bwMode="auto">
          <a:xfrm>
            <a:off x="630232" y="4359277"/>
            <a:ext cx="5284735" cy="663575"/>
          </a:xfrm>
          <a:custGeom>
            <a:avLst/>
            <a:gdLst>
              <a:gd name="T0" fmla="*/ 2964 w 2964"/>
              <a:gd name="T1" fmla="*/ 260 h 372"/>
              <a:gd name="T2" fmla="*/ 556 w 2964"/>
              <a:gd name="T3" fmla="*/ 260 h 372"/>
              <a:gd name="T4" fmla="*/ 228 w 2964"/>
              <a:gd name="T5" fmla="*/ 296 h 372"/>
              <a:gd name="T6" fmla="*/ 0 w 2964"/>
              <a:gd name="T7" fmla="*/ 372 h 372"/>
              <a:gd name="T8" fmla="*/ 0 w 2964"/>
              <a:gd name="T9" fmla="*/ 0 h 372"/>
              <a:gd name="T10" fmla="*/ 220 w 2964"/>
              <a:gd name="T11" fmla="*/ 32 h 372"/>
              <a:gd name="T12" fmla="*/ 553 w 2964"/>
              <a:gd name="T13" fmla="*/ 44 h 372"/>
              <a:gd name="T14" fmla="*/ 2964 w 2964"/>
              <a:gd name="T15" fmla="*/ 44 h 372"/>
              <a:gd name="T16" fmla="*/ 2964 w 2964"/>
              <a:gd name="T17" fmla="*/ 26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4" h="372">
                <a:moveTo>
                  <a:pt x="2964" y="260"/>
                </a:moveTo>
                <a:cubicBezTo>
                  <a:pt x="556" y="260"/>
                  <a:pt x="556" y="260"/>
                  <a:pt x="556" y="260"/>
                </a:cubicBezTo>
                <a:cubicBezTo>
                  <a:pt x="556" y="260"/>
                  <a:pt x="396" y="260"/>
                  <a:pt x="228" y="296"/>
                </a:cubicBezTo>
                <a:cubicBezTo>
                  <a:pt x="165" y="309"/>
                  <a:pt x="0" y="372"/>
                  <a:pt x="0" y="37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16" y="24"/>
                  <a:pt x="220" y="32"/>
                </a:cubicBezTo>
                <a:cubicBezTo>
                  <a:pt x="373" y="44"/>
                  <a:pt x="553" y="44"/>
                  <a:pt x="553" y="44"/>
                </a:cubicBezTo>
                <a:cubicBezTo>
                  <a:pt x="2964" y="44"/>
                  <a:pt x="2964" y="44"/>
                  <a:pt x="2964" y="44"/>
                </a:cubicBezTo>
                <a:lnTo>
                  <a:pt x="2964" y="260"/>
                </a:lnTo>
                <a:close/>
              </a:path>
            </a:pathLst>
          </a:custGeom>
          <a:solidFill>
            <a:srgbClr val="5C79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3" name="Freeform 1773"/>
          <p:cNvSpPr>
            <a:spLocks/>
          </p:cNvSpPr>
          <p:nvPr userDrawn="1"/>
        </p:nvSpPr>
        <p:spPr bwMode="auto">
          <a:xfrm>
            <a:off x="630232" y="4273552"/>
            <a:ext cx="5284735" cy="663575"/>
          </a:xfrm>
          <a:custGeom>
            <a:avLst/>
            <a:gdLst>
              <a:gd name="T0" fmla="*/ 2964 w 2964"/>
              <a:gd name="T1" fmla="*/ 260 h 372"/>
              <a:gd name="T2" fmla="*/ 556 w 2964"/>
              <a:gd name="T3" fmla="*/ 260 h 372"/>
              <a:gd name="T4" fmla="*/ 228 w 2964"/>
              <a:gd name="T5" fmla="*/ 296 h 372"/>
              <a:gd name="T6" fmla="*/ 0 w 2964"/>
              <a:gd name="T7" fmla="*/ 372 h 372"/>
              <a:gd name="T8" fmla="*/ 0 w 2964"/>
              <a:gd name="T9" fmla="*/ 0 h 372"/>
              <a:gd name="T10" fmla="*/ 220 w 2964"/>
              <a:gd name="T11" fmla="*/ 32 h 372"/>
              <a:gd name="T12" fmla="*/ 553 w 2964"/>
              <a:gd name="T13" fmla="*/ 44 h 372"/>
              <a:gd name="T14" fmla="*/ 2964 w 2964"/>
              <a:gd name="T15" fmla="*/ 44 h 372"/>
              <a:gd name="T16" fmla="*/ 2964 w 2964"/>
              <a:gd name="T17" fmla="*/ 26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4" h="372">
                <a:moveTo>
                  <a:pt x="2964" y="260"/>
                </a:moveTo>
                <a:cubicBezTo>
                  <a:pt x="556" y="260"/>
                  <a:pt x="556" y="260"/>
                  <a:pt x="556" y="260"/>
                </a:cubicBezTo>
                <a:cubicBezTo>
                  <a:pt x="556" y="260"/>
                  <a:pt x="396" y="260"/>
                  <a:pt x="228" y="296"/>
                </a:cubicBezTo>
                <a:cubicBezTo>
                  <a:pt x="165" y="309"/>
                  <a:pt x="0" y="372"/>
                  <a:pt x="0" y="37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16" y="24"/>
                  <a:pt x="220" y="32"/>
                </a:cubicBezTo>
                <a:cubicBezTo>
                  <a:pt x="373" y="44"/>
                  <a:pt x="553" y="44"/>
                  <a:pt x="553" y="44"/>
                </a:cubicBezTo>
                <a:cubicBezTo>
                  <a:pt x="2964" y="44"/>
                  <a:pt x="2964" y="44"/>
                  <a:pt x="2964" y="44"/>
                </a:cubicBezTo>
                <a:lnTo>
                  <a:pt x="2964" y="260"/>
                </a:lnTo>
                <a:close/>
              </a:path>
            </a:pathLst>
          </a:custGeom>
          <a:solidFill>
            <a:srgbClr val="778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4" name="Freeform 1774"/>
          <p:cNvSpPr>
            <a:spLocks/>
          </p:cNvSpPr>
          <p:nvPr userDrawn="1"/>
        </p:nvSpPr>
        <p:spPr bwMode="auto">
          <a:xfrm>
            <a:off x="1236651" y="4273552"/>
            <a:ext cx="49212" cy="677863"/>
          </a:xfrm>
          <a:custGeom>
            <a:avLst/>
            <a:gdLst>
              <a:gd name="T0" fmla="*/ 14 w 28"/>
              <a:gd name="T1" fmla="*/ 380 h 380"/>
              <a:gd name="T2" fmla="*/ 14 w 28"/>
              <a:gd name="T3" fmla="*/ 380 h 380"/>
              <a:gd name="T4" fmla="*/ 0 w 28"/>
              <a:gd name="T5" fmla="*/ 366 h 380"/>
              <a:gd name="T6" fmla="*/ 0 w 28"/>
              <a:gd name="T7" fmla="*/ 14 h 380"/>
              <a:gd name="T8" fmla="*/ 14 w 28"/>
              <a:gd name="T9" fmla="*/ 0 h 380"/>
              <a:gd name="T10" fmla="*/ 28 w 28"/>
              <a:gd name="T11" fmla="*/ 14 h 380"/>
              <a:gd name="T12" fmla="*/ 28 w 28"/>
              <a:gd name="T13" fmla="*/ 366 h 380"/>
              <a:gd name="T14" fmla="*/ 14 w 28"/>
              <a:gd name="T15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80">
                <a:moveTo>
                  <a:pt x="14" y="380"/>
                </a:moveTo>
                <a:cubicBezTo>
                  <a:pt x="14" y="380"/>
                  <a:pt x="14" y="380"/>
                  <a:pt x="14" y="380"/>
                </a:cubicBezTo>
                <a:cubicBezTo>
                  <a:pt x="6" y="380"/>
                  <a:pt x="0" y="373"/>
                  <a:pt x="0" y="36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366"/>
                  <a:pt x="28" y="366"/>
                  <a:pt x="28" y="366"/>
                </a:cubicBezTo>
                <a:cubicBezTo>
                  <a:pt x="28" y="373"/>
                  <a:pt x="22" y="380"/>
                  <a:pt x="14" y="380"/>
                </a:cubicBezTo>
                <a:close/>
              </a:path>
            </a:pathLst>
          </a:custGeom>
          <a:solidFill>
            <a:srgbClr val="646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5" name="Freeform 1775"/>
          <p:cNvSpPr>
            <a:spLocks/>
          </p:cNvSpPr>
          <p:nvPr userDrawn="1"/>
        </p:nvSpPr>
        <p:spPr bwMode="auto">
          <a:xfrm>
            <a:off x="5492696" y="4273552"/>
            <a:ext cx="49212" cy="306388"/>
          </a:xfrm>
          <a:custGeom>
            <a:avLst/>
            <a:gdLst>
              <a:gd name="T0" fmla="*/ 14 w 28"/>
              <a:gd name="T1" fmla="*/ 172 h 172"/>
              <a:gd name="T2" fmla="*/ 14 w 28"/>
              <a:gd name="T3" fmla="*/ 172 h 172"/>
              <a:gd name="T4" fmla="*/ 0 w 28"/>
              <a:gd name="T5" fmla="*/ 158 h 172"/>
              <a:gd name="T6" fmla="*/ 0 w 28"/>
              <a:gd name="T7" fmla="*/ 14 h 172"/>
              <a:gd name="T8" fmla="*/ 14 w 28"/>
              <a:gd name="T9" fmla="*/ 0 h 172"/>
              <a:gd name="T10" fmla="*/ 28 w 28"/>
              <a:gd name="T11" fmla="*/ 14 h 172"/>
              <a:gd name="T12" fmla="*/ 28 w 28"/>
              <a:gd name="T13" fmla="*/ 158 h 172"/>
              <a:gd name="T14" fmla="*/ 14 w 28"/>
              <a:gd name="T1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72">
                <a:moveTo>
                  <a:pt x="14" y="172"/>
                </a:moveTo>
                <a:cubicBezTo>
                  <a:pt x="14" y="172"/>
                  <a:pt x="14" y="172"/>
                  <a:pt x="14" y="172"/>
                </a:cubicBezTo>
                <a:cubicBezTo>
                  <a:pt x="6" y="172"/>
                  <a:pt x="0" y="165"/>
                  <a:pt x="0" y="15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8" y="165"/>
                  <a:pt x="22" y="172"/>
                  <a:pt x="14" y="172"/>
                </a:cubicBezTo>
                <a:close/>
              </a:path>
            </a:pathLst>
          </a:custGeom>
          <a:solidFill>
            <a:srgbClr val="646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6" name="Freeform 1776"/>
          <p:cNvSpPr>
            <a:spLocks/>
          </p:cNvSpPr>
          <p:nvPr userDrawn="1"/>
        </p:nvSpPr>
        <p:spPr bwMode="auto">
          <a:xfrm>
            <a:off x="1608122" y="4273552"/>
            <a:ext cx="49212" cy="1676400"/>
          </a:xfrm>
          <a:custGeom>
            <a:avLst/>
            <a:gdLst>
              <a:gd name="T0" fmla="*/ 14 w 28"/>
              <a:gd name="T1" fmla="*/ 940 h 940"/>
              <a:gd name="T2" fmla="*/ 14 w 28"/>
              <a:gd name="T3" fmla="*/ 940 h 940"/>
              <a:gd name="T4" fmla="*/ 0 w 28"/>
              <a:gd name="T5" fmla="*/ 926 h 940"/>
              <a:gd name="T6" fmla="*/ 0 w 28"/>
              <a:gd name="T7" fmla="*/ 14 h 940"/>
              <a:gd name="T8" fmla="*/ 14 w 28"/>
              <a:gd name="T9" fmla="*/ 0 h 940"/>
              <a:gd name="T10" fmla="*/ 28 w 28"/>
              <a:gd name="T11" fmla="*/ 14 h 940"/>
              <a:gd name="T12" fmla="*/ 28 w 28"/>
              <a:gd name="T13" fmla="*/ 926 h 940"/>
              <a:gd name="T14" fmla="*/ 14 w 28"/>
              <a:gd name="T15" fmla="*/ 940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940">
                <a:moveTo>
                  <a:pt x="14" y="940"/>
                </a:moveTo>
                <a:cubicBezTo>
                  <a:pt x="14" y="940"/>
                  <a:pt x="14" y="940"/>
                  <a:pt x="14" y="940"/>
                </a:cubicBezTo>
                <a:cubicBezTo>
                  <a:pt x="6" y="940"/>
                  <a:pt x="0" y="933"/>
                  <a:pt x="0" y="92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926"/>
                  <a:pt x="28" y="926"/>
                  <a:pt x="28" y="926"/>
                </a:cubicBezTo>
                <a:cubicBezTo>
                  <a:pt x="28" y="933"/>
                  <a:pt x="22" y="940"/>
                  <a:pt x="14" y="940"/>
                </a:cubicBezTo>
                <a:close/>
              </a:path>
            </a:pathLst>
          </a:custGeom>
          <a:solidFill>
            <a:srgbClr val="777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7" name="Freeform 1777"/>
          <p:cNvSpPr>
            <a:spLocks/>
          </p:cNvSpPr>
          <p:nvPr userDrawn="1"/>
        </p:nvSpPr>
        <p:spPr bwMode="auto">
          <a:xfrm>
            <a:off x="1971656" y="4273552"/>
            <a:ext cx="49212" cy="1263650"/>
          </a:xfrm>
          <a:custGeom>
            <a:avLst/>
            <a:gdLst>
              <a:gd name="T0" fmla="*/ 14 w 28"/>
              <a:gd name="T1" fmla="*/ 708 h 708"/>
              <a:gd name="T2" fmla="*/ 14 w 28"/>
              <a:gd name="T3" fmla="*/ 708 h 708"/>
              <a:gd name="T4" fmla="*/ 0 w 28"/>
              <a:gd name="T5" fmla="*/ 694 h 708"/>
              <a:gd name="T6" fmla="*/ 0 w 28"/>
              <a:gd name="T7" fmla="*/ 14 h 708"/>
              <a:gd name="T8" fmla="*/ 14 w 28"/>
              <a:gd name="T9" fmla="*/ 0 h 708"/>
              <a:gd name="T10" fmla="*/ 28 w 28"/>
              <a:gd name="T11" fmla="*/ 14 h 708"/>
              <a:gd name="T12" fmla="*/ 28 w 28"/>
              <a:gd name="T13" fmla="*/ 694 h 708"/>
              <a:gd name="T14" fmla="*/ 14 w 28"/>
              <a:gd name="T15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08">
                <a:moveTo>
                  <a:pt x="14" y="708"/>
                </a:moveTo>
                <a:cubicBezTo>
                  <a:pt x="14" y="708"/>
                  <a:pt x="14" y="708"/>
                  <a:pt x="14" y="708"/>
                </a:cubicBezTo>
                <a:cubicBezTo>
                  <a:pt x="6" y="708"/>
                  <a:pt x="0" y="701"/>
                  <a:pt x="0" y="69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694"/>
                  <a:pt x="28" y="694"/>
                  <a:pt x="28" y="694"/>
                </a:cubicBezTo>
                <a:cubicBezTo>
                  <a:pt x="28" y="701"/>
                  <a:pt x="22" y="708"/>
                  <a:pt x="14" y="708"/>
                </a:cubicBezTo>
                <a:close/>
              </a:path>
            </a:pathLst>
          </a:custGeom>
          <a:solidFill>
            <a:srgbClr val="5C79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8" name="Freeform 1778"/>
          <p:cNvSpPr>
            <a:spLocks/>
          </p:cNvSpPr>
          <p:nvPr userDrawn="1"/>
        </p:nvSpPr>
        <p:spPr bwMode="auto">
          <a:xfrm>
            <a:off x="4641805" y="4757739"/>
            <a:ext cx="446083" cy="288925"/>
          </a:xfrm>
          <a:custGeom>
            <a:avLst/>
            <a:gdLst>
              <a:gd name="T0" fmla="*/ 2 w 250"/>
              <a:gd name="T1" fmla="*/ 2 h 162"/>
              <a:gd name="T2" fmla="*/ 178 w 250"/>
              <a:gd name="T3" fmla="*/ 162 h 162"/>
              <a:gd name="T4" fmla="*/ 250 w 250"/>
              <a:gd name="T5" fmla="*/ 122 h 162"/>
              <a:gd name="T6" fmla="*/ 92 w 250"/>
              <a:gd name="T7" fmla="*/ 4 h 162"/>
              <a:gd name="T8" fmla="*/ 2 w 250"/>
              <a:gd name="T9" fmla="*/ 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162">
                <a:moveTo>
                  <a:pt x="2" y="2"/>
                </a:moveTo>
                <a:cubicBezTo>
                  <a:pt x="2" y="2"/>
                  <a:pt x="110" y="42"/>
                  <a:pt x="178" y="162"/>
                </a:cubicBezTo>
                <a:cubicBezTo>
                  <a:pt x="250" y="122"/>
                  <a:pt x="250" y="122"/>
                  <a:pt x="250" y="122"/>
                </a:cubicBezTo>
                <a:cubicBezTo>
                  <a:pt x="250" y="122"/>
                  <a:pt x="184" y="8"/>
                  <a:pt x="92" y="4"/>
                </a:cubicBezTo>
                <a:cubicBezTo>
                  <a:pt x="0" y="0"/>
                  <a:pt x="2" y="2"/>
                  <a:pt x="2" y="2"/>
                </a:cubicBezTo>
                <a:close/>
              </a:path>
            </a:pathLst>
          </a:custGeom>
          <a:solidFill>
            <a:srgbClr val="5C79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9" name="Freeform 1779"/>
          <p:cNvSpPr>
            <a:spLocks/>
          </p:cNvSpPr>
          <p:nvPr userDrawn="1"/>
        </p:nvSpPr>
        <p:spPr bwMode="auto">
          <a:xfrm>
            <a:off x="4638630" y="4651377"/>
            <a:ext cx="492120" cy="371475"/>
          </a:xfrm>
          <a:custGeom>
            <a:avLst/>
            <a:gdLst>
              <a:gd name="T0" fmla="*/ 28 w 276"/>
              <a:gd name="T1" fmla="*/ 48 h 208"/>
              <a:gd name="T2" fmla="*/ 204 w 276"/>
              <a:gd name="T3" fmla="*/ 208 h 208"/>
              <a:gd name="T4" fmla="*/ 276 w 276"/>
              <a:gd name="T5" fmla="*/ 168 h 208"/>
              <a:gd name="T6" fmla="*/ 92 w 276"/>
              <a:gd name="T7" fmla="*/ 4 h 208"/>
              <a:gd name="T8" fmla="*/ 28 w 276"/>
              <a:gd name="T9" fmla="*/ 4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208">
                <a:moveTo>
                  <a:pt x="28" y="48"/>
                </a:moveTo>
                <a:cubicBezTo>
                  <a:pt x="28" y="48"/>
                  <a:pt x="136" y="88"/>
                  <a:pt x="204" y="208"/>
                </a:cubicBezTo>
                <a:cubicBezTo>
                  <a:pt x="276" y="168"/>
                  <a:pt x="276" y="168"/>
                  <a:pt x="276" y="168"/>
                </a:cubicBezTo>
                <a:cubicBezTo>
                  <a:pt x="276" y="168"/>
                  <a:pt x="184" y="8"/>
                  <a:pt x="92" y="4"/>
                </a:cubicBezTo>
                <a:cubicBezTo>
                  <a:pt x="0" y="0"/>
                  <a:pt x="28" y="48"/>
                  <a:pt x="28" y="48"/>
                </a:cubicBezTo>
                <a:close/>
              </a:path>
            </a:pathLst>
          </a:custGeom>
          <a:solidFill>
            <a:srgbClr val="788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80" name="Freeform 1780"/>
          <p:cNvSpPr>
            <a:spLocks/>
          </p:cNvSpPr>
          <p:nvPr userDrawn="1"/>
        </p:nvSpPr>
        <p:spPr bwMode="auto">
          <a:xfrm>
            <a:off x="4203659" y="4273552"/>
            <a:ext cx="49212" cy="677863"/>
          </a:xfrm>
          <a:custGeom>
            <a:avLst/>
            <a:gdLst>
              <a:gd name="T0" fmla="*/ 14 w 28"/>
              <a:gd name="T1" fmla="*/ 380 h 380"/>
              <a:gd name="T2" fmla="*/ 14 w 28"/>
              <a:gd name="T3" fmla="*/ 380 h 380"/>
              <a:gd name="T4" fmla="*/ 0 w 28"/>
              <a:gd name="T5" fmla="*/ 366 h 380"/>
              <a:gd name="T6" fmla="*/ 0 w 28"/>
              <a:gd name="T7" fmla="*/ 14 h 380"/>
              <a:gd name="T8" fmla="*/ 14 w 28"/>
              <a:gd name="T9" fmla="*/ 0 h 380"/>
              <a:gd name="T10" fmla="*/ 28 w 28"/>
              <a:gd name="T11" fmla="*/ 14 h 380"/>
              <a:gd name="T12" fmla="*/ 28 w 28"/>
              <a:gd name="T13" fmla="*/ 366 h 380"/>
              <a:gd name="T14" fmla="*/ 14 w 28"/>
              <a:gd name="T15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80">
                <a:moveTo>
                  <a:pt x="14" y="380"/>
                </a:moveTo>
                <a:cubicBezTo>
                  <a:pt x="14" y="380"/>
                  <a:pt x="14" y="380"/>
                  <a:pt x="14" y="380"/>
                </a:cubicBezTo>
                <a:cubicBezTo>
                  <a:pt x="7" y="380"/>
                  <a:pt x="0" y="373"/>
                  <a:pt x="0" y="36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366"/>
                  <a:pt x="28" y="366"/>
                  <a:pt x="28" y="366"/>
                </a:cubicBezTo>
                <a:cubicBezTo>
                  <a:pt x="28" y="373"/>
                  <a:pt x="22" y="380"/>
                  <a:pt x="14" y="380"/>
                </a:cubicBezTo>
                <a:close/>
              </a:path>
            </a:pathLst>
          </a:custGeom>
          <a:solidFill>
            <a:srgbClr val="788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81" name="Freeform 1781"/>
          <p:cNvSpPr>
            <a:spLocks/>
          </p:cNvSpPr>
          <p:nvPr userDrawn="1"/>
        </p:nvSpPr>
        <p:spPr bwMode="auto">
          <a:xfrm>
            <a:off x="4360820" y="4273552"/>
            <a:ext cx="49212" cy="1676400"/>
          </a:xfrm>
          <a:custGeom>
            <a:avLst/>
            <a:gdLst>
              <a:gd name="T0" fmla="*/ 14 w 28"/>
              <a:gd name="T1" fmla="*/ 940 h 940"/>
              <a:gd name="T2" fmla="*/ 14 w 28"/>
              <a:gd name="T3" fmla="*/ 940 h 940"/>
              <a:gd name="T4" fmla="*/ 0 w 28"/>
              <a:gd name="T5" fmla="*/ 926 h 940"/>
              <a:gd name="T6" fmla="*/ 0 w 28"/>
              <a:gd name="T7" fmla="*/ 14 h 940"/>
              <a:gd name="T8" fmla="*/ 14 w 28"/>
              <a:gd name="T9" fmla="*/ 0 h 940"/>
              <a:gd name="T10" fmla="*/ 28 w 28"/>
              <a:gd name="T11" fmla="*/ 14 h 940"/>
              <a:gd name="T12" fmla="*/ 28 w 28"/>
              <a:gd name="T13" fmla="*/ 926 h 940"/>
              <a:gd name="T14" fmla="*/ 14 w 28"/>
              <a:gd name="T15" fmla="*/ 940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940">
                <a:moveTo>
                  <a:pt x="14" y="940"/>
                </a:moveTo>
                <a:cubicBezTo>
                  <a:pt x="14" y="940"/>
                  <a:pt x="14" y="940"/>
                  <a:pt x="14" y="940"/>
                </a:cubicBezTo>
                <a:cubicBezTo>
                  <a:pt x="7" y="940"/>
                  <a:pt x="0" y="933"/>
                  <a:pt x="0" y="92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926"/>
                  <a:pt x="28" y="926"/>
                  <a:pt x="28" y="926"/>
                </a:cubicBezTo>
                <a:cubicBezTo>
                  <a:pt x="28" y="933"/>
                  <a:pt x="22" y="940"/>
                  <a:pt x="14" y="940"/>
                </a:cubicBezTo>
                <a:close/>
              </a:path>
            </a:pathLst>
          </a:custGeom>
          <a:solidFill>
            <a:srgbClr val="788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642612" y="3268665"/>
            <a:ext cx="7855511" cy="558799"/>
          </a:xfrm>
        </p:spPr>
        <p:txBody>
          <a:bodyPr anchor="ctr">
            <a:noAutofit/>
          </a:bodyPr>
          <a:lstStyle>
            <a:lvl1pPr marL="0" indent="0" algn="r">
              <a:buNone/>
              <a:defRPr sz="4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642612" y="2570074"/>
            <a:ext cx="7855511" cy="698591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49984" y="4969764"/>
            <a:ext cx="477420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49984" y="5266035"/>
            <a:ext cx="477420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868B284-1010-5FA4-1BF5-FB569E5E8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2186" y="1341108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0313EDC-CB8C-B92F-08DF-718B0F4BCC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9153" y="653063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42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solidFill>
            <a:srgbClr val="8B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1646"/>
          <p:cNvSpPr>
            <a:spLocks noChangeArrowheads="1"/>
          </p:cNvSpPr>
          <p:nvPr userDrawn="1"/>
        </p:nvSpPr>
        <p:spPr bwMode="auto">
          <a:xfrm>
            <a:off x="320676" y="0"/>
            <a:ext cx="11552238" cy="6858000"/>
          </a:xfrm>
          <a:prstGeom prst="rect">
            <a:avLst/>
          </a:prstGeom>
          <a:solidFill>
            <a:srgbClr val="778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1650"/>
          <p:cNvSpPr>
            <a:spLocks noChangeArrowheads="1"/>
          </p:cNvSpPr>
          <p:nvPr userDrawn="1"/>
        </p:nvSpPr>
        <p:spPr bwMode="auto">
          <a:xfrm>
            <a:off x="672679" y="0"/>
            <a:ext cx="10920413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0DFF3A-C761-42BB-9FF9-FE75E317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B150D4-CD0A-4CD8-933B-78B4DB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9309E-37A1-47C6-88AD-0A97960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6814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D872B0-5EAB-49DA-A468-B98AE4525198}"/>
              </a:ext>
            </a:extLst>
          </p:cNvPr>
          <p:cNvGrpSpPr/>
          <p:nvPr userDrawn="1"/>
        </p:nvGrpSpPr>
        <p:grpSpPr>
          <a:xfrm>
            <a:off x="7445830" y="3595932"/>
            <a:ext cx="3763310" cy="2644531"/>
            <a:chOff x="8563429" y="4423495"/>
            <a:chExt cx="2437218" cy="1712667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92EB8CC-FFF9-47D8-8657-8DBD804EA9D0}"/>
                </a:ext>
              </a:extLst>
            </p:cNvPr>
            <p:cNvGrpSpPr/>
            <p:nvPr/>
          </p:nvGrpSpPr>
          <p:grpSpPr>
            <a:xfrm>
              <a:off x="8764332" y="4423495"/>
              <a:ext cx="2175366" cy="943438"/>
              <a:chOff x="4344992" y="1433514"/>
              <a:chExt cx="2393926" cy="1038226"/>
            </a:xfrm>
          </p:grpSpPr>
          <p:sp>
            <p:nvSpPr>
              <p:cNvPr id="53" name="Freeform 1679">
                <a:extLst>
                  <a:ext uri="{FF2B5EF4-FFF2-40B4-BE49-F238E27FC236}">
                    <a16:creationId xmlns:a16="http://schemas.microsoft.com/office/drawing/2014/main" id="{503CE9CF-D5FB-480E-AB7B-970464BBC8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10125" y="1511302"/>
                <a:ext cx="1463660" cy="960438"/>
              </a:xfrm>
              <a:custGeom>
                <a:avLst/>
                <a:gdLst>
                  <a:gd name="T0" fmla="*/ 0 w 821"/>
                  <a:gd name="T1" fmla="*/ 482 h 538"/>
                  <a:gd name="T2" fmla="*/ 821 w 821"/>
                  <a:gd name="T3" fmla="*/ 482 h 538"/>
                  <a:gd name="T4" fmla="*/ 821 w 821"/>
                  <a:gd name="T5" fmla="*/ 0 h 538"/>
                  <a:gd name="T6" fmla="*/ 0 w 821"/>
                  <a:gd name="T7" fmla="*/ 0 h 538"/>
                  <a:gd name="T8" fmla="*/ 0 w 821"/>
                  <a:gd name="T9" fmla="*/ 482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1" h="538">
                    <a:moveTo>
                      <a:pt x="0" y="482"/>
                    </a:moveTo>
                    <a:cubicBezTo>
                      <a:pt x="271" y="538"/>
                      <a:pt x="550" y="538"/>
                      <a:pt x="821" y="482"/>
                    </a:cubicBezTo>
                    <a:cubicBezTo>
                      <a:pt x="821" y="321"/>
                      <a:pt x="821" y="160"/>
                      <a:pt x="8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0"/>
                      <a:pt x="0" y="321"/>
                      <a:pt x="0" y="482"/>
                    </a:cubicBezTo>
                    <a:close/>
                  </a:path>
                </a:pathLst>
              </a:custGeom>
              <a:solidFill>
                <a:srgbClr val="0D1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54" name="Freeform 1685">
                <a:extLst>
                  <a:ext uri="{FF2B5EF4-FFF2-40B4-BE49-F238E27FC236}">
                    <a16:creationId xmlns:a16="http://schemas.microsoft.com/office/drawing/2014/main" id="{B1E820CD-4BBC-42FE-A9EE-75F76215FC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4992" y="1433514"/>
                <a:ext cx="2393926" cy="157163"/>
              </a:xfrm>
              <a:custGeom>
                <a:avLst/>
                <a:gdLst>
                  <a:gd name="T0" fmla="*/ 0 w 1343"/>
                  <a:gd name="T1" fmla="*/ 51 h 88"/>
                  <a:gd name="T2" fmla="*/ 36 w 1343"/>
                  <a:gd name="T3" fmla="*/ 88 h 88"/>
                  <a:gd name="T4" fmla="*/ 1307 w 1343"/>
                  <a:gd name="T5" fmla="*/ 88 h 88"/>
                  <a:gd name="T6" fmla="*/ 1343 w 1343"/>
                  <a:gd name="T7" fmla="*/ 51 h 88"/>
                  <a:gd name="T8" fmla="*/ 1343 w 1343"/>
                  <a:gd name="T9" fmla="*/ 36 h 88"/>
                  <a:gd name="T10" fmla="*/ 1307 w 1343"/>
                  <a:gd name="T11" fmla="*/ 0 h 88"/>
                  <a:gd name="T12" fmla="*/ 36 w 1343"/>
                  <a:gd name="T13" fmla="*/ 0 h 88"/>
                  <a:gd name="T14" fmla="*/ 0 w 1343"/>
                  <a:gd name="T15" fmla="*/ 36 h 88"/>
                  <a:gd name="T16" fmla="*/ 0 w 1343"/>
                  <a:gd name="T17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3" h="88">
                    <a:moveTo>
                      <a:pt x="0" y="51"/>
                    </a:moveTo>
                    <a:cubicBezTo>
                      <a:pt x="0" y="71"/>
                      <a:pt x="16" y="88"/>
                      <a:pt x="36" y="88"/>
                    </a:cubicBezTo>
                    <a:cubicBezTo>
                      <a:pt x="1307" y="88"/>
                      <a:pt x="1307" y="88"/>
                      <a:pt x="1307" y="88"/>
                    </a:cubicBezTo>
                    <a:cubicBezTo>
                      <a:pt x="1327" y="88"/>
                      <a:pt x="1343" y="71"/>
                      <a:pt x="1343" y="51"/>
                    </a:cubicBezTo>
                    <a:cubicBezTo>
                      <a:pt x="1343" y="36"/>
                      <a:pt x="1343" y="36"/>
                      <a:pt x="1343" y="36"/>
                    </a:cubicBezTo>
                    <a:cubicBezTo>
                      <a:pt x="1343" y="16"/>
                      <a:pt x="1327" y="0"/>
                      <a:pt x="130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D1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43EC9F8-A6F6-4489-881B-08D5A6007ED1}"/>
                </a:ext>
              </a:extLst>
            </p:cNvPr>
            <p:cNvGrpSpPr/>
            <p:nvPr/>
          </p:nvGrpSpPr>
          <p:grpSpPr>
            <a:xfrm>
              <a:off x="8563429" y="5202568"/>
              <a:ext cx="2437218" cy="933594"/>
              <a:chOff x="1703371" y="3490914"/>
              <a:chExt cx="2266927" cy="868363"/>
            </a:xfrm>
          </p:grpSpPr>
          <p:sp>
            <p:nvSpPr>
              <p:cNvPr id="19" name="Freeform 1686">
                <a:extLst>
                  <a:ext uri="{FF2B5EF4-FFF2-40B4-BE49-F238E27FC236}">
                    <a16:creationId xmlns:a16="http://schemas.microsoft.com/office/drawing/2014/main" id="{806CDF50-2029-477A-8C92-62209A038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09" y="3571877"/>
                <a:ext cx="260347" cy="274638"/>
              </a:xfrm>
              <a:custGeom>
                <a:avLst/>
                <a:gdLst>
                  <a:gd name="T0" fmla="*/ 146 w 146"/>
                  <a:gd name="T1" fmla="*/ 0 h 154"/>
                  <a:gd name="T2" fmla="*/ 0 w 146"/>
                  <a:gd name="T3" fmla="*/ 0 h 154"/>
                  <a:gd name="T4" fmla="*/ 0 w 146"/>
                  <a:gd name="T5" fmla="*/ 154 h 154"/>
                  <a:gd name="T6" fmla="*/ 99 w 146"/>
                  <a:gd name="T7" fmla="*/ 154 h 154"/>
                  <a:gd name="T8" fmla="*/ 146 w 146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4">
                    <a:moveTo>
                      <a:pt x="1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8" y="102"/>
                      <a:pt x="118" y="45"/>
                      <a:pt x="146" y="0"/>
                    </a:cubicBezTo>
                  </a:path>
                </a:pathLst>
              </a:custGeom>
              <a:solidFill>
                <a:srgbClr val="D4D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687">
                <a:extLst>
                  <a:ext uri="{FF2B5EF4-FFF2-40B4-BE49-F238E27FC236}">
                    <a16:creationId xmlns:a16="http://schemas.microsoft.com/office/drawing/2014/main" id="{AD949955-46BE-411E-A3B2-8F140C0F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33" y="3571877"/>
                <a:ext cx="839779" cy="274638"/>
              </a:xfrm>
              <a:custGeom>
                <a:avLst/>
                <a:gdLst>
                  <a:gd name="T0" fmla="*/ 471 w 471"/>
                  <a:gd name="T1" fmla="*/ 0 h 154"/>
                  <a:gd name="T2" fmla="*/ 48 w 471"/>
                  <a:gd name="T3" fmla="*/ 0 h 154"/>
                  <a:gd name="T4" fmla="*/ 1 w 471"/>
                  <a:gd name="T5" fmla="*/ 154 h 154"/>
                  <a:gd name="T6" fmla="*/ 471 w 471"/>
                  <a:gd name="T7" fmla="*/ 154 h 154"/>
                  <a:gd name="T8" fmla="*/ 471 w 471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54">
                    <a:moveTo>
                      <a:pt x="47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0" y="45"/>
                      <a:pt x="0" y="102"/>
                      <a:pt x="1" y="154"/>
                    </a:cubicBezTo>
                    <a:cubicBezTo>
                      <a:pt x="471" y="154"/>
                      <a:pt x="471" y="154"/>
                      <a:pt x="471" y="154"/>
                    </a:cubicBezTo>
                    <a:cubicBezTo>
                      <a:pt x="471" y="0"/>
                      <a:pt x="471" y="0"/>
                      <a:pt x="4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Rectangle 1688">
                <a:extLst>
                  <a:ext uri="{FF2B5EF4-FFF2-40B4-BE49-F238E27FC236}">
                    <a16:creationId xmlns:a16="http://schemas.microsoft.com/office/drawing/2014/main" id="{006E3162-658D-4BB9-83EB-CE06AD9F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773" y="3622677"/>
                <a:ext cx="58737" cy="14288"/>
              </a:xfrm>
              <a:prstGeom prst="rect">
                <a:avLst/>
              </a:prstGeom>
              <a:solidFill>
                <a:srgbClr val="C4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Rectangle 1689">
                <a:extLst>
                  <a:ext uri="{FF2B5EF4-FFF2-40B4-BE49-F238E27FC236}">
                    <a16:creationId xmlns:a16="http://schemas.microsoft.com/office/drawing/2014/main" id="{98DF3CFB-9763-425B-A784-32C9CE142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773" y="3622677"/>
                <a:ext cx="58737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690">
                <a:extLst>
                  <a:ext uri="{FF2B5EF4-FFF2-40B4-BE49-F238E27FC236}">
                    <a16:creationId xmlns:a16="http://schemas.microsoft.com/office/drawing/2014/main" id="{F7BC1B83-7A73-4BF3-BDF6-442F2042C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09" y="3622677"/>
                <a:ext cx="231773" cy="14288"/>
              </a:xfrm>
              <a:custGeom>
                <a:avLst/>
                <a:gdLst>
                  <a:gd name="T0" fmla="*/ 130 w 130"/>
                  <a:gd name="T1" fmla="*/ 0 h 8"/>
                  <a:gd name="T2" fmla="*/ 0 w 130"/>
                  <a:gd name="T3" fmla="*/ 0 h 8"/>
                  <a:gd name="T4" fmla="*/ 0 w 130"/>
                  <a:gd name="T5" fmla="*/ 8 h 8"/>
                  <a:gd name="T6" fmla="*/ 126 w 130"/>
                  <a:gd name="T7" fmla="*/ 8 h 8"/>
                  <a:gd name="T8" fmla="*/ 130 w 13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8">
                    <a:moveTo>
                      <a:pt x="1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8" y="5"/>
                      <a:pt x="129" y="3"/>
                      <a:pt x="130" y="0"/>
                    </a:cubicBezTo>
                  </a:path>
                </a:pathLst>
              </a:custGeom>
              <a:solidFill>
                <a:srgbClr val="A3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691">
                <a:extLst>
                  <a:ext uri="{FF2B5EF4-FFF2-40B4-BE49-F238E27FC236}">
                    <a16:creationId xmlns:a16="http://schemas.microsoft.com/office/drawing/2014/main" id="{413B1A9B-7C81-411B-ABA7-27E3A6F47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932" y="3622677"/>
                <a:ext cx="788980" cy="14288"/>
              </a:xfrm>
              <a:custGeom>
                <a:avLst/>
                <a:gdLst>
                  <a:gd name="T0" fmla="*/ 443 w 443"/>
                  <a:gd name="T1" fmla="*/ 0 h 8"/>
                  <a:gd name="T2" fmla="*/ 4 w 443"/>
                  <a:gd name="T3" fmla="*/ 0 h 8"/>
                  <a:gd name="T4" fmla="*/ 0 w 443"/>
                  <a:gd name="T5" fmla="*/ 8 h 8"/>
                  <a:gd name="T6" fmla="*/ 443 w 443"/>
                  <a:gd name="T7" fmla="*/ 8 h 8"/>
                  <a:gd name="T8" fmla="*/ 443 w 44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8">
                    <a:moveTo>
                      <a:pt x="44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5"/>
                      <a:pt x="0" y="8"/>
                    </a:cubicBezTo>
                    <a:cubicBezTo>
                      <a:pt x="443" y="8"/>
                      <a:pt x="443" y="8"/>
                      <a:pt x="443" y="8"/>
                    </a:cubicBezTo>
                    <a:cubicBezTo>
                      <a:pt x="443" y="0"/>
                      <a:pt x="443" y="0"/>
                      <a:pt x="443" y="0"/>
                    </a:cubicBezTo>
                  </a:path>
                </a:pathLst>
              </a:custGeom>
              <a:solidFill>
                <a:srgbClr val="C4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1692">
                <a:extLst>
                  <a:ext uri="{FF2B5EF4-FFF2-40B4-BE49-F238E27FC236}">
                    <a16:creationId xmlns:a16="http://schemas.microsoft.com/office/drawing/2014/main" id="{3399F3C8-0EDD-4A70-864E-0F3B1DF17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773" y="3675064"/>
                <a:ext cx="58737" cy="14288"/>
              </a:xfrm>
              <a:prstGeom prst="rect">
                <a:avLst/>
              </a:prstGeom>
              <a:solidFill>
                <a:srgbClr val="C4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1693">
                <a:extLst>
                  <a:ext uri="{FF2B5EF4-FFF2-40B4-BE49-F238E27FC236}">
                    <a16:creationId xmlns:a16="http://schemas.microsoft.com/office/drawing/2014/main" id="{8A7603EC-5E18-4FC3-AACC-289F3AB5C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773" y="3675064"/>
                <a:ext cx="58737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694">
                <a:extLst>
                  <a:ext uri="{FF2B5EF4-FFF2-40B4-BE49-F238E27FC236}">
                    <a16:creationId xmlns:a16="http://schemas.microsoft.com/office/drawing/2014/main" id="{C9ADDF60-7DD3-4A96-BCB2-E712C8DD9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09" y="3675064"/>
                <a:ext cx="207960" cy="14288"/>
              </a:xfrm>
              <a:custGeom>
                <a:avLst/>
                <a:gdLst>
                  <a:gd name="T0" fmla="*/ 117 w 117"/>
                  <a:gd name="T1" fmla="*/ 0 h 8"/>
                  <a:gd name="T2" fmla="*/ 0 w 117"/>
                  <a:gd name="T3" fmla="*/ 0 h 8"/>
                  <a:gd name="T4" fmla="*/ 0 w 117"/>
                  <a:gd name="T5" fmla="*/ 8 h 8"/>
                  <a:gd name="T6" fmla="*/ 115 w 117"/>
                  <a:gd name="T7" fmla="*/ 8 h 8"/>
                  <a:gd name="T8" fmla="*/ 117 w 11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8">
                    <a:moveTo>
                      <a:pt x="1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6"/>
                      <a:pt x="116" y="3"/>
                      <a:pt x="117" y="0"/>
                    </a:cubicBezTo>
                  </a:path>
                </a:pathLst>
              </a:custGeom>
              <a:solidFill>
                <a:srgbClr val="A3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695">
                <a:extLst>
                  <a:ext uri="{FF2B5EF4-FFF2-40B4-BE49-F238E27FC236}">
                    <a16:creationId xmlns:a16="http://schemas.microsoft.com/office/drawing/2014/main" id="{7AB49E8B-3214-42B8-A621-7B346FF76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295" y="3675064"/>
                <a:ext cx="809617" cy="14288"/>
              </a:xfrm>
              <a:custGeom>
                <a:avLst/>
                <a:gdLst>
                  <a:gd name="T0" fmla="*/ 454 w 454"/>
                  <a:gd name="T1" fmla="*/ 0 h 8"/>
                  <a:gd name="T2" fmla="*/ 2 w 454"/>
                  <a:gd name="T3" fmla="*/ 0 h 8"/>
                  <a:gd name="T4" fmla="*/ 0 w 454"/>
                  <a:gd name="T5" fmla="*/ 8 h 8"/>
                  <a:gd name="T6" fmla="*/ 454 w 454"/>
                  <a:gd name="T7" fmla="*/ 8 h 8"/>
                  <a:gd name="T8" fmla="*/ 454 w 45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4" h="8">
                    <a:moveTo>
                      <a:pt x="45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454" y="8"/>
                      <a:pt x="454" y="8"/>
                      <a:pt x="454" y="8"/>
                    </a:cubicBezTo>
                    <a:cubicBezTo>
                      <a:pt x="454" y="0"/>
                      <a:pt x="454" y="0"/>
                      <a:pt x="454" y="0"/>
                    </a:cubicBezTo>
                  </a:path>
                </a:pathLst>
              </a:custGeom>
              <a:solidFill>
                <a:srgbClr val="C4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Rectangle 1696">
                <a:extLst>
                  <a:ext uri="{FF2B5EF4-FFF2-40B4-BE49-F238E27FC236}">
                    <a16:creationId xmlns:a16="http://schemas.microsoft.com/office/drawing/2014/main" id="{629D97EF-30E3-4FD3-A647-FABF82965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773" y="3727452"/>
                <a:ext cx="58737" cy="14288"/>
              </a:xfrm>
              <a:prstGeom prst="rect">
                <a:avLst/>
              </a:prstGeom>
              <a:solidFill>
                <a:srgbClr val="C4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Rectangle 1697">
                <a:extLst>
                  <a:ext uri="{FF2B5EF4-FFF2-40B4-BE49-F238E27FC236}">
                    <a16:creationId xmlns:a16="http://schemas.microsoft.com/office/drawing/2014/main" id="{995DA773-0287-4D33-A0BD-08A565F3F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773" y="3727452"/>
                <a:ext cx="58737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698">
                <a:extLst>
                  <a:ext uri="{FF2B5EF4-FFF2-40B4-BE49-F238E27FC236}">
                    <a16:creationId xmlns:a16="http://schemas.microsoft.com/office/drawing/2014/main" id="{12755E1A-37A0-49B9-BFB6-F6E43BE76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09" y="3727452"/>
                <a:ext cx="192086" cy="14288"/>
              </a:xfrm>
              <a:custGeom>
                <a:avLst/>
                <a:gdLst>
                  <a:gd name="T0" fmla="*/ 108 w 108"/>
                  <a:gd name="T1" fmla="*/ 0 h 8"/>
                  <a:gd name="T2" fmla="*/ 0 w 108"/>
                  <a:gd name="T3" fmla="*/ 0 h 8"/>
                  <a:gd name="T4" fmla="*/ 0 w 108"/>
                  <a:gd name="T5" fmla="*/ 8 h 8"/>
                  <a:gd name="T6" fmla="*/ 106 w 108"/>
                  <a:gd name="T7" fmla="*/ 8 h 8"/>
                  <a:gd name="T8" fmla="*/ 108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7" y="5"/>
                      <a:pt x="107" y="2"/>
                      <a:pt x="108" y="0"/>
                    </a:cubicBezTo>
                  </a:path>
                </a:pathLst>
              </a:custGeom>
              <a:solidFill>
                <a:srgbClr val="A3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699">
                <a:extLst>
                  <a:ext uri="{FF2B5EF4-FFF2-40B4-BE49-F238E27FC236}">
                    <a16:creationId xmlns:a16="http://schemas.microsoft.com/office/drawing/2014/main" id="{BF6B41FC-DEDE-45AF-9B8F-1E608F1A5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420" y="3727452"/>
                <a:ext cx="825492" cy="14288"/>
              </a:xfrm>
              <a:custGeom>
                <a:avLst/>
                <a:gdLst>
                  <a:gd name="T0" fmla="*/ 463 w 463"/>
                  <a:gd name="T1" fmla="*/ 0 h 8"/>
                  <a:gd name="T2" fmla="*/ 2 w 463"/>
                  <a:gd name="T3" fmla="*/ 0 h 8"/>
                  <a:gd name="T4" fmla="*/ 0 w 463"/>
                  <a:gd name="T5" fmla="*/ 8 h 8"/>
                  <a:gd name="T6" fmla="*/ 463 w 463"/>
                  <a:gd name="T7" fmla="*/ 8 h 8"/>
                  <a:gd name="T8" fmla="*/ 463 w 463"/>
                  <a:gd name="T9" fmla="*/ 4 h 8"/>
                  <a:gd name="T10" fmla="*/ 463 w 46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3" h="8">
                    <a:moveTo>
                      <a:pt x="46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5"/>
                      <a:pt x="0" y="8"/>
                    </a:cubicBezTo>
                    <a:cubicBezTo>
                      <a:pt x="463" y="8"/>
                      <a:pt x="463" y="8"/>
                      <a:pt x="463" y="8"/>
                    </a:cubicBezTo>
                    <a:cubicBezTo>
                      <a:pt x="463" y="4"/>
                      <a:pt x="463" y="4"/>
                      <a:pt x="463" y="4"/>
                    </a:cubicBezTo>
                    <a:cubicBezTo>
                      <a:pt x="463" y="0"/>
                      <a:pt x="463" y="0"/>
                      <a:pt x="463" y="0"/>
                    </a:cubicBezTo>
                  </a:path>
                </a:pathLst>
              </a:custGeom>
              <a:solidFill>
                <a:srgbClr val="C4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Rectangle 1700">
                <a:extLst>
                  <a:ext uri="{FF2B5EF4-FFF2-40B4-BE49-F238E27FC236}">
                    <a16:creationId xmlns:a16="http://schemas.microsoft.com/office/drawing/2014/main" id="{E2E5B43F-C49D-4CE7-AF68-D6A29069B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773" y="3779839"/>
                <a:ext cx="58737" cy="14288"/>
              </a:xfrm>
              <a:prstGeom prst="rect">
                <a:avLst/>
              </a:prstGeom>
              <a:solidFill>
                <a:srgbClr val="C4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Rectangle 1701">
                <a:extLst>
                  <a:ext uri="{FF2B5EF4-FFF2-40B4-BE49-F238E27FC236}">
                    <a16:creationId xmlns:a16="http://schemas.microsoft.com/office/drawing/2014/main" id="{84062B44-D28C-4004-ACDC-6190ED65A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773" y="3779839"/>
                <a:ext cx="58737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02">
                <a:extLst>
                  <a:ext uri="{FF2B5EF4-FFF2-40B4-BE49-F238E27FC236}">
                    <a16:creationId xmlns:a16="http://schemas.microsoft.com/office/drawing/2014/main" id="{30945560-6C46-44E3-A423-3D38D673B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09" y="3779839"/>
                <a:ext cx="182561" cy="14288"/>
              </a:xfrm>
              <a:custGeom>
                <a:avLst/>
                <a:gdLst>
                  <a:gd name="T0" fmla="*/ 102 w 102"/>
                  <a:gd name="T1" fmla="*/ 0 h 8"/>
                  <a:gd name="T2" fmla="*/ 0 w 102"/>
                  <a:gd name="T3" fmla="*/ 0 h 8"/>
                  <a:gd name="T4" fmla="*/ 0 w 102"/>
                  <a:gd name="T5" fmla="*/ 8 h 8"/>
                  <a:gd name="T6" fmla="*/ 101 w 102"/>
                  <a:gd name="T7" fmla="*/ 8 h 8"/>
                  <a:gd name="T8" fmla="*/ 102 w 10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8">
                    <a:moveTo>
                      <a:pt x="10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5"/>
                      <a:pt x="101" y="3"/>
                      <a:pt x="102" y="0"/>
                    </a:cubicBezTo>
                  </a:path>
                </a:pathLst>
              </a:custGeom>
              <a:solidFill>
                <a:srgbClr val="A3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703">
                <a:extLst>
                  <a:ext uri="{FF2B5EF4-FFF2-40B4-BE49-F238E27FC236}">
                    <a16:creationId xmlns:a16="http://schemas.microsoft.com/office/drawing/2014/main" id="{8F600B06-F13F-49D5-98BD-DCC743166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483" y="3779839"/>
                <a:ext cx="833429" cy="14288"/>
              </a:xfrm>
              <a:custGeom>
                <a:avLst/>
                <a:gdLst>
                  <a:gd name="T0" fmla="*/ 468 w 468"/>
                  <a:gd name="T1" fmla="*/ 0 h 8"/>
                  <a:gd name="T2" fmla="*/ 1 w 468"/>
                  <a:gd name="T3" fmla="*/ 0 h 8"/>
                  <a:gd name="T4" fmla="*/ 0 w 468"/>
                  <a:gd name="T5" fmla="*/ 8 h 8"/>
                  <a:gd name="T6" fmla="*/ 468 w 468"/>
                  <a:gd name="T7" fmla="*/ 8 h 8"/>
                  <a:gd name="T8" fmla="*/ 468 w 46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8">
                    <a:moveTo>
                      <a:pt x="46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468" y="8"/>
                      <a:pt x="468" y="8"/>
                      <a:pt x="468" y="8"/>
                    </a:cubicBezTo>
                    <a:cubicBezTo>
                      <a:pt x="468" y="0"/>
                      <a:pt x="468" y="0"/>
                      <a:pt x="468" y="0"/>
                    </a:cubicBezTo>
                  </a:path>
                </a:pathLst>
              </a:custGeom>
              <a:solidFill>
                <a:srgbClr val="C4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704">
                <a:extLst>
                  <a:ext uri="{FF2B5EF4-FFF2-40B4-BE49-F238E27FC236}">
                    <a16:creationId xmlns:a16="http://schemas.microsoft.com/office/drawing/2014/main" id="{972A4C07-9093-4524-A898-7E1ABE928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873" y="3490914"/>
                <a:ext cx="347659" cy="434975"/>
              </a:xfrm>
              <a:custGeom>
                <a:avLst/>
                <a:gdLst>
                  <a:gd name="T0" fmla="*/ 101 w 195"/>
                  <a:gd name="T1" fmla="*/ 114 h 244"/>
                  <a:gd name="T2" fmla="*/ 195 w 195"/>
                  <a:gd name="T3" fmla="*/ 0 h 244"/>
                  <a:gd name="T4" fmla="*/ 51 w 195"/>
                  <a:gd name="T5" fmla="*/ 0 h 244"/>
                  <a:gd name="T6" fmla="*/ 67 w 195"/>
                  <a:gd name="T7" fmla="*/ 244 h 244"/>
                  <a:gd name="T8" fmla="*/ 195 w 195"/>
                  <a:gd name="T9" fmla="*/ 244 h 244"/>
                  <a:gd name="T10" fmla="*/ 101 w 195"/>
                  <a:gd name="T11" fmla="*/ 11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" h="244">
                    <a:moveTo>
                      <a:pt x="101" y="114"/>
                    </a:moveTo>
                    <a:cubicBezTo>
                      <a:pt x="101" y="36"/>
                      <a:pt x="148" y="0"/>
                      <a:pt x="195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63"/>
                      <a:pt x="26" y="166"/>
                      <a:pt x="67" y="244"/>
                    </a:cubicBezTo>
                    <a:cubicBezTo>
                      <a:pt x="195" y="244"/>
                      <a:pt x="195" y="244"/>
                      <a:pt x="195" y="244"/>
                    </a:cubicBezTo>
                    <a:cubicBezTo>
                      <a:pt x="148" y="244"/>
                      <a:pt x="101" y="211"/>
                      <a:pt x="101" y="114"/>
                    </a:cubicBezTo>
                    <a:close/>
                  </a:path>
                </a:pathLst>
              </a:custGeom>
              <a:solidFill>
                <a:srgbClr val="009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705">
                <a:extLst>
                  <a:ext uri="{FF2B5EF4-FFF2-40B4-BE49-F238E27FC236}">
                    <a16:creationId xmlns:a16="http://schemas.microsoft.com/office/drawing/2014/main" id="{4E6CC45E-D1A2-4BD6-90BB-DAA9C4C51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569" y="3490914"/>
                <a:ext cx="968365" cy="434975"/>
              </a:xfrm>
              <a:custGeom>
                <a:avLst/>
                <a:gdLst>
                  <a:gd name="T0" fmla="*/ 527 w 543"/>
                  <a:gd name="T1" fmla="*/ 0 h 244"/>
                  <a:gd name="T2" fmla="*/ 86 w 543"/>
                  <a:gd name="T3" fmla="*/ 0 h 244"/>
                  <a:gd name="T4" fmla="*/ 0 w 543"/>
                  <a:gd name="T5" fmla="*/ 86 h 244"/>
                  <a:gd name="T6" fmla="*/ 0 w 543"/>
                  <a:gd name="T7" fmla="*/ 158 h 244"/>
                  <a:gd name="T8" fmla="*/ 86 w 543"/>
                  <a:gd name="T9" fmla="*/ 244 h 244"/>
                  <a:gd name="T10" fmla="*/ 543 w 543"/>
                  <a:gd name="T11" fmla="*/ 244 h 244"/>
                  <a:gd name="T12" fmla="*/ 527 w 543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244">
                    <a:moveTo>
                      <a:pt x="527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38" y="0"/>
                      <a:pt x="0" y="39"/>
                      <a:pt x="0" y="86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205"/>
                      <a:pt x="38" y="244"/>
                      <a:pt x="86" y="244"/>
                    </a:cubicBezTo>
                    <a:cubicBezTo>
                      <a:pt x="543" y="244"/>
                      <a:pt x="543" y="244"/>
                      <a:pt x="543" y="244"/>
                    </a:cubicBezTo>
                    <a:cubicBezTo>
                      <a:pt x="502" y="166"/>
                      <a:pt x="476" y="63"/>
                      <a:pt x="527" y="0"/>
                    </a:cubicBezTo>
                    <a:close/>
                  </a:path>
                </a:pathLst>
              </a:custGeom>
              <a:solidFill>
                <a:srgbClr val="01A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706">
                <a:extLst>
                  <a:ext uri="{FF2B5EF4-FFF2-40B4-BE49-F238E27FC236}">
                    <a16:creationId xmlns:a16="http://schemas.microsoft.com/office/drawing/2014/main" id="{27F8C609-9A09-484D-9E50-38A03D61C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09" y="3846514"/>
                <a:ext cx="1066789" cy="79375"/>
              </a:xfrm>
              <a:custGeom>
                <a:avLst/>
                <a:gdLst>
                  <a:gd name="T0" fmla="*/ 598 w 598"/>
                  <a:gd name="T1" fmla="*/ 22 h 45"/>
                  <a:gd name="T2" fmla="*/ 576 w 598"/>
                  <a:gd name="T3" fmla="*/ 0 h 45"/>
                  <a:gd name="T4" fmla="*/ 22 w 598"/>
                  <a:gd name="T5" fmla="*/ 0 h 45"/>
                  <a:gd name="T6" fmla="*/ 0 w 598"/>
                  <a:gd name="T7" fmla="*/ 22 h 45"/>
                  <a:gd name="T8" fmla="*/ 22 w 598"/>
                  <a:gd name="T9" fmla="*/ 45 h 45"/>
                  <a:gd name="T10" fmla="*/ 576 w 598"/>
                  <a:gd name="T11" fmla="*/ 45 h 45"/>
                  <a:gd name="T12" fmla="*/ 598 w 598"/>
                  <a:gd name="T13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45">
                    <a:moveTo>
                      <a:pt x="598" y="22"/>
                    </a:moveTo>
                    <a:cubicBezTo>
                      <a:pt x="598" y="10"/>
                      <a:pt x="588" y="0"/>
                      <a:pt x="5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88" y="45"/>
                      <a:pt x="598" y="35"/>
                      <a:pt x="598" y="22"/>
                    </a:cubicBezTo>
                    <a:close/>
                  </a:path>
                </a:pathLst>
              </a:custGeom>
              <a:solidFill>
                <a:srgbClr val="009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707">
                <a:extLst>
                  <a:ext uri="{FF2B5EF4-FFF2-40B4-BE49-F238E27FC236}">
                    <a16:creationId xmlns:a16="http://schemas.microsoft.com/office/drawing/2014/main" id="{B2DF1971-FD5B-43DF-B3C1-417EDEA5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509" y="3490914"/>
                <a:ext cx="1066789" cy="80963"/>
              </a:xfrm>
              <a:custGeom>
                <a:avLst/>
                <a:gdLst>
                  <a:gd name="T0" fmla="*/ 598 w 598"/>
                  <a:gd name="T1" fmla="*/ 23 h 45"/>
                  <a:gd name="T2" fmla="*/ 576 w 598"/>
                  <a:gd name="T3" fmla="*/ 0 h 45"/>
                  <a:gd name="T4" fmla="*/ 22 w 598"/>
                  <a:gd name="T5" fmla="*/ 0 h 45"/>
                  <a:gd name="T6" fmla="*/ 0 w 598"/>
                  <a:gd name="T7" fmla="*/ 23 h 45"/>
                  <a:gd name="T8" fmla="*/ 22 w 598"/>
                  <a:gd name="T9" fmla="*/ 45 h 45"/>
                  <a:gd name="T10" fmla="*/ 576 w 598"/>
                  <a:gd name="T11" fmla="*/ 45 h 45"/>
                  <a:gd name="T12" fmla="*/ 598 w 598"/>
                  <a:gd name="T13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45">
                    <a:moveTo>
                      <a:pt x="598" y="23"/>
                    </a:moveTo>
                    <a:cubicBezTo>
                      <a:pt x="598" y="10"/>
                      <a:pt x="588" y="0"/>
                      <a:pt x="5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88" y="45"/>
                      <a:pt x="598" y="35"/>
                      <a:pt x="598" y="23"/>
                    </a:cubicBezTo>
                    <a:close/>
                  </a:path>
                </a:pathLst>
              </a:custGeom>
              <a:solidFill>
                <a:srgbClr val="009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708">
                <a:extLst>
                  <a:ext uri="{FF2B5EF4-FFF2-40B4-BE49-F238E27FC236}">
                    <a16:creationId xmlns:a16="http://schemas.microsoft.com/office/drawing/2014/main" id="{E7402035-DC2B-405F-9198-4A548B97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11" y="4005264"/>
                <a:ext cx="261935" cy="274638"/>
              </a:xfrm>
              <a:custGeom>
                <a:avLst/>
                <a:gdLst>
                  <a:gd name="T0" fmla="*/ 147 w 147"/>
                  <a:gd name="T1" fmla="*/ 0 h 154"/>
                  <a:gd name="T2" fmla="*/ 0 w 147"/>
                  <a:gd name="T3" fmla="*/ 0 h 154"/>
                  <a:gd name="T4" fmla="*/ 0 w 147"/>
                  <a:gd name="T5" fmla="*/ 154 h 154"/>
                  <a:gd name="T6" fmla="*/ 100 w 147"/>
                  <a:gd name="T7" fmla="*/ 154 h 154"/>
                  <a:gd name="T8" fmla="*/ 147 w 147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4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98" y="103"/>
                      <a:pt x="119" y="45"/>
                      <a:pt x="147" y="0"/>
                    </a:cubicBezTo>
                    <a:close/>
                  </a:path>
                </a:pathLst>
              </a:custGeom>
              <a:solidFill>
                <a:srgbClr val="F2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1709">
                <a:extLst>
                  <a:ext uri="{FF2B5EF4-FFF2-40B4-BE49-F238E27FC236}">
                    <a16:creationId xmlns:a16="http://schemas.microsoft.com/office/drawing/2014/main" id="{CA14AE81-054B-4059-8D32-84534EFE1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935" y="4005264"/>
                <a:ext cx="839779" cy="274638"/>
              </a:xfrm>
              <a:custGeom>
                <a:avLst/>
                <a:gdLst>
                  <a:gd name="T0" fmla="*/ 471 w 471"/>
                  <a:gd name="T1" fmla="*/ 0 h 154"/>
                  <a:gd name="T2" fmla="*/ 49 w 471"/>
                  <a:gd name="T3" fmla="*/ 0 h 154"/>
                  <a:gd name="T4" fmla="*/ 2 w 471"/>
                  <a:gd name="T5" fmla="*/ 154 h 154"/>
                  <a:gd name="T6" fmla="*/ 471 w 471"/>
                  <a:gd name="T7" fmla="*/ 154 h 154"/>
                  <a:gd name="T8" fmla="*/ 471 w 471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54">
                    <a:moveTo>
                      <a:pt x="47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1" y="45"/>
                      <a:pt x="0" y="103"/>
                      <a:pt x="2" y="154"/>
                    </a:cubicBezTo>
                    <a:cubicBezTo>
                      <a:pt x="471" y="154"/>
                      <a:pt x="471" y="154"/>
                      <a:pt x="471" y="154"/>
                    </a:cubicBez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Rectangle 1710">
                <a:extLst>
                  <a:ext uri="{FF2B5EF4-FFF2-40B4-BE49-F238E27FC236}">
                    <a16:creationId xmlns:a16="http://schemas.microsoft.com/office/drawing/2014/main" id="{2C02D5AF-A42E-41C8-96CE-C681BF77B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575" y="4056064"/>
                <a:ext cx="1073139" cy="14288"/>
              </a:xfrm>
              <a:prstGeom prst="rect">
                <a:avLst/>
              </a:prstGeom>
              <a:solidFill>
                <a:srgbClr val="F9C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1711">
                <a:extLst>
                  <a:ext uri="{FF2B5EF4-FFF2-40B4-BE49-F238E27FC236}">
                    <a16:creationId xmlns:a16="http://schemas.microsoft.com/office/drawing/2014/main" id="{A037C271-5F9A-44BC-AF92-50668887B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575" y="4110039"/>
                <a:ext cx="1073139" cy="14288"/>
              </a:xfrm>
              <a:prstGeom prst="rect">
                <a:avLst/>
              </a:prstGeom>
              <a:solidFill>
                <a:srgbClr val="F9C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1712">
                <a:extLst>
                  <a:ext uri="{FF2B5EF4-FFF2-40B4-BE49-F238E27FC236}">
                    <a16:creationId xmlns:a16="http://schemas.microsoft.com/office/drawing/2014/main" id="{E349BD7F-4A92-41AC-A97A-C332DD468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575" y="4160839"/>
                <a:ext cx="1073139" cy="14288"/>
              </a:xfrm>
              <a:prstGeom prst="rect">
                <a:avLst/>
              </a:prstGeom>
              <a:solidFill>
                <a:srgbClr val="F9C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Rectangle 1713">
                <a:extLst>
                  <a:ext uri="{FF2B5EF4-FFF2-40B4-BE49-F238E27FC236}">
                    <a16:creationId xmlns:a16="http://schemas.microsoft.com/office/drawing/2014/main" id="{E546475C-2CCE-4C19-A3A5-2D8A25DA7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575" y="4213227"/>
                <a:ext cx="1073139" cy="14288"/>
              </a:xfrm>
              <a:prstGeom prst="rect">
                <a:avLst/>
              </a:prstGeom>
              <a:solidFill>
                <a:srgbClr val="F9C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714">
                <a:extLst>
                  <a:ext uri="{FF2B5EF4-FFF2-40B4-BE49-F238E27FC236}">
                    <a16:creationId xmlns:a16="http://schemas.microsoft.com/office/drawing/2014/main" id="{889383C3-8F49-4CF4-8076-8DCDC117A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263" y="3925889"/>
                <a:ext cx="347659" cy="433388"/>
              </a:xfrm>
              <a:custGeom>
                <a:avLst/>
                <a:gdLst>
                  <a:gd name="T0" fmla="*/ 100 w 195"/>
                  <a:gd name="T1" fmla="*/ 113 h 243"/>
                  <a:gd name="T2" fmla="*/ 195 w 195"/>
                  <a:gd name="T3" fmla="*/ 0 h 243"/>
                  <a:gd name="T4" fmla="*/ 50 w 195"/>
                  <a:gd name="T5" fmla="*/ 0 h 243"/>
                  <a:gd name="T6" fmla="*/ 67 w 195"/>
                  <a:gd name="T7" fmla="*/ 243 h 243"/>
                  <a:gd name="T8" fmla="*/ 195 w 195"/>
                  <a:gd name="T9" fmla="*/ 243 h 243"/>
                  <a:gd name="T10" fmla="*/ 100 w 195"/>
                  <a:gd name="T11" fmla="*/ 11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" h="243">
                    <a:moveTo>
                      <a:pt x="100" y="113"/>
                    </a:moveTo>
                    <a:cubicBezTo>
                      <a:pt x="100" y="35"/>
                      <a:pt x="147" y="0"/>
                      <a:pt x="195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2"/>
                      <a:pt x="25" y="165"/>
                      <a:pt x="67" y="243"/>
                    </a:cubicBezTo>
                    <a:cubicBezTo>
                      <a:pt x="195" y="243"/>
                      <a:pt x="195" y="243"/>
                      <a:pt x="195" y="243"/>
                    </a:cubicBezTo>
                    <a:cubicBezTo>
                      <a:pt x="147" y="243"/>
                      <a:pt x="100" y="210"/>
                      <a:pt x="100" y="113"/>
                    </a:cubicBezTo>
                    <a:close/>
                  </a:path>
                </a:pathLst>
              </a:custGeom>
              <a:solidFill>
                <a:srgbClr val="F45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715">
                <a:extLst>
                  <a:ext uri="{FF2B5EF4-FFF2-40B4-BE49-F238E27FC236}">
                    <a16:creationId xmlns:a16="http://schemas.microsoft.com/office/drawing/2014/main" id="{DF84F0F1-C22C-400F-AAD0-B0AFDD9B4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71" y="3925889"/>
                <a:ext cx="969953" cy="433388"/>
              </a:xfrm>
              <a:custGeom>
                <a:avLst/>
                <a:gdLst>
                  <a:gd name="T0" fmla="*/ 527 w 544"/>
                  <a:gd name="T1" fmla="*/ 0 h 243"/>
                  <a:gd name="T2" fmla="*/ 86 w 544"/>
                  <a:gd name="T3" fmla="*/ 0 h 243"/>
                  <a:gd name="T4" fmla="*/ 0 w 544"/>
                  <a:gd name="T5" fmla="*/ 86 h 243"/>
                  <a:gd name="T6" fmla="*/ 0 w 544"/>
                  <a:gd name="T7" fmla="*/ 157 h 243"/>
                  <a:gd name="T8" fmla="*/ 86 w 544"/>
                  <a:gd name="T9" fmla="*/ 243 h 243"/>
                  <a:gd name="T10" fmla="*/ 544 w 544"/>
                  <a:gd name="T11" fmla="*/ 243 h 243"/>
                  <a:gd name="T12" fmla="*/ 527 w 544"/>
                  <a:gd name="T1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4" h="243">
                    <a:moveTo>
                      <a:pt x="527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39" y="0"/>
                      <a:pt x="0" y="38"/>
                      <a:pt x="0" y="86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204"/>
                      <a:pt x="39" y="243"/>
                      <a:pt x="86" y="243"/>
                    </a:cubicBezTo>
                    <a:cubicBezTo>
                      <a:pt x="544" y="243"/>
                      <a:pt x="544" y="243"/>
                      <a:pt x="544" y="243"/>
                    </a:cubicBezTo>
                    <a:cubicBezTo>
                      <a:pt x="502" y="165"/>
                      <a:pt x="477" y="62"/>
                      <a:pt x="527" y="0"/>
                    </a:cubicBezTo>
                    <a:close/>
                  </a:path>
                </a:pathLst>
              </a:custGeom>
              <a:solidFill>
                <a:srgbClr val="FF6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716">
                <a:extLst>
                  <a:ext uri="{FF2B5EF4-FFF2-40B4-BE49-F238E27FC236}">
                    <a16:creationId xmlns:a16="http://schemas.microsoft.com/office/drawing/2014/main" id="{EF003413-9EA0-41C8-B333-DFB7C8A24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11" y="4279902"/>
                <a:ext cx="1068377" cy="79375"/>
              </a:xfrm>
              <a:custGeom>
                <a:avLst/>
                <a:gdLst>
                  <a:gd name="T0" fmla="*/ 599 w 599"/>
                  <a:gd name="T1" fmla="*/ 22 h 45"/>
                  <a:gd name="T2" fmla="*/ 576 w 599"/>
                  <a:gd name="T3" fmla="*/ 0 h 45"/>
                  <a:gd name="T4" fmla="*/ 22 w 599"/>
                  <a:gd name="T5" fmla="*/ 0 h 45"/>
                  <a:gd name="T6" fmla="*/ 0 w 599"/>
                  <a:gd name="T7" fmla="*/ 22 h 45"/>
                  <a:gd name="T8" fmla="*/ 22 w 599"/>
                  <a:gd name="T9" fmla="*/ 45 h 45"/>
                  <a:gd name="T10" fmla="*/ 576 w 599"/>
                  <a:gd name="T11" fmla="*/ 45 h 45"/>
                  <a:gd name="T12" fmla="*/ 599 w 599"/>
                  <a:gd name="T13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45">
                    <a:moveTo>
                      <a:pt x="599" y="22"/>
                    </a:moveTo>
                    <a:cubicBezTo>
                      <a:pt x="599" y="10"/>
                      <a:pt x="589" y="0"/>
                      <a:pt x="5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89" y="45"/>
                      <a:pt x="599" y="35"/>
                      <a:pt x="599" y="22"/>
                    </a:cubicBezTo>
                    <a:close/>
                  </a:path>
                </a:pathLst>
              </a:custGeom>
              <a:solidFill>
                <a:srgbClr val="F45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1717">
                <a:extLst>
                  <a:ext uri="{FF2B5EF4-FFF2-40B4-BE49-F238E27FC236}">
                    <a16:creationId xmlns:a16="http://schemas.microsoft.com/office/drawing/2014/main" id="{18701932-0C79-4A84-992B-3199FA5EE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11" y="3925889"/>
                <a:ext cx="1068377" cy="79375"/>
              </a:xfrm>
              <a:custGeom>
                <a:avLst/>
                <a:gdLst>
                  <a:gd name="T0" fmla="*/ 599 w 599"/>
                  <a:gd name="T1" fmla="*/ 22 h 44"/>
                  <a:gd name="T2" fmla="*/ 576 w 599"/>
                  <a:gd name="T3" fmla="*/ 0 h 44"/>
                  <a:gd name="T4" fmla="*/ 22 w 599"/>
                  <a:gd name="T5" fmla="*/ 0 h 44"/>
                  <a:gd name="T6" fmla="*/ 0 w 599"/>
                  <a:gd name="T7" fmla="*/ 22 h 44"/>
                  <a:gd name="T8" fmla="*/ 22 w 599"/>
                  <a:gd name="T9" fmla="*/ 44 h 44"/>
                  <a:gd name="T10" fmla="*/ 576 w 599"/>
                  <a:gd name="T11" fmla="*/ 44 h 44"/>
                  <a:gd name="T12" fmla="*/ 599 w 599"/>
                  <a:gd name="T1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44">
                    <a:moveTo>
                      <a:pt x="599" y="22"/>
                    </a:moveTo>
                    <a:cubicBezTo>
                      <a:pt x="599" y="10"/>
                      <a:pt x="589" y="0"/>
                      <a:pt x="5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576" y="44"/>
                      <a:pt x="576" y="44"/>
                      <a:pt x="576" y="44"/>
                    </a:cubicBezTo>
                    <a:cubicBezTo>
                      <a:pt x="589" y="44"/>
                      <a:pt x="599" y="34"/>
                      <a:pt x="599" y="22"/>
                    </a:cubicBezTo>
                    <a:close/>
                  </a:path>
                </a:pathLst>
              </a:custGeom>
              <a:solidFill>
                <a:srgbClr val="F45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6" name="图形 5">
            <a:extLst>
              <a:ext uri="{FF2B5EF4-FFF2-40B4-BE49-F238E27FC236}">
                <a16:creationId xmlns:a16="http://schemas.microsoft.com/office/drawing/2014/main" id="{E046DD11-46B6-53D2-2312-CAD3D2543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6044" y="2586954"/>
            <a:ext cx="3448319" cy="7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0DA6-BAED-4CA2-AB5B-3D9D597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9A959-0235-4BD1-A2D2-BAFA04E2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04563-3B36-455E-A8D7-E6172CA7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DEDBE-031E-4DF5-A7C2-B9A001B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26CFA-871B-4ED6-BF1D-01BDD7BC4F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925" y="1130300"/>
            <a:ext cx="10850563" cy="5006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16EB3A9D-9C5A-7144-657B-7A11295A0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C1BBF5D1-D352-7F9F-ED94-83F451FE7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135063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4" y="313042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4" y="344129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5" name="Rectangle 1642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solidFill>
            <a:srgbClr val="8B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1646"/>
          <p:cNvSpPr>
            <a:spLocks noChangeArrowheads="1"/>
          </p:cNvSpPr>
          <p:nvPr userDrawn="1"/>
        </p:nvSpPr>
        <p:spPr bwMode="auto">
          <a:xfrm>
            <a:off x="320676" y="0"/>
            <a:ext cx="11552238" cy="6858000"/>
          </a:xfrm>
          <a:prstGeom prst="rect">
            <a:avLst/>
          </a:prstGeom>
          <a:solidFill>
            <a:srgbClr val="778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1650"/>
          <p:cNvSpPr>
            <a:spLocks noChangeArrowheads="1"/>
          </p:cNvSpPr>
          <p:nvPr userDrawn="1"/>
        </p:nvSpPr>
        <p:spPr bwMode="auto">
          <a:xfrm>
            <a:off x="636588" y="0"/>
            <a:ext cx="10920413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5295" y="1362544"/>
            <a:ext cx="5547747" cy="4779252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EB358C07-2176-0B34-1230-0F027DD73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980" y="1805610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3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260122" y="3354884"/>
            <a:ext cx="5260366" cy="558799"/>
          </a:xfrm>
        </p:spPr>
        <p:txBody>
          <a:bodyPr/>
          <a:lstStyle/>
          <a:p>
            <a:pPr algn="r"/>
            <a:r>
              <a:rPr lang="en-US" altLang="zh-CN" dirty="0">
                <a:solidFill>
                  <a:schemeClr val="accent1"/>
                </a:solidFill>
              </a:rPr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001789" y="2220190"/>
            <a:ext cx="5402321" cy="1414093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>
                <a:solidFill>
                  <a:schemeClr val="accent1"/>
                </a:solidFill>
                <a:latin typeface="+mj-ea"/>
              </a:rPr>
              <a:t>毕业论文答辩</a:t>
            </a:r>
            <a:r>
              <a:rPr lang="en-US" altLang="zh-CN" dirty="0">
                <a:solidFill>
                  <a:schemeClr val="accent1"/>
                </a:solidFill>
                <a:latin typeface="+mj-ea"/>
              </a:rPr>
              <a:t>PPT</a:t>
            </a:r>
            <a:r>
              <a:rPr lang="zh-CN" altLang="en-US" dirty="0">
                <a:solidFill>
                  <a:schemeClr val="accent1"/>
                </a:solidFill>
                <a:latin typeface="+mj-ea"/>
              </a:rPr>
              <a:t>模板</a:t>
            </a:r>
            <a:endParaRPr lang="zh-CN" altLang="en-US" sz="3600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260122" y="4685334"/>
            <a:ext cx="5260366" cy="296271"/>
          </a:xfrm>
        </p:spPr>
        <p:txBody>
          <a:bodyPr/>
          <a:lstStyle/>
          <a:p>
            <a:pPr algn="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260122" y="4981605"/>
            <a:ext cx="5260366" cy="296271"/>
          </a:xfrm>
        </p:spPr>
        <p:txBody>
          <a:bodyPr/>
          <a:lstStyle/>
          <a:p>
            <a:pPr algn="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855753" y="2743928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855753" y="3709809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950958" y="1824440"/>
            <a:ext cx="1073759" cy="93359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B55F378-E59B-41C4-8745-51FD0242279F}"/>
              </a:ext>
            </a:extLst>
          </p:cNvPr>
          <p:cNvCxnSpPr>
            <a:cxnSpLocks/>
          </p:cNvCxnSpPr>
          <p:nvPr/>
        </p:nvCxnSpPr>
        <p:spPr>
          <a:xfrm>
            <a:off x="1950958" y="2972629"/>
            <a:ext cx="37195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99363-F0B0-403B-A7BD-B13DC803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86DE14-5389-4A28-A5B1-DA0251FF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A071F3-CFA1-4D5F-B005-DE78BDAB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7" name="îś1îdê">
            <a:extLst>
              <a:ext uri="{FF2B5EF4-FFF2-40B4-BE49-F238E27FC236}">
                <a16:creationId xmlns:a16="http://schemas.microsoft.com/office/drawing/2014/main" id="{6310888D-6B9C-4A40-AA23-A514C99237FA}"/>
              </a:ext>
            </a:extLst>
          </p:cNvPr>
          <p:cNvSpPr/>
          <p:nvPr/>
        </p:nvSpPr>
        <p:spPr>
          <a:xfrm rot="16200000" flipH="1">
            <a:off x="5898214" y="1738531"/>
            <a:ext cx="1451095" cy="1451099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ṧ1iḋe">
            <a:extLst>
              <a:ext uri="{FF2B5EF4-FFF2-40B4-BE49-F238E27FC236}">
                <a16:creationId xmlns:a16="http://schemas.microsoft.com/office/drawing/2014/main" id="{2248CC44-0618-4744-9E88-B29FA49BB8FE}"/>
              </a:ext>
            </a:extLst>
          </p:cNvPr>
          <p:cNvSpPr/>
          <p:nvPr/>
        </p:nvSpPr>
        <p:spPr bwMode="auto">
          <a:xfrm>
            <a:off x="6329004" y="2180608"/>
            <a:ext cx="589508" cy="566944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5" name="îṥ1iḍe">
            <a:extLst>
              <a:ext uri="{FF2B5EF4-FFF2-40B4-BE49-F238E27FC236}">
                <a16:creationId xmlns:a16="http://schemas.microsoft.com/office/drawing/2014/main" id="{A280BB32-C637-42A9-ABF5-5AF18B29DF4C}"/>
              </a:ext>
            </a:extLst>
          </p:cNvPr>
          <p:cNvSpPr/>
          <p:nvPr/>
        </p:nvSpPr>
        <p:spPr>
          <a:xfrm rot="5400000">
            <a:off x="4333877" y="1738531"/>
            <a:ext cx="1451095" cy="1451099"/>
          </a:xfrm>
          <a:prstGeom prst="teardrop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śḻïḓe">
            <a:extLst>
              <a:ext uri="{FF2B5EF4-FFF2-40B4-BE49-F238E27FC236}">
                <a16:creationId xmlns:a16="http://schemas.microsoft.com/office/drawing/2014/main" id="{AB2A963B-9D5B-4BC6-96D7-4D2CA109E15F}"/>
              </a:ext>
            </a:extLst>
          </p:cNvPr>
          <p:cNvSpPr/>
          <p:nvPr/>
        </p:nvSpPr>
        <p:spPr bwMode="auto">
          <a:xfrm>
            <a:off x="4764673" y="2180608"/>
            <a:ext cx="589508" cy="566944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íṩ1ïdê">
            <a:extLst>
              <a:ext uri="{FF2B5EF4-FFF2-40B4-BE49-F238E27FC236}">
                <a16:creationId xmlns:a16="http://schemas.microsoft.com/office/drawing/2014/main" id="{24A035AC-F44B-403F-A8BC-8648E2EC790B}"/>
              </a:ext>
            </a:extLst>
          </p:cNvPr>
          <p:cNvSpPr/>
          <p:nvPr/>
        </p:nvSpPr>
        <p:spPr>
          <a:xfrm rot="5400000" flipH="1" flipV="1">
            <a:off x="5898215" y="3311957"/>
            <a:ext cx="1959907" cy="1959913"/>
          </a:xfrm>
          <a:prstGeom prst="teardrop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ṣ1îḓé">
            <a:extLst>
              <a:ext uri="{FF2B5EF4-FFF2-40B4-BE49-F238E27FC236}">
                <a16:creationId xmlns:a16="http://schemas.microsoft.com/office/drawing/2014/main" id="{7ECAE804-B8C2-48A0-84CC-2AB20990B7BF}"/>
              </a:ext>
            </a:extLst>
          </p:cNvPr>
          <p:cNvSpPr/>
          <p:nvPr/>
        </p:nvSpPr>
        <p:spPr bwMode="auto">
          <a:xfrm>
            <a:off x="6480063" y="3909042"/>
            <a:ext cx="796214" cy="765738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îś1îḓé">
            <a:extLst>
              <a:ext uri="{FF2B5EF4-FFF2-40B4-BE49-F238E27FC236}">
                <a16:creationId xmlns:a16="http://schemas.microsoft.com/office/drawing/2014/main" id="{1FCC5CD8-AA0C-4486-A9E5-8CF724E322B8}"/>
              </a:ext>
            </a:extLst>
          </p:cNvPr>
          <p:cNvSpPr/>
          <p:nvPr/>
        </p:nvSpPr>
        <p:spPr>
          <a:xfrm rot="16200000" flipV="1">
            <a:off x="4333877" y="3311958"/>
            <a:ext cx="1451095" cy="1451099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sļiḍê">
            <a:extLst>
              <a:ext uri="{FF2B5EF4-FFF2-40B4-BE49-F238E27FC236}">
                <a16:creationId xmlns:a16="http://schemas.microsoft.com/office/drawing/2014/main" id="{ABF14AD9-DBAE-4BA4-B027-49C9FBC3B63D}"/>
              </a:ext>
            </a:extLst>
          </p:cNvPr>
          <p:cNvSpPr/>
          <p:nvPr/>
        </p:nvSpPr>
        <p:spPr bwMode="auto">
          <a:xfrm>
            <a:off x="4764681" y="3754039"/>
            <a:ext cx="589508" cy="566944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7" name="îsḻïďe">
            <a:extLst>
              <a:ext uri="{FF2B5EF4-FFF2-40B4-BE49-F238E27FC236}">
                <a16:creationId xmlns:a16="http://schemas.microsoft.com/office/drawing/2014/main" id="{BC418E5E-9AFD-40FF-8DB9-942A604D8D61}"/>
              </a:ext>
            </a:extLst>
          </p:cNvPr>
          <p:cNvSpPr/>
          <p:nvPr/>
        </p:nvSpPr>
        <p:spPr bwMode="auto">
          <a:xfrm>
            <a:off x="1200462" y="1137198"/>
            <a:ext cx="2385000" cy="40500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8" name="íŝļidé">
            <a:extLst>
              <a:ext uri="{FF2B5EF4-FFF2-40B4-BE49-F238E27FC236}">
                <a16:creationId xmlns:a16="http://schemas.microsoft.com/office/drawing/2014/main" id="{C85FF6C6-6B72-468E-A066-517E28950FEB}"/>
              </a:ext>
            </a:extLst>
          </p:cNvPr>
          <p:cNvSpPr/>
          <p:nvPr/>
        </p:nvSpPr>
        <p:spPr bwMode="auto">
          <a:xfrm>
            <a:off x="669925" y="1605511"/>
            <a:ext cx="3446075" cy="85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40000"/>
              </a:lnSpc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9" name="ïṡļíḍé">
            <a:extLst>
              <a:ext uri="{FF2B5EF4-FFF2-40B4-BE49-F238E27FC236}">
                <a16:creationId xmlns:a16="http://schemas.microsoft.com/office/drawing/2014/main" id="{701C241B-90BA-40CE-B687-A5D85D5554F5}"/>
              </a:ext>
            </a:extLst>
          </p:cNvPr>
          <p:cNvSpPr/>
          <p:nvPr/>
        </p:nvSpPr>
        <p:spPr bwMode="auto">
          <a:xfrm>
            <a:off x="8604950" y="1137198"/>
            <a:ext cx="2385000" cy="405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işḷíḑe">
            <a:extLst>
              <a:ext uri="{FF2B5EF4-FFF2-40B4-BE49-F238E27FC236}">
                <a16:creationId xmlns:a16="http://schemas.microsoft.com/office/drawing/2014/main" id="{DADCCC31-9B46-481E-8E63-B02C989D613A}"/>
              </a:ext>
            </a:extLst>
          </p:cNvPr>
          <p:cNvSpPr/>
          <p:nvPr/>
        </p:nvSpPr>
        <p:spPr bwMode="auto">
          <a:xfrm>
            <a:off x="8074413" y="1605511"/>
            <a:ext cx="3446075" cy="85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40000"/>
              </a:lnSpc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1" name="iSļíḍé">
            <a:extLst>
              <a:ext uri="{FF2B5EF4-FFF2-40B4-BE49-F238E27FC236}">
                <a16:creationId xmlns:a16="http://schemas.microsoft.com/office/drawing/2014/main" id="{7A0B7AF0-7288-4C8C-B93E-C1232DB045B1}"/>
              </a:ext>
            </a:extLst>
          </p:cNvPr>
          <p:cNvSpPr/>
          <p:nvPr/>
        </p:nvSpPr>
        <p:spPr bwMode="auto">
          <a:xfrm>
            <a:off x="1200462" y="4823270"/>
            <a:ext cx="2385000" cy="405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2" name="îṡ1iḋê">
            <a:extLst>
              <a:ext uri="{FF2B5EF4-FFF2-40B4-BE49-F238E27FC236}">
                <a16:creationId xmlns:a16="http://schemas.microsoft.com/office/drawing/2014/main" id="{7FCF10CB-CEAD-4BDE-8A70-24B56891385A}"/>
              </a:ext>
            </a:extLst>
          </p:cNvPr>
          <p:cNvSpPr/>
          <p:nvPr/>
        </p:nvSpPr>
        <p:spPr bwMode="auto">
          <a:xfrm>
            <a:off x="669925" y="5291583"/>
            <a:ext cx="3446075" cy="85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40000"/>
              </a:lnSpc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3" name="ïšḷiḋe">
            <a:extLst>
              <a:ext uri="{FF2B5EF4-FFF2-40B4-BE49-F238E27FC236}">
                <a16:creationId xmlns:a16="http://schemas.microsoft.com/office/drawing/2014/main" id="{746CE986-394E-4588-8C5A-CB082A4BA65C}"/>
              </a:ext>
            </a:extLst>
          </p:cNvPr>
          <p:cNvSpPr/>
          <p:nvPr/>
        </p:nvSpPr>
        <p:spPr bwMode="auto">
          <a:xfrm>
            <a:off x="8604950" y="4823270"/>
            <a:ext cx="2385000" cy="40500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4" name="iṩlíḑè">
            <a:extLst>
              <a:ext uri="{FF2B5EF4-FFF2-40B4-BE49-F238E27FC236}">
                <a16:creationId xmlns:a16="http://schemas.microsoft.com/office/drawing/2014/main" id="{3B4C9DB1-8830-45D0-B626-893950686F3D}"/>
              </a:ext>
            </a:extLst>
          </p:cNvPr>
          <p:cNvSpPr/>
          <p:nvPr/>
        </p:nvSpPr>
        <p:spPr bwMode="auto">
          <a:xfrm>
            <a:off x="8074413" y="5291583"/>
            <a:ext cx="3446075" cy="85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40000"/>
              </a:lnSpc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4F8E459-948C-456C-A756-41BE5905A44C}"/>
              </a:ext>
            </a:extLst>
          </p:cNvPr>
          <p:cNvCxnSpPr/>
          <p:nvPr/>
        </p:nvCxnSpPr>
        <p:spPr>
          <a:xfrm>
            <a:off x="669925" y="3255234"/>
            <a:ext cx="43460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2957180-8FD4-4ED0-A0C8-AC3273C1AE52}"/>
              </a:ext>
            </a:extLst>
          </p:cNvPr>
          <p:cNvCxnSpPr>
            <a:cxnSpLocks/>
          </p:cNvCxnSpPr>
          <p:nvPr/>
        </p:nvCxnSpPr>
        <p:spPr>
          <a:xfrm>
            <a:off x="7058025" y="3255234"/>
            <a:ext cx="44624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1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8BB3C-9C23-42DE-98AB-3D6558AC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F4C65C-033F-456B-B12F-3A05DE24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B39107-CD49-45DC-8F9D-7ED76BEA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3" name="îŝ1ïdê">
            <a:extLst>
              <a:ext uri="{FF2B5EF4-FFF2-40B4-BE49-F238E27FC236}">
                <a16:creationId xmlns:a16="http://schemas.microsoft.com/office/drawing/2014/main" id="{C8C452A9-E158-4CBC-A38E-2AAE050A395C}"/>
              </a:ext>
            </a:extLst>
          </p:cNvPr>
          <p:cNvSpPr/>
          <p:nvPr/>
        </p:nvSpPr>
        <p:spPr>
          <a:xfrm flipV="1">
            <a:off x="8121000" y="5541537"/>
            <a:ext cx="3041537" cy="2336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$ļïde">
            <a:extLst>
              <a:ext uri="{FF2B5EF4-FFF2-40B4-BE49-F238E27FC236}">
                <a16:creationId xmlns:a16="http://schemas.microsoft.com/office/drawing/2014/main" id="{7D82F368-9A0C-4DDF-8EA3-9E0EF60F238B}"/>
              </a:ext>
            </a:extLst>
          </p:cNvPr>
          <p:cNvSpPr/>
          <p:nvPr/>
        </p:nvSpPr>
        <p:spPr>
          <a:xfrm rot="4599532" flipV="1">
            <a:off x="6346178" y="4108828"/>
            <a:ext cx="2713485" cy="1888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ṥ1îḓé">
            <a:extLst>
              <a:ext uri="{FF2B5EF4-FFF2-40B4-BE49-F238E27FC236}">
                <a16:creationId xmlns:a16="http://schemas.microsoft.com/office/drawing/2014/main" id="{CDD3F15B-021F-498F-A8C5-21A710C300BC}"/>
              </a:ext>
            </a:extLst>
          </p:cNvPr>
          <p:cNvSpPr/>
          <p:nvPr/>
        </p:nvSpPr>
        <p:spPr>
          <a:xfrm>
            <a:off x="8121000" y="4189173"/>
            <a:ext cx="767207" cy="767207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6" name="íśľíḓè">
            <a:extLst>
              <a:ext uri="{FF2B5EF4-FFF2-40B4-BE49-F238E27FC236}">
                <a16:creationId xmlns:a16="http://schemas.microsoft.com/office/drawing/2014/main" id="{B35C24A8-2B72-43AE-B752-BE30C47A6DAA}"/>
              </a:ext>
            </a:extLst>
          </p:cNvPr>
          <p:cNvSpPr/>
          <p:nvPr/>
        </p:nvSpPr>
        <p:spPr>
          <a:xfrm>
            <a:off x="9137000" y="4345583"/>
            <a:ext cx="1017197" cy="1017197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iślîḑé">
            <a:extLst>
              <a:ext uri="{FF2B5EF4-FFF2-40B4-BE49-F238E27FC236}">
                <a16:creationId xmlns:a16="http://schemas.microsoft.com/office/drawing/2014/main" id="{80C35A27-7864-4F88-BE80-6AAC38972738}"/>
              </a:ext>
            </a:extLst>
          </p:cNvPr>
          <p:cNvSpPr/>
          <p:nvPr/>
        </p:nvSpPr>
        <p:spPr>
          <a:xfrm>
            <a:off x="8601292" y="3083287"/>
            <a:ext cx="1189602" cy="1189602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işļïḓé">
            <a:extLst>
              <a:ext uri="{FF2B5EF4-FFF2-40B4-BE49-F238E27FC236}">
                <a16:creationId xmlns:a16="http://schemas.microsoft.com/office/drawing/2014/main" id="{56C92E43-2850-47A8-8D97-A279FA437AEC}"/>
              </a:ext>
            </a:extLst>
          </p:cNvPr>
          <p:cNvSpPr/>
          <p:nvPr/>
        </p:nvSpPr>
        <p:spPr>
          <a:xfrm>
            <a:off x="9931123" y="3046534"/>
            <a:ext cx="1653866" cy="1653866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key words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AD1BD7F-D608-48EA-8AE0-C74EB970B4E3}"/>
              </a:ext>
            </a:extLst>
          </p:cNvPr>
          <p:cNvCxnSpPr>
            <a:cxnSpLocks/>
          </p:cNvCxnSpPr>
          <p:nvPr/>
        </p:nvCxnSpPr>
        <p:spPr>
          <a:xfrm>
            <a:off x="771402" y="2529000"/>
            <a:ext cx="5667754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şḷíḍe">
            <a:extLst>
              <a:ext uri="{FF2B5EF4-FFF2-40B4-BE49-F238E27FC236}">
                <a16:creationId xmlns:a16="http://schemas.microsoft.com/office/drawing/2014/main" id="{0F67B5E5-7D5D-41DF-A8F9-CF64706AABEF}"/>
              </a:ext>
            </a:extLst>
          </p:cNvPr>
          <p:cNvSpPr txBox="1"/>
          <p:nvPr/>
        </p:nvSpPr>
        <p:spPr>
          <a:xfrm>
            <a:off x="687282" y="1304864"/>
            <a:ext cx="557412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0" name="íṧḷiḋe">
            <a:extLst>
              <a:ext uri="{FF2B5EF4-FFF2-40B4-BE49-F238E27FC236}">
                <a16:creationId xmlns:a16="http://schemas.microsoft.com/office/drawing/2014/main" id="{CB39CF8B-0264-4C58-BD27-17922AC6629C}"/>
              </a:ext>
            </a:extLst>
          </p:cNvPr>
          <p:cNvSpPr/>
          <p:nvPr/>
        </p:nvSpPr>
        <p:spPr>
          <a:xfrm>
            <a:off x="788258" y="3850456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/>
              <a:t>Copy paste fonts. Choose the only option to retain text</a:t>
            </a:r>
          </a:p>
        </p:txBody>
      </p:sp>
      <p:sp>
        <p:nvSpPr>
          <p:cNvPr id="31" name="işļîďè">
            <a:extLst>
              <a:ext uri="{FF2B5EF4-FFF2-40B4-BE49-F238E27FC236}">
                <a16:creationId xmlns:a16="http://schemas.microsoft.com/office/drawing/2014/main" id="{3762DC33-4A2F-4168-B3FA-E198513ADCAF}"/>
              </a:ext>
            </a:extLst>
          </p:cNvPr>
          <p:cNvSpPr/>
          <p:nvPr/>
        </p:nvSpPr>
        <p:spPr>
          <a:xfrm>
            <a:off x="788258" y="3227558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45%</a:t>
            </a:r>
          </a:p>
        </p:txBody>
      </p:sp>
      <p:sp>
        <p:nvSpPr>
          <p:cNvPr id="32" name="íśḻîḓê">
            <a:extLst>
              <a:ext uri="{FF2B5EF4-FFF2-40B4-BE49-F238E27FC236}">
                <a16:creationId xmlns:a16="http://schemas.microsoft.com/office/drawing/2014/main" id="{CF9FB087-AED9-400E-B155-827C7CAB57EA}"/>
              </a:ext>
            </a:extLst>
          </p:cNvPr>
          <p:cNvSpPr/>
          <p:nvPr/>
        </p:nvSpPr>
        <p:spPr>
          <a:xfrm>
            <a:off x="1633223" y="3466300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7" name="îŝļiḓe">
            <a:extLst>
              <a:ext uri="{FF2B5EF4-FFF2-40B4-BE49-F238E27FC236}">
                <a16:creationId xmlns:a16="http://schemas.microsoft.com/office/drawing/2014/main" id="{3AB72865-C4F7-4DEE-A78C-D382473B48F8}"/>
              </a:ext>
            </a:extLst>
          </p:cNvPr>
          <p:cNvSpPr/>
          <p:nvPr/>
        </p:nvSpPr>
        <p:spPr>
          <a:xfrm>
            <a:off x="4206908" y="3850456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/>
              <a:t>Copy paste fonts. Choose the only option to retain text</a:t>
            </a:r>
          </a:p>
        </p:txBody>
      </p:sp>
      <p:sp>
        <p:nvSpPr>
          <p:cNvPr id="28" name="íṡḻíḑê">
            <a:extLst>
              <a:ext uri="{FF2B5EF4-FFF2-40B4-BE49-F238E27FC236}">
                <a16:creationId xmlns:a16="http://schemas.microsoft.com/office/drawing/2014/main" id="{3E3BF77B-0421-48E2-8554-CBEB07BE4848}"/>
              </a:ext>
            </a:extLst>
          </p:cNvPr>
          <p:cNvSpPr/>
          <p:nvPr/>
        </p:nvSpPr>
        <p:spPr>
          <a:xfrm>
            <a:off x="4206908" y="3227558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2"/>
                </a:solidFill>
                <a:effectLst/>
                <a:latin typeface="Impact" panose="020B0806030902050204" pitchFamily="34" charset="0"/>
              </a:rPr>
              <a:t>30%</a:t>
            </a:r>
          </a:p>
        </p:txBody>
      </p:sp>
      <p:sp>
        <p:nvSpPr>
          <p:cNvPr id="29" name="ïšḻiḋê">
            <a:extLst>
              <a:ext uri="{FF2B5EF4-FFF2-40B4-BE49-F238E27FC236}">
                <a16:creationId xmlns:a16="http://schemas.microsoft.com/office/drawing/2014/main" id="{69970FA7-18DA-4E55-81AA-657C14805997}"/>
              </a:ext>
            </a:extLst>
          </p:cNvPr>
          <p:cNvSpPr/>
          <p:nvPr/>
        </p:nvSpPr>
        <p:spPr>
          <a:xfrm>
            <a:off x="5051873" y="3466300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4" name="ïSḻiḍé">
            <a:extLst>
              <a:ext uri="{FF2B5EF4-FFF2-40B4-BE49-F238E27FC236}">
                <a16:creationId xmlns:a16="http://schemas.microsoft.com/office/drawing/2014/main" id="{8565F5F7-3299-4E6E-BC22-AFE46FB7D4C1}"/>
              </a:ext>
            </a:extLst>
          </p:cNvPr>
          <p:cNvSpPr/>
          <p:nvPr/>
        </p:nvSpPr>
        <p:spPr>
          <a:xfrm>
            <a:off x="788258" y="5543588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/>
              <a:t>Copy paste fonts. Choose the only option to retain text</a:t>
            </a:r>
          </a:p>
        </p:txBody>
      </p:sp>
      <p:sp>
        <p:nvSpPr>
          <p:cNvPr id="25" name="iṣ1íḑè">
            <a:extLst>
              <a:ext uri="{FF2B5EF4-FFF2-40B4-BE49-F238E27FC236}">
                <a16:creationId xmlns:a16="http://schemas.microsoft.com/office/drawing/2014/main" id="{1B2670B4-023E-4D41-ACC2-9B9B12426049}"/>
              </a:ext>
            </a:extLst>
          </p:cNvPr>
          <p:cNvSpPr/>
          <p:nvPr/>
        </p:nvSpPr>
        <p:spPr>
          <a:xfrm>
            <a:off x="788258" y="492069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effectLst/>
                <a:latin typeface="Impact" panose="020B0806030902050204" pitchFamily="34" charset="0"/>
              </a:rPr>
              <a:t>34%</a:t>
            </a:r>
          </a:p>
        </p:txBody>
      </p:sp>
      <p:sp>
        <p:nvSpPr>
          <p:cNvPr id="26" name="îṩ1iďé">
            <a:extLst>
              <a:ext uri="{FF2B5EF4-FFF2-40B4-BE49-F238E27FC236}">
                <a16:creationId xmlns:a16="http://schemas.microsoft.com/office/drawing/2014/main" id="{0F3B55F3-51D1-414A-AB50-998B5263EFFD}"/>
              </a:ext>
            </a:extLst>
          </p:cNvPr>
          <p:cNvSpPr/>
          <p:nvPr/>
        </p:nvSpPr>
        <p:spPr>
          <a:xfrm>
            <a:off x="1633223" y="5159432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4"/>
                </a:solidFill>
              </a:rPr>
              <a:t>Text here</a:t>
            </a:r>
            <a:endParaRPr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21" name="î$1îḓê">
            <a:extLst>
              <a:ext uri="{FF2B5EF4-FFF2-40B4-BE49-F238E27FC236}">
                <a16:creationId xmlns:a16="http://schemas.microsoft.com/office/drawing/2014/main" id="{4B95F5EB-1DBD-40C6-BE31-1F0A8905BE51}"/>
              </a:ext>
            </a:extLst>
          </p:cNvPr>
          <p:cNvSpPr/>
          <p:nvPr/>
        </p:nvSpPr>
        <p:spPr>
          <a:xfrm>
            <a:off x="4206908" y="5543588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/>
              <a:t>Copy paste fonts. Choose the only option to retain text</a:t>
            </a:r>
          </a:p>
        </p:txBody>
      </p:sp>
      <p:sp>
        <p:nvSpPr>
          <p:cNvPr id="22" name="iŝľîḓe">
            <a:extLst>
              <a:ext uri="{FF2B5EF4-FFF2-40B4-BE49-F238E27FC236}">
                <a16:creationId xmlns:a16="http://schemas.microsoft.com/office/drawing/2014/main" id="{C6C491B6-0E77-48C8-829B-A823FDABC399}"/>
              </a:ext>
            </a:extLst>
          </p:cNvPr>
          <p:cNvSpPr/>
          <p:nvPr/>
        </p:nvSpPr>
        <p:spPr>
          <a:xfrm>
            <a:off x="4206908" y="492069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66%</a:t>
            </a:r>
          </a:p>
        </p:txBody>
      </p:sp>
      <p:sp>
        <p:nvSpPr>
          <p:cNvPr id="23" name="íS1iďê">
            <a:extLst>
              <a:ext uri="{FF2B5EF4-FFF2-40B4-BE49-F238E27FC236}">
                <a16:creationId xmlns:a16="http://schemas.microsoft.com/office/drawing/2014/main" id="{12A4379D-376B-4079-A719-4C5F828CD946}"/>
              </a:ext>
            </a:extLst>
          </p:cNvPr>
          <p:cNvSpPr/>
          <p:nvPr/>
        </p:nvSpPr>
        <p:spPr>
          <a:xfrm>
            <a:off x="5051873" y="5159432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9248915-C043-416A-BD8D-6E15F76FDFBC}"/>
              </a:ext>
            </a:extLst>
          </p:cNvPr>
          <p:cNvCxnSpPr>
            <a:cxnSpLocks/>
          </p:cNvCxnSpPr>
          <p:nvPr/>
        </p:nvCxnSpPr>
        <p:spPr>
          <a:xfrm>
            <a:off x="3064913" y="4008152"/>
            <a:ext cx="914400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ṡlïďe">
            <a:extLst>
              <a:ext uri="{FF2B5EF4-FFF2-40B4-BE49-F238E27FC236}">
                <a16:creationId xmlns:a16="http://schemas.microsoft.com/office/drawing/2014/main" id="{A3160C77-1AC6-4EDF-9059-A11EBD7C090F}"/>
              </a:ext>
            </a:extLst>
          </p:cNvPr>
          <p:cNvSpPr txBox="1"/>
          <p:nvPr/>
        </p:nvSpPr>
        <p:spPr>
          <a:xfrm>
            <a:off x="3064913" y="3654189"/>
            <a:ext cx="914400" cy="31447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8E5C948-BCF2-4D45-8757-73E5D6409E8F}"/>
              </a:ext>
            </a:extLst>
          </p:cNvPr>
          <p:cNvCxnSpPr>
            <a:cxnSpLocks/>
          </p:cNvCxnSpPr>
          <p:nvPr/>
        </p:nvCxnSpPr>
        <p:spPr>
          <a:xfrm flipH="1">
            <a:off x="3064913" y="5640441"/>
            <a:ext cx="914400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ḷíḓe">
            <a:extLst>
              <a:ext uri="{FF2B5EF4-FFF2-40B4-BE49-F238E27FC236}">
                <a16:creationId xmlns:a16="http://schemas.microsoft.com/office/drawing/2014/main" id="{16358694-88A2-4F60-88A9-95EF0405395D}"/>
              </a:ext>
            </a:extLst>
          </p:cNvPr>
          <p:cNvSpPr txBox="1"/>
          <p:nvPr/>
        </p:nvSpPr>
        <p:spPr>
          <a:xfrm>
            <a:off x="3064913" y="5286478"/>
            <a:ext cx="914400" cy="31447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310A074-8CF1-4693-85CD-285A6FB32916}"/>
              </a:ext>
            </a:extLst>
          </p:cNvPr>
          <p:cNvCxnSpPr>
            <a:cxnSpLocks/>
          </p:cNvCxnSpPr>
          <p:nvPr/>
        </p:nvCxnSpPr>
        <p:spPr>
          <a:xfrm>
            <a:off x="4994418" y="4316764"/>
            <a:ext cx="0" cy="532039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îṧḻíḑê">
            <a:extLst>
              <a:ext uri="{FF2B5EF4-FFF2-40B4-BE49-F238E27FC236}">
                <a16:creationId xmlns:a16="http://schemas.microsoft.com/office/drawing/2014/main" id="{60BBA81C-3AB7-4BAF-8B2B-D865AB9891B2}"/>
              </a:ext>
            </a:extLst>
          </p:cNvPr>
          <p:cNvSpPr txBox="1"/>
          <p:nvPr/>
        </p:nvSpPr>
        <p:spPr>
          <a:xfrm>
            <a:off x="5045177" y="4420001"/>
            <a:ext cx="914400" cy="31447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985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BBEEA-732C-4329-BD23-EA370F52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22F4C4-0763-4E05-A964-5112EDC5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E5870-EBFB-4274-A200-B4F9235A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šḻïḋe">
            <a:extLst>
              <a:ext uri="{FF2B5EF4-FFF2-40B4-BE49-F238E27FC236}">
                <a16:creationId xmlns:a16="http://schemas.microsoft.com/office/drawing/2014/main" id="{08DD67E7-046A-49AD-8EF9-54B931626B93}"/>
              </a:ext>
            </a:extLst>
          </p:cNvPr>
          <p:cNvSpPr txBox="1"/>
          <p:nvPr/>
        </p:nvSpPr>
        <p:spPr>
          <a:xfrm>
            <a:off x="686987" y="1179102"/>
            <a:ext cx="6126299" cy="116977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20" name="ïṥḻïďê">
            <a:extLst>
              <a:ext uri="{FF2B5EF4-FFF2-40B4-BE49-F238E27FC236}">
                <a16:creationId xmlns:a16="http://schemas.microsoft.com/office/drawing/2014/main" id="{DFEF668E-287A-4420-8467-2267928B95D4}"/>
              </a:ext>
            </a:extLst>
          </p:cNvPr>
          <p:cNvSpPr/>
          <p:nvPr/>
        </p:nvSpPr>
        <p:spPr>
          <a:xfrm>
            <a:off x="1152887" y="4742642"/>
            <a:ext cx="2566769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21" name="işḻiďê">
            <a:extLst>
              <a:ext uri="{FF2B5EF4-FFF2-40B4-BE49-F238E27FC236}">
                <a16:creationId xmlns:a16="http://schemas.microsoft.com/office/drawing/2014/main" id="{F07E1842-1D0E-491C-89B6-BBE8C42ADF5D}"/>
              </a:ext>
            </a:extLst>
          </p:cNvPr>
          <p:cNvSpPr txBox="1"/>
          <p:nvPr/>
        </p:nvSpPr>
        <p:spPr bwMode="auto">
          <a:xfrm>
            <a:off x="1152887" y="4210414"/>
            <a:ext cx="2566769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8" name="íṡ1íḋé">
            <a:extLst>
              <a:ext uri="{FF2B5EF4-FFF2-40B4-BE49-F238E27FC236}">
                <a16:creationId xmlns:a16="http://schemas.microsoft.com/office/drawing/2014/main" id="{6A98BC75-ED01-4E96-9839-C346AB445268}"/>
              </a:ext>
            </a:extLst>
          </p:cNvPr>
          <p:cNvSpPr/>
          <p:nvPr/>
        </p:nvSpPr>
        <p:spPr bwMode="auto">
          <a:xfrm rot="16200000">
            <a:off x="3599120" y="2793336"/>
            <a:ext cx="860522" cy="1556536"/>
          </a:xfrm>
          <a:custGeom>
            <a:avLst/>
            <a:gdLst>
              <a:gd name="connsiteX0" fmla="*/ 229267 w 335891"/>
              <a:gd name="connsiteY0" fmla="*/ 405045 h 607568"/>
              <a:gd name="connsiteX1" fmla="*/ 306248 w 335891"/>
              <a:gd name="connsiteY1" fmla="*/ 405045 h 607568"/>
              <a:gd name="connsiteX2" fmla="*/ 335750 w 335891"/>
              <a:gd name="connsiteY2" fmla="*/ 435728 h 607568"/>
              <a:gd name="connsiteX3" fmla="*/ 335750 w 335891"/>
              <a:gd name="connsiteY3" fmla="*/ 472548 h 607568"/>
              <a:gd name="connsiteX4" fmla="*/ 302100 w 335891"/>
              <a:gd name="connsiteY4" fmla="*/ 472548 h 607568"/>
              <a:gd name="connsiteX5" fmla="*/ 286734 w 335891"/>
              <a:gd name="connsiteY5" fmla="*/ 487889 h 607568"/>
              <a:gd name="connsiteX6" fmla="*/ 302100 w 335891"/>
              <a:gd name="connsiteY6" fmla="*/ 503231 h 607568"/>
              <a:gd name="connsiteX7" fmla="*/ 335750 w 335891"/>
              <a:gd name="connsiteY7" fmla="*/ 503231 h 607568"/>
              <a:gd name="connsiteX8" fmla="*/ 335750 w 335891"/>
              <a:gd name="connsiteY8" fmla="*/ 540050 h 607568"/>
              <a:gd name="connsiteX9" fmla="*/ 306248 w 335891"/>
              <a:gd name="connsiteY9" fmla="*/ 570733 h 607568"/>
              <a:gd name="connsiteX10" fmla="*/ 229267 w 335891"/>
              <a:gd name="connsiteY10" fmla="*/ 570733 h 607568"/>
              <a:gd name="connsiteX11" fmla="*/ 119852 w 335891"/>
              <a:gd name="connsiteY11" fmla="*/ 61371 h 607568"/>
              <a:gd name="connsiteX12" fmla="*/ 61462 w 335891"/>
              <a:gd name="connsiteY12" fmla="*/ 119673 h 607568"/>
              <a:gd name="connsiteX13" fmla="*/ 119852 w 335891"/>
              <a:gd name="connsiteY13" fmla="*/ 177975 h 607568"/>
              <a:gd name="connsiteX14" fmla="*/ 216040 w 335891"/>
              <a:gd name="connsiteY14" fmla="*/ 177975 h 607568"/>
              <a:gd name="connsiteX15" fmla="*/ 274429 w 335891"/>
              <a:gd name="connsiteY15" fmla="*/ 119673 h 607568"/>
              <a:gd name="connsiteX16" fmla="*/ 216040 w 335891"/>
              <a:gd name="connsiteY16" fmla="*/ 61371 h 607568"/>
              <a:gd name="connsiteX17" fmla="*/ 119852 w 335891"/>
              <a:gd name="connsiteY17" fmla="*/ 0 h 607568"/>
              <a:gd name="connsiteX18" fmla="*/ 216040 w 335891"/>
              <a:gd name="connsiteY18" fmla="*/ 0 h 607568"/>
              <a:gd name="connsiteX19" fmla="*/ 335891 w 335891"/>
              <a:gd name="connsiteY19" fmla="*/ 119673 h 607568"/>
              <a:gd name="connsiteX20" fmla="*/ 216040 w 335891"/>
              <a:gd name="connsiteY20" fmla="*/ 239345 h 607568"/>
              <a:gd name="connsiteX21" fmla="*/ 199599 w 335891"/>
              <a:gd name="connsiteY21" fmla="*/ 239345 h 607568"/>
              <a:gd name="connsiteX22" fmla="*/ 198523 w 335891"/>
              <a:gd name="connsiteY22" fmla="*/ 241340 h 607568"/>
              <a:gd name="connsiteX23" fmla="*/ 198523 w 335891"/>
              <a:gd name="connsiteY23" fmla="*/ 576883 h 607568"/>
              <a:gd name="connsiteX24" fmla="*/ 167792 w 335891"/>
              <a:gd name="connsiteY24" fmla="*/ 607568 h 607568"/>
              <a:gd name="connsiteX25" fmla="*/ 137061 w 335891"/>
              <a:gd name="connsiteY25" fmla="*/ 576883 h 607568"/>
              <a:gd name="connsiteX26" fmla="*/ 137061 w 335891"/>
              <a:gd name="connsiteY26" fmla="*/ 241340 h 607568"/>
              <a:gd name="connsiteX27" fmla="*/ 138290 w 335891"/>
              <a:gd name="connsiteY27" fmla="*/ 239345 h 607568"/>
              <a:gd name="connsiteX28" fmla="*/ 119852 w 335891"/>
              <a:gd name="connsiteY28" fmla="*/ 239345 h 607568"/>
              <a:gd name="connsiteX29" fmla="*/ 0 w 335891"/>
              <a:gd name="connsiteY29" fmla="*/ 119673 h 607568"/>
              <a:gd name="connsiteX30" fmla="*/ 119852 w 335891"/>
              <a:gd name="connsiteY30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5891" h="607568">
                <a:moveTo>
                  <a:pt x="229267" y="405045"/>
                </a:moveTo>
                <a:lnTo>
                  <a:pt x="306248" y="405045"/>
                </a:lnTo>
                <a:cubicBezTo>
                  <a:pt x="323151" y="405045"/>
                  <a:pt x="335750" y="418853"/>
                  <a:pt x="335750" y="435728"/>
                </a:cubicBezTo>
                <a:lnTo>
                  <a:pt x="335750" y="472548"/>
                </a:lnTo>
                <a:lnTo>
                  <a:pt x="302100" y="472548"/>
                </a:lnTo>
                <a:cubicBezTo>
                  <a:pt x="293649" y="472548"/>
                  <a:pt x="286734" y="479451"/>
                  <a:pt x="286734" y="487889"/>
                </a:cubicBezTo>
                <a:cubicBezTo>
                  <a:pt x="286734" y="496327"/>
                  <a:pt x="293649" y="503231"/>
                  <a:pt x="302100" y="503231"/>
                </a:cubicBezTo>
                <a:lnTo>
                  <a:pt x="335750" y="503231"/>
                </a:lnTo>
                <a:lnTo>
                  <a:pt x="335750" y="540050"/>
                </a:lnTo>
                <a:cubicBezTo>
                  <a:pt x="335750" y="556926"/>
                  <a:pt x="323151" y="570733"/>
                  <a:pt x="306248" y="570733"/>
                </a:cubicBezTo>
                <a:lnTo>
                  <a:pt x="229267" y="570733"/>
                </a:lnTo>
                <a:close/>
                <a:moveTo>
                  <a:pt x="119852" y="61371"/>
                </a:moveTo>
                <a:cubicBezTo>
                  <a:pt x="87584" y="61371"/>
                  <a:pt x="61462" y="87453"/>
                  <a:pt x="61462" y="119673"/>
                </a:cubicBezTo>
                <a:cubicBezTo>
                  <a:pt x="61462" y="151892"/>
                  <a:pt x="87584" y="177975"/>
                  <a:pt x="119852" y="177975"/>
                </a:cubicBezTo>
                <a:lnTo>
                  <a:pt x="216040" y="177975"/>
                </a:lnTo>
                <a:cubicBezTo>
                  <a:pt x="248308" y="177975"/>
                  <a:pt x="274429" y="151892"/>
                  <a:pt x="274429" y="119673"/>
                </a:cubicBezTo>
                <a:cubicBezTo>
                  <a:pt x="274429" y="87453"/>
                  <a:pt x="248308" y="61371"/>
                  <a:pt x="216040" y="61371"/>
                </a:cubicBezTo>
                <a:close/>
                <a:moveTo>
                  <a:pt x="119852" y="0"/>
                </a:moveTo>
                <a:lnTo>
                  <a:pt x="216040" y="0"/>
                </a:lnTo>
                <a:cubicBezTo>
                  <a:pt x="282112" y="0"/>
                  <a:pt x="335891" y="53699"/>
                  <a:pt x="335891" y="119673"/>
                </a:cubicBezTo>
                <a:cubicBezTo>
                  <a:pt x="335891" y="185646"/>
                  <a:pt x="282112" y="239345"/>
                  <a:pt x="216040" y="239345"/>
                </a:cubicBezTo>
                <a:lnTo>
                  <a:pt x="199599" y="239345"/>
                </a:lnTo>
                <a:cubicBezTo>
                  <a:pt x="199599" y="239959"/>
                  <a:pt x="198523" y="240726"/>
                  <a:pt x="198523" y="241340"/>
                </a:cubicBezTo>
                <a:lnTo>
                  <a:pt x="198523" y="576883"/>
                </a:lnTo>
                <a:cubicBezTo>
                  <a:pt x="198523" y="593760"/>
                  <a:pt x="184694" y="607568"/>
                  <a:pt x="167792" y="607568"/>
                </a:cubicBezTo>
                <a:cubicBezTo>
                  <a:pt x="150736" y="607568"/>
                  <a:pt x="137061" y="593760"/>
                  <a:pt x="137061" y="576883"/>
                </a:cubicBezTo>
                <a:lnTo>
                  <a:pt x="137061" y="241340"/>
                </a:lnTo>
                <a:cubicBezTo>
                  <a:pt x="137061" y="240726"/>
                  <a:pt x="138290" y="239959"/>
                  <a:pt x="138290" y="239345"/>
                </a:cubicBezTo>
                <a:lnTo>
                  <a:pt x="119852" y="239345"/>
                </a:lnTo>
                <a:cubicBezTo>
                  <a:pt x="53780" y="239345"/>
                  <a:pt x="0" y="185646"/>
                  <a:pt x="0" y="119673"/>
                </a:cubicBezTo>
                <a:cubicBezTo>
                  <a:pt x="0" y="53699"/>
                  <a:pt x="53780" y="0"/>
                  <a:pt x="1198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ïşḻïḋe">
            <a:extLst>
              <a:ext uri="{FF2B5EF4-FFF2-40B4-BE49-F238E27FC236}">
                <a16:creationId xmlns:a16="http://schemas.microsoft.com/office/drawing/2014/main" id="{56CA7233-E22F-46D6-B051-748C6EC11EBA}"/>
              </a:ext>
            </a:extLst>
          </p:cNvPr>
          <p:cNvSpPr/>
          <p:nvPr/>
        </p:nvSpPr>
        <p:spPr>
          <a:xfrm>
            <a:off x="2207568" y="2725191"/>
            <a:ext cx="1684708" cy="16847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iṧ1îďé">
            <a:extLst>
              <a:ext uri="{FF2B5EF4-FFF2-40B4-BE49-F238E27FC236}">
                <a16:creationId xmlns:a16="http://schemas.microsoft.com/office/drawing/2014/main" id="{DD6A0C31-7584-4D0C-B36D-A6822D3189A6}"/>
              </a:ext>
            </a:extLst>
          </p:cNvPr>
          <p:cNvSpPr/>
          <p:nvPr/>
        </p:nvSpPr>
        <p:spPr bwMode="auto">
          <a:xfrm>
            <a:off x="8437658" y="2386101"/>
            <a:ext cx="1401164" cy="1821221"/>
          </a:xfrm>
          <a:custGeom>
            <a:avLst/>
            <a:gdLst>
              <a:gd name="connsiteX0" fmla="*/ 679894 w 1401164"/>
              <a:gd name="connsiteY0" fmla="*/ 1072041 h 1821221"/>
              <a:gd name="connsiteX1" fmla="*/ 663968 w 1401164"/>
              <a:gd name="connsiteY1" fmla="*/ 1078867 h 1821221"/>
              <a:gd name="connsiteX2" fmla="*/ 642316 w 1401164"/>
              <a:gd name="connsiteY2" fmla="*/ 1086123 h 1821221"/>
              <a:gd name="connsiteX3" fmla="*/ 636154 w 1401164"/>
              <a:gd name="connsiteY3" fmla="*/ 1090790 h 1821221"/>
              <a:gd name="connsiteX4" fmla="*/ 618999 w 1401164"/>
              <a:gd name="connsiteY4" fmla="*/ 1098144 h 1821221"/>
              <a:gd name="connsiteX5" fmla="*/ 576609 w 1401164"/>
              <a:gd name="connsiteY5" fmla="*/ 1151152 h 1821221"/>
              <a:gd name="connsiteX6" fmla="*/ 620404 w 1401164"/>
              <a:gd name="connsiteY6" fmla="*/ 1315467 h 1821221"/>
              <a:gd name="connsiteX7" fmla="*/ 633514 w 1401164"/>
              <a:gd name="connsiteY7" fmla="*/ 1342759 h 1821221"/>
              <a:gd name="connsiteX8" fmla="*/ 632956 w 1401164"/>
              <a:gd name="connsiteY8" fmla="*/ 1518492 h 1821221"/>
              <a:gd name="connsiteX9" fmla="*/ 632956 w 1401164"/>
              <a:gd name="connsiteY9" fmla="*/ 1518771 h 1821221"/>
              <a:gd name="connsiteX10" fmla="*/ 697681 w 1401164"/>
              <a:gd name="connsiteY10" fmla="*/ 1586094 h 1821221"/>
              <a:gd name="connsiteX11" fmla="*/ 700233 w 1401164"/>
              <a:gd name="connsiteY11" fmla="*/ 1585514 h 1821221"/>
              <a:gd name="connsiteX12" fmla="*/ 702125 w 1401164"/>
              <a:gd name="connsiteY12" fmla="*/ 1586094 h 1821221"/>
              <a:gd name="connsiteX13" fmla="*/ 739774 w 1401164"/>
              <a:gd name="connsiteY13" fmla="*/ 1577535 h 1821221"/>
              <a:gd name="connsiteX14" fmla="*/ 772412 w 1401164"/>
              <a:gd name="connsiteY14" fmla="*/ 1518493 h 1821221"/>
              <a:gd name="connsiteX15" fmla="*/ 772133 w 1401164"/>
              <a:gd name="connsiteY15" fmla="*/ 1343596 h 1821221"/>
              <a:gd name="connsiteX16" fmla="*/ 786359 w 1401164"/>
              <a:gd name="connsiteY16" fmla="*/ 1314632 h 1821221"/>
              <a:gd name="connsiteX17" fmla="*/ 841312 w 1401164"/>
              <a:gd name="connsiteY17" fmla="*/ 1205182 h 1821221"/>
              <a:gd name="connsiteX18" fmla="*/ 728895 w 1401164"/>
              <a:gd name="connsiteY18" fmla="*/ 1072895 h 1821221"/>
              <a:gd name="connsiteX19" fmla="*/ 684337 w 1401164"/>
              <a:gd name="connsiteY19" fmla="*/ 1072042 h 1821221"/>
              <a:gd name="connsiteX20" fmla="*/ 684099 w 1401164"/>
              <a:gd name="connsiteY20" fmla="*/ 1072121 h 1821221"/>
              <a:gd name="connsiteX21" fmla="*/ 683984 w 1401164"/>
              <a:gd name="connsiteY21" fmla="*/ 395 h 1821221"/>
              <a:gd name="connsiteX22" fmla="*/ 1251089 w 1401164"/>
              <a:gd name="connsiteY22" fmla="*/ 503643 h 1821221"/>
              <a:gd name="connsiteX23" fmla="*/ 1211478 w 1401164"/>
              <a:gd name="connsiteY23" fmla="*/ 546810 h 1821221"/>
              <a:gd name="connsiteX24" fmla="*/ 1050803 w 1401164"/>
              <a:gd name="connsiteY24" fmla="*/ 546810 h 1821221"/>
              <a:gd name="connsiteX25" fmla="*/ 1011192 w 1401164"/>
              <a:gd name="connsiteY25" fmla="*/ 511719 h 1821221"/>
              <a:gd name="connsiteX26" fmla="*/ 675337 w 1401164"/>
              <a:gd name="connsiteY26" fmla="*/ 240740 h 1821221"/>
              <a:gd name="connsiteX27" fmla="*/ 397224 w 1401164"/>
              <a:gd name="connsiteY27" fmla="*/ 555722 h 1821221"/>
              <a:gd name="connsiteX28" fmla="*/ 397224 w 1401164"/>
              <a:gd name="connsiteY28" fmla="*/ 736746 h 1821221"/>
              <a:gd name="connsiteX29" fmla="*/ 1013145 w 1401164"/>
              <a:gd name="connsiteY29" fmla="*/ 736746 h 1821221"/>
              <a:gd name="connsiteX30" fmla="*/ 1252205 w 1401164"/>
              <a:gd name="connsiteY30" fmla="*/ 736746 h 1821221"/>
              <a:gd name="connsiteX31" fmla="*/ 1256389 w 1401164"/>
              <a:gd name="connsiteY31" fmla="*/ 736746 h 1821221"/>
              <a:gd name="connsiteX32" fmla="*/ 1401164 w 1401164"/>
              <a:gd name="connsiteY32" fmla="*/ 881287 h 1821221"/>
              <a:gd name="connsiteX33" fmla="*/ 1401164 w 1401164"/>
              <a:gd name="connsiteY33" fmla="*/ 1676680 h 1821221"/>
              <a:gd name="connsiteX34" fmla="*/ 1256389 w 1401164"/>
              <a:gd name="connsiteY34" fmla="*/ 1821221 h 1821221"/>
              <a:gd name="connsiteX35" fmla="*/ 144775 w 1401164"/>
              <a:gd name="connsiteY35" fmla="*/ 1821221 h 1821221"/>
              <a:gd name="connsiteX36" fmla="*/ 0 w 1401164"/>
              <a:gd name="connsiteY36" fmla="*/ 1676680 h 1821221"/>
              <a:gd name="connsiteX37" fmla="*/ 0 w 1401164"/>
              <a:gd name="connsiteY37" fmla="*/ 881287 h 1821221"/>
              <a:gd name="connsiteX38" fmla="*/ 144775 w 1401164"/>
              <a:gd name="connsiteY38" fmla="*/ 736746 h 1821221"/>
              <a:gd name="connsiteX39" fmla="*/ 157328 w 1401164"/>
              <a:gd name="connsiteY39" fmla="*/ 736746 h 1821221"/>
              <a:gd name="connsiteX40" fmla="*/ 157328 w 1401164"/>
              <a:gd name="connsiteY40" fmla="*/ 560178 h 1821221"/>
              <a:gd name="connsiteX41" fmla="*/ 683984 w 1401164"/>
              <a:gd name="connsiteY41" fmla="*/ 395 h 182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1164" h="1821221">
                <a:moveTo>
                  <a:pt x="679894" y="1072041"/>
                </a:moveTo>
                <a:lnTo>
                  <a:pt x="663968" y="1078867"/>
                </a:lnTo>
                <a:lnTo>
                  <a:pt x="642316" y="1086123"/>
                </a:lnTo>
                <a:lnTo>
                  <a:pt x="636154" y="1090790"/>
                </a:lnTo>
                <a:lnTo>
                  <a:pt x="618999" y="1098144"/>
                </a:lnTo>
                <a:cubicBezTo>
                  <a:pt x="601074" y="1111701"/>
                  <a:pt x="586233" y="1129742"/>
                  <a:pt x="576609" y="1151152"/>
                </a:cubicBezTo>
                <a:cubicBezTo>
                  <a:pt x="550108" y="1209916"/>
                  <a:pt x="567124" y="1276477"/>
                  <a:pt x="620404" y="1315467"/>
                </a:cubicBezTo>
                <a:cubicBezTo>
                  <a:pt x="630725" y="1323265"/>
                  <a:pt x="633514" y="1331063"/>
                  <a:pt x="633514" y="1342759"/>
                </a:cubicBezTo>
                <a:cubicBezTo>
                  <a:pt x="632956" y="1401523"/>
                  <a:pt x="632956" y="1459729"/>
                  <a:pt x="632956" y="1518492"/>
                </a:cubicBezTo>
                <a:lnTo>
                  <a:pt x="632956" y="1518771"/>
                </a:lnTo>
                <a:cubicBezTo>
                  <a:pt x="632956" y="1555115"/>
                  <a:pt x="661671" y="1584566"/>
                  <a:pt x="697681" y="1586094"/>
                </a:cubicBezTo>
                <a:lnTo>
                  <a:pt x="700233" y="1585514"/>
                </a:lnTo>
                <a:lnTo>
                  <a:pt x="702125" y="1586094"/>
                </a:lnTo>
                <a:cubicBezTo>
                  <a:pt x="714128" y="1586603"/>
                  <a:pt x="726942" y="1584010"/>
                  <a:pt x="739774" y="1577535"/>
                </a:cubicBezTo>
                <a:cubicBezTo>
                  <a:pt x="761254" y="1566395"/>
                  <a:pt x="773527" y="1542722"/>
                  <a:pt x="772412" y="1518493"/>
                </a:cubicBezTo>
                <a:cubicBezTo>
                  <a:pt x="772412" y="1460287"/>
                  <a:pt x="772412" y="1401802"/>
                  <a:pt x="772133" y="1343596"/>
                </a:cubicBezTo>
                <a:cubicBezTo>
                  <a:pt x="772133" y="1331063"/>
                  <a:pt x="775201" y="1322708"/>
                  <a:pt x="786359" y="1314632"/>
                </a:cubicBezTo>
                <a:cubicBezTo>
                  <a:pt x="823180" y="1287896"/>
                  <a:pt x="841591" y="1250298"/>
                  <a:pt x="841312" y="1205182"/>
                </a:cubicBezTo>
                <a:cubicBezTo>
                  <a:pt x="841033" y="1139456"/>
                  <a:pt x="794728" y="1086262"/>
                  <a:pt x="728895" y="1072895"/>
                </a:cubicBezTo>
                <a:cubicBezTo>
                  <a:pt x="714041" y="1069901"/>
                  <a:pt x="698978" y="1069727"/>
                  <a:pt x="684337" y="1072042"/>
                </a:cubicBezTo>
                <a:lnTo>
                  <a:pt x="684099" y="1072121"/>
                </a:lnTo>
                <a:close/>
                <a:moveTo>
                  <a:pt x="683984" y="395"/>
                </a:moveTo>
                <a:cubicBezTo>
                  <a:pt x="980787" y="-10745"/>
                  <a:pt x="1228494" y="215396"/>
                  <a:pt x="1251089" y="503643"/>
                </a:cubicBezTo>
                <a:cubicBezTo>
                  <a:pt x="1253042" y="526758"/>
                  <a:pt x="1234910" y="546810"/>
                  <a:pt x="1211478" y="546810"/>
                </a:cubicBezTo>
                <a:lnTo>
                  <a:pt x="1050803" y="546810"/>
                </a:lnTo>
                <a:cubicBezTo>
                  <a:pt x="1030719" y="546810"/>
                  <a:pt x="1013424" y="531771"/>
                  <a:pt x="1011192" y="511719"/>
                </a:cubicBezTo>
                <a:cubicBezTo>
                  <a:pt x="992782" y="349076"/>
                  <a:pt x="846612" y="224865"/>
                  <a:pt x="675337" y="240740"/>
                </a:cubicBezTo>
                <a:cubicBezTo>
                  <a:pt x="515778" y="255500"/>
                  <a:pt x="397224" y="395864"/>
                  <a:pt x="397224" y="555722"/>
                </a:cubicBezTo>
                <a:lnTo>
                  <a:pt x="397224" y="736746"/>
                </a:lnTo>
                <a:lnTo>
                  <a:pt x="1013145" y="736746"/>
                </a:lnTo>
                <a:lnTo>
                  <a:pt x="1252205" y="736746"/>
                </a:lnTo>
                <a:lnTo>
                  <a:pt x="1256389" y="736746"/>
                </a:lnTo>
                <a:cubicBezTo>
                  <a:pt x="1336448" y="736746"/>
                  <a:pt x="1401164" y="801358"/>
                  <a:pt x="1401164" y="881287"/>
                </a:cubicBezTo>
                <a:lnTo>
                  <a:pt x="1401164" y="1676680"/>
                </a:lnTo>
                <a:cubicBezTo>
                  <a:pt x="1401164" y="1756609"/>
                  <a:pt x="1336448" y="1821221"/>
                  <a:pt x="1256389" y="1821221"/>
                </a:cubicBezTo>
                <a:lnTo>
                  <a:pt x="144775" y="1821221"/>
                </a:lnTo>
                <a:cubicBezTo>
                  <a:pt x="64716" y="1821221"/>
                  <a:pt x="0" y="1756609"/>
                  <a:pt x="0" y="1676680"/>
                </a:cubicBezTo>
                <a:lnTo>
                  <a:pt x="0" y="881287"/>
                </a:lnTo>
                <a:cubicBezTo>
                  <a:pt x="0" y="801358"/>
                  <a:pt x="64716" y="736746"/>
                  <a:pt x="144775" y="736746"/>
                </a:cubicBezTo>
                <a:lnTo>
                  <a:pt x="157328" y="736746"/>
                </a:lnTo>
                <a:lnTo>
                  <a:pt x="157328" y="560178"/>
                </a:lnTo>
                <a:cubicBezTo>
                  <a:pt x="157328" y="264134"/>
                  <a:pt x="387461" y="11535"/>
                  <a:pt x="683984" y="3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iṥlidé">
            <a:extLst>
              <a:ext uri="{FF2B5EF4-FFF2-40B4-BE49-F238E27FC236}">
                <a16:creationId xmlns:a16="http://schemas.microsoft.com/office/drawing/2014/main" id="{BA8BB54E-ED11-46D1-BEE7-EBF570E2A46E}"/>
              </a:ext>
            </a:extLst>
          </p:cNvPr>
          <p:cNvSpPr/>
          <p:nvPr/>
        </p:nvSpPr>
        <p:spPr>
          <a:xfrm>
            <a:off x="1938658" y="3298633"/>
            <a:ext cx="537820" cy="537824"/>
          </a:xfrm>
          <a:prstGeom prst="wedgeEllipseCallout">
            <a:avLst>
              <a:gd name="adj1" fmla="val -52003"/>
              <a:gd name="adj2" fmla="val 55416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7" name="îṩḷîḋê">
            <a:extLst>
              <a:ext uri="{FF2B5EF4-FFF2-40B4-BE49-F238E27FC236}">
                <a16:creationId xmlns:a16="http://schemas.microsoft.com/office/drawing/2014/main" id="{83C50090-ADD3-475E-AB60-2FA287AFA59E}"/>
              </a:ext>
            </a:extLst>
          </p:cNvPr>
          <p:cNvSpPr/>
          <p:nvPr/>
        </p:nvSpPr>
        <p:spPr bwMode="auto">
          <a:xfrm>
            <a:off x="2070450" y="3468595"/>
            <a:ext cx="274236" cy="197898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1" name="ïṥḷïḍé">
            <a:extLst>
              <a:ext uri="{FF2B5EF4-FFF2-40B4-BE49-F238E27FC236}">
                <a16:creationId xmlns:a16="http://schemas.microsoft.com/office/drawing/2014/main" id="{B6C7C99C-380C-438F-91F2-459DA29B6F37}"/>
              </a:ext>
            </a:extLst>
          </p:cNvPr>
          <p:cNvSpPr/>
          <p:nvPr/>
        </p:nvSpPr>
        <p:spPr bwMode="auto">
          <a:xfrm>
            <a:off x="5087888" y="3457575"/>
            <a:ext cx="3024335" cy="22946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2" name="ï$ļíďe">
            <a:extLst>
              <a:ext uri="{FF2B5EF4-FFF2-40B4-BE49-F238E27FC236}">
                <a16:creationId xmlns:a16="http://schemas.microsoft.com/office/drawing/2014/main" id="{4C724551-60CE-4747-A00C-9BDFD616F5E9}"/>
              </a:ext>
            </a:extLst>
          </p:cNvPr>
          <p:cNvSpPr/>
          <p:nvPr/>
        </p:nvSpPr>
        <p:spPr>
          <a:xfrm>
            <a:off x="5924229" y="3088243"/>
            <a:ext cx="135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Key words</a:t>
            </a:r>
            <a:endParaRPr lang="zh-CN" altLang="en-US" b="1" dirty="0"/>
          </a:p>
        </p:txBody>
      </p:sp>
      <p:sp>
        <p:nvSpPr>
          <p:cNvPr id="14" name="íşlïḓe">
            <a:extLst>
              <a:ext uri="{FF2B5EF4-FFF2-40B4-BE49-F238E27FC236}">
                <a16:creationId xmlns:a16="http://schemas.microsoft.com/office/drawing/2014/main" id="{F0F03DF5-5A55-41A6-98FC-870F98ECFCBF}"/>
              </a:ext>
            </a:extLst>
          </p:cNvPr>
          <p:cNvSpPr/>
          <p:nvPr/>
        </p:nvSpPr>
        <p:spPr bwMode="auto">
          <a:xfrm>
            <a:off x="7347673" y="4835007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When you copy &amp; paste, choose "keep text only" option.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Supporting text here.</a:t>
            </a:r>
            <a:endParaRPr lang="zh-CN" altLang="en-US" sz="1000" dirty="0">
              <a:solidFill>
                <a:srgbClr val="000000"/>
              </a:solidFill>
            </a:endParaRPr>
          </a:p>
        </p:txBody>
      </p:sp>
      <p:sp>
        <p:nvSpPr>
          <p:cNvPr id="15" name="ïṥ1iďè">
            <a:extLst>
              <a:ext uri="{FF2B5EF4-FFF2-40B4-BE49-F238E27FC236}">
                <a16:creationId xmlns:a16="http://schemas.microsoft.com/office/drawing/2014/main" id="{0677E335-9E86-4970-8F6B-219D8B56CC3E}"/>
              </a:ext>
            </a:extLst>
          </p:cNvPr>
          <p:cNvSpPr txBox="1"/>
          <p:nvPr/>
        </p:nvSpPr>
        <p:spPr bwMode="auto">
          <a:xfrm>
            <a:off x="7347673" y="4468531"/>
            <a:ext cx="369144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53373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855753" y="2743928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855753" y="3709809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950958" y="1824440"/>
            <a:ext cx="1073759" cy="93359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B55F378-E59B-41C4-8745-51FD0242279F}"/>
              </a:ext>
            </a:extLst>
          </p:cNvPr>
          <p:cNvCxnSpPr>
            <a:cxnSpLocks/>
          </p:cNvCxnSpPr>
          <p:nvPr/>
        </p:nvCxnSpPr>
        <p:spPr>
          <a:xfrm>
            <a:off x="1950958" y="2972629"/>
            <a:ext cx="37195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0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890D7-5B97-41AD-98B7-F374B3B3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28847B-E299-4BD2-95B3-E0F4BBB6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E72641-760C-4C26-A579-D7CF7ECE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1" name="íŝļîďê">
            <a:extLst>
              <a:ext uri="{FF2B5EF4-FFF2-40B4-BE49-F238E27FC236}">
                <a16:creationId xmlns:a16="http://schemas.microsoft.com/office/drawing/2014/main" id="{F101668F-B254-4D54-906B-11084FE14D6B}"/>
              </a:ext>
            </a:extLst>
          </p:cNvPr>
          <p:cNvSpPr/>
          <p:nvPr/>
        </p:nvSpPr>
        <p:spPr bwMode="auto">
          <a:xfrm>
            <a:off x="746042" y="2408870"/>
            <a:ext cx="1467254" cy="2278107"/>
          </a:xfrm>
          <a:custGeom>
            <a:avLst/>
            <a:gdLst>
              <a:gd name="T0" fmla="*/ 576 w 576"/>
              <a:gd name="T1" fmla="*/ 860 h 896"/>
              <a:gd name="T2" fmla="*/ 541 w 576"/>
              <a:gd name="T3" fmla="*/ 896 h 896"/>
              <a:gd name="T4" fmla="*/ 35 w 576"/>
              <a:gd name="T5" fmla="*/ 896 h 896"/>
              <a:gd name="T6" fmla="*/ 0 w 576"/>
              <a:gd name="T7" fmla="*/ 860 h 896"/>
              <a:gd name="T8" fmla="*/ 0 w 576"/>
              <a:gd name="T9" fmla="*/ 35 h 896"/>
              <a:gd name="T10" fmla="*/ 36 w 576"/>
              <a:gd name="T11" fmla="*/ 0 h 896"/>
              <a:gd name="T12" fmla="*/ 541 w 576"/>
              <a:gd name="T13" fmla="*/ 0 h 896"/>
              <a:gd name="T14" fmla="*/ 576 w 576"/>
              <a:gd name="T15" fmla="*/ 35 h 896"/>
              <a:gd name="T16" fmla="*/ 576 w 576"/>
              <a:gd name="T17" fmla="*/ 86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896">
                <a:moveTo>
                  <a:pt x="576" y="860"/>
                </a:moveTo>
                <a:cubicBezTo>
                  <a:pt x="576" y="880"/>
                  <a:pt x="560" y="896"/>
                  <a:pt x="541" y="896"/>
                </a:cubicBezTo>
                <a:cubicBezTo>
                  <a:pt x="35" y="896"/>
                  <a:pt x="35" y="896"/>
                  <a:pt x="35" y="896"/>
                </a:cubicBezTo>
                <a:cubicBezTo>
                  <a:pt x="16" y="896"/>
                  <a:pt x="0" y="880"/>
                  <a:pt x="0" y="86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6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60" y="0"/>
                  <a:pt x="576" y="16"/>
                  <a:pt x="576" y="35"/>
                </a:cubicBezTo>
                <a:lnTo>
                  <a:pt x="576" y="8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ïŝļíḋe">
            <a:extLst>
              <a:ext uri="{FF2B5EF4-FFF2-40B4-BE49-F238E27FC236}">
                <a16:creationId xmlns:a16="http://schemas.microsoft.com/office/drawing/2014/main" id="{C8E62E9C-F15F-4C89-B438-45C05D66381B}"/>
              </a:ext>
            </a:extLst>
          </p:cNvPr>
          <p:cNvSpPr/>
          <p:nvPr/>
        </p:nvSpPr>
        <p:spPr bwMode="auto">
          <a:xfrm>
            <a:off x="716340" y="2376198"/>
            <a:ext cx="1529628" cy="2343450"/>
          </a:xfrm>
          <a:custGeom>
            <a:avLst/>
            <a:gdLst>
              <a:gd name="T0" fmla="*/ 553 w 600"/>
              <a:gd name="T1" fmla="*/ 920 h 920"/>
              <a:gd name="T2" fmla="*/ 47 w 600"/>
              <a:gd name="T3" fmla="*/ 920 h 920"/>
              <a:gd name="T4" fmla="*/ 0 w 600"/>
              <a:gd name="T5" fmla="*/ 872 h 920"/>
              <a:gd name="T6" fmla="*/ 0 w 600"/>
              <a:gd name="T7" fmla="*/ 47 h 920"/>
              <a:gd name="T8" fmla="*/ 48 w 600"/>
              <a:gd name="T9" fmla="*/ 0 h 920"/>
              <a:gd name="T10" fmla="*/ 553 w 600"/>
              <a:gd name="T11" fmla="*/ 0 h 920"/>
              <a:gd name="T12" fmla="*/ 600 w 600"/>
              <a:gd name="T13" fmla="*/ 47 h 920"/>
              <a:gd name="T14" fmla="*/ 600 w 600"/>
              <a:gd name="T15" fmla="*/ 872 h 920"/>
              <a:gd name="T16" fmla="*/ 553 w 600"/>
              <a:gd name="T17" fmla="*/ 920 h 920"/>
              <a:gd name="T18" fmla="*/ 48 w 600"/>
              <a:gd name="T19" fmla="*/ 24 h 920"/>
              <a:gd name="T20" fmla="*/ 24 w 600"/>
              <a:gd name="T21" fmla="*/ 47 h 920"/>
              <a:gd name="T22" fmla="*/ 24 w 600"/>
              <a:gd name="T23" fmla="*/ 872 h 920"/>
              <a:gd name="T24" fmla="*/ 47 w 600"/>
              <a:gd name="T25" fmla="*/ 896 h 920"/>
              <a:gd name="T26" fmla="*/ 553 w 600"/>
              <a:gd name="T27" fmla="*/ 896 h 920"/>
              <a:gd name="T28" fmla="*/ 576 w 600"/>
              <a:gd name="T29" fmla="*/ 872 h 920"/>
              <a:gd name="T30" fmla="*/ 576 w 600"/>
              <a:gd name="T31" fmla="*/ 47 h 920"/>
              <a:gd name="T32" fmla="*/ 553 w 600"/>
              <a:gd name="T33" fmla="*/ 24 h 920"/>
              <a:gd name="T34" fmla="*/ 48 w 600"/>
              <a:gd name="T35" fmla="*/ 24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0" h="920">
                <a:moveTo>
                  <a:pt x="553" y="920"/>
                </a:moveTo>
                <a:cubicBezTo>
                  <a:pt x="47" y="920"/>
                  <a:pt x="47" y="920"/>
                  <a:pt x="47" y="920"/>
                </a:cubicBezTo>
                <a:cubicBezTo>
                  <a:pt x="21" y="920"/>
                  <a:pt x="0" y="898"/>
                  <a:pt x="0" y="872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8" y="0"/>
                </a:cubicBezTo>
                <a:cubicBezTo>
                  <a:pt x="553" y="0"/>
                  <a:pt x="553" y="0"/>
                  <a:pt x="553" y="0"/>
                </a:cubicBezTo>
                <a:cubicBezTo>
                  <a:pt x="579" y="0"/>
                  <a:pt x="600" y="21"/>
                  <a:pt x="600" y="47"/>
                </a:cubicBezTo>
                <a:cubicBezTo>
                  <a:pt x="600" y="872"/>
                  <a:pt x="600" y="872"/>
                  <a:pt x="600" y="872"/>
                </a:cubicBezTo>
                <a:cubicBezTo>
                  <a:pt x="600" y="898"/>
                  <a:pt x="579" y="920"/>
                  <a:pt x="553" y="920"/>
                </a:cubicBezTo>
                <a:close/>
                <a:moveTo>
                  <a:pt x="48" y="24"/>
                </a:moveTo>
                <a:cubicBezTo>
                  <a:pt x="35" y="24"/>
                  <a:pt x="24" y="34"/>
                  <a:pt x="24" y="47"/>
                </a:cubicBezTo>
                <a:cubicBezTo>
                  <a:pt x="24" y="872"/>
                  <a:pt x="24" y="872"/>
                  <a:pt x="24" y="872"/>
                </a:cubicBezTo>
                <a:cubicBezTo>
                  <a:pt x="24" y="885"/>
                  <a:pt x="34" y="896"/>
                  <a:pt x="47" y="896"/>
                </a:cubicBezTo>
                <a:cubicBezTo>
                  <a:pt x="553" y="896"/>
                  <a:pt x="553" y="896"/>
                  <a:pt x="553" y="896"/>
                </a:cubicBezTo>
                <a:cubicBezTo>
                  <a:pt x="566" y="896"/>
                  <a:pt x="576" y="885"/>
                  <a:pt x="576" y="872"/>
                </a:cubicBezTo>
                <a:cubicBezTo>
                  <a:pt x="576" y="47"/>
                  <a:pt x="576" y="47"/>
                  <a:pt x="576" y="47"/>
                </a:cubicBezTo>
                <a:cubicBezTo>
                  <a:pt x="576" y="34"/>
                  <a:pt x="566" y="24"/>
                  <a:pt x="553" y="24"/>
                </a:cubicBezTo>
                <a:lnTo>
                  <a:pt x="48" y="2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îṥľîḍé">
            <a:extLst>
              <a:ext uri="{FF2B5EF4-FFF2-40B4-BE49-F238E27FC236}">
                <a16:creationId xmlns:a16="http://schemas.microsoft.com/office/drawing/2014/main" id="{9B95A004-851F-4DA8-94D2-2D6E40A07004}"/>
              </a:ext>
            </a:extLst>
          </p:cNvPr>
          <p:cNvSpPr/>
          <p:nvPr/>
        </p:nvSpPr>
        <p:spPr bwMode="auto">
          <a:xfrm>
            <a:off x="909400" y="2572228"/>
            <a:ext cx="1140537" cy="1791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îśḻîḑé">
            <a:extLst>
              <a:ext uri="{FF2B5EF4-FFF2-40B4-BE49-F238E27FC236}">
                <a16:creationId xmlns:a16="http://schemas.microsoft.com/office/drawing/2014/main" id="{DCFF23BD-2EDB-4417-9B61-3A89478CD61C}"/>
              </a:ext>
            </a:extLst>
          </p:cNvPr>
          <p:cNvSpPr/>
          <p:nvPr/>
        </p:nvSpPr>
        <p:spPr bwMode="auto">
          <a:xfrm>
            <a:off x="879699" y="2539557"/>
            <a:ext cx="1202912" cy="1853375"/>
          </a:xfrm>
          <a:custGeom>
            <a:avLst/>
            <a:gdLst>
              <a:gd name="T0" fmla="*/ 405 w 405"/>
              <a:gd name="T1" fmla="*/ 624 h 624"/>
              <a:gd name="T2" fmla="*/ 0 w 405"/>
              <a:gd name="T3" fmla="*/ 624 h 624"/>
              <a:gd name="T4" fmla="*/ 0 w 405"/>
              <a:gd name="T5" fmla="*/ 0 h 624"/>
              <a:gd name="T6" fmla="*/ 405 w 405"/>
              <a:gd name="T7" fmla="*/ 0 h 624"/>
              <a:gd name="T8" fmla="*/ 405 w 405"/>
              <a:gd name="T9" fmla="*/ 624 h 624"/>
              <a:gd name="T10" fmla="*/ 20 w 405"/>
              <a:gd name="T11" fmla="*/ 603 h 624"/>
              <a:gd name="T12" fmla="*/ 384 w 405"/>
              <a:gd name="T13" fmla="*/ 603 h 624"/>
              <a:gd name="T14" fmla="*/ 384 w 405"/>
              <a:gd name="T15" fmla="*/ 21 h 624"/>
              <a:gd name="T16" fmla="*/ 20 w 405"/>
              <a:gd name="T17" fmla="*/ 21 h 624"/>
              <a:gd name="T18" fmla="*/ 20 w 405"/>
              <a:gd name="T19" fmla="*/ 603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5" h="624">
                <a:moveTo>
                  <a:pt x="405" y="624"/>
                </a:moveTo>
                <a:lnTo>
                  <a:pt x="0" y="624"/>
                </a:lnTo>
                <a:lnTo>
                  <a:pt x="0" y="0"/>
                </a:lnTo>
                <a:lnTo>
                  <a:pt x="405" y="0"/>
                </a:lnTo>
                <a:lnTo>
                  <a:pt x="405" y="624"/>
                </a:lnTo>
                <a:close/>
                <a:moveTo>
                  <a:pt x="20" y="603"/>
                </a:moveTo>
                <a:lnTo>
                  <a:pt x="384" y="603"/>
                </a:lnTo>
                <a:lnTo>
                  <a:pt x="384" y="21"/>
                </a:lnTo>
                <a:lnTo>
                  <a:pt x="20" y="21"/>
                </a:lnTo>
                <a:lnTo>
                  <a:pt x="20" y="603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ïṡḻídê">
            <a:extLst>
              <a:ext uri="{FF2B5EF4-FFF2-40B4-BE49-F238E27FC236}">
                <a16:creationId xmlns:a16="http://schemas.microsoft.com/office/drawing/2014/main" id="{4E0D5C5F-6B7A-4D97-8010-8FBD97F1CCA2}"/>
              </a:ext>
            </a:extLst>
          </p:cNvPr>
          <p:cNvSpPr/>
          <p:nvPr/>
        </p:nvSpPr>
        <p:spPr bwMode="auto">
          <a:xfrm>
            <a:off x="1043057" y="3680095"/>
            <a:ext cx="549479" cy="549479"/>
          </a:xfrm>
          <a:custGeom>
            <a:avLst/>
            <a:gdLst>
              <a:gd name="T0" fmla="*/ 168 w 216"/>
              <a:gd name="T1" fmla="*/ 216 h 216"/>
              <a:gd name="T2" fmla="*/ 47 w 216"/>
              <a:gd name="T3" fmla="*/ 216 h 216"/>
              <a:gd name="T4" fmla="*/ 0 w 216"/>
              <a:gd name="T5" fmla="*/ 169 h 216"/>
              <a:gd name="T6" fmla="*/ 0 w 216"/>
              <a:gd name="T7" fmla="*/ 47 h 216"/>
              <a:gd name="T8" fmla="*/ 47 w 216"/>
              <a:gd name="T9" fmla="*/ 0 h 216"/>
              <a:gd name="T10" fmla="*/ 168 w 216"/>
              <a:gd name="T11" fmla="*/ 0 h 216"/>
              <a:gd name="T12" fmla="*/ 216 w 216"/>
              <a:gd name="T13" fmla="*/ 47 h 216"/>
              <a:gd name="T14" fmla="*/ 216 w 216"/>
              <a:gd name="T15" fmla="*/ 169 h 216"/>
              <a:gd name="T16" fmla="*/ 168 w 216"/>
              <a:gd name="T17" fmla="*/ 216 h 216"/>
              <a:gd name="T18" fmla="*/ 47 w 216"/>
              <a:gd name="T19" fmla="*/ 24 h 216"/>
              <a:gd name="T20" fmla="*/ 24 w 216"/>
              <a:gd name="T21" fmla="*/ 47 h 216"/>
              <a:gd name="T22" fmla="*/ 24 w 216"/>
              <a:gd name="T23" fmla="*/ 169 h 216"/>
              <a:gd name="T24" fmla="*/ 47 w 216"/>
              <a:gd name="T25" fmla="*/ 192 h 216"/>
              <a:gd name="T26" fmla="*/ 168 w 216"/>
              <a:gd name="T27" fmla="*/ 192 h 216"/>
              <a:gd name="T28" fmla="*/ 192 w 216"/>
              <a:gd name="T29" fmla="*/ 169 h 216"/>
              <a:gd name="T30" fmla="*/ 192 w 216"/>
              <a:gd name="T31" fmla="*/ 47 h 216"/>
              <a:gd name="T32" fmla="*/ 168 w 216"/>
              <a:gd name="T33" fmla="*/ 24 h 216"/>
              <a:gd name="T34" fmla="*/ 47 w 216"/>
              <a:gd name="T35" fmla="*/ 2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216">
                <a:moveTo>
                  <a:pt x="168" y="216"/>
                </a:moveTo>
                <a:cubicBezTo>
                  <a:pt x="47" y="216"/>
                  <a:pt x="47" y="216"/>
                  <a:pt x="47" y="216"/>
                </a:cubicBezTo>
                <a:cubicBezTo>
                  <a:pt x="21" y="216"/>
                  <a:pt x="0" y="195"/>
                  <a:pt x="0" y="169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94" y="0"/>
                  <a:pt x="216" y="21"/>
                  <a:pt x="216" y="47"/>
                </a:cubicBezTo>
                <a:cubicBezTo>
                  <a:pt x="216" y="169"/>
                  <a:pt x="216" y="169"/>
                  <a:pt x="216" y="169"/>
                </a:cubicBezTo>
                <a:cubicBezTo>
                  <a:pt x="216" y="195"/>
                  <a:pt x="194" y="216"/>
                  <a:pt x="168" y="216"/>
                </a:cubicBezTo>
                <a:close/>
                <a:moveTo>
                  <a:pt x="47" y="24"/>
                </a:moveTo>
                <a:cubicBezTo>
                  <a:pt x="34" y="24"/>
                  <a:pt x="24" y="34"/>
                  <a:pt x="24" y="47"/>
                </a:cubicBezTo>
                <a:cubicBezTo>
                  <a:pt x="24" y="169"/>
                  <a:pt x="24" y="169"/>
                  <a:pt x="24" y="169"/>
                </a:cubicBezTo>
                <a:cubicBezTo>
                  <a:pt x="24" y="182"/>
                  <a:pt x="34" y="192"/>
                  <a:pt x="47" y="192"/>
                </a:cubicBezTo>
                <a:cubicBezTo>
                  <a:pt x="168" y="192"/>
                  <a:pt x="168" y="192"/>
                  <a:pt x="168" y="192"/>
                </a:cubicBezTo>
                <a:cubicBezTo>
                  <a:pt x="181" y="192"/>
                  <a:pt x="192" y="181"/>
                  <a:pt x="192" y="169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35"/>
                  <a:pt x="181" y="24"/>
                  <a:pt x="168" y="24"/>
                </a:cubicBezTo>
                <a:lnTo>
                  <a:pt x="47" y="2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îṣľïde">
            <a:extLst>
              <a:ext uri="{FF2B5EF4-FFF2-40B4-BE49-F238E27FC236}">
                <a16:creationId xmlns:a16="http://schemas.microsoft.com/office/drawing/2014/main" id="{82D7BB40-7DCD-46DA-BDCB-64990B2928B8}"/>
              </a:ext>
            </a:extLst>
          </p:cNvPr>
          <p:cNvSpPr/>
          <p:nvPr/>
        </p:nvSpPr>
        <p:spPr bwMode="auto">
          <a:xfrm>
            <a:off x="974744" y="3623661"/>
            <a:ext cx="742537" cy="510866"/>
          </a:xfrm>
          <a:custGeom>
            <a:avLst/>
            <a:gdLst>
              <a:gd name="T0" fmla="*/ 113 w 291"/>
              <a:gd name="T1" fmla="*/ 201 h 201"/>
              <a:gd name="T2" fmla="*/ 6 w 291"/>
              <a:gd name="T3" fmla="*/ 93 h 201"/>
              <a:gd name="T4" fmla="*/ 6 w 291"/>
              <a:gd name="T5" fmla="*/ 71 h 201"/>
              <a:gd name="T6" fmla="*/ 29 w 291"/>
              <a:gd name="T7" fmla="*/ 71 h 201"/>
              <a:gd name="T8" fmla="*/ 113 w 291"/>
              <a:gd name="T9" fmla="*/ 155 h 201"/>
              <a:gd name="T10" fmla="*/ 262 w 291"/>
              <a:gd name="T11" fmla="*/ 7 h 201"/>
              <a:gd name="T12" fmla="*/ 285 w 291"/>
              <a:gd name="T13" fmla="*/ 7 h 201"/>
              <a:gd name="T14" fmla="*/ 285 w 291"/>
              <a:gd name="T15" fmla="*/ 29 h 201"/>
              <a:gd name="T16" fmla="*/ 113 w 291"/>
              <a:gd name="T17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1" h="201">
                <a:moveTo>
                  <a:pt x="113" y="201"/>
                </a:moveTo>
                <a:cubicBezTo>
                  <a:pt x="6" y="93"/>
                  <a:pt x="6" y="93"/>
                  <a:pt x="6" y="93"/>
                </a:cubicBezTo>
                <a:cubicBezTo>
                  <a:pt x="0" y="87"/>
                  <a:pt x="0" y="77"/>
                  <a:pt x="6" y="71"/>
                </a:cubicBezTo>
                <a:cubicBezTo>
                  <a:pt x="12" y="64"/>
                  <a:pt x="22" y="64"/>
                  <a:pt x="29" y="71"/>
                </a:cubicBezTo>
                <a:cubicBezTo>
                  <a:pt x="113" y="155"/>
                  <a:pt x="113" y="155"/>
                  <a:pt x="113" y="155"/>
                </a:cubicBezTo>
                <a:cubicBezTo>
                  <a:pt x="262" y="7"/>
                  <a:pt x="262" y="7"/>
                  <a:pt x="262" y="7"/>
                </a:cubicBezTo>
                <a:cubicBezTo>
                  <a:pt x="268" y="0"/>
                  <a:pt x="278" y="0"/>
                  <a:pt x="285" y="7"/>
                </a:cubicBezTo>
                <a:cubicBezTo>
                  <a:pt x="291" y="13"/>
                  <a:pt x="291" y="23"/>
                  <a:pt x="285" y="29"/>
                </a:cubicBezTo>
                <a:lnTo>
                  <a:pt x="113" y="201"/>
                </a:ln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i$lïdè">
            <a:extLst>
              <a:ext uri="{FF2B5EF4-FFF2-40B4-BE49-F238E27FC236}">
                <a16:creationId xmlns:a16="http://schemas.microsoft.com/office/drawing/2014/main" id="{DAC64BE7-CFA5-4879-B557-9270F217336E}"/>
              </a:ext>
            </a:extLst>
          </p:cNvPr>
          <p:cNvSpPr/>
          <p:nvPr/>
        </p:nvSpPr>
        <p:spPr bwMode="auto">
          <a:xfrm>
            <a:off x="1072758" y="2946467"/>
            <a:ext cx="653433" cy="62374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iŝḻiďe">
            <a:extLst>
              <a:ext uri="{FF2B5EF4-FFF2-40B4-BE49-F238E27FC236}">
                <a16:creationId xmlns:a16="http://schemas.microsoft.com/office/drawing/2014/main" id="{1AFAE234-9E79-4A67-854E-D19A0FAEDFB0}"/>
              </a:ext>
            </a:extLst>
          </p:cNvPr>
          <p:cNvSpPr/>
          <p:nvPr/>
        </p:nvSpPr>
        <p:spPr bwMode="auto">
          <a:xfrm>
            <a:off x="1072758" y="3109826"/>
            <a:ext cx="653433" cy="62374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íṩľïḍé">
            <a:extLst>
              <a:ext uri="{FF2B5EF4-FFF2-40B4-BE49-F238E27FC236}">
                <a16:creationId xmlns:a16="http://schemas.microsoft.com/office/drawing/2014/main" id="{30C0C49F-292E-4C6C-A7E2-07E0EFC24640}"/>
              </a:ext>
            </a:extLst>
          </p:cNvPr>
          <p:cNvSpPr/>
          <p:nvPr/>
        </p:nvSpPr>
        <p:spPr bwMode="auto">
          <a:xfrm>
            <a:off x="1072758" y="3273183"/>
            <a:ext cx="653433" cy="62374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íṧ1ïḓé">
            <a:extLst>
              <a:ext uri="{FF2B5EF4-FFF2-40B4-BE49-F238E27FC236}">
                <a16:creationId xmlns:a16="http://schemas.microsoft.com/office/drawing/2014/main" id="{296BFECD-F019-44CA-9568-0BA6FC05511F}"/>
              </a:ext>
            </a:extLst>
          </p:cNvPr>
          <p:cNvSpPr/>
          <p:nvPr/>
        </p:nvSpPr>
        <p:spPr bwMode="auto">
          <a:xfrm>
            <a:off x="1072758" y="3436543"/>
            <a:ext cx="653433" cy="59403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ïṥļîďé">
            <a:extLst>
              <a:ext uri="{FF2B5EF4-FFF2-40B4-BE49-F238E27FC236}">
                <a16:creationId xmlns:a16="http://schemas.microsoft.com/office/drawing/2014/main" id="{780C02EC-9586-40F4-BC80-996B87478FA8}"/>
              </a:ext>
            </a:extLst>
          </p:cNvPr>
          <p:cNvSpPr/>
          <p:nvPr/>
        </p:nvSpPr>
        <p:spPr bwMode="auto">
          <a:xfrm>
            <a:off x="1886579" y="2732616"/>
            <a:ext cx="1793970" cy="977180"/>
          </a:xfrm>
          <a:custGeom>
            <a:avLst/>
            <a:gdLst>
              <a:gd name="T0" fmla="*/ 704 w 704"/>
              <a:gd name="T1" fmla="*/ 285 h 384"/>
              <a:gd name="T2" fmla="*/ 669 w 704"/>
              <a:gd name="T3" fmla="*/ 320 h 384"/>
              <a:gd name="T4" fmla="*/ 384 w 704"/>
              <a:gd name="T5" fmla="*/ 320 h 384"/>
              <a:gd name="T6" fmla="*/ 256 w 704"/>
              <a:gd name="T7" fmla="*/ 384 h 384"/>
              <a:gd name="T8" fmla="*/ 256 w 704"/>
              <a:gd name="T9" fmla="*/ 320 h 384"/>
              <a:gd name="T10" fmla="*/ 35 w 704"/>
              <a:gd name="T11" fmla="*/ 320 h 384"/>
              <a:gd name="T12" fmla="*/ 0 w 704"/>
              <a:gd name="T13" fmla="*/ 285 h 384"/>
              <a:gd name="T14" fmla="*/ 0 w 704"/>
              <a:gd name="T15" fmla="*/ 35 h 384"/>
              <a:gd name="T16" fmla="*/ 35 w 704"/>
              <a:gd name="T17" fmla="*/ 0 h 384"/>
              <a:gd name="T18" fmla="*/ 669 w 704"/>
              <a:gd name="T19" fmla="*/ 0 h 384"/>
              <a:gd name="T20" fmla="*/ 704 w 704"/>
              <a:gd name="T21" fmla="*/ 35 h 384"/>
              <a:gd name="T22" fmla="*/ 704 w 704"/>
              <a:gd name="T23" fmla="*/ 28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4" h="384">
                <a:moveTo>
                  <a:pt x="704" y="285"/>
                </a:moveTo>
                <a:cubicBezTo>
                  <a:pt x="704" y="304"/>
                  <a:pt x="688" y="320"/>
                  <a:pt x="669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256" y="384"/>
                  <a:pt x="256" y="384"/>
                  <a:pt x="256" y="384"/>
                </a:cubicBezTo>
                <a:cubicBezTo>
                  <a:pt x="256" y="320"/>
                  <a:pt x="256" y="320"/>
                  <a:pt x="256" y="320"/>
                </a:cubicBezTo>
                <a:cubicBezTo>
                  <a:pt x="35" y="320"/>
                  <a:pt x="35" y="320"/>
                  <a:pt x="35" y="320"/>
                </a:cubicBezTo>
                <a:cubicBezTo>
                  <a:pt x="16" y="320"/>
                  <a:pt x="0" y="304"/>
                  <a:pt x="0" y="28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88" y="0"/>
                  <a:pt x="704" y="16"/>
                  <a:pt x="704" y="35"/>
                </a:cubicBezTo>
                <a:lnTo>
                  <a:pt x="704" y="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32" name="ïṥļíḍè">
            <a:extLst>
              <a:ext uri="{FF2B5EF4-FFF2-40B4-BE49-F238E27FC236}">
                <a16:creationId xmlns:a16="http://schemas.microsoft.com/office/drawing/2014/main" id="{ADB249D0-9548-4675-BE85-1ADCFA95D5A3}"/>
              </a:ext>
            </a:extLst>
          </p:cNvPr>
          <p:cNvSpPr/>
          <p:nvPr/>
        </p:nvSpPr>
        <p:spPr bwMode="auto">
          <a:xfrm>
            <a:off x="1856877" y="2702915"/>
            <a:ext cx="1856345" cy="1057373"/>
          </a:xfrm>
          <a:custGeom>
            <a:avLst/>
            <a:gdLst>
              <a:gd name="T0" fmla="*/ 256 w 728"/>
              <a:gd name="T1" fmla="*/ 415 h 415"/>
              <a:gd name="T2" fmla="*/ 256 w 728"/>
              <a:gd name="T3" fmla="*/ 344 h 415"/>
              <a:gd name="T4" fmla="*/ 47 w 728"/>
              <a:gd name="T5" fmla="*/ 344 h 415"/>
              <a:gd name="T6" fmla="*/ 0 w 728"/>
              <a:gd name="T7" fmla="*/ 297 h 415"/>
              <a:gd name="T8" fmla="*/ 0 w 728"/>
              <a:gd name="T9" fmla="*/ 47 h 415"/>
              <a:gd name="T10" fmla="*/ 47 w 728"/>
              <a:gd name="T11" fmla="*/ 0 h 415"/>
              <a:gd name="T12" fmla="*/ 681 w 728"/>
              <a:gd name="T13" fmla="*/ 0 h 415"/>
              <a:gd name="T14" fmla="*/ 728 w 728"/>
              <a:gd name="T15" fmla="*/ 47 h 415"/>
              <a:gd name="T16" fmla="*/ 728 w 728"/>
              <a:gd name="T17" fmla="*/ 297 h 415"/>
              <a:gd name="T18" fmla="*/ 681 w 728"/>
              <a:gd name="T19" fmla="*/ 344 h 415"/>
              <a:gd name="T20" fmla="*/ 399 w 728"/>
              <a:gd name="T21" fmla="*/ 344 h 415"/>
              <a:gd name="T22" fmla="*/ 256 w 728"/>
              <a:gd name="T23" fmla="*/ 415 h 415"/>
              <a:gd name="T24" fmla="*/ 47 w 728"/>
              <a:gd name="T25" fmla="*/ 24 h 415"/>
              <a:gd name="T26" fmla="*/ 24 w 728"/>
              <a:gd name="T27" fmla="*/ 47 h 415"/>
              <a:gd name="T28" fmla="*/ 24 w 728"/>
              <a:gd name="T29" fmla="*/ 297 h 415"/>
              <a:gd name="T30" fmla="*/ 47 w 728"/>
              <a:gd name="T31" fmla="*/ 320 h 415"/>
              <a:gd name="T32" fmla="*/ 280 w 728"/>
              <a:gd name="T33" fmla="*/ 320 h 415"/>
              <a:gd name="T34" fmla="*/ 280 w 728"/>
              <a:gd name="T35" fmla="*/ 377 h 415"/>
              <a:gd name="T36" fmla="*/ 393 w 728"/>
              <a:gd name="T37" fmla="*/ 320 h 415"/>
              <a:gd name="T38" fmla="*/ 681 w 728"/>
              <a:gd name="T39" fmla="*/ 320 h 415"/>
              <a:gd name="T40" fmla="*/ 704 w 728"/>
              <a:gd name="T41" fmla="*/ 297 h 415"/>
              <a:gd name="T42" fmla="*/ 704 w 728"/>
              <a:gd name="T43" fmla="*/ 47 h 415"/>
              <a:gd name="T44" fmla="*/ 681 w 728"/>
              <a:gd name="T45" fmla="*/ 24 h 415"/>
              <a:gd name="T46" fmla="*/ 47 w 728"/>
              <a:gd name="T47" fmla="*/ 24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8" h="415">
                <a:moveTo>
                  <a:pt x="256" y="415"/>
                </a:moveTo>
                <a:cubicBezTo>
                  <a:pt x="256" y="344"/>
                  <a:pt x="256" y="344"/>
                  <a:pt x="256" y="344"/>
                </a:cubicBezTo>
                <a:cubicBezTo>
                  <a:pt x="47" y="344"/>
                  <a:pt x="47" y="344"/>
                  <a:pt x="47" y="344"/>
                </a:cubicBezTo>
                <a:cubicBezTo>
                  <a:pt x="21" y="344"/>
                  <a:pt x="0" y="323"/>
                  <a:pt x="0" y="29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681" y="0"/>
                  <a:pt x="681" y="0"/>
                  <a:pt x="681" y="0"/>
                </a:cubicBezTo>
                <a:cubicBezTo>
                  <a:pt x="707" y="0"/>
                  <a:pt x="728" y="21"/>
                  <a:pt x="728" y="47"/>
                </a:cubicBezTo>
                <a:cubicBezTo>
                  <a:pt x="728" y="297"/>
                  <a:pt x="728" y="297"/>
                  <a:pt x="728" y="297"/>
                </a:cubicBezTo>
                <a:cubicBezTo>
                  <a:pt x="728" y="323"/>
                  <a:pt x="707" y="344"/>
                  <a:pt x="681" y="344"/>
                </a:cubicBezTo>
                <a:cubicBezTo>
                  <a:pt x="399" y="344"/>
                  <a:pt x="399" y="344"/>
                  <a:pt x="399" y="344"/>
                </a:cubicBezTo>
                <a:lnTo>
                  <a:pt x="256" y="415"/>
                </a:lnTo>
                <a:close/>
                <a:moveTo>
                  <a:pt x="47" y="24"/>
                </a:moveTo>
                <a:cubicBezTo>
                  <a:pt x="34" y="24"/>
                  <a:pt x="24" y="34"/>
                  <a:pt x="24" y="47"/>
                </a:cubicBezTo>
                <a:cubicBezTo>
                  <a:pt x="24" y="297"/>
                  <a:pt x="24" y="297"/>
                  <a:pt x="24" y="297"/>
                </a:cubicBezTo>
                <a:cubicBezTo>
                  <a:pt x="24" y="310"/>
                  <a:pt x="34" y="320"/>
                  <a:pt x="47" y="320"/>
                </a:cubicBezTo>
                <a:cubicBezTo>
                  <a:pt x="280" y="320"/>
                  <a:pt x="280" y="320"/>
                  <a:pt x="280" y="32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393" y="320"/>
                  <a:pt x="393" y="320"/>
                  <a:pt x="393" y="320"/>
                </a:cubicBezTo>
                <a:cubicBezTo>
                  <a:pt x="681" y="320"/>
                  <a:pt x="681" y="320"/>
                  <a:pt x="681" y="320"/>
                </a:cubicBezTo>
                <a:cubicBezTo>
                  <a:pt x="694" y="320"/>
                  <a:pt x="704" y="310"/>
                  <a:pt x="704" y="297"/>
                </a:cubicBezTo>
                <a:cubicBezTo>
                  <a:pt x="704" y="47"/>
                  <a:pt x="704" y="47"/>
                  <a:pt x="704" y="47"/>
                </a:cubicBezTo>
                <a:cubicBezTo>
                  <a:pt x="704" y="34"/>
                  <a:pt x="694" y="24"/>
                  <a:pt x="681" y="24"/>
                </a:cubicBezTo>
                <a:lnTo>
                  <a:pt x="47" y="2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íṣ1íḍê">
            <a:extLst>
              <a:ext uri="{FF2B5EF4-FFF2-40B4-BE49-F238E27FC236}">
                <a16:creationId xmlns:a16="http://schemas.microsoft.com/office/drawing/2014/main" id="{6EDEA84F-F4D1-4E3B-B89F-7D943D636D8F}"/>
              </a:ext>
            </a:extLst>
          </p:cNvPr>
          <p:cNvSpPr/>
          <p:nvPr/>
        </p:nvSpPr>
        <p:spPr bwMode="auto">
          <a:xfrm>
            <a:off x="1856877" y="2702915"/>
            <a:ext cx="1856345" cy="1057373"/>
          </a:xfrm>
          <a:custGeom>
            <a:avLst/>
            <a:gdLst>
              <a:gd name="T0" fmla="*/ 256 w 728"/>
              <a:gd name="T1" fmla="*/ 415 h 415"/>
              <a:gd name="T2" fmla="*/ 256 w 728"/>
              <a:gd name="T3" fmla="*/ 344 h 415"/>
              <a:gd name="T4" fmla="*/ 47 w 728"/>
              <a:gd name="T5" fmla="*/ 344 h 415"/>
              <a:gd name="T6" fmla="*/ 0 w 728"/>
              <a:gd name="T7" fmla="*/ 297 h 415"/>
              <a:gd name="T8" fmla="*/ 0 w 728"/>
              <a:gd name="T9" fmla="*/ 47 h 415"/>
              <a:gd name="T10" fmla="*/ 47 w 728"/>
              <a:gd name="T11" fmla="*/ 0 h 415"/>
              <a:gd name="T12" fmla="*/ 681 w 728"/>
              <a:gd name="T13" fmla="*/ 0 h 415"/>
              <a:gd name="T14" fmla="*/ 728 w 728"/>
              <a:gd name="T15" fmla="*/ 47 h 415"/>
              <a:gd name="T16" fmla="*/ 728 w 728"/>
              <a:gd name="T17" fmla="*/ 297 h 415"/>
              <a:gd name="T18" fmla="*/ 681 w 728"/>
              <a:gd name="T19" fmla="*/ 344 h 415"/>
              <a:gd name="T20" fmla="*/ 399 w 728"/>
              <a:gd name="T21" fmla="*/ 344 h 415"/>
              <a:gd name="T22" fmla="*/ 256 w 728"/>
              <a:gd name="T23" fmla="*/ 415 h 415"/>
              <a:gd name="T24" fmla="*/ 47 w 728"/>
              <a:gd name="T25" fmla="*/ 24 h 415"/>
              <a:gd name="T26" fmla="*/ 24 w 728"/>
              <a:gd name="T27" fmla="*/ 47 h 415"/>
              <a:gd name="T28" fmla="*/ 24 w 728"/>
              <a:gd name="T29" fmla="*/ 297 h 415"/>
              <a:gd name="T30" fmla="*/ 47 w 728"/>
              <a:gd name="T31" fmla="*/ 320 h 415"/>
              <a:gd name="T32" fmla="*/ 280 w 728"/>
              <a:gd name="T33" fmla="*/ 320 h 415"/>
              <a:gd name="T34" fmla="*/ 280 w 728"/>
              <a:gd name="T35" fmla="*/ 377 h 415"/>
              <a:gd name="T36" fmla="*/ 393 w 728"/>
              <a:gd name="T37" fmla="*/ 320 h 415"/>
              <a:gd name="T38" fmla="*/ 681 w 728"/>
              <a:gd name="T39" fmla="*/ 320 h 415"/>
              <a:gd name="T40" fmla="*/ 704 w 728"/>
              <a:gd name="T41" fmla="*/ 297 h 415"/>
              <a:gd name="T42" fmla="*/ 704 w 728"/>
              <a:gd name="T43" fmla="*/ 47 h 415"/>
              <a:gd name="T44" fmla="*/ 681 w 728"/>
              <a:gd name="T45" fmla="*/ 24 h 415"/>
              <a:gd name="T46" fmla="*/ 47 w 728"/>
              <a:gd name="T47" fmla="*/ 24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8" h="415">
                <a:moveTo>
                  <a:pt x="256" y="415"/>
                </a:moveTo>
                <a:cubicBezTo>
                  <a:pt x="256" y="344"/>
                  <a:pt x="256" y="344"/>
                  <a:pt x="256" y="344"/>
                </a:cubicBezTo>
                <a:cubicBezTo>
                  <a:pt x="47" y="344"/>
                  <a:pt x="47" y="344"/>
                  <a:pt x="47" y="344"/>
                </a:cubicBezTo>
                <a:cubicBezTo>
                  <a:pt x="21" y="344"/>
                  <a:pt x="0" y="323"/>
                  <a:pt x="0" y="29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681" y="0"/>
                  <a:pt x="681" y="0"/>
                  <a:pt x="681" y="0"/>
                </a:cubicBezTo>
                <a:cubicBezTo>
                  <a:pt x="707" y="0"/>
                  <a:pt x="728" y="21"/>
                  <a:pt x="728" y="47"/>
                </a:cubicBezTo>
                <a:cubicBezTo>
                  <a:pt x="728" y="297"/>
                  <a:pt x="728" y="297"/>
                  <a:pt x="728" y="297"/>
                </a:cubicBezTo>
                <a:cubicBezTo>
                  <a:pt x="728" y="323"/>
                  <a:pt x="707" y="344"/>
                  <a:pt x="681" y="344"/>
                </a:cubicBezTo>
                <a:cubicBezTo>
                  <a:pt x="399" y="344"/>
                  <a:pt x="399" y="344"/>
                  <a:pt x="399" y="344"/>
                </a:cubicBezTo>
                <a:lnTo>
                  <a:pt x="256" y="415"/>
                </a:lnTo>
                <a:close/>
                <a:moveTo>
                  <a:pt x="47" y="24"/>
                </a:moveTo>
                <a:cubicBezTo>
                  <a:pt x="34" y="24"/>
                  <a:pt x="24" y="34"/>
                  <a:pt x="24" y="47"/>
                </a:cubicBezTo>
                <a:cubicBezTo>
                  <a:pt x="24" y="297"/>
                  <a:pt x="24" y="297"/>
                  <a:pt x="24" y="297"/>
                </a:cubicBezTo>
                <a:cubicBezTo>
                  <a:pt x="24" y="310"/>
                  <a:pt x="34" y="320"/>
                  <a:pt x="47" y="320"/>
                </a:cubicBezTo>
                <a:cubicBezTo>
                  <a:pt x="280" y="320"/>
                  <a:pt x="280" y="320"/>
                  <a:pt x="280" y="32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393" y="320"/>
                  <a:pt x="393" y="320"/>
                  <a:pt x="393" y="320"/>
                </a:cubicBezTo>
                <a:cubicBezTo>
                  <a:pt x="681" y="320"/>
                  <a:pt x="681" y="320"/>
                  <a:pt x="681" y="320"/>
                </a:cubicBezTo>
                <a:cubicBezTo>
                  <a:pt x="694" y="320"/>
                  <a:pt x="704" y="310"/>
                  <a:pt x="704" y="297"/>
                </a:cubicBezTo>
                <a:cubicBezTo>
                  <a:pt x="704" y="47"/>
                  <a:pt x="704" y="47"/>
                  <a:pt x="704" y="47"/>
                </a:cubicBezTo>
                <a:cubicBezTo>
                  <a:pt x="704" y="34"/>
                  <a:pt x="694" y="24"/>
                  <a:pt x="681" y="24"/>
                </a:cubicBezTo>
                <a:lnTo>
                  <a:pt x="47" y="2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îŝľïdé">
            <a:extLst>
              <a:ext uri="{FF2B5EF4-FFF2-40B4-BE49-F238E27FC236}">
                <a16:creationId xmlns:a16="http://schemas.microsoft.com/office/drawing/2014/main" id="{302515C9-18FA-400B-80DE-9C5F7F26AA7B}"/>
              </a:ext>
            </a:extLst>
          </p:cNvPr>
          <p:cNvSpPr/>
          <p:nvPr/>
        </p:nvSpPr>
        <p:spPr bwMode="auto">
          <a:xfrm>
            <a:off x="3193445" y="3873154"/>
            <a:ext cx="326717" cy="326717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îŝ1ïḑe">
            <a:extLst>
              <a:ext uri="{FF2B5EF4-FFF2-40B4-BE49-F238E27FC236}">
                <a16:creationId xmlns:a16="http://schemas.microsoft.com/office/drawing/2014/main" id="{62C49FAF-B167-43F5-93B4-16B6B4B55721}"/>
              </a:ext>
            </a:extLst>
          </p:cNvPr>
          <p:cNvSpPr/>
          <p:nvPr/>
        </p:nvSpPr>
        <p:spPr bwMode="auto">
          <a:xfrm>
            <a:off x="3160774" y="3843453"/>
            <a:ext cx="389090" cy="386120"/>
          </a:xfrm>
          <a:custGeom>
            <a:avLst/>
            <a:gdLst>
              <a:gd name="T0" fmla="*/ 76 w 152"/>
              <a:gd name="T1" fmla="*/ 152 h 152"/>
              <a:gd name="T2" fmla="*/ 0 w 152"/>
              <a:gd name="T3" fmla="*/ 76 h 152"/>
              <a:gd name="T4" fmla="*/ 76 w 152"/>
              <a:gd name="T5" fmla="*/ 0 h 152"/>
              <a:gd name="T6" fmla="*/ 152 w 152"/>
              <a:gd name="T7" fmla="*/ 76 h 152"/>
              <a:gd name="T8" fmla="*/ 76 w 152"/>
              <a:gd name="T9" fmla="*/ 152 h 152"/>
              <a:gd name="T10" fmla="*/ 76 w 152"/>
              <a:gd name="T11" fmla="*/ 24 h 152"/>
              <a:gd name="T12" fmla="*/ 24 w 152"/>
              <a:gd name="T13" fmla="*/ 76 h 152"/>
              <a:gd name="T14" fmla="*/ 76 w 152"/>
              <a:gd name="T15" fmla="*/ 128 h 152"/>
              <a:gd name="T16" fmla="*/ 128 w 152"/>
              <a:gd name="T17" fmla="*/ 76 h 152"/>
              <a:gd name="T18" fmla="*/ 76 w 152"/>
              <a:gd name="T19" fmla="*/ 2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34" y="152"/>
                  <a:pt x="0" y="118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  <a:moveTo>
                  <a:pt x="76" y="24"/>
                </a:moveTo>
                <a:cubicBezTo>
                  <a:pt x="47" y="24"/>
                  <a:pt x="24" y="47"/>
                  <a:pt x="24" y="76"/>
                </a:cubicBezTo>
                <a:cubicBezTo>
                  <a:pt x="24" y="105"/>
                  <a:pt x="47" y="128"/>
                  <a:pt x="76" y="128"/>
                </a:cubicBezTo>
                <a:cubicBezTo>
                  <a:pt x="105" y="128"/>
                  <a:pt x="128" y="105"/>
                  <a:pt x="128" y="76"/>
                </a:cubicBezTo>
                <a:cubicBezTo>
                  <a:pt x="128" y="47"/>
                  <a:pt x="105" y="24"/>
                  <a:pt x="76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ïśľïdé">
            <a:extLst>
              <a:ext uri="{FF2B5EF4-FFF2-40B4-BE49-F238E27FC236}">
                <a16:creationId xmlns:a16="http://schemas.microsoft.com/office/drawing/2014/main" id="{5D7DE312-8BA6-44D8-BF54-BF6B805166E5}"/>
              </a:ext>
            </a:extLst>
          </p:cNvPr>
          <p:cNvSpPr/>
          <p:nvPr/>
        </p:nvSpPr>
        <p:spPr bwMode="auto">
          <a:xfrm>
            <a:off x="2376655" y="4036513"/>
            <a:ext cx="83164" cy="80195"/>
          </a:xfrm>
          <a:prstGeom prst="ellipse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îṥḻíḋè">
            <a:extLst>
              <a:ext uri="{FF2B5EF4-FFF2-40B4-BE49-F238E27FC236}">
                <a16:creationId xmlns:a16="http://schemas.microsoft.com/office/drawing/2014/main" id="{AC2BEE8C-02F4-4290-8EE7-D7CC926CFD15}"/>
              </a:ext>
            </a:extLst>
          </p:cNvPr>
          <p:cNvSpPr/>
          <p:nvPr/>
        </p:nvSpPr>
        <p:spPr bwMode="auto">
          <a:xfrm>
            <a:off x="2703371" y="4199871"/>
            <a:ext cx="163359" cy="163359"/>
          </a:xfrm>
          <a:prstGeom prst="ellipse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îšḻiḍê">
            <a:extLst>
              <a:ext uri="{FF2B5EF4-FFF2-40B4-BE49-F238E27FC236}">
                <a16:creationId xmlns:a16="http://schemas.microsoft.com/office/drawing/2014/main" id="{0BBB89BD-648A-485A-8973-8F6BD9E6AC24}"/>
              </a:ext>
            </a:extLst>
          </p:cNvPr>
          <p:cNvSpPr txBox="1"/>
          <p:nvPr/>
        </p:nvSpPr>
        <p:spPr>
          <a:xfrm>
            <a:off x="2941971" y="3001553"/>
            <a:ext cx="536921" cy="2800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1400" dirty="0">
                <a:latin typeface="Impact" panose="020B0806030902050204" pitchFamily="34" charset="0"/>
              </a:rPr>
              <a:t>2018</a:t>
            </a:r>
            <a:endParaRPr lang="zh-CN" altLang="en-US" sz="1400" dirty="0">
              <a:latin typeface="Impact" panose="020B0806030902050204" pitchFamily="34" charset="0"/>
            </a:endParaRPr>
          </a:p>
        </p:txBody>
      </p:sp>
      <p:sp>
        <p:nvSpPr>
          <p:cNvPr id="40" name="íšľiḋe">
            <a:extLst>
              <a:ext uri="{FF2B5EF4-FFF2-40B4-BE49-F238E27FC236}">
                <a16:creationId xmlns:a16="http://schemas.microsoft.com/office/drawing/2014/main" id="{79ECDA7F-D565-48B5-9E2F-5822C2CEA177}"/>
              </a:ext>
            </a:extLst>
          </p:cNvPr>
          <p:cNvSpPr txBox="1"/>
          <p:nvPr/>
        </p:nvSpPr>
        <p:spPr>
          <a:xfrm>
            <a:off x="2088237" y="3000339"/>
            <a:ext cx="832496" cy="2813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atin typeface="Impact" panose="020B0806030902050204" pitchFamily="34" charset="0"/>
              </a:rPr>
              <a:t>OUTLOOK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7A3FBA5-6B48-443C-B6DA-8509207B3B3A}"/>
              </a:ext>
            </a:extLst>
          </p:cNvPr>
          <p:cNvCxnSpPr>
            <a:cxnSpLocks/>
          </p:cNvCxnSpPr>
          <p:nvPr/>
        </p:nvCxnSpPr>
        <p:spPr>
          <a:xfrm>
            <a:off x="4203273" y="2675304"/>
            <a:ext cx="7372497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ļide">
            <a:extLst>
              <a:ext uri="{FF2B5EF4-FFF2-40B4-BE49-F238E27FC236}">
                <a16:creationId xmlns:a16="http://schemas.microsoft.com/office/drawing/2014/main" id="{79E9B3C4-0464-4475-A4B5-E5623C408C4A}"/>
              </a:ext>
            </a:extLst>
          </p:cNvPr>
          <p:cNvSpPr txBox="1"/>
          <p:nvPr/>
        </p:nvSpPr>
        <p:spPr>
          <a:xfrm>
            <a:off x="4137955" y="1304864"/>
            <a:ext cx="557412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9" name="îsḻíḍe">
            <a:extLst>
              <a:ext uri="{FF2B5EF4-FFF2-40B4-BE49-F238E27FC236}">
                <a16:creationId xmlns:a16="http://schemas.microsoft.com/office/drawing/2014/main" id="{7A93973D-3C88-44AF-9CF3-8DCD1C0BDCC8}"/>
              </a:ext>
            </a:extLst>
          </p:cNvPr>
          <p:cNvSpPr/>
          <p:nvPr/>
        </p:nvSpPr>
        <p:spPr bwMode="auto">
          <a:xfrm>
            <a:off x="4203274" y="3214810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0" name="ïŝļîḓê">
            <a:extLst>
              <a:ext uri="{FF2B5EF4-FFF2-40B4-BE49-F238E27FC236}">
                <a16:creationId xmlns:a16="http://schemas.microsoft.com/office/drawing/2014/main" id="{EAD13917-D39E-42A1-A568-DA8101D4A640}"/>
              </a:ext>
            </a:extLst>
          </p:cNvPr>
          <p:cNvSpPr/>
          <p:nvPr/>
        </p:nvSpPr>
        <p:spPr>
          <a:xfrm>
            <a:off x="4203273" y="3617562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7" name="iṩļiḋe">
            <a:extLst>
              <a:ext uri="{FF2B5EF4-FFF2-40B4-BE49-F238E27FC236}">
                <a16:creationId xmlns:a16="http://schemas.microsoft.com/office/drawing/2014/main" id="{ECD5CFA2-15B5-467F-AB5D-9B79C8C8D29C}"/>
              </a:ext>
            </a:extLst>
          </p:cNvPr>
          <p:cNvSpPr/>
          <p:nvPr/>
        </p:nvSpPr>
        <p:spPr bwMode="auto">
          <a:xfrm>
            <a:off x="8070729" y="3214810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8" name="îṡlíḋé">
            <a:extLst>
              <a:ext uri="{FF2B5EF4-FFF2-40B4-BE49-F238E27FC236}">
                <a16:creationId xmlns:a16="http://schemas.microsoft.com/office/drawing/2014/main" id="{793AEE9D-49CF-4363-92F6-FF859B0DF013}"/>
              </a:ext>
            </a:extLst>
          </p:cNvPr>
          <p:cNvSpPr/>
          <p:nvPr/>
        </p:nvSpPr>
        <p:spPr>
          <a:xfrm>
            <a:off x="8070728" y="3617562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5" name="ïŝ1iḓê">
            <a:extLst>
              <a:ext uri="{FF2B5EF4-FFF2-40B4-BE49-F238E27FC236}">
                <a16:creationId xmlns:a16="http://schemas.microsoft.com/office/drawing/2014/main" id="{E4E2F36B-204C-43CB-B654-A4A136C8973E}"/>
              </a:ext>
            </a:extLst>
          </p:cNvPr>
          <p:cNvSpPr/>
          <p:nvPr/>
        </p:nvSpPr>
        <p:spPr bwMode="auto">
          <a:xfrm>
            <a:off x="4203274" y="4719648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6" name="iṣľîḓe">
            <a:extLst>
              <a:ext uri="{FF2B5EF4-FFF2-40B4-BE49-F238E27FC236}">
                <a16:creationId xmlns:a16="http://schemas.microsoft.com/office/drawing/2014/main" id="{3881BB95-F9D2-46FB-9108-B84D79299433}"/>
              </a:ext>
            </a:extLst>
          </p:cNvPr>
          <p:cNvSpPr/>
          <p:nvPr/>
        </p:nvSpPr>
        <p:spPr>
          <a:xfrm>
            <a:off x="4203273" y="5122400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3" name="î$ľîḋê">
            <a:extLst>
              <a:ext uri="{FF2B5EF4-FFF2-40B4-BE49-F238E27FC236}">
                <a16:creationId xmlns:a16="http://schemas.microsoft.com/office/drawing/2014/main" id="{66C21DB5-B7C5-43E6-A447-B0EB52EA075C}"/>
              </a:ext>
            </a:extLst>
          </p:cNvPr>
          <p:cNvSpPr/>
          <p:nvPr/>
        </p:nvSpPr>
        <p:spPr bwMode="auto">
          <a:xfrm>
            <a:off x="8070729" y="4719648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4" name="işlíḋê">
            <a:extLst>
              <a:ext uri="{FF2B5EF4-FFF2-40B4-BE49-F238E27FC236}">
                <a16:creationId xmlns:a16="http://schemas.microsoft.com/office/drawing/2014/main" id="{E1360A6B-6FB9-4BC7-88E2-F173572EC60D}"/>
              </a:ext>
            </a:extLst>
          </p:cNvPr>
          <p:cNvSpPr/>
          <p:nvPr/>
        </p:nvSpPr>
        <p:spPr>
          <a:xfrm>
            <a:off x="8070728" y="5122400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79343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22C176-64C7-4641-9A8A-448B0E82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F8D9C6-BCCE-473F-B97D-1E9AEAAD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ED16F5-F986-41F2-BFC5-9BC48C30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íṥliďê">
            <a:extLst>
              <a:ext uri="{FF2B5EF4-FFF2-40B4-BE49-F238E27FC236}">
                <a16:creationId xmlns:a16="http://schemas.microsoft.com/office/drawing/2014/main" id="{F3BF312D-A8B2-48D6-96A0-7291F1803294}"/>
              </a:ext>
            </a:extLst>
          </p:cNvPr>
          <p:cNvSpPr txBox="1"/>
          <p:nvPr/>
        </p:nvSpPr>
        <p:spPr>
          <a:xfrm>
            <a:off x="703583" y="1328329"/>
            <a:ext cx="6513357" cy="15008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917E164-7182-44F2-9D61-BD0478334E2D}"/>
              </a:ext>
            </a:extLst>
          </p:cNvPr>
          <p:cNvCxnSpPr/>
          <p:nvPr/>
        </p:nvCxnSpPr>
        <p:spPr>
          <a:xfrm>
            <a:off x="816349" y="3203280"/>
            <a:ext cx="541465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îşḻíďê">
            <a:extLst>
              <a:ext uri="{FF2B5EF4-FFF2-40B4-BE49-F238E27FC236}">
                <a16:creationId xmlns:a16="http://schemas.microsoft.com/office/drawing/2014/main" id="{F5DBB559-9A9A-4A1E-B930-28376875C9C7}"/>
              </a:ext>
            </a:extLst>
          </p:cNvPr>
          <p:cNvSpPr/>
          <p:nvPr/>
        </p:nvSpPr>
        <p:spPr bwMode="auto">
          <a:xfrm rot="10800000" flipH="1">
            <a:off x="7080768" y="4938885"/>
            <a:ext cx="4203830" cy="79183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sľïďé">
            <a:extLst>
              <a:ext uri="{FF2B5EF4-FFF2-40B4-BE49-F238E27FC236}">
                <a16:creationId xmlns:a16="http://schemas.microsoft.com/office/drawing/2014/main" id="{F5C7596C-E630-4CAA-9D4A-9C7D2DC5A948}"/>
              </a:ext>
            </a:extLst>
          </p:cNvPr>
          <p:cNvSpPr/>
          <p:nvPr/>
        </p:nvSpPr>
        <p:spPr bwMode="auto">
          <a:xfrm rot="10800000" flipH="1">
            <a:off x="7000590" y="1141764"/>
            <a:ext cx="2166391" cy="4480484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ṡļîdè">
            <a:extLst>
              <a:ext uri="{FF2B5EF4-FFF2-40B4-BE49-F238E27FC236}">
                <a16:creationId xmlns:a16="http://schemas.microsoft.com/office/drawing/2014/main" id="{B6A4CB21-777F-4E9E-BF70-793532B8B57D}"/>
              </a:ext>
            </a:extLst>
          </p:cNvPr>
          <p:cNvSpPr/>
          <p:nvPr/>
        </p:nvSpPr>
        <p:spPr bwMode="auto">
          <a:xfrm rot="10800000" flipH="1">
            <a:off x="9052166" y="4070586"/>
            <a:ext cx="56595" cy="42447"/>
          </a:xfrm>
          <a:prstGeom prst="line">
            <a:avLst/>
          </a:prstGeom>
          <a:noFill/>
          <a:ln w="6350">
            <a:solidFill>
              <a:srgbClr val="506C74"/>
            </a:solidFill>
            <a:miter lim="800000"/>
            <a:headEnd/>
            <a:tailEnd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ślîḍe">
            <a:extLst>
              <a:ext uri="{FF2B5EF4-FFF2-40B4-BE49-F238E27FC236}">
                <a16:creationId xmlns:a16="http://schemas.microsoft.com/office/drawing/2014/main" id="{E025BAFB-770D-4866-9D2E-818A16452E04}"/>
              </a:ext>
            </a:extLst>
          </p:cNvPr>
          <p:cNvSpPr/>
          <p:nvPr/>
        </p:nvSpPr>
        <p:spPr bwMode="auto">
          <a:xfrm rot="10800000" flipH="1">
            <a:off x="7057185" y="4207360"/>
            <a:ext cx="1872358" cy="1457349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ṧ1íďe">
            <a:extLst>
              <a:ext uri="{FF2B5EF4-FFF2-40B4-BE49-F238E27FC236}">
                <a16:creationId xmlns:a16="http://schemas.microsoft.com/office/drawing/2014/main" id="{6A31DCB1-4F96-44F6-9CFA-89760585AB82}"/>
              </a:ext>
            </a:extLst>
          </p:cNvPr>
          <p:cNvSpPr/>
          <p:nvPr/>
        </p:nvSpPr>
        <p:spPr bwMode="auto">
          <a:xfrm>
            <a:off x="6892114" y="5707139"/>
            <a:ext cx="89611" cy="89611"/>
          </a:xfrm>
          <a:custGeom>
            <a:avLst/>
            <a:gdLst>
              <a:gd name="T0" fmla="*/ 42125 w 21598"/>
              <a:gd name="T1" fmla="*/ 21062 h 21598"/>
              <a:gd name="T2" fmla="*/ 40521 w 21598"/>
              <a:gd name="T3" fmla="*/ 13001 h 21598"/>
              <a:gd name="T4" fmla="*/ 35956 w 21598"/>
              <a:gd name="T5" fmla="*/ 6169 h 21598"/>
              <a:gd name="T6" fmla="*/ 29124 w 21598"/>
              <a:gd name="T7" fmla="*/ 1603 h 21598"/>
              <a:gd name="T8" fmla="*/ 21062 w 21598"/>
              <a:gd name="T9" fmla="*/ 0 h 21598"/>
              <a:gd name="T10" fmla="*/ 13001 w 21598"/>
              <a:gd name="T11" fmla="*/ 1603 h 21598"/>
              <a:gd name="T12" fmla="*/ 6169 w 21598"/>
              <a:gd name="T13" fmla="*/ 6169 h 21598"/>
              <a:gd name="T14" fmla="*/ 1603 w 21598"/>
              <a:gd name="T15" fmla="*/ 13001 h 21598"/>
              <a:gd name="T16" fmla="*/ 0 w 21598"/>
              <a:gd name="T17" fmla="*/ 21062 h 21598"/>
              <a:gd name="T18" fmla="*/ 1603 w 21598"/>
              <a:gd name="T19" fmla="*/ 29124 h 21598"/>
              <a:gd name="T20" fmla="*/ 6169 w 21598"/>
              <a:gd name="T21" fmla="*/ 35956 h 21598"/>
              <a:gd name="T22" fmla="*/ 13001 w 21598"/>
              <a:gd name="T23" fmla="*/ 40521 h 21598"/>
              <a:gd name="T24" fmla="*/ 21062 w 21598"/>
              <a:gd name="T25" fmla="*/ 42125 h 21598"/>
              <a:gd name="T26" fmla="*/ 29124 w 21598"/>
              <a:gd name="T27" fmla="*/ 40521 h 21598"/>
              <a:gd name="T28" fmla="*/ 35956 w 21598"/>
              <a:gd name="T29" fmla="*/ 35956 h 21598"/>
              <a:gd name="T30" fmla="*/ 40521 w 21598"/>
              <a:gd name="T31" fmla="*/ 29124 h 21598"/>
              <a:gd name="T32" fmla="*/ 42125 w 21598"/>
              <a:gd name="T33" fmla="*/ 21062 h 21598"/>
              <a:gd name="T34" fmla="*/ 42125 w 21598"/>
              <a:gd name="T35" fmla="*/ 21062 h 215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598" h="21598">
                <a:moveTo>
                  <a:pt x="21598" y="10799"/>
                </a:moveTo>
                <a:cubicBezTo>
                  <a:pt x="21599" y="9385"/>
                  <a:pt x="21318" y="7972"/>
                  <a:pt x="20776" y="6666"/>
                </a:cubicBezTo>
                <a:cubicBezTo>
                  <a:pt x="20236" y="5360"/>
                  <a:pt x="19435" y="4162"/>
                  <a:pt x="18435" y="3163"/>
                </a:cubicBezTo>
                <a:cubicBezTo>
                  <a:pt x="17436" y="2163"/>
                  <a:pt x="16238" y="1362"/>
                  <a:pt x="14932" y="822"/>
                </a:cubicBezTo>
                <a:cubicBezTo>
                  <a:pt x="13626" y="280"/>
                  <a:pt x="12213" y="-1"/>
                  <a:pt x="10799" y="0"/>
                </a:cubicBezTo>
                <a:cubicBezTo>
                  <a:pt x="9385" y="-1"/>
                  <a:pt x="7972" y="280"/>
                  <a:pt x="6666" y="822"/>
                </a:cubicBezTo>
                <a:cubicBezTo>
                  <a:pt x="5360" y="1362"/>
                  <a:pt x="4162" y="2163"/>
                  <a:pt x="3163" y="3163"/>
                </a:cubicBezTo>
                <a:cubicBezTo>
                  <a:pt x="2163" y="4162"/>
                  <a:pt x="1362" y="5360"/>
                  <a:pt x="822" y="6666"/>
                </a:cubicBezTo>
                <a:cubicBezTo>
                  <a:pt x="280" y="7972"/>
                  <a:pt x="-1" y="9385"/>
                  <a:pt x="0" y="10799"/>
                </a:cubicBezTo>
                <a:cubicBezTo>
                  <a:pt x="-1" y="12213"/>
                  <a:pt x="280" y="13626"/>
                  <a:pt x="822" y="14932"/>
                </a:cubicBezTo>
                <a:cubicBezTo>
                  <a:pt x="1362" y="16238"/>
                  <a:pt x="2163" y="17436"/>
                  <a:pt x="3163" y="18435"/>
                </a:cubicBezTo>
                <a:cubicBezTo>
                  <a:pt x="4162" y="19435"/>
                  <a:pt x="5360" y="20236"/>
                  <a:pt x="6666" y="20776"/>
                </a:cubicBezTo>
                <a:cubicBezTo>
                  <a:pt x="7972" y="21318"/>
                  <a:pt x="9385" y="21599"/>
                  <a:pt x="10799" y="21598"/>
                </a:cubicBezTo>
                <a:cubicBezTo>
                  <a:pt x="12213" y="21599"/>
                  <a:pt x="13626" y="21318"/>
                  <a:pt x="14932" y="20776"/>
                </a:cubicBezTo>
                <a:cubicBezTo>
                  <a:pt x="16238" y="20236"/>
                  <a:pt x="17436" y="19435"/>
                  <a:pt x="18435" y="18435"/>
                </a:cubicBezTo>
                <a:cubicBezTo>
                  <a:pt x="19435" y="17436"/>
                  <a:pt x="20236" y="16238"/>
                  <a:pt x="20776" y="14932"/>
                </a:cubicBezTo>
                <a:cubicBezTo>
                  <a:pt x="21318" y="13626"/>
                  <a:pt x="21599" y="12213"/>
                  <a:pt x="21598" y="10799"/>
                </a:cubicBezTo>
                <a:close/>
                <a:moveTo>
                  <a:pt x="21598" y="10799"/>
                </a:move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ṡḻiḓê">
            <a:extLst>
              <a:ext uri="{FF2B5EF4-FFF2-40B4-BE49-F238E27FC236}">
                <a16:creationId xmlns:a16="http://schemas.microsoft.com/office/drawing/2014/main" id="{56F822C2-08AF-4268-A03B-9DE634D667F2}"/>
              </a:ext>
            </a:extLst>
          </p:cNvPr>
          <p:cNvSpPr/>
          <p:nvPr/>
        </p:nvSpPr>
        <p:spPr bwMode="auto">
          <a:xfrm>
            <a:off x="9118205" y="1141765"/>
            <a:ext cx="2197794" cy="3806055"/>
          </a:xfrm>
          <a:custGeom>
            <a:avLst/>
            <a:gdLst>
              <a:gd name="T0" fmla="*/ 25407013 w 21540"/>
              <a:gd name="T1" fmla="*/ 75983820 h 21600"/>
              <a:gd name="T2" fmla="*/ 0 w 21540"/>
              <a:gd name="T3" fmla="*/ 58732685 h 21600"/>
              <a:gd name="T4" fmla="*/ 128585 w 21540"/>
              <a:gd name="T5" fmla="*/ 0 h 21600"/>
              <a:gd name="T6" fmla="*/ 25407013 w 21540"/>
              <a:gd name="T7" fmla="*/ 7598382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60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6" y="2708"/>
                  <a:pt x="21600" y="12379"/>
                  <a:pt x="21540" y="2160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şľïḓé">
            <a:extLst>
              <a:ext uri="{FF2B5EF4-FFF2-40B4-BE49-F238E27FC236}">
                <a16:creationId xmlns:a16="http://schemas.microsoft.com/office/drawing/2014/main" id="{9ED68257-65F2-40D4-A777-24AE9B65C7CE}"/>
              </a:ext>
            </a:extLst>
          </p:cNvPr>
          <p:cNvSpPr/>
          <p:nvPr/>
        </p:nvSpPr>
        <p:spPr bwMode="auto">
          <a:xfrm>
            <a:off x="8740901" y="1896372"/>
            <a:ext cx="1829923" cy="3169353"/>
          </a:xfrm>
          <a:custGeom>
            <a:avLst/>
            <a:gdLst>
              <a:gd name="T0" fmla="*/ 17613482 w 21540"/>
              <a:gd name="T1" fmla="*/ 52688067 h 21600"/>
              <a:gd name="T2" fmla="*/ 0 w 21540"/>
              <a:gd name="T3" fmla="*/ 40725930 h 21600"/>
              <a:gd name="T4" fmla="*/ 89133 w 21540"/>
              <a:gd name="T5" fmla="*/ 0 h 21600"/>
              <a:gd name="T6" fmla="*/ 17613482 w 21540"/>
              <a:gd name="T7" fmla="*/ 526880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60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4" y="2708"/>
                  <a:pt x="21600" y="12379"/>
                  <a:pt x="21540" y="2160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ślidê">
            <a:extLst>
              <a:ext uri="{FF2B5EF4-FFF2-40B4-BE49-F238E27FC236}">
                <a16:creationId xmlns:a16="http://schemas.microsoft.com/office/drawing/2014/main" id="{CE831EFA-BD2B-466E-B69D-C54FC3AC9E1F}"/>
              </a:ext>
            </a:extLst>
          </p:cNvPr>
          <p:cNvSpPr/>
          <p:nvPr/>
        </p:nvSpPr>
        <p:spPr bwMode="auto">
          <a:xfrm>
            <a:off x="8401327" y="2688710"/>
            <a:ext cx="1466771" cy="2537367"/>
          </a:xfrm>
          <a:custGeom>
            <a:avLst/>
            <a:gdLst>
              <a:gd name="T0" fmla="*/ 11316273 w 21540"/>
              <a:gd name="T1" fmla="*/ 33770560 h 21600"/>
              <a:gd name="T2" fmla="*/ 0 w 21540"/>
              <a:gd name="T3" fmla="*/ 26103379 h 21600"/>
              <a:gd name="T4" fmla="*/ 57256 w 21540"/>
              <a:gd name="T5" fmla="*/ 0 h 21600"/>
              <a:gd name="T6" fmla="*/ 11316273 w 21540"/>
              <a:gd name="T7" fmla="*/ 3377056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60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7" y="2709"/>
                  <a:pt x="21600" y="12378"/>
                  <a:pt x="21540" y="2160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ṧľïḍé">
            <a:extLst>
              <a:ext uri="{FF2B5EF4-FFF2-40B4-BE49-F238E27FC236}">
                <a16:creationId xmlns:a16="http://schemas.microsoft.com/office/drawing/2014/main" id="{5512CB4A-3A2A-41FB-8DBB-BB260E58CEB2}"/>
              </a:ext>
            </a:extLst>
          </p:cNvPr>
          <p:cNvSpPr/>
          <p:nvPr/>
        </p:nvSpPr>
        <p:spPr bwMode="auto">
          <a:xfrm>
            <a:off x="8024025" y="3443319"/>
            <a:ext cx="1098899" cy="1900670"/>
          </a:xfrm>
          <a:custGeom>
            <a:avLst/>
            <a:gdLst>
              <a:gd name="T0" fmla="*/ 6351770 w 21540"/>
              <a:gd name="T1" fmla="*/ 18948921 h 21600"/>
              <a:gd name="T2" fmla="*/ 0 w 21540"/>
              <a:gd name="T3" fmla="*/ 14645923 h 21600"/>
              <a:gd name="T4" fmla="*/ 32146 w 21540"/>
              <a:gd name="T5" fmla="*/ 0 h 21600"/>
              <a:gd name="T6" fmla="*/ 6351770 w 21540"/>
              <a:gd name="T7" fmla="*/ 1894892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600">
                <a:moveTo>
                  <a:pt x="21540" y="21600"/>
                </a:moveTo>
                <a:lnTo>
                  <a:pt x="0" y="16695"/>
                </a:lnTo>
                <a:lnTo>
                  <a:pt x="109" y="0"/>
                </a:lnTo>
                <a:cubicBezTo>
                  <a:pt x="12005" y="2709"/>
                  <a:pt x="21600" y="12380"/>
                  <a:pt x="21540" y="216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şļïḓe">
            <a:extLst>
              <a:ext uri="{FF2B5EF4-FFF2-40B4-BE49-F238E27FC236}">
                <a16:creationId xmlns:a16="http://schemas.microsoft.com/office/drawing/2014/main" id="{0CB85386-CB8D-4AA8-9053-9A1C1FB9C75D}"/>
              </a:ext>
            </a:extLst>
          </p:cNvPr>
          <p:cNvSpPr txBox="1"/>
          <p:nvPr/>
        </p:nvSpPr>
        <p:spPr>
          <a:xfrm>
            <a:off x="7849782" y="4320409"/>
            <a:ext cx="1174092" cy="5301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51" name="îṩlíďé">
            <a:extLst>
              <a:ext uri="{FF2B5EF4-FFF2-40B4-BE49-F238E27FC236}">
                <a16:creationId xmlns:a16="http://schemas.microsoft.com/office/drawing/2014/main" id="{E0E3F3D2-EC7F-46B8-8D96-B53A18CAF670}"/>
              </a:ext>
            </a:extLst>
          </p:cNvPr>
          <p:cNvSpPr txBox="1"/>
          <p:nvPr/>
        </p:nvSpPr>
        <p:spPr>
          <a:xfrm>
            <a:off x="8657082" y="3937447"/>
            <a:ext cx="1174092" cy="5301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52" name="îSļîḍe">
            <a:extLst>
              <a:ext uri="{FF2B5EF4-FFF2-40B4-BE49-F238E27FC236}">
                <a16:creationId xmlns:a16="http://schemas.microsoft.com/office/drawing/2014/main" id="{EDE193EF-3BF5-4888-A35E-AF39A03F2703}"/>
              </a:ext>
            </a:extLst>
          </p:cNvPr>
          <p:cNvSpPr txBox="1"/>
          <p:nvPr/>
        </p:nvSpPr>
        <p:spPr>
          <a:xfrm>
            <a:off x="9244128" y="3370263"/>
            <a:ext cx="1174092" cy="5301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53" name="ïşļîde">
            <a:extLst>
              <a:ext uri="{FF2B5EF4-FFF2-40B4-BE49-F238E27FC236}">
                <a16:creationId xmlns:a16="http://schemas.microsoft.com/office/drawing/2014/main" id="{1F628FD3-8EFB-4C0E-A3B6-5829EA591F4D}"/>
              </a:ext>
            </a:extLst>
          </p:cNvPr>
          <p:cNvSpPr txBox="1"/>
          <p:nvPr/>
        </p:nvSpPr>
        <p:spPr>
          <a:xfrm>
            <a:off x="9880304" y="2840162"/>
            <a:ext cx="1174092" cy="5301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55" name="ïṩḷíḓe">
            <a:extLst>
              <a:ext uri="{FF2B5EF4-FFF2-40B4-BE49-F238E27FC236}">
                <a16:creationId xmlns:a16="http://schemas.microsoft.com/office/drawing/2014/main" id="{096DAD58-93BD-409A-BF0D-8578D668FB00}"/>
              </a:ext>
            </a:extLst>
          </p:cNvPr>
          <p:cNvSpPr/>
          <p:nvPr/>
        </p:nvSpPr>
        <p:spPr>
          <a:xfrm>
            <a:off x="6614306" y="5311435"/>
            <a:ext cx="772566" cy="772566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6" name="îs1íḓê">
            <a:extLst>
              <a:ext uri="{FF2B5EF4-FFF2-40B4-BE49-F238E27FC236}">
                <a16:creationId xmlns:a16="http://schemas.microsoft.com/office/drawing/2014/main" id="{FAE91C3F-58B0-4116-AC14-D3F31DA11D3C}"/>
              </a:ext>
            </a:extLst>
          </p:cNvPr>
          <p:cNvSpPr/>
          <p:nvPr/>
        </p:nvSpPr>
        <p:spPr bwMode="auto">
          <a:xfrm>
            <a:off x="6784236" y="5485582"/>
            <a:ext cx="432707" cy="424270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37D1253-3760-4737-A54A-4EC85463B96C}"/>
              </a:ext>
            </a:extLst>
          </p:cNvPr>
          <p:cNvCxnSpPr>
            <a:cxnSpLocks/>
          </p:cNvCxnSpPr>
          <p:nvPr/>
        </p:nvCxnSpPr>
        <p:spPr>
          <a:xfrm>
            <a:off x="677333" y="2508575"/>
            <a:ext cx="6539607" cy="0"/>
          </a:xfrm>
          <a:prstGeom prst="line">
            <a:avLst/>
          </a:prstGeom>
          <a:ln w="952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ṩlíḋè">
            <a:extLst>
              <a:ext uri="{FF2B5EF4-FFF2-40B4-BE49-F238E27FC236}">
                <a16:creationId xmlns:a16="http://schemas.microsoft.com/office/drawing/2014/main" id="{618009AB-2C12-4159-89DF-90D89F841A81}"/>
              </a:ext>
            </a:extLst>
          </p:cNvPr>
          <p:cNvSpPr/>
          <p:nvPr/>
        </p:nvSpPr>
        <p:spPr>
          <a:xfrm>
            <a:off x="1566540" y="2964651"/>
            <a:ext cx="454830" cy="454831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4" name="í$ľîḑe">
            <a:extLst>
              <a:ext uri="{FF2B5EF4-FFF2-40B4-BE49-F238E27FC236}">
                <a16:creationId xmlns:a16="http://schemas.microsoft.com/office/drawing/2014/main" id="{498A35C7-72C0-4B85-8FAB-24A01B452E45}"/>
              </a:ext>
            </a:extLst>
          </p:cNvPr>
          <p:cNvSpPr/>
          <p:nvPr/>
        </p:nvSpPr>
        <p:spPr bwMode="auto">
          <a:xfrm>
            <a:off x="1666582" y="3064861"/>
            <a:ext cx="254746" cy="254411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1" name="iṧľídè">
            <a:extLst>
              <a:ext uri="{FF2B5EF4-FFF2-40B4-BE49-F238E27FC236}">
                <a16:creationId xmlns:a16="http://schemas.microsoft.com/office/drawing/2014/main" id="{37F895A2-8CA5-434A-9DC8-34CDA5CDF6A4}"/>
              </a:ext>
            </a:extLst>
          </p:cNvPr>
          <p:cNvSpPr/>
          <p:nvPr/>
        </p:nvSpPr>
        <p:spPr bwMode="auto">
          <a:xfrm>
            <a:off x="696000" y="391014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2" name="iṧḻîde">
            <a:extLst>
              <a:ext uri="{FF2B5EF4-FFF2-40B4-BE49-F238E27FC236}">
                <a16:creationId xmlns:a16="http://schemas.microsoft.com/office/drawing/2014/main" id="{8199FF6B-3E86-4EDB-8E9E-29CCFD8E6ED9}"/>
              </a:ext>
            </a:extLst>
          </p:cNvPr>
          <p:cNvSpPr txBox="1"/>
          <p:nvPr/>
        </p:nvSpPr>
        <p:spPr bwMode="auto">
          <a:xfrm>
            <a:off x="696000" y="355900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276AA"/>
              </a:solidFill>
              <a:effectLst/>
              <a:uLnTx/>
              <a:uFillTx/>
            </a:endParaRPr>
          </a:p>
        </p:txBody>
      </p:sp>
      <p:sp>
        <p:nvSpPr>
          <p:cNvPr id="39" name="íśḷiďê">
            <a:extLst>
              <a:ext uri="{FF2B5EF4-FFF2-40B4-BE49-F238E27FC236}">
                <a16:creationId xmlns:a16="http://schemas.microsoft.com/office/drawing/2014/main" id="{3E77A9F8-2FB5-4589-BCBF-D518F8FAB288}"/>
              </a:ext>
            </a:extLst>
          </p:cNvPr>
          <p:cNvSpPr/>
          <p:nvPr/>
        </p:nvSpPr>
        <p:spPr>
          <a:xfrm>
            <a:off x="4505981" y="2964651"/>
            <a:ext cx="454830" cy="454831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0" name="î$lïḍê">
            <a:extLst>
              <a:ext uri="{FF2B5EF4-FFF2-40B4-BE49-F238E27FC236}">
                <a16:creationId xmlns:a16="http://schemas.microsoft.com/office/drawing/2014/main" id="{78C724F8-CE79-4519-899B-ADEB8BFCB23D}"/>
              </a:ext>
            </a:extLst>
          </p:cNvPr>
          <p:cNvSpPr/>
          <p:nvPr/>
        </p:nvSpPr>
        <p:spPr bwMode="auto">
          <a:xfrm>
            <a:off x="4606023" y="3064861"/>
            <a:ext cx="254746" cy="254411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7" name="ïṣḷiḋê">
            <a:extLst>
              <a:ext uri="{FF2B5EF4-FFF2-40B4-BE49-F238E27FC236}">
                <a16:creationId xmlns:a16="http://schemas.microsoft.com/office/drawing/2014/main" id="{2394560B-B4AF-4FC6-8C2E-98DFDBB4CA3F}"/>
              </a:ext>
            </a:extLst>
          </p:cNvPr>
          <p:cNvSpPr/>
          <p:nvPr/>
        </p:nvSpPr>
        <p:spPr bwMode="auto">
          <a:xfrm>
            <a:off x="3635441" y="391014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8" name="îSḷîḋê">
            <a:extLst>
              <a:ext uri="{FF2B5EF4-FFF2-40B4-BE49-F238E27FC236}">
                <a16:creationId xmlns:a16="http://schemas.microsoft.com/office/drawing/2014/main" id="{36FB5CD7-AA17-4C23-A9A6-9193BC50A847}"/>
              </a:ext>
            </a:extLst>
          </p:cNvPr>
          <p:cNvSpPr txBox="1"/>
          <p:nvPr/>
        </p:nvSpPr>
        <p:spPr bwMode="auto">
          <a:xfrm>
            <a:off x="3635441" y="355900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32B1A6D-7AB8-4797-B36A-066B8082707F}"/>
              </a:ext>
            </a:extLst>
          </p:cNvPr>
          <p:cNvCxnSpPr/>
          <p:nvPr/>
        </p:nvCxnSpPr>
        <p:spPr>
          <a:xfrm>
            <a:off x="816349" y="4850509"/>
            <a:ext cx="541465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î$1îḋê">
            <a:extLst>
              <a:ext uri="{FF2B5EF4-FFF2-40B4-BE49-F238E27FC236}">
                <a16:creationId xmlns:a16="http://schemas.microsoft.com/office/drawing/2014/main" id="{9EDA75C2-3FAC-488B-AB60-D5FB34AB47FD}"/>
              </a:ext>
            </a:extLst>
          </p:cNvPr>
          <p:cNvSpPr/>
          <p:nvPr/>
        </p:nvSpPr>
        <p:spPr>
          <a:xfrm>
            <a:off x="1566540" y="4611880"/>
            <a:ext cx="454830" cy="454831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6" name="ïŝľiďê">
            <a:extLst>
              <a:ext uri="{FF2B5EF4-FFF2-40B4-BE49-F238E27FC236}">
                <a16:creationId xmlns:a16="http://schemas.microsoft.com/office/drawing/2014/main" id="{707E0F47-9EB5-4776-B609-23D752EEF8B6}"/>
              </a:ext>
            </a:extLst>
          </p:cNvPr>
          <p:cNvSpPr/>
          <p:nvPr/>
        </p:nvSpPr>
        <p:spPr bwMode="auto">
          <a:xfrm>
            <a:off x="1666582" y="4712090"/>
            <a:ext cx="254746" cy="254411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3" name="îṡľîḋè">
            <a:extLst>
              <a:ext uri="{FF2B5EF4-FFF2-40B4-BE49-F238E27FC236}">
                <a16:creationId xmlns:a16="http://schemas.microsoft.com/office/drawing/2014/main" id="{9B57F620-A42D-4BAF-8586-C7DAA04713D7}"/>
              </a:ext>
            </a:extLst>
          </p:cNvPr>
          <p:cNvSpPr/>
          <p:nvPr/>
        </p:nvSpPr>
        <p:spPr bwMode="auto">
          <a:xfrm>
            <a:off x="696000" y="555737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4" name="ïślîḑè">
            <a:extLst>
              <a:ext uri="{FF2B5EF4-FFF2-40B4-BE49-F238E27FC236}">
                <a16:creationId xmlns:a16="http://schemas.microsoft.com/office/drawing/2014/main" id="{CA2BFDE3-9881-4774-A804-24030D6D2F3F}"/>
              </a:ext>
            </a:extLst>
          </p:cNvPr>
          <p:cNvSpPr txBox="1"/>
          <p:nvPr/>
        </p:nvSpPr>
        <p:spPr bwMode="auto">
          <a:xfrm>
            <a:off x="696000" y="520623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31" name="îšļiďe">
            <a:extLst>
              <a:ext uri="{FF2B5EF4-FFF2-40B4-BE49-F238E27FC236}">
                <a16:creationId xmlns:a16="http://schemas.microsoft.com/office/drawing/2014/main" id="{656FAC3E-BE1D-40B1-AA11-2959244FE4CE}"/>
              </a:ext>
            </a:extLst>
          </p:cNvPr>
          <p:cNvSpPr/>
          <p:nvPr/>
        </p:nvSpPr>
        <p:spPr>
          <a:xfrm>
            <a:off x="4505981" y="4611880"/>
            <a:ext cx="454830" cy="454831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2" name="íŝ1îḍé">
            <a:extLst>
              <a:ext uri="{FF2B5EF4-FFF2-40B4-BE49-F238E27FC236}">
                <a16:creationId xmlns:a16="http://schemas.microsoft.com/office/drawing/2014/main" id="{AA8B5CCE-E2FE-48BB-A6FE-4908CFA277B5}"/>
              </a:ext>
            </a:extLst>
          </p:cNvPr>
          <p:cNvSpPr/>
          <p:nvPr/>
        </p:nvSpPr>
        <p:spPr bwMode="auto">
          <a:xfrm>
            <a:off x="4606023" y="4712090"/>
            <a:ext cx="254746" cy="254411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9" name="îşḻídê">
            <a:extLst>
              <a:ext uri="{FF2B5EF4-FFF2-40B4-BE49-F238E27FC236}">
                <a16:creationId xmlns:a16="http://schemas.microsoft.com/office/drawing/2014/main" id="{D324DE74-79FE-4AFA-9907-52DF8BF0F4C3}"/>
              </a:ext>
            </a:extLst>
          </p:cNvPr>
          <p:cNvSpPr/>
          <p:nvPr/>
        </p:nvSpPr>
        <p:spPr bwMode="auto">
          <a:xfrm>
            <a:off x="3635441" y="555737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0" name="íṧļïḑê">
            <a:extLst>
              <a:ext uri="{FF2B5EF4-FFF2-40B4-BE49-F238E27FC236}">
                <a16:creationId xmlns:a16="http://schemas.microsoft.com/office/drawing/2014/main" id="{809C8AD5-90D0-4FDB-A30B-9169CCEB6BE3}"/>
              </a:ext>
            </a:extLst>
          </p:cNvPr>
          <p:cNvSpPr txBox="1"/>
          <p:nvPr/>
        </p:nvSpPr>
        <p:spPr bwMode="auto">
          <a:xfrm>
            <a:off x="3635441" y="520623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F67813D-1095-4A8F-9D33-3A7CFF4A0881}"/>
              </a:ext>
            </a:extLst>
          </p:cNvPr>
          <p:cNvCxnSpPr/>
          <p:nvPr/>
        </p:nvCxnSpPr>
        <p:spPr>
          <a:xfrm>
            <a:off x="6231000" y="3203280"/>
            <a:ext cx="0" cy="164722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şḷíďê">
            <a:extLst>
              <a:ext uri="{FF2B5EF4-FFF2-40B4-BE49-F238E27FC236}">
                <a16:creationId xmlns:a16="http://schemas.microsoft.com/office/drawing/2014/main" id="{D259EF7F-5276-4A0C-A5A6-2FC52438D51B}"/>
              </a:ext>
            </a:extLst>
          </p:cNvPr>
          <p:cNvSpPr/>
          <p:nvPr/>
        </p:nvSpPr>
        <p:spPr bwMode="auto">
          <a:xfrm>
            <a:off x="3187474" y="3059310"/>
            <a:ext cx="265512" cy="2655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8" name="îSļîďè">
            <a:extLst>
              <a:ext uri="{FF2B5EF4-FFF2-40B4-BE49-F238E27FC236}">
                <a16:creationId xmlns:a16="http://schemas.microsoft.com/office/drawing/2014/main" id="{A5AA0221-E7F8-480F-90F9-2276E5E07886}"/>
              </a:ext>
            </a:extLst>
          </p:cNvPr>
          <p:cNvSpPr/>
          <p:nvPr/>
        </p:nvSpPr>
        <p:spPr bwMode="auto">
          <a:xfrm>
            <a:off x="3228071" y="3117059"/>
            <a:ext cx="184317" cy="150014"/>
          </a:xfrm>
          <a:prstGeom prst="rightArrow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5" name="iṣḷíḑe">
            <a:extLst>
              <a:ext uri="{FF2B5EF4-FFF2-40B4-BE49-F238E27FC236}">
                <a16:creationId xmlns:a16="http://schemas.microsoft.com/office/drawing/2014/main" id="{B04CDE50-C06E-461D-B9A6-220053FCDC5C}"/>
              </a:ext>
            </a:extLst>
          </p:cNvPr>
          <p:cNvSpPr/>
          <p:nvPr/>
        </p:nvSpPr>
        <p:spPr bwMode="auto">
          <a:xfrm rot="5400000">
            <a:off x="6084876" y="3906760"/>
            <a:ext cx="265512" cy="2655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6" name="ïšḻîďe">
            <a:extLst>
              <a:ext uri="{FF2B5EF4-FFF2-40B4-BE49-F238E27FC236}">
                <a16:creationId xmlns:a16="http://schemas.microsoft.com/office/drawing/2014/main" id="{55E34519-8A3C-4EAD-B474-B55AAEF279A1}"/>
              </a:ext>
            </a:extLst>
          </p:cNvPr>
          <p:cNvSpPr/>
          <p:nvPr/>
        </p:nvSpPr>
        <p:spPr bwMode="auto">
          <a:xfrm rot="5400000">
            <a:off x="6125474" y="3964508"/>
            <a:ext cx="184317" cy="150013"/>
          </a:xfrm>
          <a:prstGeom prst="rightArrow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3" name="îślîdé">
            <a:extLst>
              <a:ext uri="{FF2B5EF4-FFF2-40B4-BE49-F238E27FC236}">
                <a16:creationId xmlns:a16="http://schemas.microsoft.com/office/drawing/2014/main" id="{2CD875C2-2A3A-46C8-8314-CBA7B6C25578}"/>
              </a:ext>
            </a:extLst>
          </p:cNvPr>
          <p:cNvSpPr/>
          <p:nvPr/>
        </p:nvSpPr>
        <p:spPr bwMode="auto">
          <a:xfrm flipH="1">
            <a:off x="3187474" y="4706539"/>
            <a:ext cx="265510" cy="2655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4" name="îŝlïḓê">
            <a:extLst>
              <a:ext uri="{FF2B5EF4-FFF2-40B4-BE49-F238E27FC236}">
                <a16:creationId xmlns:a16="http://schemas.microsoft.com/office/drawing/2014/main" id="{47F61283-537A-4BDD-9ED0-23070F85E7EE}"/>
              </a:ext>
            </a:extLst>
          </p:cNvPr>
          <p:cNvSpPr/>
          <p:nvPr/>
        </p:nvSpPr>
        <p:spPr bwMode="auto">
          <a:xfrm flipH="1">
            <a:off x="3228071" y="4764288"/>
            <a:ext cx="184316" cy="150014"/>
          </a:xfrm>
          <a:prstGeom prst="rightArrow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4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A83E3-1106-4959-B7AF-CA726E5F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C2D305-BAEF-4827-99C6-FB2D0C77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51F946-3920-48C7-BF66-4A655FC9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i$ḷíďê">
            <a:extLst>
              <a:ext uri="{FF2B5EF4-FFF2-40B4-BE49-F238E27FC236}">
                <a16:creationId xmlns:a16="http://schemas.microsoft.com/office/drawing/2014/main" id="{77458DE3-DAD2-4202-8D1D-A932BABE580B}"/>
              </a:ext>
            </a:extLst>
          </p:cNvPr>
          <p:cNvSpPr/>
          <p:nvPr/>
        </p:nvSpPr>
        <p:spPr>
          <a:xfrm flipH="1">
            <a:off x="5695044" y="2361634"/>
            <a:ext cx="801914" cy="618444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śľïdê">
            <a:extLst>
              <a:ext uri="{FF2B5EF4-FFF2-40B4-BE49-F238E27FC236}">
                <a16:creationId xmlns:a16="http://schemas.microsoft.com/office/drawing/2014/main" id="{EC4B67A1-9289-4EBB-82D7-8A516D4810B7}"/>
              </a:ext>
            </a:extLst>
          </p:cNvPr>
          <p:cNvSpPr/>
          <p:nvPr/>
        </p:nvSpPr>
        <p:spPr>
          <a:xfrm>
            <a:off x="4717143" y="1687985"/>
            <a:ext cx="2757714" cy="10082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15DCB5-D6E1-474F-BDD9-E5A247734775}"/>
              </a:ext>
            </a:extLst>
          </p:cNvPr>
          <p:cNvCxnSpPr/>
          <p:nvPr/>
        </p:nvCxnSpPr>
        <p:spPr>
          <a:xfrm flipV="1">
            <a:off x="6096000" y="0"/>
            <a:ext cx="0" cy="17025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5EE3AB4-1A2E-4AAB-8EC2-973F03D4A68F}"/>
              </a:ext>
            </a:extLst>
          </p:cNvPr>
          <p:cNvCxnSpPr/>
          <p:nvPr/>
        </p:nvCxnSpPr>
        <p:spPr>
          <a:xfrm>
            <a:off x="7410450" y="2980078"/>
            <a:ext cx="1028700" cy="426427"/>
          </a:xfrm>
          <a:prstGeom prst="line">
            <a:avLst/>
          </a:prstGeom>
          <a:ln w="19050">
            <a:solidFill>
              <a:srgbClr val="FFC000">
                <a:alpha val="25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076C9A5-06D0-4F3B-A4BC-AF2E6B1EE31E}"/>
              </a:ext>
            </a:extLst>
          </p:cNvPr>
          <p:cNvCxnSpPr>
            <a:cxnSpLocks/>
          </p:cNvCxnSpPr>
          <p:nvPr/>
        </p:nvCxnSpPr>
        <p:spPr>
          <a:xfrm flipH="1">
            <a:off x="3752850" y="2980078"/>
            <a:ext cx="1028700" cy="426427"/>
          </a:xfrm>
          <a:prstGeom prst="line">
            <a:avLst/>
          </a:prstGeom>
          <a:ln w="19050">
            <a:solidFill>
              <a:srgbClr val="FFC000">
                <a:alpha val="25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96D7480-17A0-41F6-A92E-CE4FA34ADB08}"/>
              </a:ext>
            </a:extLst>
          </p:cNvPr>
          <p:cNvCxnSpPr>
            <a:cxnSpLocks/>
          </p:cNvCxnSpPr>
          <p:nvPr/>
        </p:nvCxnSpPr>
        <p:spPr>
          <a:xfrm flipH="1">
            <a:off x="4972110" y="3429000"/>
            <a:ext cx="553916" cy="955241"/>
          </a:xfrm>
          <a:prstGeom prst="line">
            <a:avLst/>
          </a:prstGeom>
          <a:ln w="19050">
            <a:solidFill>
              <a:srgbClr val="FFC000">
                <a:alpha val="25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ABA093D-3B34-4AE2-8818-BAB20A704D39}"/>
              </a:ext>
            </a:extLst>
          </p:cNvPr>
          <p:cNvCxnSpPr/>
          <p:nvPr/>
        </p:nvCxnSpPr>
        <p:spPr>
          <a:xfrm>
            <a:off x="6623534" y="3429000"/>
            <a:ext cx="553916" cy="955241"/>
          </a:xfrm>
          <a:prstGeom prst="line">
            <a:avLst/>
          </a:prstGeom>
          <a:ln w="19050">
            <a:solidFill>
              <a:srgbClr val="FFC000">
                <a:alpha val="25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šḷïdé">
            <a:extLst>
              <a:ext uri="{FF2B5EF4-FFF2-40B4-BE49-F238E27FC236}">
                <a16:creationId xmlns:a16="http://schemas.microsoft.com/office/drawing/2014/main" id="{7EF2FBB9-7A13-4E88-8E19-7618492DA07D}"/>
              </a:ext>
            </a:extLst>
          </p:cNvPr>
          <p:cNvSpPr/>
          <p:nvPr/>
        </p:nvSpPr>
        <p:spPr>
          <a:xfrm>
            <a:off x="3159713" y="3162622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1" name="isļïḍè">
            <a:extLst>
              <a:ext uri="{FF2B5EF4-FFF2-40B4-BE49-F238E27FC236}">
                <a16:creationId xmlns:a16="http://schemas.microsoft.com/office/drawing/2014/main" id="{1CAE86FA-EC58-44EA-82AD-578462C96628}"/>
              </a:ext>
            </a:extLst>
          </p:cNvPr>
          <p:cNvSpPr/>
          <p:nvPr/>
        </p:nvSpPr>
        <p:spPr bwMode="auto">
          <a:xfrm>
            <a:off x="3325120" y="3331386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8" name="íṥḻïḓê">
            <a:extLst>
              <a:ext uri="{FF2B5EF4-FFF2-40B4-BE49-F238E27FC236}">
                <a16:creationId xmlns:a16="http://schemas.microsoft.com/office/drawing/2014/main" id="{E2AF4420-3D44-4B78-84F9-6E3819E5014C}"/>
              </a:ext>
            </a:extLst>
          </p:cNvPr>
          <p:cNvSpPr/>
          <p:nvPr/>
        </p:nvSpPr>
        <p:spPr>
          <a:xfrm>
            <a:off x="4574068" y="4284000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9" name="iśľîďê">
            <a:extLst>
              <a:ext uri="{FF2B5EF4-FFF2-40B4-BE49-F238E27FC236}">
                <a16:creationId xmlns:a16="http://schemas.microsoft.com/office/drawing/2014/main" id="{79630744-666C-4791-B718-3CA67773179C}"/>
              </a:ext>
            </a:extLst>
          </p:cNvPr>
          <p:cNvSpPr/>
          <p:nvPr/>
        </p:nvSpPr>
        <p:spPr bwMode="auto">
          <a:xfrm>
            <a:off x="4739475" y="445276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6" name="iṧ1iďè">
            <a:extLst>
              <a:ext uri="{FF2B5EF4-FFF2-40B4-BE49-F238E27FC236}">
                <a16:creationId xmlns:a16="http://schemas.microsoft.com/office/drawing/2014/main" id="{2BA9B05F-61A1-4EAE-8614-AA1AA2059471}"/>
              </a:ext>
            </a:extLst>
          </p:cNvPr>
          <p:cNvSpPr/>
          <p:nvPr/>
        </p:nvSpPr>
        <p:spPr>
          <a:xfrm>
            <a:off x="6885852" y="4284000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7" name="iSľîďe">
            <a:extLst>
              <a:ext uri="{FF2B5EF4-FFF2-40B4-BE49-F238E27FC236}">
                <a16:creationId xmlns:a16="http://schemas.microsoft.com/office/drawing/2014/main" id="{8882477F-E5EA-4810-AD94-0282D84CE8C2}"/>
              </a:ext>
            </a:extLst>
          </p:cNvPr>
          <p:cNvSpPr/>
          <p:nvPr/>
        </p:nvSpPr>
        <p:spPr bwMode="auto">
          <a:xfrm>
            <a:off x="7051259" y="445276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4" name="iṥļïḓé">
            <a:extLst>
              <a:ext uri="{FF2B5EF4-FFF2-40B4-BE49-F238E27FC236}">
                <a16:creationId xmlns:a16="http://schemas.microsoft.com/office/drawing/2014/main" id="{FBD0081F-3812-430C-8BCB-2A7A5D53C900}"/>
              </a:ext>
            </a:extLst>
          </p:cNvPr>
          <p:cNvSpPr/>
          <p:nvPr/>
        </p:nvSpPr>
        <p:spPr>
          <a:xfrm>
            <a:off x="8154926" y="3162622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5" name="î$ḷîdè">
            <a:extLst>
              <a:ext uri="{FF2B5EF4-FFF2-40B4-BE49-F238E27FC236}">
                <a16:creationId xmlns:a16="http://schemas.microsoft.com/office/drawing/2014/main" id="{97856715-518E-45F6-9312-F6753D89713B}"/>
              </a:ext>
            </a:extLst>
          </p:cNvPr>
          <p:cNvSpPr/>
          <p:nvPr/>
        </p:nvSpPr>
        <p:spPr bwMode="auto">
          <a:xfrm>
            <a:off x="8320333" y="3331386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2" name="iśļîḓé">
            <a:extLst>
              <a:ext uri="{FF2B5EF4-FFF2-40B4-BE49-F238E27FC236}">
                <a16:creationId xmlns:a16="http://schemas.microsoft.com/office/drawing/2014/main" id="{3AA25EED-F874-421F-AB2C-8610D334167A}"/>
              </a:ext>
            </a:extLst>
          </p:cNvPr>
          <p:cNvSpPr txBox="1"/>
          <p:nvPr/>
        </p:nvSpPr>
        <p:spPr>
          <a:xfrm>
            <a:off x="5268697" y="1966408"/>
            <a:ext cx="559945" cy="1979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pc="100">
                <a:solidFill>
                  <a:schemeClr val="bg1"/>
                </a:solidFill>
                <a:latin typeface="Impact" panose="020B0806030902050204" pitchFamily="34" charset="0"/>
              </a:rPr>
              <a:t>ANNUAL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íṡḻïḑè">
            <a:extLst>
              <a:ext uri="{FF2B5EF4-FFF2-40B4-BE49-F238E27FC236}">
                <a16:creationId xmlns:a16="http://schemas.microsoft.com/office/drawing/2014/main" id="{69D8C58F-93BA-4046-AA8D-1AB719B752EE}"/>
              </a:ext>
            </a:extLst>
          </p:cNvPr>
          <p:cNvSpPr txBox="1"/>
          <p:nvPr/>
        </p:nvSpPr>
        <p:spPr>
          <a:xfrm>
            <a:off x="5268697" y="2186072"/>
            <a:ext cx="745746" cy="1979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REPORT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íşliḓè">
            <a:extLst>
              <a:ext uri="{FF2B5EF4-FFF2-40B4-BE49-F238E27FC236}">
                <a16:creationId xmlns:a16="http://schemas.microsoft.com/office/drawing/2014/main" id="{467EFED3-A201-466C-ABB2-23F4967ECEC9}"/>
              </a:ext>
            </a:extLst>
          </p:cNvPr>
          <p:cNvSpPr txBox="1"/>
          <p:nvPr/>
        </p:nvSpPr>
        <p:spPr>
          <a:xfrm>
            <a:off x="6067724" y="1955079"/>
            <a:ext cx="855578" cy="44026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ïṧļîḓe">
            <a:extLst>
              <a:ext uri="{FF2B5EF4-FFF2-40B4-BE49-F238E27FC236}">
                <a16:creationId xmlns:a16="http://schemas.microsoft.com/office/drawing/2014/main" id="{9B25DB23-6FE3-4B07-B91E-8BA3D01D2476}"/>
              </a:ext>
            </a:extLst>
          </p:cNvPr>
          <p:cNvSpPr txBox="1"/>
          <p:nvPr/>
        </p:nvSpPr>
        <p:spPr>
          <a:xfrm>
            <a:off x="666201" y="1435472"/>
            <a:ext cx="3168512" cy="43112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Text here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9" name="ísļïdê">
            <a:extLst>
              <a:ext uri="{FF2B5EF4-FFF2-40B4-BE49-F238E27FC236}">
                <a16:creationId xmlns:a16="http://schemas.microsoft.com/office/drawing/2014/main" id="{35196EC4-369A-4766-8AC2-56E52393D93D}"/>
              </a:ext>
            </a:extLst>
          </p:cNvPr>
          <p:cNvSpPr txBox="1"/>
          <p:nvPr/>
        </p:nvSpPr>
        <p:spPr>
          <a:xfrm>
            <a:off x="666201" y="1866594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6" name="iŝḷïdé">
            <a:extLst>
              <a:ext uri="{FF2B5EF4-FFF2-40B4-BE49-F238E27FC236}">
                <a16:creationId xmlns:a16="http://schemas.microsoft.com/office/drawing/2014/main" id="{6C789321-7859-4313-A187-7A8A330CA829}"/>
              </a:ext>
            </a:extLst>
          </p:cNvPr>
          <p:cNvSpPr txBox="1"/>
          <p:nvPr/>
        </p:nvSpPr>
        <p:spPr>
          <a:xfrm>
            <a:off x="8351976" y="1435472"/>
            <a:ext cx="3168512" cy="43112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Text here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7" name="ïṥlîdé">
            <a:extLst>
              <a:ext uri="{FF2B5EF4-FFF2-40B4-BE49-F238E27FC236}">
                <a16:creationId xmlns:a16="http://schemas.microsoft.com/office/drawing/2014/main" id="{38104EB1-09B4-4674-930E-741038FA83FB}"/>
              </a:ext>
            </a:extLst>
          </p:cNvPr>
          <p:cNvSpPr txBox="1"/>
          <p:nvPr/>
        </p:nvSpPr>
        <p:spPr>
          <a:xfrm>
            <a:off x="8351976" y="1866594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4" name="iśḻíḍé">
            <a:extLst>
              <a:ext uri="{FF2B5EF4-FFF2-40B4-BE49-F238E27FC236}">
                <a16:creationId xmlns:a16="http://schemas.microsoft.com/office/drawing/2014/main" id="{B887DE51-01C2-48B0-AFDA-E23DAD5D8F94}"/>
              </a:ext>
            </a:extLst>
          </p:cNvPr>
          <p:cNvSpPr txBox="1"/>
          <p:nvPr/>
        </p:nvSpPr>
        <p:spPr>
          <a:xfrm>
            <a:off x="1780753" y="4424065"/>
            <a:ext cx="3168512" cy="43112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3"/>
                </a:solidFill>
              </a:rPr>
              <a:t>Text here</a:t>
            </a:r>
            <a:endParaRPr lang="en-US" altLang="zh-CN" b="1" dirty="0">
              <a:solidFill>
                <a:schemeClr val="accent3"/>
              </a:solidFill>
            </a:endParaRPr>
          </a:p>
        </p:txBody>
      </p:sp>
      <p:sp>
        <p:nvSpPr>
          <p:cNvPr id="25" name="íṩľíḑè">
            <a:extLst>
              <a:ext uri="{FF2B5EF4-FFF2-40B4-BE49-F238E27FC236}">
                <a16:creationId xmlns:a16="http://schemas.microsoft.com/office/drawing/2014/main" id="{1A495FB2-2267-4660-B7F5-D3E11609923D}"/>
              </a:ext>
            </a:extLst>
          </p:cNvPr>
          <p:cNvSpPr txBox="1"/>
          <p:nvPr/>
        </p:nvSpPr>
        <p:spPr>
          <a:xfrm>
            <a:off x="1780753" y="485518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2" name="îśļíḋé">
            <a:extLst>
              <a:ext uri="{FF2B5EF4-FFF2-40B4-BE49-F238E27FC236}">
                <a16:creationId xmlns:a16="http://schemas.microsoft.com/office/drawing/2014/main" id="{CD4BD82F-C011-45D8-A4DF-19520494184C}"/>
              </a:ext>
            </a:extLst>
          </p:cNvPr>
          <p:cNvSpPr txBox="1"/>
          <p:nvPr/>
        </p:nvSpPr>
        <p:spPr>
          <a:xfrm>
            <a:off x="7517399" y="4424065"/>
            <a:ext cx="3168512" cy="43112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3"/>
                </a:solidFill>
              </a:rPr>
              <a:t>Text here</a:t>
            </a:r>
            <a:endParaRPr lang="en-US" altLang="zh-CN" b="1" dirty="0">
              <a:solidFill>
                <a:schemeClr val="accent3"/>
              </a:solidFill>
            </a:endParaRPr>
          </a:p>
        </p:txBody>
      </p:sp>
      <p:sp>
        <p:nvSpPr>
          <p:cNvPr id="23" name="iṣľiḑê">
            <a:extLst>
              <a:ext uri="{FF2B5EF4-FFF2-40B4-BE49-F238E27FC236}">
                <a16:creationId xmlns:a16="http://schemas.microsoft.com/office/drawing/2014/main" id="{5867B517-6838-406D-8A63-41F1C5C27DAF}"/>
              </a:ext>
            </a:extLst>
          </p:cNvPr>
          <p:cNvSpPr txBox="1"/>
          <p:nvPr/>
        </p:nvSpPr>
        <p:spPr>
          <a:xfrm>
            <a:off x="7517399" y="485518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130345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855753" y="2743928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855753" y="3709809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950958" y="1824440"/>
            <a:ext cx="1073759" cy="93359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B55F378-E59B-41C4-8745-51FD0242279F}"/>
              </a:ext>
            </a:extLst>
          </p:cNvPr>
          <p:cNvCxnSpPr>
            <a:cxnSpLocks/>
          </p:cNvCxnSpPr>
          <p:nvPr/>
        </p:nvCxnSpPr>
        <p:spPr>
          <a:xfrm>
            <a:off x="1950958" y="2972629"/>
            <a:ext cx="37195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7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923CF-C981-4DEB-A9C3-106A30A6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E7D93F-C5F2-4D1A-AAA9-7C813D22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259586-A361-4E71-A4C5-4C7F8668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ACE45CF-F662-46C4-8AAB-7D8863AA3460}"/>
              </a:ext>
            </a:extLst>
          </p:cNvPr>
          <p:cNvCxnSpPr>
            <a:cxnSpLocks/>
          </p:cNvCxnSpPr>
          <p:nvPr/>
        </p:nvCxnSpPr>
        <p:spPr>
          <a:xfrm flipH="1">
            <a:off x="4673788" y="2103120"/>
            <a:ext cx="2859880" cy="285292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592E703-6EF8-4C2F-8A7C-876757466C87}"/>
              </a:ext>
            </a:extLst>
          </p:cNvPr>
          <p:cNvCxnSpPr>
            <a:cxnSpLocks/>
          </p:cNvCxnSpPr>
          <p:nvPr/>
        </p:nvCxnSpPr>
        <p:spPr>
          <a:xfrm>
            <a:off x="4672584" y="2113249"/>
            <a:ext cx="2871216" cy="287833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A71689B-7201-4AD3-9208-8847F5C2CC16}"/>
              </a:ext>
            </a:extLst>
          </p:cNvPr>
          <p:cNvCxnSpPr>
            <a:cxnSpLocks/>
          </p:cNvCxnSpPr>
          <p:nvPr/>
        </p:nvCxnSpPr>
        <p:spPr>
          <a:xfrm>
            <a:off x="4302493" y="3538729"/>
            <a:ext cx="360947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îṧļïdè">
            <a:extLst>
              <a:ext uri="{FF2B5EF4-FFF2-40B4-BE49-F238E27FC236}">
                <a16:creationId xmlns:a16="http://schemas.microsoft.com/office/drawing/2014/main" id="{D08B3976-4294-44BF-843A-FB6BA2C58D57}"/>
              </a:ext>
            </a:extLst>
          </p:cNvPr>
          <p:cNvSpPr/>
          <p:nvPr/>
        </p:nvSpPr>
        <p:spPr bwMode="auto">
          <a:xfrm>
            <a:off x="7543799" y="1637189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0" name="íṥlíḓe">
            <a:extLst>
              <a:ext uri="{FF2B5EF4-FFF2-40B4-BE49-F238E27FC236}">
                <a16:creationId xmlns:a16="http://schemas.microsoft.com/office/drawing/2014/main" id="{10ED54F7-9DA8-416D-AFDF-70E24FD7D00C}"/>
              </a:ext>
            </a:extLst>
          </p:cNvPr>
          <p:cNvSpPr txBox="1"/>
          <p:nvPr/>
        </p:nvSpPr>
        <p:spPr bwMode="auto">
          <a:xfrm>
            <a:off x="7543799" y="1224309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3"/>
                </a:solidFill>
              </a:rPr>
              <a:t>Text here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11" name="îṩḷíḋê">
            <a:extLst>
              <a:ext uri="{FF2B5EF4-FFF2-40B4-BE49-F238E27FC236}">
                <a16:creationId xmlns:a16="http://schemas.microsoft.com/office/drawing/2014/main" id="{A0B07A87-7A28-4A80-A0C5-A3C75DD47687}"/>
              </a:ext>
            </a:extLst>
          </p:cNvPr>
          <p:cNvSpPr/>
          <p:nvPr/>
        </p:nvSpPr>
        <p:spPr bwMode="auto">
          <a:xfrm>
            <a:off x="7997152" y="3402535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2" name="ïśļíḋê">
            <a:extLst>
              <a:ext uri="{FF2B5EF4-FFF2-40B4-BE49-F238E27FC236}">
                <a16:creationId xmlns:a16="http://schemas.microsoft.com/office/drawing/2014/main" id="{93AAB243-9978-457D-9C0F-682A81717305}"/>
              </a:ext>
            </a:extLst>
          </p:cNvPr>
          <p:cNvSpPr txBox="1"/>
          <p:nvPr/>
        </p:nvSpPr>
        <p:spPr bwMode="auto">
          <a:xfrm>
            <a:off x="7997152" y="2989655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2"/>
                </a:solidFill>
              </a:rPr>
              <a:t>Text here</a:t>
            </a:r>
            <a:endParaRPr lang="en-US" altLang="zh-CN" sz="1800" b="1" dirty="0">
              <a:solidFill>
                <a:schemeClr val="accent2"/>
              </a:solidFill>
            </a:endParaRPr>
          </a:p>
        </p:txBody>
      </p:sp>
      <p:sp>
        <p:nvSpPr>
          <p:cNvPr id="13" name="ïšliďê">
            <a:extLst>
              <a:ext uri="{FF2B5EF4-FFF2-40B4-BE49-F238E27FC236}">
                <a16:creationId xmlns:a16="http://schemas.microsoft.com/office/drawing/2014/main" id="{8B44A53D-43EC-4E56-A3FF-6F5814FA0909}"/>
              </a:ext>
            </a:extLst>
          </p:cNvPr>
          <p:cNvSpPr/>
          <p:nvPr/>
        </p:nvSpPr>
        <p:spPr bwMode="auto">
          <a:xfrm>
            <a:off x="7543799" y="5167882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4" name="išľîḓê">
            <a:extLst>
              <a:ext uri="{FF2B5EF4-FFF2-40B4-BE49-F238E27FC236}">
                <a16:creationId xmlns:a16="http://schemas.microsoft.com/office/drawing/2014/main" id="{5F134BE6-57C0-418A-81E3-B35FA5A8D96B}"/>
              </a:ext>
            </a:extLst>
          </p:cNvPr>
          <p:cNvSpPr txBox="1"/>
          <p:nvPr/>
        </p:nvSpPr>
        <p:spPr bwMode="auto">
          <a:xfrm>
            <a:off x="7543799" y="4755002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Text here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15" name="îṧlíḑè">
            <a:extLst>
              <a:ext uri="{FF2B5EF4-FFF2-40B4-BE49-F238E27FC236}">
                <a16:creationId xmlns:a16="http://schemas.microsoft.com/office/drawing/2014/main" id="{1E394F02-3316-49C6-9D53-68831F2D30B6}"/>
              </a:ext>
            </a:extLst>
          </p:cNvPr>
          <p:cNvSpPr/>
          <p:nvPr/>
        </p:nvSpPr>
        <p:spPr bwMode="auto">
          <a:xfrm>
            <a:off x="1124864" y="1637189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6" name="íṧľîḍè">
            <a:extLst>
              <a:ext uri="{FF2B5EF4-FFF2-40B4-BE49-F238E27FC236}">
                <a16:creationId xmlns:a16="http://schemas.microsoft.com/office/drawing/2014/main" id="{7ED7BD78-CED0-4A27-AF34-3B6A1735CACB}"/>
              </a:ext>
            </a:extLst>
          </p:cNvPr>
          <p:cNvSpPr txBox="1"/>
          <p:nvPr/>
        </p:nvSpPr>
        <p:spPr bwMode="auto">
          <a:xfrm>
            <a:off x="1124864" y="1224309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7" name="ïsļîḍé">
            <a:extLst>
              <a:ext uri="{FF2B5EF4-FFF2-40B4-BE49-F238E27FC236}">
                <a16:creationId xmlns:a16="http://schemas.microsoft.com/office/drawing/2014/main" id="{74B80D35-A996-4837-B58E-E809634E960C}"/>
              </a:ext>
            </a:extLst>
          </p:cNvPr>
          <p:cNvSpPr/>
          <p:nvPr/>
        </p:nvSpPr>
        <p:spPr bwMode="auto">
          <a:xfrm>
            <a:off x="667887" y="3402535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8" name="ïśļïďè">
            <a:extLst>
              <a:ext uri="{FF2B5EF4-FFF2-40B4-BE49-F238E27FC236}">
                <a16:creationId xmlns:a16="http://schemas.microsoft.com/office/drawing/2014/main" id="{88A338BB-0276-4D39-8F76-E99B75807AB2}"/>
              </a:ext>
            </a:extLst>
          </p:cNvPr>
          <p:cNvSpPr txBox="1"/>
          <p:nvPr/>
        </p:nvSpPr>
        <p:spPr bwMode="auto">
          <a:xfrm>
            <a:off x="667887" y="2989655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9" name="i$ļíḋê">
            <a:extLst>
              <a:ext uri="{FF2B5EF4-FFF2-40B4-BE49-F238E27FC236}">
                <a16:creationId xmlns:a16="http://schemas.microsoft.com/office/drawing/2014/main" id="{16681852-7DF3-4140-8A34-CFC756208B80}"/>
              </a:ext>
            </a:extLst>
          </p:cNvPr>
          <p:cNvSpPr/>
          <p:nvPr/>
        </p:nvSpPr>
        <p:spPr bwMode="auto">
          <a:xfrm>
            <a:off x="1124864" y="5167882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0" name="îşļïḑè">
            <a:extLst>
              <a:ext uri="{FF2B5EF4-FFF2-40B4-BE49-F238E27FC236}">
                <a16:creationId xmlns:a16="http://schemas.microsoft.com/office/drawing/2014/main" id="{3AFDF5D0-2737-4B41-B27B-A3B1902F1A04}"/>
              </a:ext>
            </a:extLst>
          </p:cNvPr>
          <p:cNvSpPr txBox="1"/>
          <p:nvPr/>
        </p:nvSpPr>
        <p:spPr bwMode="auto">
          <a:xfrm>
            <a:off x="1124864" y="4755002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2" name="îṣḷidè">
            <a:extLst>
              <a:ext uri="{FF2B5EF4-FFF2-40B4-BE49-F238E27FC236}">
                <a16:creationId xmlns:a16="http://schemas.microsoft.com/office/drawing/2014/main" id="{33591C8C-A646-4918-B0EA-071B7A172C90}"/>
              </a:ext>
            </a:extLst>
          </p:cNvPr>
          <p:cNvSpPr/>
          <p:nvPr/>
        </p:nvSpPr>
        <p:spPr>
          <a:xfrm>
            <a:off x="5063669" y="2520084"/>
            <a:ext cx="2064662" cy="2064662"/>
          </a:xfrm>
          <a:prstGeom prst="ellipse">
            <a:avLst/>
          </a:prstGeom>
          <a:blipFill>
            <a:blip r:embed="rId3"/>
            <a:srcRect/>
            <a:stretch>
              <a:fillRect l="-25949" t="751" r="-28630" b="-751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dirty="0"/>
          </a:p>
        </p:txBody>
      </p:sp>
      <p:sp>
        <p:nvSpPr>
          <p:cNvPr id="23" name="íśľïḋê">
            <a:extLst>
              <a:ext uri="{FF2B5EF4-FFF2-40B4-BE49-F238E27FC236}">
                <a16:creationId xmlns:a16="http://schemas.microsoft.com/office/drawing/2014/main" id="{5C2B24C8-619A-4DC2-9D93-D00750D15430}"/>
              </a:ext>
            </a:extLst>
          </p:cNvPr>
          <p:cNvSpPr/>
          <p:nvPr/>
        </p:nvSpPr>
        <p:spPr>
          <a:xfrm>
            <a:off x="5367054" y="2823469"/>
            <a:ext cx="1457892" cy="1457892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/>
              <a:t>keywords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1093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ṡľïḑè">
            <a:extLst>
              <a:ext uri="{FF2B5EF4-FFF2-40B4-BE49-F238E27FC236}">
                <a16:creationId xmlns:a16="http://schemas.microsoft.com/office/drawing/2014/main" id="{90F24A80-B37A-464B-AD1E-70A9ABBE875F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3935C2C-CB89-4535-87DC-9A38D2F725E2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išľïḋé">
            <a:extLst>
              <a:ext uri="{FF2B5EF4-FFF2-40B4-BE49-F238E27FC236}">
                <a16:creationId xmlns:a16="http://schemas.microsoft.com/office/drawing/2014/main" id="{C8711E9C-75B8-4D0F-9906-C8E875C613E0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9" name="poetry_91022">
            <a:extLst>
              <a:ext uri="{FF2B5EF4-FFF2-40B4-BE49-F238E27FC236}">
                <a16:creationId xmlns:a16="http://schemas.microsoft.com/office/drawing/2014/main" id="{3247B07A-FAAA-4980-B284-22CE97B7747A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633972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48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8805B5-7EE1-4D11-94D0-203A0DDE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77DAC7-8931-4E4F-8D56-4ADBE7F0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D2C6DD-9C5A-4AE3-A0B2-3CF0148F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ïṥļiďé">
            <a:extLst>
              <a:ext uri="{FF2B5EF4-FFF2-40B4-BE49-F238E27FC236}">
                <a16:creationId xmlns:a16="http://schemas.microsoft.com/office/drawing/2014/main" id="{654A28FB-4ED7-4D7E-957B-6740D563E991}"/>
              </a:ext>
            </a:extLst>
          </p:cNvPr>
          <p:cNvSpPr/>
          <p:nvPr/>
        </p:nvSpPr>
        <p:spPr>
          <a:xfrm>
            <a:off x="669925" y="2175394"/>
            <a:ext cx="10850563" cy="2468606"/>
          </a:xfrm>
          <a:prstGeom prst="rect">
            <a:avLst/>
          </a:prstGeom>
          <a:blipFill>
            <a:blip r:embed="rId3"/>
            <a:srcRect/>
            <a:stretch>
              <a:fillRect l="7" t="-92195" r="-7" b="-92153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ïsľïdê">
            <a:extLst>
              <a:ext uri="{FF2B5EF4-FFF2-40B4-BE49-F238E27FC236}">
                <a16:creationId xmlns:a16="http://schemas.microsoft.com/office/drawing/2014/main" id="{9791468C-01CC-4EF4-AB09-61DA0F01B8B9}"/>
              </a:ext>
            </a:extLst>
          </p:cNvPr>
          <p:cNvSpPr/>
          <p:nvPr/>
        </p:nvSpPr>
        <p:spPr bwMode="auto">
          <a:xfrm>
            <a:off x="1889098" y="1594187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9" name="î$ľîḓé">
            <a:extLst>
              <a:ext uri="{FF2B5EF4-FFF2-40B4-BE49-F238E27FC236}">
                <a16:creationId xmlns:a16="http://schemas.microsoft.com/office/drawing/2014/main" id="{A2390719-B531-41D9-8D43-7FDBC2B1BC59}"/>
              </a:ext>
            </a:extLst>
          </p:cNvPr>
          <p:cNvSpPr txBox="1"/>
          <p:nvPr/>
        </p:nvSpPr>
        <p:spPr>
          <a:xfrm>
            <a:off x="1975306" y="1848057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18K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31" name="ïşľiḑè">
            <a:extLst>
              <a:ext uri="{FF2B5EF4-FFF2-40B4-BE49-F238E27FC236}">
                <a16:creationId xmlns:a16="http://schemas.microsoft.com/office/drawing/2014/main" id="{E8BF0F29-05D5-4225-84EB-F6C33A360082}"/>
              </a:ext>
            </a:extLst>
          </p:cNvPr>
          <p:cNvSpPr/>
          <p:nvPr/>
        </p:nvSpPr>
        <p:spPr>
          <a:xfrm>
            <a:off x="2256152" y="1360943"/>
            <a:ext cx="428308" cy="42831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íṡ1îḋè">
            <a:extLst>
              <a:ext uri="{FF2B5EF4-FFF2-40B4-BE49-F238E27FC236}">
                <a16:creationId xmlns:a16="http://schemas.microsoft.com/office/drawing/2014/main" id="{5DBDBC40-D782-482F-A1E2-B2C2EDC79EE2}"/>
              </a:ext>
            </a:extLst>
          </p:cNvPr>
          <p:cNvSpPr/>
          <p:nvPr/>
        </p:nvSpPr>
        <p:spPr bwMode="auto">
          <a:xfrm>
            <a:off x="2361108" y="1468029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3" name="iṧḻidê">
            <a:extLst>
              <a:ext uri="{FF2B5EF4-FFF2-40B4-BE49-F238E27FC236}">
                <a16:creationId xmlns:a16="http://schemas.microsoft.com/office/drawing/2014/main" id="{CDE10514-3C0B-46BE-92EF-B27E6A02CFD6}"/>
              </a:ext>
            </a:extLst>
          </p:cNvPr>
          <p:cNvSpPr/>
          <p:nvPr/>
        </p:nvSpPr>
        <p:spPr bwMode="auto">
          <a:xfrm>
            <a:off x="5500433" y="1594187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4" name="ïṥļíḋe">
            <a:extLst>
              <a:ext uri="{FF2B5EF4-FFF2-40B4-BE49-F238E27FC236}">
                <a16:creationId xmlns:a16="http://schemas.microsoft.com/office/drawing/2014/main" id="{81552813-1D78-4CCD-B520-EAC7FCF0AE74}"/>
              </a:ext>
            </a:extLst>
          </p:cNvPr>
          <p:cNvSpPr txBox="1"/>
          <p:nvPr/>
        </p:nvSpPr>
        <p:spPr>
          <a:xfrm>
            <a:off x="5586641" y="1848057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</a:rPr>
              <a:t>32K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26" name="ïS1iḋé">
            <a:extLst>
              <a:ext uri="{FF2B5EF4-FFF2-40B4-BE49-F238E27FC236}">
                <a16:creationId xmlns:a16="http://schemas.microsoft.com/office/drawing/2014/main" id="{DA731E14-41E7-4841-937B-14080266B68F}"/>
              </a:ext>
            </a:extLst>
          </p:cNvPr>
          <p:cNvSpPr/>
          <p:nvPr/>
        </p:nvSpPr>
        <p:spPr>
          <a:xfrm>
            <a:off x="5867487" y="1360943"/>
            <a:ext cx="428308" cy="42831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7" name="îśļïdê">
            <a:extLst>
              <a:ext uri="{FF2B5EF4-FFF2-40B4-BE49-F238E27FC236}">
                <a16:creationId xmlns:a16="http://schemas.microsoft.com/office/drawing/2014/main" id="{289AF74E-850F-481D-B3CE-241067AB0C85}"/>
              </a:ext>
            </a:extLst>
          </p:cNvPr>
          <p:cNvSpPr/>
          <p:nvPr/>
        </p:nvSpPr>
        <p:spPr bwMode="auto">
          <a:xfrm>
            <a:off x="5972443" y="1468029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8" name="îşḻiḓé">
            <a:extLst>
              <a:ext uri="{FF2B5EF4-FFF2-40B4-BE49-F238E27FC236}">
                <a16:creationId xmlns:a16="http://schemas.microsoft.com/office/drawing/2014/main" id="{8A8DBCC9-D248-4826-8BF9-6356FC651B7A}"/>
              </a:ext>
            </a:extLst>
          </p:cNvPr>
          <p:cNvSpPr/>
          <p:nvPr/>
        </p:nvSpPr>
        <p:spPr bwMode="auto">
          <a:xfrm>
            <a:off x="9122343" y="1594187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9" name="ísḷiḓè">
            <a:extLst>
              <a:ext uri="{FF2B5EF4-FFF2-40B4-BE49-F238E27FC236}">
                <a16:creationId xmlns:a16="http://schemas.microsoft.com/office/drawing/2014/main" id="{DA2FF56C-D401-49EC-8F2A-B3FF0F6CCDF2}"/>
              </a:ext>
            </a:extLst>
          </p:cNvPr>
          <p:cNvSpPr txBox="1"/>
          <p:nvPr/>
        </p:nvSpPr>
        <p:spPr>
          <a:xfrm>
            <a:off x="9208551" y="1848057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3"/>
                </a:solidFill>
              </a:rPr>
              <a:t>46K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21" name="iṡ1îḑe">
            <a:extLst>
              <a:ext uri="{FF2B5EF4-FFF2-40B4-BE49-F238E27FC236}">
                <a16:creationId xmlns:a16="http://schemas.microsoft.com/office/drawing/2014/main" id="{2E90942C-15E1-4C22-9E9F-177CDBD53AFE}"/>
              </a:ext>
            </a:extLst>
          </p:cNvPr>
          <p:cNvSpPr/>
          <p:nvPr/>
        </p:nvSpPr>
        <p:spPr>
          <a:xfrm>
            <a:off x="9489397" y="1360943"/>
            <a:ext cx="428308" cy="42831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ïŝḷídè">
            <a:extLst>
              <a:ext uri="{FF2B5EF4-FFF2-40B4-BE49-F238E27FC236}">
                <a16:creationId xmlns:a16="http://schemas.microsoft.com/office/drawing/2014/main" id="{A28C2CF0-D4D6-4A3C-936C-CA4B17B3EE1B}"/>
              </a:ext>
            </a:extLst>
          </p:cNvPr>
          <p:cNvSpPr/>
          <p:nvPr/>
        </p:nvSpPr>
        <p:spPr bwMode="auto">
          <a:xfrm>
            <a:off x="9594353" y="1468029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B4B2D89-07B2-49D1-A041-52140531ED5A}"/>
              </a:ext>
            </a:extLst>
          </p:cNvPr>
          <p:cNvCxnSpPr>
            <a:cxnSpLocks/>
          </p:cNvCxnSpPr>
          <p:nvPr/>
        </p:nvCxnSpPr>
        <p:spPr>
          <a:xfrm>
            <a:off x="4270687" y="1944000"/>
            <a:ext cx="1" cy="4008553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7F944CF-8707-40B7-B6ED-BF2D2D451B8A}"/>
              </a:ext>
            </a:extLst>
          </p:cNvPr>
          <p:cNvCxnSpPr>
            <a:cxnSpLocks/>
          </p:cNvCxnSpPr>
          <p:nvPr/>
        </p:nvCxnSpPr>
        <p:spPr>
          <a:xfrm>
            <a:off x="7892597" y="1944000"/>
            <a:ext cx="0" cy="4026879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$lîde">
            <a:extLst>
              <a:ext uri="{FF2B5EF4-FFF2-40B4-BE49-F238E27FC236}">
                <a16:creationId xmlns:a16="http://schemas.microsoft.com/office/drawing/2014/main" id="{4BEF1E59-9AF0-41DB-AC26-F0595210776B}"/>
              </a:ext>
            </a:extLst>
          </p:cNvPr>
          <p:cNvSpPr/>
          <p:nvPr/>
        </p:nvSpPr>
        <p:spPr>
          <a:xfrm>
            <a:off x="714419" y="5000208"/>
            <a:ext cx="3616509" cy="485070"/>
          </a:xfrm>
          <a:prstGeom prst="rect">
            <a:avLst/>
          </a:prstGeom>
        </p:spPr>
        <p:txBody>
          <a:bodyPr wrap="square" lIns="144000" tIns="0" rIns="144000" bIns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rgbClr val="000000"/>
                </a:solidFill>
              </a:rPr>
              <a:t>When you copy &amp; paste, choose "keep text only" option.</a:t>
            </a:r>
          </a:p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rgbClr val="000000"/>
                </a:solidFill>
              </a:rPr>
              <a:t>Supporting text here.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3" name="ï$ḷiḑe">
            <a:extLst>
              <a:ext uri="{FF2B5EF4-FFF2-40B4-BE49-F238E27FC236}">
                <a16:creationId xmlns:a16="http://schemas.microsoft.com/office/drawing/2014/main" id="{939533FE-FCF3-40B5-BA87-EAF4EDDFF725}"/>
              </a:ext>
            </a:extLst>
          </p:cNvPr>
          <p:cNvSpPr/>
          <p:nvPr/>
        </p:nvSpPr>
        <p:spPr>
          <a:xfrm>
            <a:off x="4260682" y="5000208"/>
            <a:ext cx="3616509" cy="485070"/>
          </a:xfrm>
          <a:prstGeom prst="rect">
            <a:avLst/>
          </a:prstGeom>
        </p:spPr>
        <p:txBody>
          <a:bodyPr wrap="square" lIns="144000" tIns="0" rIns="144000" bIns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rgbClr val="000000"/>
                </a:solidFill>
              </a:rPr>
              <a:t>When you copy &amp; paste, choose "keep text only" option.</a:t>
            </a:r>
          </a:p>
          <a:p>
            <a:pPr algn="ctr">
              <a:lnSpc>
                <a:spcPct val="120000"/>
              </a:lnSpc>
            </a:pPr>
            <a:r>
              <a:rPr lang="en-US" altLang="zh-CN" sz="1050">
                <a:solidFill>
                  <a:srgbClr val="000000"/>
                </a:solidFill>
              </a:rPr>
              <a:t>Supporting text here.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4" name="ïṧḷiďe">
            <a:extLst>
              <a:ext uri="{FF2B5EF4-FFF2-40B4-BE49-F238E27FC236}">
                <a16:creationId xmlns:a16="http://schemas.microsoft.com/office/drawing/2014/main" id="{F2DB12A3-7FCA-4DEF-BB31-ACA23D8C23AA}"/>
              </a:ext>
            </a:extLst>
          </p:cNvPr>
          <p:cNvSpPr/>
          <p:nvPr/>
        </p:nvSpPr>
        <p:spPr>
          <a:xfrm>
            <a:off x="7952099" y="5000208"/>
            <a:ext cx="3616509" cy="485070"/>
          </a:xfrm>
          <a:prstGeom prst="rect">
            <a:avLst/>
          </a:prstGeom>
        </p:spPr>
        <p:txBody>
          <a:bodyPr wrap="square" lIns="144000" tIns="0" rIns="144000" bIns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rgbClr val="000000"/>
                </a:solidFill>
              </a:rPr>
              <a:t>When you copy &amp; paste, choose "keep text only" option.</a:t>
            </a:r>
          </a:p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rgbClr val="000000"/>
                </a:solidFill>
              </a:rPr>
              <a:t>Supporting text here.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5" name="išlïdê">
            <a:extLst>
              <a:ext uri="{FF2B5EF4-FFF2-40B4-BE49-F238E27FC236}">
                <a16:creationId xmlns:a16="http://schemas.microsoft.com/office/drawing/2014/main" id="{39997BBF-F75D-4FC0-8AE4-4958F8CB9BCA}"/>
              </a:ext>
            </a:extLst>
          </p:cNvPr>
          <p:cNvSpPr/>
          <p:nvPr/>
        </p:nvSpPr>
        <p:spPr bwMode="auto">
          <a:xfrm>
            <a:off x="669926" y="4097830"/>
            <a:ext cx="3600760" cy="546170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îSḷíďè">
            <a:extLst>
              <a:ext uri="{FF2B5EF4-FFF2-40B4-BE49-F238E27FC236}">
                <a16:creationId xmlns:a16="http://schemas.microsoft.com/office/drawing/2014/main" id="{E7EB5513-9E43-4210-9717-C6EA0F71E77E}"/>
              </a:ext>
            </a:extLst>
          </p:cNvPr>
          <p:cNvSpPr/>
          <p:nvPr/>
        </p:nvSpPr>
        <p:spPr bwMode="auto">
          <a:xfrm>
            <a:off x="4270686" y="4097830"/>
            <a:ext cx="3621911" cy="546170"/>
          </a:xfrm>
          <a:prstGeom prst="rect">
            <a:avLst/>
          </a:prstGeom>
          <a:solidFill>
            <a:schemeClr val="accent2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iśḷíďé">
            <a:extLst>
              <a:ext uri="{FF2B5EF4-FFF2-40B4-BE49-F238E27FC236}">
                <a16:creationId xmlns:a16="http://schemas.microsoft.com/office/drawing/2014/main" id="{8B67EB5F-3238-4A23-817D-1A9605C954AB}"/>
              </a:ext>
            </a:extLst>
          </p:cNvPr>
          <p:cNvSpPr/>
          <p:nvPr/>
        </p:nvSpPr>
        <p:spPr bwMode="auto">
          <a:xfrm>
            <a:off x="7892595" y="4097830"/>
            <a:ext cx="3621913" cy="546170"/>
          </a:xfrm>
          <a:prstGeom prst="rect">
            <a:avLst/>
          </a:prstGeom>
          <a:solidFill>
            <a:schemeClr val="accent3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4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295567" y="2162850"/>
            <a:ext cx="5426076" cy="1621509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Thanks.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b="0" dirty="0">
                <a:solidFill>
                  <a:schemeClr val="accent1"/>
                </a:solidFill>
              </a:rPr>
              <a:t>And Your Slogan Here.</a:t>
            </a:r>
            <a:endParaRPr lang="zh-CN" altLang="en-US" b="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1295567" y="4129423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1295567" y="4440294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855753" y="2743928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855753" y="3709809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950958" y="1824440"/>
            <a:ext cx="1073759" cy="93359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B55F378-E59B-41C4-8745-51FD0242279F}"/>
              </a:ext>
            </a:extLst>
          </p:cNvPr>
          <p:cNvCxnSpPr>
            <a:cxnSpLocks/>
          </p:cNvCxnSpPr>
          <p:nvPr/>
        </p:nvCxnSpPr>
        <p:spPr>
          <a:xfrm>
            <a:off x="1950958" y="2972629"/>
            <a:ext cx="37195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1F8FD-B9D7-44BF-AD4F-EB4FB249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7FFC6D-C588-413E-BE47-983E5D57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427CC8-3C95-419D-955F-B422B2BB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ṧľiḋé">
            <a:extLst>
              <a:ext uri="{FF2B5EF4-FFF2-40B4-BE49-F238E27FC236}">
                <a16:creationId xmlns:a16="http://schemas.microsoft.com/office/drawing/2014/main" id="{8CA94CE2-44EB-42CA-B7AD-EF7FCFFA94ED}"/>
              </a:ext>
            </a:extLst>
          </p:cNvPr>
          <p:cNvSpPr/>
          <p:nvPr/>
        </p:nvSpPr>
        <p:spPr bwMode="auto">
          <a:xfrm>
            <a:off x="669925" y="2750058"/>
            <a:ext cx="3400672" cy="3035300"/>
          </a:xfrm>
          <a:prstGeom prst="rect">
            <a:avLst/>
          </a:prstGeom>
          <a:blipFill>
            <a:blip r:embed="rId3"/>
            <a:srcRect/>
            <a:stretch>
              <a:fillRect l="-18982" t="379" r="-18988" b="-379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7" name="íšļîḋè">
            <a:extLst>
              <a:ext uri="{FF2B5EF4-FFF2-40B4-BE49-F238E27FC236}">
                <a16:creationId xmlns:a16="http://schemas.microsoft.com/office/drawing/2014/main" id="{B2C9332E-D1A0-4360-BF63-FB015DF9667F}"/>
              </a:ext>
            </a:extLst>
          </p:cNvPr>
          <p:cNvSpPr/>
          <p:nvPr/>
        </p:nvSpPr>
        <p:spPr bwMode="auto">
          <a:xfrm>
            <a:off x="10891756" y="2760931"/>
            <a:ext cx="333363" cy="306576"/>
          </a:xfrm>
          <a:custGeom>
            <a:avLst/>
            <a:gdLst>
              <a:gd name="T0" fmla="*/ 112 w 131"/>
              <a:gd name="T1" fmla="*/ 38 h 121"/>
              <a:gd name="T2" fmla="*/ 80 w 131"/>
              <a:gd name="T3" fmla="*/ 23 h 121"/>
              <a:gd name="T4" fmla="*/ 48 w 131"/>
              <a:gd name="T5" fmla="*/ 16 h 121"/>
              <a:gd name="T6" fmla="*/ 31 w 131"/>
              <a:gd name="T7" fmla="*/ 1 h 121"/>
              <a:gd name="T8" fmla="*/ 31 w 131"/>
              <a:gd name="T9" fmla="*/ 0 h 121"/>
              <a:gd name="T10" fmla="*/ 14 w 131"/>
              <a:gd name="T11" fmla="*/ 23 h 121"/>
              <a:gd name="T12" fmla="*/ 47 w 131"/>
              <a:gd name="T13" fmla="*/ 107 h 121"/>
              <a:gd name="T14" fmla="*/ 131 w 131"/>
              <a:gd name="T15" fmla="*/ 76 h 121"/>
              <a:gd name="T16" fmla="*/ 129 w 131"/>
              <a:gd name="T17" fmla="*/ 68 h 121"/>
              <a:gd name="T18" fmla="*/ 112 w 131"/>
              <a:gd name="T19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21">
                <a:moveTo>
                  <a:pt x="112" y="38"/>
                </a:moveTo>
                <a:cubicBezTo>
                  <a:pt x="104" y="29"/>
                  <a:pt x="91" y="25"/>
                  <a:pt x="80" y="23"/>
                </a:cubicBezTo>
                <a:cubicBezTo>
                  <a:pt x="69" y="21"/>
                  <a:pt x="58" y="22"/>
                  <a:pt x="48" y="16"/>
                </a:cubicBezTo>
                <a:cubicBezTo>
                  <a:pt x="42" y="12"/>
                  <a:pt x="36" y="6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6"/>
                  <a:pt x="18" y="14"/>
                  <a:pt x="14" y="23"/>
                </a:cubicBezTo>
                <a:cubicBezTo>
                  <a:pt x="0" y="55"/>
                  <a:pt x="14" y="93"/>
                  <a:pt x="47" y="107"/>
                </a:cubicBezTo>
                <a:cubicBezTo>
                  <a:pt x="79" y="121"/>
                  <a:pt x="116" y="107"/>
                  <a:pt x="131" y="76"/>
                </a:cubicBezTo>
                <a:cubicBezTo>
                  <a:pt x="130" y="73"/>
                  <a:pt x="130" y="70"/>
                  <a:pt x="129" y="68"/>
                </a:cubicBezTo>
                <a:cubicBezTo>
                  <a:pt x="126" y="58"/>
                  <a:pt x="119" y="46"/>
                  <a:pt x="112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íšľîḑê">
            <a:extLst>
              <a:ext uri="{FF2B5EF4-FFF2-40B4-BE49-F238E27FC236}">
                <a16:creationId xmlns:a16="http://schemas.microsoft.com/office/drawing/2014/main" id="{30A8CB64-4BFE-4262-8C8F-9BF43EB10F18}"/>
              </a:ext>
            </a:extLst>
          </p:cNvPr>
          <p:cNvSpPr/>
          <p:nvPr/>
        </p:nvSpPr>
        <p:spPr bwMode="auto">
          <a:xfrm>
            <a:off x="10856039" y="2731166"/>
            <a:ext cx="398844" cy="345269"/>
          </a:xfrm>
          <a:custGeom>
            <a:avLst/>
            <a:gdLst>
              <a:gd name="T0" fmla="*/ 87 w 157"/>
              <a:gd name="T1" fmla="*/ 137 h 137"/>
              <a:gd name="T2" fmla="*/ 87 w 157"/>
              <a:gd name="T3" fmla="*/ 137 h 137"/>
              <a:gd name="T4" fmla="*/ 56 w 157"/>
              <a:gd name="T5" fmla="*/ 130 h 137"/>
              <a:gd name="T6" fmla="*/ 17 w 157"/>
              <a:gd name="T7" fmla="*/ 30 h 137"/>
              <a:gd name="T8" fmla="*/ 37 w 157"/>
              <a:gd name="T9" fmla="*/ 3 h 137"/>
              <a:gd name="T10" fmla="*/ 46 w 157"/>
              <a:gd name="T11" fmla="*/ 0 h 137"/>
              <a:gd name="T12" fmla="*/ 54 w 157"/>
              <a:gd name="T13" fmla="*/ 4 h 137"/>
              <a:gd name="T14" fmla="*/ 54 w 157"/>
              <a:gd name="T15" fmla="*/ 5 h 137"/>
              <a:gd name="T16" fmla="*/ 68 w 157"/>
              <a:gd name="T17" fmla="*/ 17 h 137"/>
              <a:gd name="T18" fmla="*/ 86 w 157"/>
              <a:gd name="T19" fmla="*/ 22 h 137"/>
              <a:gd name="T20" fmla="*/ 96 w 157"/>
              <a:gd name="T21" fmla="*/ 23 h 137"/>
              <a:gd name="T22" fmla="*/ 134 w 157"/>
              <a:gd name="T23" fmla="*/ 42 h 137"/>
              <a:gd name="T24" fmla="*/ 155 w 157"/>
              <a:gd name="T25" fmla="*/ 76 h 137"/>
              <a:gd name="T26" fmla="*/ 157 w 157"/>
              <a:gd name="T27" fmla="*/ 86 h 137"/>
              <a:gd name="T28" fmla="*/ 156 w 157"/>
              <a:gd name="T29" fmla="*/ 93 h 137"/>
              <a:gd name="T30" fmla="*/ 87 w 157"/>
              <a:gd name="T31" fmla="*/ 137 h 137"/>
              <a:gd name="T32" fmla="*/ 45 w 157"/>
              <a:gd name="T33" fmla="*/ 30 h 137"/>
              <a:gd name="T34" fmla="*/ 39 w 157"/>
              <a:gd name="T35" fmla="*/ 40 h 137"/>
              <a:gd name="T36" fmla="*/ 66 w 157"/>
              <a:gd name="T37" fmla="*/ 108 h 137"/>
              <a:gd name="T38" fmla="*/ 87 w 157"/>
              <a:gd name="T39" fmla="*/ 113 h 137"/>
              <a:gd name="T40" fmla="*/ 132 w 157"/>
              <a:gd name="T41" fmla="*/ 86 h 137"/>
              <a:gd name="T42" fmla="*/ 132 w 157"/>
              <a:gd name="T43" fmla="*/ 84 h 137"/>
              <a:gd name="T44" fmla="*/ 117 w 157"/>
              <a:gd name="T45" fmla="*/ 58 h 137"/>
              <a:gd name="T46" fmla="*/ 92 w 157"/>
              <a:gd name="T47" fmla="*/ 47 h 137"/>
              <a:gd name="T48" fmla="*/ 83 w 157"/>
              <a:gd name="T49" fmla="*/ 46 h 137"/>
              <a:gd name="T50" fmla="*/ 56 w 157"/>
              <a:gd name="T51" fmla="*/ 38 h 137"/>
              <a:gd name="T52" fmla="*/ 45 w 157"/>
              <a:gd name="T53" fmla="*/ 3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" h="137">
                <a:moveTo>
                  <a:pt x="87" y="137"/>
                </a:moveTo>
                <a:cubicBezTo>
                  <a:pt x="87" y="137"/>
                  <a:pt x="87" y="137"/>
                  <a:pt x="87" y="137"/>
                </a:cubicBezTo>
                <a:cubicBezTo>
                  <a:pt x="76" y="137"/>
                  <a:pt x="66" y="135"/>
                  <a:pt x="56" y="130"/>
                </a:cubicBezTo>
                <a:cubicBezTo>
                  <a:pt x="18" y="114"/>
                  <a:pt x="0" y="68"/>
                  <a:pt x="17" y="30"/>
                </a:cubicBezTo>
                <a:cubicBezTo>
                  <a:pt x="22" y="20"/>
                  <a:pt x="28" y="10"/>
                  <a:pt x="37" y="3"/>
                </a:cubicBezTo>
                <a:cubicBezTo>
                  <a:pt x="39" y="1"/>
                  <a:pt x="42" y="0"/>
                  <a:pt x="46" y="0"/>
                </a:cubicBezTo>
                <a:cubicBezTo>
                  <a:pt x="49" y="0"/>
                  <a:pt x="52" y="2"/>
                  <a:pt x="54" y="4"/>
                </a:cubicBezTo>
                <a:cubicBezTo>
                  <a:pt x="54" y="4"/>
                  <a:pt x="54" y="5"/>
                  <a:pt x="54" y="5"/>
                </a:cubicBezTo>
                <a:cubicBezTo>
                  <a:pt x="59" y="10"/>
                  <a:pt x="64" y="15"/>
                  <a:pt x="68" y="17"/>
                </a:cubicBezTo>
                <a:cubicBezTo>
                  <a:pt x="73" y="20"/>
                  <a:pt x="79" y="21"/>
                  <a:pt x="86" y="22"/>
                </a:cubicBezTo>
                <a:cubicBezTo>
                  <a:pt x="89" y="22"/>
                  <a:pt x="92" y="23"/>
                  <a:pt x="96" y="23"/>
                </a:cubicBezTo>
                <a:cubicBezTo>
                  <a:pt x="107" y="25"/>
                  <a:pt x="124" y="30"/>
                  <a:pt x="134" y="42"/>
                </a:cubicBezTo>
                <a:cubicBezTo>
                  <a:pt x="143" y="51"/>
                  <a:pt x="151" y="64"/>
                  <a:pt x="155" y="76"/>
                </a:cubicBezTo>
                <a:cubicBezTo>
                  <a:pt x="155" y="79"/>
                  <a:pt x="156" y="82"/>
                  <a:pt x="157" y="86"/>
                </a:cubicBezTo>
                <a:cubicBezTo>
                  <a:pt x="157" y="89"/>
                  <a:pt x="157" y="91"/>
                  <a:pt x="156" y="93"/>
                </a:cubicBezTo>
                <a:cubicBezTo>
                  <a:pt x="143" y="120"/>
                  <a:pt x="116" y="137"/>
                  <a:pt x="87" y="137"/>
                </a:cubicBezTo>
                <a:close/>
                <a:moveTo>
                  <a:pt x="45" y="30"/>
                </a:moveTo>
                <a:cubicBezTo>
                  <a:pt x="42" y="33"/>
                  <a:pt x="41" y="36"/>
                  <a:pt x="39" y="40"/>
                </a:cubicBezTo>
                <a:cubicBezTo>
                  <a:pt x="27" y="66"/>
                  <a:pt x="39" y="97"/>
                  <a:pt x="66" y="108"/>
                </a:cubicBezTo>
                <a:cubicBezTo>
                  <a:pt x="73" y="111"/>
                  <a:pt x="80" y="113"/>
                  <a:pt x="87" y="113"/>
                </a:cubicBezTo>
                <a:cubicBezTo>
                  <a:pt x="106" y="113"/>
                  <a:pt x="123" y="103"/>
                  <a:pt x="132" y="86"/>
                </a:cubicBezTo>
                <a:cubicBezTo>
                  <a:pt x="132" y="85"/>
                  <a:pt x="132" y="84"/>
                  <a:pt x="132" y="84"/>
                </a:cubicBezTo>
                <a:cubicBezTo>
                  <a:pt x="129" y="75"/>
                  <a:pt x="123" y="65"/>
                  <a:pt x="117" y="58"/>
                </a:cubicBezTo>
                <a:cubicBezTo>
                  <a:pt x="112" y="53"/>
                  <a:pt x="103" y="49"/>
                  <a:pt x="92" y="47"/>
                </a:cubicBezTo>
                <a:cubicBezTo>
                  <a:pt x="89" y="46"/>
                  <a:pt x="86" y="46"/>
                  <a:pt x="83" y="46"/>
                </a:cubicBezTo>
                <a:cubicBezTo>
                  <a:pt x="75" y="45"/>
                  <a:pt x="65" y="44"/>
                  <a:pt x="56" y="38"/>
                </a:cubicBezTo>
                <a:cubicBezTo>
                  <a:pt x="52" y="35"/>
                  <a:pt x="48" y="32"/>
                  <a:pt x="45" y="30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íSḻïḑe">
            <a:extLst>
              <a:ext uri="{FF2B5EF4-FFF2-40B4-BE49-F238E27FC236}">
                <a16:creationId xmlns:a16="http://schemas.microsoft.com/office/drawing/2014/main" id="{24724F85-0A57-4CF1-BA25-D2B7B8345FE6}"/>
              </a:ext>
            </a:extLst>
          </p:cNvPr>
          <p:cNvSpPr/>
          <p:nvPr/>
        </p:nvSpPr>
        <p:spPr bwMode="auto">
          <a:xfrm>
            <a:off x="10972122" y="2561509"/>
            <a:ext cx="336340" cy="392892"/>
          </a:xfrm>
          <a:custGeom>
            <a:avLst/>
            <a:gdLst>
              <a:gd name="T0" fmla="*/ 102 w 133"/>
              <a:gd name="T1" fmla="*/ 149 h 155"/>
              <a:gd name="T2" fmla="*/ 103 w 133"/>
              <a:gd name="T3" fmla="*/ 149 h 155"/>
              <a:gd name="T4" fmla="*/ 55 w 133"/>
              <a:gd name="T5" fmla="*/ 0 h 155"/>
              <a:gd name="T6" fmla="*/ 61 w 133"/>
              <a:gd name="T7" fmla="*/ 21 h 155"/>
              <a:gd name="T8" fmla="*/ 20 w 133"/>
              <a:gd name="T9" fmla="*/ 67 h 155"/>
              <a:gd name="T10" fmla="*/ 19 w 133"/>
              <a:gd name="T11" fmla="*/ 68 h 155"/>
              <a:gd name="T12" fmla="*/ 19 w 133"/>
              <a:gd name="T13" fmla="*/ 68 h 155"/>
              <a:gd name="T14" fmla="*/ 0 w 133"/>
              <a:gd name="T15" fmla="*/ 79 h 155"/>
              <a:gd name="T16" fmla="*/ 0 w 133"/>
              <a:gd name="T17" fmla="*/ 80 h 155"/>
              <a:gd name="T18" fmla="*/ 17 w 133"/>
              <a:gd name="T19" fmla="*/ 95 h 155"/>
              <a:gd name="T20" fmla="*/ 49 w 133"/>
              <a:gd name="T21" fmla="*/ 102 h 155"/>
              <a:gd name="T22" fmla="*/ 81 w 133"/>
              <a:gd name="T23" fmla="*/ 117 h 155"/>
              <a:gd name="T24" fmla="*/ 98 w 133"/>
              <a:gd name="T25" fmla="*/ 147 h 155"/>
              <a:gd name="T26" fmla="*/ 100 w 133"/>
              <a:gd name="T27" fmla="*/ 155 h 155"/>
              <a:gd name="T28" fmla="*/ 101 w 133"/>
              <a:gd name="T29" fmla="*/ 153 h 155"/>
              <a:gd name="T30" fmla="*/ 102 w 133"/>
              <a:gd name="T31" fmla="*/ 14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3" h="155">
                <a:moveTo>
                  <a:pt x="102" y="149"/>
                </a:moveTo>
                <a:cubicBezTo>
                  <a:pt x="103" y="149"/>
                  <a:pt x="103" y="149"/>
                  <a:pt x="103" y="149"/>
                </a:cubicBezTo>
                <a:cubicBezTo>
                  <a:pt x="133" y="64"/>
                  <a:pt x="55" y="0"/>
                  <a:pt x="55" y="0"/>
                </a:cubicBezTo>
                <a:cubicBezTo>
                  <a:pt x="62" y="11"/>
                  <a:pt x="61" y="21"/>
                  <a:pt x="61" y="21"/>
                </a:cubicBezTo>
                <a:cubicBezTo>
                  <a:pt x="59" y="52"/>
                  <a:pt x="26" y="65"/>
                  <a:pt x="20" y="67"/>
                </a:cubicBezTo>
                <a:cubicBezTo>
                  <a:pt x="19" y="67"/>
                  <a:pt x="19" y="67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2" y="70"/>
                  <a:pt x="5" y="74"/>
                  <a:pt x="0" y="79"/>
                </a:cubicBezTo>
                <a:cubicBezTo>
                  <a:pt x="0" y="79"/>
                  <a:pt x="0" y="79"/>
                  <a:pt x="0" y="80"/>
                </a:cubicBezTo>
                <a:cubicBezTo>
                  <a:pt x="5" y="85"/>
                  <a:pt x="11" y="91"/>
                  <a:pt x="17" y="95"/>
                </a:cubicBezTo>
                <a:cubicBezTo>
                  <a:pt x="27" y="101"/>
                  <a:pt x="38" y="100"/>
                  <a:pt x="49" y="102"/>
                </a:cubicBezTo>
                <a:cubicBezTo>
                  <a:pt x="60" y="104"/>
                  <a:pt x="73" y="108"/>
                  <a:pt x="81" y="117"/>
                </a:cubicBezTo>
                <a:cubicBezTo>
                  <a:pt x="88" y="125"/>
                  <a:pt x="95" y="137"/>
                  <a:pt x="98" y="147"/>
                </a:cubicBezTo>
                <a:cubicBezTo>
                  <a:pt x="99" y="149"/>
                  <a:pt x="99" y="152"/>
                  <a:pt x="100" y="155"/>
                </a:cubicBezTo>
                <a:cubicBezTo>
                  <a:pt x="100" y="155"/>
                  <a:pt x="101" y="154"/>
                  <a:pt x="101" y="153"/>
                </a:cubicBezTo>
                <a:cubicBezTo>
                  <a:pt x="101" y="152"/>
                  <a:pt x="102" y="151"/>
                  <a:pt x="102" y="149"/>
                </a:cubicBez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ïśḻîďe">
            <a:extLst>
              <a:ext uri="{FF2B5EF4-FFF2-40B4-BE49-F238E27FC236}">
                <a16:creationId xmlns:a16="http://schemas.microsoft.com/office/drawing/2014/main" id="{AD1976CC-9DA4-4356-9857-888C52997C05}"/>
              </a:ext>
            </a:extLst>
          </p:cNvPr>
          <p:cNvSpPr/>
          <p:nvPr/>
        </p:nvSpPr>
        <p:spPr bwMode="auto">
          <a:xfrm>
            <a:off x="10936404" y="2528767"/>
            <a:ext cx="407775" cy="455399"/>
          </a:xfrm>
          <a:custGeom>
            <a:avLst/>
            <a:gdLst>
              <a:gd name="T0" fmla="*/ 113 w 160"/>
              <a:gd name="T1" fmla="*/ 180 h 180"/>
              <a:gd name="T2" fmla="*/ 111 w 160"/>
              <a:gd name="T3" fmla="*/ 180 h 180"/>
              <a:gd name="T4" fmla="*/ 101 w 160"/>
              <a:gd name="T5" fmla="*/ 170 h 180"/>
              <a:gd name="T6" fmla="*/ 100 w 160"/>
              <a:gd name="T7" fmla="*/ 164 h 180"/>
              <a:gd name="T8" fmla="*/ 85 w 160"/>
              <a:gd name="T9" fmla="*/ 138 h 180"/>
              <a:gd name="T10" fmla="*/ 60 w 160"/>
              <a:gd name="T11" fmla="*/ 127 h 180"/>
              <a:gd name="T12" fmla="*/ 51 w 160"/>
              <a:gd name="T13" fmla="*/ 126 h 180"/>
              <a:gd name="T14" fmla="*/ 24 w 160"/>
              <a:gd name="T15" fmla="*/ 118 h 180"/>
              <a:gd name="T16" fmla="*/ 4 w 160"/>
              <a:gd name="T17" fmla="*/ 100 h 180"/>
              <a:gd name="T18" fmla="*/ 4 w 160"/>
              <a:gd name="T19" fmla="*/ 100 h 180"/>
              <a:gd name="T20" fmla="*/ 5 w 160"/>
              <a:gd name="T21" fmla="*/ 83 h 180"/>
              <a:gd name="T22" fmla="*/ 27 w 160"/>
              <a:gd name="T23" fmla="*/ 69 h 180"/>
              <a:gd name="T24" fmla="*/ 29 w 160"/>
              <a:gd name="T25" fmla="*/ 69 h 180"/>
              <a:gd name="T26" fmla="*/ 62 w 160"/>
              <a:gd name="T27" fmla="*/ 33 h 180"/>
              <a:gd name="T28" fmla="*/ 58 w 160"/>
              <a:gd name="T29" fmla="*/ 20 h 180"/>
              <a:gd name="T30" fmla="*/ 60 w 160"/>
              <a:gd name="T31" fmla="*/ 4 h 180"/>
              <a:gd name="T32" fmla="*/ 75 w 160"/>
              <a:gd name="T33" fmla="*/ 4 h 180"/>
              <a:gd name="T34" fmla="*/ 127 w 160"/>
              <a:gd name="T35" fmla="*/ 166 h 180"/>
              <a:gd name="T36" fmla="*/ 126 w 160"/>
              <a:gd name="T37" fmla="*/ 168 h 180"/>
              <a:gd name="T38" fmla="*/ 125 w 160"/>
              <a:gd name="T39" fmla="*/ 171 h 180"/>
              <a:gd name="T40" fmla="*/ 124 w 160"/>
              <a:gd name="T41" fmla="*/ 173 h 180"/>
              <a:gd name="T42" fmla="*/ 113 w 160"/>
              <a:gd name="T43" fmla="*/ 180 h 180"/>
              <a:gd name="T44" fmla="*/ 31 w 160"/>
              <a:gd name="T45" fmla="*/ 94 h 180"/>
              <a:gd name="T46" fmla="*/ 36 w 160"/>
              <a:gd name="T47" fmla="*/ 97 h 180"/>
              <a:gd name="T48" fmla="*/ 54 w 160"/>
              <a:gd name="T49" fmla="*/ 102 h 180"/>
              <a:gd name="T50" fmla="*/ 64 w 160"/>
              <a:gd name="T51" fmla="*/ 103 h 180"/>
              <a:gd name="T52" fmla="*/ 102 w 160"/>
              <a:gd name="T53" fmla="*/ 122 h 180"/>
              <a:gd name="T54" fmla="*/ 110 w 160"/>
              <a:gd name="T55" fmla="*/ 132 h 180"/>
              <a:gd name="T56" fmla="*/ 83 w 160"/>
              <a:gd name="T57" fmla="*/ 48 h 180"/>
              <a:gd name="T58" fmla="*/ 37 w 160"/>
              <a:gd name="T59" fmla="*/ 92 h 180"/>
              <a:gd name="T60" fmla="*/ 36 w 160"/>
              <a:gd name="T61" fmla="*/ 92 h 180"/>
              <a:gd name="T62" fmla="*/ 31 w 160"/>
              <a:gd name="T63" fmla="*/ 9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80">
                <a:moveTo>
                  <a:pt x="113" y="180"/>
                </a:moveTo>
                <a:cubicBezTo>
                  <a:pt x="112" y="180"/>
                  <a:pt x="112" y="180"/>
                  <a:pt x="111" y="180"/>
                </a:cubicBezTo>
                <a:cubicBezTo>
                  <a:pt x="106" y="179"/>
                  <a:pt x="102" y="175"/>
                  <a:pt x="101" y="170"/>
                </a:cubicBezTo>
                <a:cubicBezTo>
                  <a:pt x="101" y="167"/>
                  <a:pt x="100" y="165"/>
                  <a:pt x="100" y="164"/>
                </a:cubicBezTo>
                <a:cubicBezTo>
                  <a:pt x="97" y="155"/>
                  <a:pt x="91" y="145"/>
                  <a:pt x="85" y="138"/>
                </a:cubicBezTo>
                <a:cubicBezTo>
                  <a:pt x="80" y="133"/>
                  <a:pt x="71" y="129"/>
                  <a:pt x="60" y="127"/>
                </a:cubicBezTo>
                <a:cubicBezTo>
                  <a:pt x="57" y="126"/>
                  <a:pt x="54" y="126"/>
                  <a:pt x="51" y="126"/>
                </a:cubicBezTo>
                <a:cubicBezTo>
                  <a:pt x="43" y="125"/>
                  <a:pt x="33" y="124"/>
                  <a:pt x="24" y="118"/>
                </a:cubicBezTo>
                <a:cubicBezTo>
                  <a:pt x="15" y="112"/>
                  <a:pt x="7" y="104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0" y="95"/>
                  <a:pt x="0" y="87"/>
                  <a:pt x="5" y="83"/>
                </a:cubicBezTo>
                <a:cubicBezTo>
                  <a:pt x="12" y="77"/>
                  <a:pt x="19" y="73"/>
                  <a:pt x="27" y="69"/>
                </a:cubicBezTo>
                <a:cubicBezTo>
                  <a:pt x="28" y="69"/>
                  <a:pt x="28" y="69"/>
                  <a:pt x="29" y="69"/>
                </a:cubicBezTo>
                <a:cubicBezTo>
                  <a:pt x="34" y="67"/>
                  <a:pt x="60" y="57"/>
                  <a:pt x="62" y="33"/>
                </a:cubicBezTo>
                <a:cubicBezTo>
                  <a:pt x="62" y="32"/>
                  <a:pt x="62" y="27"/>
                  <a:pt x="58" y="20"/>
                </a:cubicBezTo>
                <a:cubicBezTo>
                  <a:pt x="55" y="15"/>
                  <a:pt x="55" y="8"/>
                  <a:pt x="60" y="4"/>
                </a:cubicBezTo>
                <a:cubicBezTo>
                  <a:pt x="64" y="1"/>
                  <a:pt x="71" y="0"/>
                  <a:pt x="75" y="4"/>
                </a:cubicBezTo>
                <a:cubicBezTo>
                  <a:pt x="79" y="7"/>
                  <a:pt x="160" y="75"/>
                  <a:pt x="127" y="166"/>
                </a:cubicBezTo>
                <a:cubicBezTo>
                  <a:pt x="127" y="167"/>
                  <a:pt x="126" y="168"/>
                  <a:pt x="126" y="168"/>
                </a:cubicBezTo>
                <a:cubicBezTo>
                  <a:pt x="126" y="169"/>
                  <a:pt x="125" y="170"/>
                  <a:pt x="125" y="171"/>
                </a:cubicBezTo>
                <a:cubicBezTo>
                  <a:pt x="125" y="172"/>
                  <a:pt x="124" y="172"/>
                  <a:pt x="124" y="173"/>
                </a:cubicBezTo>
                <a:cubicBezTo>
                  <a:pt x="122" y="177"/>
                  <a:pt x="118" y="180"/>
                  <a:pt x="113" y="180"/>
                </a:cubicBezTo>
                <a:close/>
                <a:moveTo>
                  <a:pt x="31" y="94"/>
                </a:moveTo>
                <a:cubicBezTo>
                  <a:pt x="33" y="95"/>
                  <a:pt x="35" y="96"/>
                  <a:pt x="36" y="97"/>
                </a:cubicBezTo>
                <a:cubicBezTo>
                  <a:pt x="41" y="100"/>
                  <a:pt x="47" y="101"/>
                  <a:pt x="54" y="102"/>
                </a:cubicBezTo>
                <a:cubicBezTo>
                  <a:pt x="57" y="102"/>
                  <a:pt x="60" y="103"/>
                  <a:pt x="64" y="103"/>
                </a:cubicBezTo>
                <a:cubicBezTo>
                  <a:pt x="75" y="105"/>
                  <a:pt x="92" y="110"/>
                  <a:pt x="102" y="122"/>
                </a:cubicBezTo>
                <a:cubicBezTo>
                  <a:pt x="105" y="125"/>
                  <a:pt x="108" y="128"/>
                  <a:pt x="110" y="132"/>
                </a:cubicBezTo>
                <a:cubicBezTo>
                  <a:pt x="113" y="97"/>
                  <a:pt x="98" y="68"/>
                  <a:pt x="83" y="48"/>
                </a:cubicBezTo>
                <a:cubicBezTo>
                  <a:pt x="74" y="77"/>
                  <a:pt x="43" y="89"/>
                  <a:pt x="37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4" y="92"/>
                  <a:pt x="33" y="93"/>
                  <a:pt x="31" y="9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i$líḍé">
            <a:extLst>
              <a:ext uri="{FF2B5EF4-FFF2-40B4-BE49-F238E27FC236}">
                <a16:creationId xmlns:a16="http://schemas.microsoft.com/office/drawing/2014/main" id="{23D58B68-87EC-489A-83D7-1059A4479D1A}"/>
              </a:ext>
            </a:extLst>
          </p:cNvPr>
          <p:cNvSpPr/>
          <p:nvPr/>
        </p:nvSpPr>
        <p:spPr bwMode="auto">
          <a:xfrm>
            <a:off x="10222056" y="2969283"/>
            <a:ext cx="884007" cy="1851356"/>
          </a:xfrm>
          <a:custGeom>
            <a:avLst/>
            <a:gdLst>
              <a:gd name="T0" fmla="*/ 217 w 348"/>
              <a:gd name="T1" fmla="*/ 399 h 732"/>
              <a:gd name="T2" fmla="*/ 0 w 348"/>
              <a:gd name="T3" fmla="*/ 732 h 732"/>
              <a:gd name="T4" fmla="*/ 99 w 348"/>
              <a:gd name="T5" fmla="*/ 347 h 732"/>
              <a:gd name="T6" fmla="*/ 316 w 348"/>
              <a:gd name="T7" fmla="*/ 14 h 732"/>
              <a:gd name="T8" fmla="*/ 217 w 348"/>
              <a:gd name="T9" fmla="*/ 399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732">
                <a:moveTo>
                  <a:pt x="217" y="399"/>
                </a:moveTo>
                <a:cubicBezTo>
                  <a:pt x="130" y="598"/>
                  <a:pt x="0" y="732"/>
                  <a:pt x="0" y="732"/>
                </a:cubicBezTo>
                <a:cubicBezTo>
                  <a:pt x="0" y="732"/>
                  <a:pt x="12" y="546"/>
                  <a:pt x="99" y="347"/>
                </a:cubicBezTo>
                <a:cubicBezTo>
                  <a:pt x="186" y="149"/>
                  <a:pt x="283" y="0"/>
                  <a:pt x="316" y="14"/>
                </a:cubicBezTo>
                <a:cubicBezTo>
                  <a:pt x="348" y="29"/>
                  <a:pt x="304" y="201"/>
                  <a:pt x="217" y="399"/>
                </a:cubicBezTo>
                <a:close/>
              </a:path>
            </a:pathLst>
          </a:cu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íṣḻïde">
            <a:extLst>
              <a:ext uri="{FF2B5EF4-FFF2-40B4-BE49-F238E27FC236}">
                <a16:creationId xmlns:a16="http://schemas.microsoft.com/office/drawing/2014/main" id="{1EA8EA19-3DB8-49A3-B4F7-5D1C8F8E8430}"/>
              </a:ext>
            </a:extLst>
          </p:cNvPr>
          <p:cNvSpPr/>
          <p:nvPr/>
        </p:nvSpPr>
        <p:spPr bwMode="auto">
          <a:xfrm>
            <a:off x="10189314" y="2972260"/>
            <a:ext cx="922700" cy="1928744"/>
          </a:xfrm>
          <a:custGeom>
            <a:avLst/>
            <a:gdLst>
              <a:gd name="T0" fmla="*/ 0 w 364"/>
              <a:gd name="T1" fmla="*/ 762 h 762"/>
              <a:gd name="T2" fmla="*/ 1 w 364"/>
              <a:gd name="T3" fmla="*/ 730 h 762"/>
              <a:gd name="T4" fmla="*/ 101 w 364"/>
              <a:gd name="T5" fmla="*/ 341 h 762"/>
              <a:gd name="T6" fmla="*/ 225 w 364"/>
              <a:gd name="T7" fmla="*/ 101 h 762"/>
              <a:gd name="T8" fmla="*/ 324 w 364"/>
              <a:gd name="T9" fmla="*/ 0 h 762"/>
              <a:gd name="T10" fmla="*/ 333 w 364"/>
              <a:gd name="T11" fmla="*/ 1 h 762"/>
              <a:gd name="T12" fmla="*/ 336 w 364"/>
              <a:gd name="T13" fmla="*/ 139 h 762"/>
              <a:gd name="T14" fmla="*/ 241 w 364"/>
              <a:gd name="T15" fmla="*/ 402 h 762"/>
              <a:gd name="T16" fmla="*/ 22 w 364"/>
              <a:gd name="T17" fmla="*/ 739 h 762"/>
              <a:gd name="T18" fmla="*/ 0 w 364"/>
              <a:gd name="T19" fmla="*/ 762 h 762"/>
              <a:gd name="T20" fmla="*/ 324 w 364"/>
              <a:gd name="T21" fmla="*/ 24 h 762"/>
              <a:gd name="T22" fmla="*/ 245 w 364"/>
              <a:gd name="T23" fmla="*/ 114 h 762"/>
              <a:gd name="T24" fmla="*/ 123 w 364"/>
              <a:gd name="T25" fmla="*/ 350 h 762"/>
              <a:gd name="T26" fmla="*/ 29 w 364"/>
              <a:gd name="T27" fmla="*/ 695 h 762"/>
              <a:gd name="T28" fmla="*/ 219 w 364"/>
              <a:gd name="T29" fmla="*/ 393 h 762"/>
              <a:gd name="T30" fmla="*/ 311 w 364"/>
              <a:gd name="T31" fmla="*/ 139 h 762"/>
              <a:gd name="T32" fmla="*/ 324 w 364"/>
              <a:gd name="T33" fmla="*/ 24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4" h="762">
                <a:moveTo>
                  <a:pt x="0" y="762"/>
                </a:moveTo>
                <a:cubicBezTo>
                  <a:pt x="1" y="730"/>
                  <a:pt x="1" y="730"/>
                  <a:pt x="1" y="730"/>
                </a:cubicBezTo>
                <a:cubicBezTo>
                  <a:pt x="2" y="728"/>
                  <a:pt x="14" y="538"/>
                  <a:pt x="101" y="341"/>
                </a:cubicBezTo>
                <a:cubicBezTo>
                  <a:pt x="141" y="249"/>
                  <a:pt x="185" y="164"/>
                  <a:pt x="225" y="101"/>
                </a:cubicBezTo>
                <a:cubicBezTo>
                  <a:pt x="290" y="0"/>
                  <a:pt x="315" y="0"/>
                  <a:pt x="324" y="0"/>
                </a:cubicBezTo>
                <a:cubicBezTo>
                  <a:pt x="327" y="0"/>
                  <a:pt x="330" y="0"/>
                  <a:pt x="333" y="1"/>
                </a:cubicBezTo>
                <a:cubicBezTo>
                  <a:pt x="348" y="8"/>
                  <a:pt x="364" y="29"/>
                  <a:pt x="336" y="139"/>
                </a:cubicBezTo>
                <a:cubicBezTo>
                  <a:pt x="317" y="212"/>
                  <a:pt x="283" y="306"/>
                  <a:pt x="241" y="402"/>
                </a:cubicBezTo>
                <a:cubicBezTo>
                  <a:pt x="154" y="600"/>
                  <a:pt x="23" y="737"/>
                  <a:pt x="22" y="739"/>
                </a:cubicBezTo>
                <a:lnTo>
                  <a:pt x="0" y="762"/>
                </a:lnTo>
                <a:close/>
                <a:moveTo>
                  <a:pt x="324" y="24"/>
                </a:moveTo>
                <a:cubicBezTo>
                  <a:pt x="321" y="24"/>
                  <a:pt x="300" y="28"/>
                  <a:pt x="245" y="114"/>
                </a:cubicBezTo>
                <a:cubicBezTo>
                  <a:pt x="206" y="176"/>
                  <a:pt x="163" y="259"/>
                  <a:pt x="123" y="350"/>
                </a:cubicBezTo>
                <a:cubicBezTo>
                  <a:pt x="60" y="493"/>
                  <a:pt x="37" y="631"/>
                  <a:pt x="29" y="695"/>
                </a:cubicBezTo>
                <a:cubicBezTo>
                  <a:pt x="71" y="646"/>
                  <a:pt x="157" y="535"/>
                  <a:pt x="219" y="393"/>
                </a:cubicBezTo>
                <a:cubicBezTo>
                  <a:pt x="260" y="300"/>
                  <a:pt x="292" y="210"/>
                  <a:pt x="311" y="139"/>
                </a:cubicBezTo>
                <a:cubicBezTo>
                  <a:pt x="336" y="44"/>
                  <a:pt x="325" y="25"/>
                  <a:pt x="324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ïṡḷïḋê">
            <a:extLst>
              <a:ext uri="{FF2B5EF4-FFF2-40B4-BE49-F238E27FC236}">
                <a16:creationId xmlns:a16="http://schemas.microsoft.com/office/drawing/2014/main" id="{DEC0AFC3-EE57-4EE2-A17F-1ACBE1A880DA}"/>
              </a:ext>
            </a:extLst>
          </p:cNvPr>
          <p:cNvSpPr/>
          <p:nvPr/>
        </p:nvSpPr>
        <p:spPr bwMode="auto">
          <a:xfrm>
            <a:off x="10597089" y="2969283"/>
            <a:ext cx="511950" cy="729233"/>
          </a:xfrm>
          <a:custGeom>
            <a:avLst/>
            <a:gdLst>
              <a:gd name="T0" fmla="*/ 100 w 172"/>
              <a:gd name="T1" fmla="*/ 245 h 245"/>
              <a:gd name="T2" fmla="*/ 0 w 172"/>
              <a:gd name="T3" fmla="*/ 200 h 245"/>
              <a:gd name="T4" fmla="*/ 114 w 172"/>
              <a:gd name="T5" fmla="*/ 0 h 245"/>
              <a:gd name="T6" fmla="*/ 172 w 172"/>
              <a:gd name="T7" fmla="*/ 24 h 245"/>
              <a:gd name="T8" fmla="*/ 100 w 172"/>
              <a:gd name="T9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45">
                <a:moveTo>
                  <a:pt x="100" y="245"/>
                </a:moveTo>
                <a:lnTo>
                  <a:pt x="0" y="200"/>
                </a:lnTo>
                <a:lnTo>
                  <a:pt x="114" y="0"/>
                </a:lnTo>
                <a:lnTo>
                  <a:pt x="172" y="24"/>
                </a:lnTo>
                <a:lnTo>
                  <a:pt x="100" y="2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iṥļïdè">
            <a:extLst>
              <a:ext uri="{FF2B5EF4-FFF2-40B4-BE49-F238E27FC236}">
                <a16:creationId xmlns:a16="http://schemas.microsoft.com/office/drawing/2014/main" id="{9BCBC6A4-3C5F-43B5-AA7A-B9A90DDF5E39}"/>
              </a:ext>
            </a:extLst>
          </p:cNvPr>
          <p:cNvSpPr/>
          <p:nvPr/>
        </p:nvSpPr>
        <p:spPr bwMode="auto">
          <a:xfrm>
            <a:off x="10564347" y="2933565"/>
            <a:ext cx="577432" cy="794715"/>
          </a:xfrm>
          <a:custGeom>
            <a:avLst/>
            <a:gdLst>
              <a:gd name="T0" fmla="*/ 130 w 227"/>
              <a:gd name="T1" fmla="*/ 314 h 314"/>
              <a:gd name="T2" fmla="*/ 126 w 227"/>
              <a:gd name="T3" fmla="*/ 313 h 314"/>
              <a:gd name="T4" fmla="*/ 8 w 227"/>
              <a:gd name="T5" fmla="*/ 261 h 314"/>
              <a:gd name="T6" fmla="*/ 1 w 227"/>
              <a:gd name="T7" fmla="*/ 254 h 314"/>
              <a:gd name="T8" fmla="*/ 2 w 227"/>
              <a:gd name="T9" fmla="*/ 245 h 314"/>
              <a:gd name="T10" fmla="*/ 136 w 227"/>
              <a:gd name="T11" fmla="*/ 8 h 314"/>
              <a:gd name="T12" fmla="*/ 151 w 227"/>
              <a:gd name="T13" fmla="*/ 3 h 314"/>
              <a:gd name="T14" fmla="*/ 219 w 227"/>
              <a:gd name="T15" fmla="*/ 32 h 314"/>
              <a:gd name="T16" fmla="*/ 225 w 227"/>
              <a:gd name="T17" fmla="*/ 47 h 314"/>
              <a:gd name="T18" fmla="*/ 142 w 227"/>
              <a:gd name="T19" fmla="*/ 306 h 314"/>
              <a:gd name="T20" fmla="*/ 135 w 227"/>
              <a:gd name="T21" fmla="*/ 313 h 314"/>
              <a:gd name="T22" fmla="*/ 130 w 227"/>
              <a:gd name="T23" fmla="*/ 314 h 314"/>
              <a:gd name="T24" fmla="*/ 30 w 227"/>
              <a:gd name="T25" fmla="*/ 245 h 314"/>
              <a:gd name="T26" fmla="*/ 123 w 227"/>
              <a:gd name="T27" fmla="*/ 286 h 314"/>
              <a:gd name="T28" fmla="*/ 199 w 227"/>
              <a:gd name="T29" fmla="*/ 50 h 314"/>
              <a:gd name="T30" fmla="*/ 152 w 227"/>
              <a:gd name="T31" fmla="*/ 29 h 314"/>
              <a:gd name="T32" fmla="*/ 30 w 227"/>
              <a:gd name="T33" fmla="*/ 24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7" h="314">
                <a:moveTo>
                  <a:pt x="130" y="314"/>
                </a:moveTo>
                <a:cubicBezTo>
                  <a:pt x="129" y="314"/>
                  <a:pt x="127" y="314"/>
                  <a:pt x="126" y="313"/>
                </a:cubicBezTo>
                <a:cubicBezTo>
                  <a:pt x="8" y="261"/>
                  <a:pt x="8" y="261"/>
                  <a:pt x="8" y="261"/>
                </a:cubicBezTo>
                <a:cubicBezTo>
                  <a:pt x="5" y="260"/>
                  <a:pt x="2" y="257"/>
                  <a:pt x="1" y="254"/>
                </a:cubicBezTo>
                <a:cubicBezTo>
                  <a:pt x="0" y="251"/>
                  <a:pt x="0" y="247"/>
                  <a:pt x="2" y="245"/>
                </a:cubicBezTo>
                <a:cubicBezTo>
                  <a:pt x="136" y="8"/>
                  <a:pt x="136" y="8"/>
                  <a:pt x="136" y="8"/>
                </a:cubicBezTo>
                <a:cubicBezTo>
                  <a:pt x="139" y="2"/>
                  <a:pt x="146" y="0"/>
                  <a:pt x="151" y="3"/>
                </a:cubicBezTo>
                <a:cubicBezTo>
                  <a:pt x="219" y="32"/>
                  <a:pt x="219" y="32"/>
                  <a:pt x="219" y="32"/>
                </a:cubicBezTo>
                <a:cubicBezTo>
                  <a:pt x="224" y="35"/>
                  <a:pt x="227" y="41"/>
                  <a:pt x="225" y="47"/>
                </a:cubicBezTo>
                <a:cubicBezTo>
                  <a:pt x="142" y="306"/>
                  <a:pt x="142" y="306"/>
                  <a:pt x="142" y="306"/>
                </a:cubicBezTo>
                <a:cubicBezTo>
                  <a:pt x="141" y="309"/>
                  <a:pt x="138" y="312"/>
                  <a:pt x="135" y="313"/>
                </a:cubicBezTo>
                <a:cubicBezTo>
                  <a:pt x="134" y="314"/>
                  <a:pt x="132" y="314"/>
                  <a:pt x="130" y="314"/>
                </a:cubicBezTo>
                <a:close/>
                <a:moveTo>
                  <a:pt x="30" y="245"/>
                </a:moveTo>
                <a:cubicBezTo>
                  <a:pt x="123" y="286"/>
                  <a:pt x="123" y="286"/>
                  <a:pt x="123" y="286"/>
                </a:cubicBezTo>
                <a:cubicBezTo>
                  <a:pt x="199" y="50"/>
                  <a:pt x="199" y="50"/>
                  <a:pt x="199" y="50"/>
                </a:cubicBezTo>
                <a:cubicBezTo>
                  <a:pt x="152" y="29"/>
                  <a:pt x="152" y="29"/>
                  <a:pt x="152" y="29"/>
                </a:cubicBezTo>
                <a:lnTo>
                  <a:pt x="30" y="24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iś1iḋê">
            <a:extLst>
              <a:ext uri="{FF2B5EF4-FFF2-40B4-BE49-F238E27FC236}">
                <a16:creationId xmlns:a16="http://schemas.microsoft.com/office/drawing/2014/main" id="{12D1F437-D490-44CA-9549-A26EDBDA49CF}"/>
              </a:ext>
            </a:extLst>
          </p:cNvPr>
          <p:cNvSpPr/>
          <p:nvPr/>
        </p:nvSpPr>
        <p:spPr bwMode="auto">
          <a:xfrm>
            <a:off x="10665546" y="3394917"/>
            <a:ext cx="288717" cy="169659"/>
          </a:xfrm>
          <a:custGeom>
            <a:avLst/>
            <a:gdLst>
              <a:gd name="T0" fmla="*/ 88 w 97"/>
              <a:gd name="T1" fmla="*/ 57 h 57"/>
              <a:gd name="T2" fmla="*/ 0 w 97"/>
              <a:gd name="T3" fmla="*/ 18 h 57"/>
              <a:gd name="T4" fmla="*/ 9 w 97"/>
              <a:gd name="T5" fmla="*/ 0 h 57"/>
              <a:gd name="T6" fmla="*/ 97 w 97"/>
              <a:gd name="T7" fmla="*/ 38 h 57"/>
              <a:gd name="T8" fmla="*/ 88 w 97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57">
                <a:moveTo>
                  <a:pt x="88" y="57"/>
                </a:moveTo>
                <a:lnTo>
                  <a:pt x="0" y="18"/>
                </a:lnTo>
                <a:lnTo>
                  <a:pt x="9" y="0"/>
                </a:lnTo>
                <a:lnTo>
                  <a:pt x="97" y="38"/>
                </a:lnTo>
                <a:lnTo>
                  <a:pt x="88" y="5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îşḻíḑe">
            <a:extLst>
              <a:ext uri="{FF2B5EF4-FFF2-40B4-BE49-F238E27FC236}">
                <a16:creationId xmlns:a16="http://schemas.microsoft.com/office/drawing/2014/main" id="{CC76309F-3330-463D-A8D8-221AF059C587}"/>
              </a:ext>
            </a:extLst>
          </p:cNvPr>
          <p:cNvSpPr/>
          <p:nvPr/>
        </p:nvSpPr>
        <p:spPr bwMode="auto">
          <a:xfrm>
            <a:off x="8343914" y="2558532"/>
            <a:ext cx="2131139" cy="2271037"/>
          </a:xfrm>
          <a:custGeom>
            <a:avLst/>
            <a:gdLst>
              <a:gd name="T0" fmla="*/ 841 w 841"/>
              <a:gd name="T1" fmla="*/ 412 h 898"/>
              <a:gd name="T2" fmla="*/ 420 w 841"/>
              <a:gd name="T3" fmla="*/ 0 h 898"/>
              <a:gd name="T4" fmla="*/ 0 w 841"/>
              <a:gd name="T5" fmla="*/ 421 h 898"/>
              <a:gd name="T6" fmla="*/ 0 w 841"/>
              <a:gd name="T7" fmla="*/ 477 h 898"/>
              <a:gd name="T8" fmla="*/ 420 w 841"/>
              <a:gd name="T9" fmla="*/ 898 h 898"/>
              <a:gd name="T10" fmla="*/ 689 w 841"/>
              <a:gd name="T11" fmla="*/ 787 h 898"/>
              <a:gd name="T12" fmla="*/ 698 w 841"/>
              <a:gd name="T13" fmla="*/ 757 h 898"/>
              <a:gd name="T14" fmla="*/ 690 w 841"/>
              <a:gd name="T15" fmla="*/ 729 h 898"/>
              <a:gd name="T16" fmla="*/ 646 w 841"/>
              <a:gd name="T17" fmla="*/ 704 h 898"/>
              <a:gd name="T18" fmla="*/ 595 w 841"/>
              <a:gd name="T19" fmla="*/ 633 h 898"/>
              <a:gd name="T20" fmla="*/ 683 w 841"/>
              <a:gd name="T21" fmla="*/ 579 h 898"/>
              <a:gd name="T22" fmla="*/ 839 w 841"/>
              <a:gd name="T23" fmla="*/ 443 h 898"/>
              <a:gd name="T24" fmla="*/ 841 w 841"/>
              <a:gd name="T25" fmla="*/ 412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1" h="898">
                <a:moveTo>
                  <a:pt x="841" y="412"/>
                </a:moveTo>
                <a:cubicBezTo>
                  <a:pt x="836" y="184"/>
                  <a:pt x="650" y="0"/>
                  <a:pt x="420" y="0"/>
                </a:cubicBezTo>
                <a:cubicBezTo>
                  <a:pt x="188" y="0"/>
                  <a:pt x="0" y="188"/>
                  <a:pt x="0" y="421"/>
                </a:cubicBezTo>
                <a:cubicBezTo>
                  <a:pt x="0" y="430"/>
                  <a:pt x="0" y="468"/>
                  <a:pt x="0" y="477"/>
                </a:cubicBezTo>
                <a:cubicBezTo>
                  <a:pt x="0" y="710"/>
                  <a:pt x="188" y="898"/>
                  <a:pt x="420" y="898"/>
                </a:cubicBezTo>
                <a:cubicBezTo>
                  <a:pt x="535" y="898"/>
                  <a:pt x="642" y="844"/>
                  <a:pt x="689" y="787"/>
                </a:cubicBezTo>
                <a:cubicBezTo>
                  <a:pt x="695" y="779"/>
                  <a:pt x="698" y="768"/>
                  <a:pt x="698" y="757"/>
                </a:cubicBezTo>
                <a:cubicBezTo>
                  <a:pt x="698" y="746"/>
                  <a:pt x="695" y="737"/>
                  <a:pt x="690" y="729"/>
                </a:cubicBezTo>
                <a:cubicBezTo>
                  <a:pt x="681" y="714"/>
                  <a:pt x="665" y="704"/>
                  <a:pt x="646" y="704"/>
                </a:cubicBezTo>
                <a:cubicBezTo>
                  <a:pt x="609" y="704"/>
                  <a:pt x="588" y="674"/>
                  <a:pt x="595" y="633"/>
                </a:cubicBezTo>
                <a:cubicBezTo>
                  <a:pt x="604" y="585"/>
                  <a:pt x="654" y="579"/>
                  <a:pt x="683" y="579"/>
                </a:cubicBezTo>
                <a:cubicBezTo>
                  <a:pt x="763" y="579"/>
                  <a:pt x="829" y="520"/>
                  <a:pt x="839" y="443"/>
                </a:cubicBezTo>
                <a:cubicBezTo>
                  <a:pt x="840" y="445"/>
                  <a:pt x="841" y="415"/>
                  <a:pt x="841" y="4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iSļïḍe">
            <a:extLst>
              <a:ext uri="{FF2B5EF4-FFF2-40B4-BE49-F238E27FC236}">
                <a16:creationId xmlns:a16="http://schemas.microsoft.com/office/drawing/2014/main" id="{EC7C7B95-01DA-443D-8E14-5BEDC6BD26F3}"/>
              </a:ext>
            </a:extLst>
          </p:cNvPr>
          <p:cNvSpPr/>
          <p:nvPr/>
        </p:nvSpPr>
        <p:spPr bwMode="auto">
          <a:xfrm>
            <a:off x="8311174" y="2528767"/>
            <a:ext cx="2193646" cy="2333542"/>
          </a:xfrm>
          <a:custGeom>
            <a:avLst/>
            <a:gdLst>
              <a:gd name="T0" fmla="*/ 432 w 865"/>
              <a:gd name="T1" fmla="*/ 922 h 922"/>
              <a:gd name="T2" fmla="*/ 0 w 865"/>
              <a:gd name="T3" fmla="*/ 489 h 922"/>
              <a:gd name="T4" fmla="*/ 0 w 865"/>
              <a:gd name="T5" fmla="*/ 433 h 922"/>
              <a:gd name="T6" fmla="*/ 432 w 865"/>
              <a:gd name="T7" fmla="*/ 0 h 922"/>
              <a:gd name="T8" fmla="*/ 735 w 865"/>
              <a:gd name="T9" fmla="*/ 124 h 922"/>
              <a:gd name="T10" fmla="*/ 865 w 865"/>
              <a:gd name="T11" fmla="*/ 424 h 922"/>
              <a:gd name="T12" fmla="*/ 864 w 865"/>
              <a:gd name="T13" fmla="*/ 441 h 922"/>
              <a:gd name="T14" fmla="*/ 863 w 865"/>
              <a:gd name="T15" fmla="*/ 458 h 922"/>
              <a:gd name="T16" fmla="*/ 695 w 865"/>
              <a:gd name="T17" fmla="*/ 603 h 922"/>
              <a:gd name="T18" fmla="*/ 619 w 865"/>
              <a:gd name="T19" fmla="*/ 647 h 922"/>
              <a:gd name="T20" fmla="*/ 628 w 865"/>
              <a:gd name="T21" fmla="*/ 691 h 922"/>
              <a:gd name="T22" fmla="*/ 658 w 865"/>
              <a:gd name="T23" fmla="*/ 704 h 922"/>
              <a:gd name="T24" fmla="*/ 712 w 865"/>
              <a:gd name="T25" fmla="*/ 734 h 922"/>
              <a:gd name="T26" fmla="*/ 722 w 865"/>
              <a:gd name="T27" fmla="*/ 769 h 922"/>
              <a:gd name="T28" fmla="*/ 710 w 865"/>
              <a:gd name="T29" fmla="*/ 807 h 922"/>
              <a:gd name="T30" fmla="*/ 432 w 865"/>
              <a:gd name="T31" fmla="*/ 922 h 922"/>
              <a:gd name="T32" fmla="*/ 432 w 865"/>
              <a:gd name="T33" fmla="*/ 24 h 922"/>
              <a:gd name="T34" fmla="*/ 24 w 865"/>
              <a:gd name="T35" fmla="*/ 433 h 922"/>
              <a:gd name="T36" fmla="*/ 24 w 865"/>
              <a:gd name="T37" fmla="*/ 489 h 922"/>
              <a:gd name="T38" fmla="*/ 432 w 865"/>
              <a:gd name="T39" fmla="*/ 898 h 922"/>
              <a:gd name="T40" fmla="*/ 691 w 865"/>
              <a:gd name="T41" fmla="*/ 792 h 922"/>
              <a:gd name="T42" fmla="*/ 698 w 865"/>
              <a:gd name="T43" fmla="*/ 769 h 922"/>
              <a:gd name="T44" fmla="*/ 692 w 865"/>
              <a:gd name="T45" fmla="*/ 747 h 922"/>
              <a:gd name="T46" fmla="*/ 658 w 865"/>
              <a:gd name="T47" fmla="*/ 728 h 922"/>
              <a:gd name="T48" fmla="*/ 609 w 865"/>
              <a:gd name="T49" fmla="*/ 707 h 922"/>
              <a:gd name="T50" fmla="*/ 596 w 865"/>
              <a:gd name="T51" fmla="*/ 643 h 922"/>
              <a:gd name="T52" fmla="*/ 695 w 865"/>
              <a:gd name="T53" fmla="*/ 579 h 922"/>
              <a:gd name="T54" fmla="*/ 840 w 865"/>
              <a:gd name="T55" fmla="*/ 453 h 922"/>
              <a:gd name="T56" fmla="*/ 840 w 865"/>
              <a:gd name="T57" fmla="*/ 452 h 922"/>
              <a:gd name="T58" fmla="*/ 841 w 865"/>
              <a:gd name="T59" fmla="*/ 425 h 922"/>
              <a:gd name="T60" fmla="*/ 432 w 865"/>
              <a:gd name="T61" fmla="*/ 24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65" h="922">
                <a:moveTo>
                  <a:pt x="432" y="922"/>
                </a:moveTo>
                <a:cubicBezTo>
                  <a:pt x="194" y="922"/>
                  <a:pt x="0" y="728"/>
                  <a:pt x="0" y="489"/>
                </a:cubicBezTo>
                <a:cubicBezTo>
                  <a:pt x="0" y="433"/>
                  <a:pt x="0" y="433"/>
                  <a:pt x="0" y="433"/>
                </a:cubicBezTo>
                <a:cubicBezTo>
                  <a:pt x="0" y="194"/>
                  <a:pt x="194" y="0"/>
                  <a:pt x="432" y="0"/>
                </a:cubicBezTo>
                <a:cubicBezTo>
                  <a:pt x="546" y="0"/>
                  <a:pt x="654" y="44"/>
                  <a:pt x="735" y="124"/>
                </a:cubicBezTo>
                <a:cubicBezTo>
                  <a:pt x="817" y="204"/>
                  <a:pt x="863" y="310"/>
                  <a:pt x="865" y="424"/>
                </a:cubicBezTo>
                <a:cubicBezTo>
                  <a:pt x="865" y="427"/>
                  <a:pt x="864" y="439"/>
                  <a:pt x="864" y="441"/>
                </a:cubicBezTo>
                <a:cubicBezTo>
                  <a:pt x="864" y="450"/>
                  <a:pt x="864" y="455"/>
                  <a:pt x="863" y="458"/>
                </a:cubicBezTo>
                <a:cubicBezTo>
                  <a:pt x="851" y="540"/>
                  <a:pt x="779" y="603"/>
                  <a:pt x="695" y="603"/>
                </a:cubicBezTo>
                <a:cubicBezTo>
                  <a:pt x="650" y="603"/>
                  <a:pt x="624" y="618"/>
                  <a:pt x="619" y="647"/>
                </a:cubicBezTo>
                <a:cubicBezTo>
                  <a:pt x="616" y="665"/>
                  <a:pt x="619" y="681"/>
                  <a:pt x="628" y="691"/>
                </a:cubicBezTo>
                <a:cubicBezTo>
                  <a:pt x="635" y="700"/>
                  <a:pt x="645" y="704"/>
                  <a:pt x="658" y="704"/>
                </a:cubicBezTo>
                <a:cubicBezTo>
                  <a:pt x="680" y="704"/>
                  <a:pt x="701" y="715"/>
                  <a:pt x="712" y="734"/>
                </a:cubicBezTo>
                <a:cubicBezTo>
                  <a:pt x="719" y="745"/>
                  <a:pt x="722" y="757"/>
                  <a:pt x="722" y="769"/>
                </a:cubicBezTo>
                <a:cubicBezTo>
                  <a:pt x="722" y="784"/>
                  <a:pt x="718" y="797"/>
                  <a:pt x="710" y="807"/>
                </a:cubicBezTo>
                <a:cubicBezTo>
                  <a:pt x="663" y="864"/>
                  <a:pt x="553" y="922"/>
                  <a:pt x="432" y="922"/>
                </a:cubicBezTo>
                <a:close/>
                <a:moveTo>
                  <a:pt x="432" y="24"/>
                </a:moveTo>
                <a:cubicBezTo>
                  <a:pt x="207" y="24"/>
                  <a:pt x="24" y="207"/>
                  <a:pt x="24" y="433"/>
                </a:cubicBezTo>
                <a:cubicBezTo>
                  <a:pt x="24" y="489"/>
                  <a:pt x="24" y="489"/>
                  <a:pt x="24" y="489"/>
                </a:cubicBezTo>
                <a:cubicBezTo>
                  <a:pt x="24" y="715"/>
                  <a:pt x="207" y="898"/>
                  <a:pt x="432" y="898"/>
                </a:cubicBezTo>
                <a:cubicBezTo>
                  <a:pt x="546" y="898"/>
                  <a:pt x="648" y="844"/>
                  <a:pt x="691" y="792"/>
                </a:cubicBezTo>
                <a:cubicBezTo>
                  <a:pt x="696" y="786"/>
                  <a:pt x="698" y="778"/>
                  <a:pt x="698" y="769"/>
                </a:cubicBezTo>
                <a:cubicBezTo>
                  <a:pt x="698" y="761"/>
                  <a:pt x="696" y="754"/>
                  <a:pt x="692" y="747"/>
                </a:cubicBezTo>
                <a:cubicBezTo>
                  <a:pt x="685" y="735"/>
                  <a:pt x="672" y="728"/>
                  <a:pt x="658" y="728"/>
                </a:cubicBezTo>
                <a:cubicBezTo>
                  <a:pt x="638" y="728"/>
                  <a:pt x="621" y="721"/>
                  <a:pt x="609" y="707"/>
                </a:cubicBezTo>
                <a:cubicBezTo>
                  <a:pt x="596" y="691"/>
                  <a:pt x="591" y="668"/>
                  <a:pt x="596" y="643"/>
                </a:cubicBezTo>
                <a:cubicBezTo>
                  <a:pt x="603" y="602"/>
                  <a:pt x="638" y="579"/>
                  <a:pt x="695" y="579"/>
                </a:cubicBezTo>
                <a:cubicBezTo>
                  <a:pt x="767" y="579"/>
                  <a:pt x="830" y="525"/>
                  <a:pt x="840" y="453"/>
                </a:cubicBezTo>
                <a:cubicBezTo>
                  <a:pt x="840" y="452"/>
                  <a:pt x="840" y="452"/>
                  <a:pt x="840" y="452"/>
                </a:cubicBezTo>
                <a:cubicBezTo>
                  <a:pt x="840" y="447"/>
                  <a:pt x="841" y="427"/>
                  <a:pt x="841" y="425"/>
                </a:cubicBezTo>
                <a:cubicBezTo>
                  <a:pt x="837" y="204"/>
                  <a:pt x="653" y="24"/>
                  <a:pt x="432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ïṣ1ïḋè">
            <a:extLst>
              <a:ext uri="{FF2B5EF4-FFF2-40B4-BE49-F238E27FC236}">
                <a16:creationId xmlns:a16="http://schemas.microsoft.com/office/drawing/2014/main" id="{F1120699-0ACE-41A9-89B8-EB3F9F2BBF14}"/>
              </a:ext>
            </a:extLst>
          </p:cNvPr>
          <p:cNvSpPr/>
          <p:nvPr/>
        </p:nvSpPr>
        <p:spPr bwMode="auto">
          <a:xfrm>
            <a:off x="9412461" y="4228325"/>
            <a:ext cx="333363" cy="333363"/>
          </a:xfrm>
          <a:custGeom>
            <a:avLst/>
            <a:gdLst>
              <a:gd name="T0" fmla="*/ 66 w 132"/>
              <a:gd name="T1" fmla="*/ 132 h 132"/>
              <a:gd name="T2" fmla="*/ 0 w 132"/>
              <a:gd name="T3" fmla="*/ 66 h 132"/>
              <a:gd name="T4" fmla="*/ 66 w 132"/>
              <a:gd name="T5" fmla="*/ 0 h 132"/>
              <a:gd name="T6" fmla="*/ 132 w 132"/>
              <a:gd name="T7" fmla="*/ 66 h 132"/>
              <a:gd name="T8" fmla="*/ 66 w 132"/>
              <a:gd name="T9" fmla="*/ 132 h 132"/>
              <a:gd name="T10" fmla="*/ 66 w 132"/>
              <a:gd name="T11" fmla="*/ 24 h 132"/>
              <a:gd name="T12" fmla="*/ 24 w 132"/>
              <a:gd name="T13" fmla="*/ 66 h 132"/>
              <a:gd name="T14" fmla="*/ 66 w 132"/>
              <a:gd name="T15" fmla="*/ 108 h 132"/>
              <a:gd name="T16" fmla="*/ 108 w 132"/>
              <a:gd name="T17" fmla="*/ 66 h 132"/>
              <a:gd name="T18" fmla="*/ 66 w 132"/>
              <a:gd name="T19" fmla="*/ 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32">
                <a:moveTo>
                  <a:pt x="66" y="132"/>
                </a:moveTo>
                <a:cubicBezTo>
                  <a:pt x="30" y="132"/>
                  <a:pt x="0" y="103"/>
                  <a:pt x="0" y="66"/>
                </a:cubicBezTo>
                <a:cubicBezTo>
                  <a:pt x="0" y="30"/>
                  <a:pt x="30" y="0"/>
                  <a:pt x="66" y="0"/>
                </a:cubicBezTo>
                <a:cubicBezTo>
                  <a:pt x="103" y="0"/>
                  <a:pt x="132" y="30"/>
                  <a:pt x="132" y="66"/>
                </a:cubicBezTo>
                <a:cubicBezTo>
                  <a:pt x="132" y="103"/>
                  <a:pt x="103" y="132"/>
                  <a:pt x="66" y="132"/>
                </a:cubicBezTo>
                <a:close/>
                <a:moveTo>
                  <a:pt x="66" y="24"/>
                </a:moveTo>
                <a:cubicBezTo>
                  <a:pt x="43" y="24"/>
                  <a:pt x="24" y="43"/>
                  <a:pt x="24" y="66"/>
                </a:cubicBezTo>
                <a:cubicBezTo>
                  <a:pt x="24" y="89"/>
                  <a:pt x="43" y="108"/>
                  <a:pt x="66" y="108"/>
                </a:cubicBezTo>
                <a:cubicBezTo>
                  <a:pt x="89" y="108"/>
                  <a:pt x="108" y="89"/>
                  <a:pt x="108" y="66"/>
                </a:cubicBezTo>
                <a:cubicBezTo>
                  <a:pt x="108" y="43"/>
                  <a:pt x="89" y="24"/>
                  <a:pt x="66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íş1iḋè">
            <a:extLst>
              <a:ext uri="{FF2B5EF4-FFF2-40B4-BE49-F238E27FC236}">
                <a16:creationId xmlns:a16="http://schemas.microsoft.com/office/drawing/2014/main" id="{35A68679-4A9E-4A7B-998B-3588BFCB2B9A}"/>
              </a:ext>
            </a:extLst>
          </p:cNvPr>
          <p:cNvSpPr/>
          <p:nvPr/>
        </p:nvSpPr>
        <p:spPr bwMode="auto">
          <a:xfrm>
            <a:off x="9796422" y="3192518"/>
            <a:ext cx="339315" cy="336341"/>
          </a:xfrm>
          <a:prstGeom prst="ellipse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îS1ïde">
            <a:extLst>
              <a:ext uri="{FF2B5EF4-FFF2-40B4-BE49-F238E27FC236}">
                <a16:creationId xmlns:a16="http://schemas.microsoft.com/office/drawing/2014/main" id="{4890A3EB-A9C6-4760-B3DB-D0386CE9DF9C}"/>
              </a:ext>
            </a:extLst>
          </p:cNvPr>
          <p:cNvSpPr/>
          <p:nvPr/>
        </p:nvSpPr>
        <p:spPr bwMode="auto">
          <a:xfrm>
            <a:off x="9763682" y="3159776"/>
            <a:ext cx="401822" cy="401823"/>
          </a:xfrm>
          <a:custGeom>
            <a:avLst/>
            <a:gdLst>
              <a:gd name="T0" fmla="*/ 79 w 158"/>
              <a:gd name="T1" fmla="*/ 158 h 158"/>
              <a:gd name="T2" fmla="*/ 0 w 158"/>
              <a:gd name="T3" fmla="*/ 79 h 158"/>
              <a:gd name="T4" fmla="*/ 79 w 158"/>
              <a:gd name="T5" fmla="*/ 0 h 158"/>
              <a:gd name="T6" fmla="*/ 158 w 158"/>
              <a:gd name="T7" fmla="*/ 79 h 158"/>
              <a:gd name="T8" fmla="*/ 79 w 158"/>
              <a:gd name="T9" fmla="*/ 158 h 158"/>
              <a:gd name="T10" fmla="*/ 79 w 158"/>
              <a:gd name="T11" fmla="*/ 24 h 158"/>
              <a:gd name="T12" fmla="*/ 24 w 158"/>
              <a:gd name="T13" fmla="*/ 79 h 158"/>
              <a:gd name="T14" fmla="*/ 79 w 158"/>
              <a:gd name="T15" fmla="*/ 134 h 158"/>
              <a:gd name="T16" fmla="*/ 134 w 158"/>
              <a:gd name="T17" fmla="*/ 79 h 158"/>
              <a:gd name="T18" fmla="*/ 79 w 158"/>
              <a:gd name="T19" fmla="*/ 2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158">
                <a:moveTo>
                  <a:pt x="79" y="158"/>
                </a:moveTo>
                <a:cubicBezTo>
                  <a:pt x="35" y="158"/>
                  <a:pt x="0" y="123"/>
                  <a:pt x="0" y="79"/>
                </a:cubicBezTo>
                <a:cubicBezTo>
                  <a:pt x="0" y="36"/>
                  <a:pt x="35" y="0"/>
                  <a:pt x="79" y="0"/>
                </a:cubicBezTo>
                <a:cubicBezTo>
                  <a:pt x="123" y="0"/>
                  <a:pt x="158" y="36"/>
                  <a:pt x="158" y="79"/>
                </a:cubicBezTo>
                <a:cubicBezTo>
                  <a:pt x="158" y="123"/>
                  <a:pt x="123" y="158"/>
                  <a:pt x="79" y="158"/>
                </a:cubicBezTo>
                <a:close/>
                <a:moveTo>
                  <a:pt x="79" y="24"/>
                </a:moveTo>
                <a:cubicBezTo>
                  <a:pt x="49" y="24"/>
                  <a:pt x="24" y="49"/>
                  <a:pt x="24" y="79"/>
                </a:cubicBezTo>
                <a:cubicBezTo>
                  <a:pt x="24" y="110"/>
                  <a:pt x="49" y="134"/>
                  <a:pt x="79" y="134"/>
                </a:cubicBezTo>
                <a:cubicBezTo>
                  <a:pt x="109" y="134"/>
                  <a:pt x="134" y="110"/>
                  <a:pt x="134" y="79"/>
                </a:cubicBezTo>
                <a:cubicBezTo>
                  <a:pt x="134" y="49"/>
                  <a:pt x="109" y="24"/>
                  <a:pt x="79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ísľïḋe">
            <a:extLst>
              <a:ext uri="{FF2B5EF4-FFF2-40B4-BE49-F238E27FC236}">
                <a16:creationId xmlns:a16="http://schemas.microsoft.com/office/drawing/2014/main" id="{FC567829-2FCD-446C-BED2-BC0E0B65D18B}"/>
              </a:ext>
            </a:extLst>
          </p:cNvPr>
          <p:cNvSpPr/>
          <p:nvPr/>
        </p:nvSpPr>
        <p:spPr bwMode="auto">
          <a:xfrm>
            <a:off x="9317215" y="2799626"/>
            <a:ext cx="339315" cy="339316"/>
          </a:xfrm>
          <a:prstGeom prst="ellipse">
            <a:avLst/>
          </a:pr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iśḷîďe">
            <a:extLst>
              <a:ext uri="{FF2B5EF4-FFF2-40B4-BE49-F238E27FC236}">
                <a16:creationId xmlns:a16="http://schemas.microsoft.com/office/drawing/2014/main" id="{A30F0101-5AEB-4963-9870-CE13B5736446}"/>
              </a:ext>
            </a:extLst>
          </p:cNvPr>
          <p:cNvSpPr/>
          <p:nvPr/>
        </p:nvSpPr>
        <p:spPr bwMode="auto">
          <a:xfrm>
            <a:off x="9284473" y="2769861"/>
            <a:ext cx="401822" cy="398845"/>
          </a:xfrm>
          <a:custGeom>
            <a:avLst/>
            <a:gdLst>
              <a:gd name="T0" fmla="*/ 79 w 158"/>
              <a:gd name="T1" fmla="*/ 158 h 158"/>
              <a:gd name="T2" fmla="*/ 0 w 158"/>
              <a:gd name="T3" fmla="*/ 79 h 158"/>
              <a:gd name="T4" fmla="*/ 79 w 158"/>
              <a:gd name="T5" fmla="*/ 0 h 158"/>
              <a:gd name="T6" fmla="*/ 158 w 158"/>
              <a:gd name="T7" fmla="*/ 79 h 158"/>
              <a:gd name="T8" fmla="*/ 79 w 158"/>
              <a:gd name="T9" fmla="*/ 158 h 158"/>
              <a:gd name="T10" fmla="*/ 79 w 158"/>
              <a:gd name="T11" fmla="*/ 24 h 158"/>
              <a:gd name="T12" fmla="*/ 24 w 158"/>
              <a:gd name="T13" fmla="*/ 79 h 158"/>
              <a:gd name="T14" fmla="*/ 79 w 158"/>
              <a:gd name="T15" fmla="*/ 134 h 158"/>
              <a:gd name="T16" fmla="*/ 134 w 158"/>
              <a:gd name="T17" fmla="*/ 79 h 158"/>
              <a:gd name="T18" fmla="*/ 79 w 158"/>
              <a:gd name="T19" fmla="*/ 2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158">
                <a:moveTo>
                  <a:pt x="79" y="158"/>
                </a:moveTo>
                <a:cubicBezTo>
                  <a:pt x="35" y="158"/>
                  <a:pt x="0" y="122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123" y="0"/>
                  <a:pt x="158" y="35"/>
                  <a:pt x="158" y="79"/>
                </a:cubicBezTo>
                <a:cubicBezTo>
                  <a:pt x="158" y="122"/>
                  <a:pt x="123" y="158"/>
                  <a:pt x="79" y="158"/>
                </a:cubicBezTo>
                <a:close/>
                <a:moveTo>
                  <a:pt x="79" y="24"/>
                </a:moveTo>
                <a:cubicBezTo>
                  <a:pt x="49" y="24"/>
                  <a:pt x="24" y="49"/>
                  <a:pt x="24" y="79"/>
                </a:cubicBezTo>
                <a:cubicBezTo>
                  <a:pt x="24" y="109"/>
                  <a:pt x="49" y="134"/>
                  <a:pt x="79" y="134"/>
                </a:cubicBezTo>
                <a:cubicBezTo>
                  <a:pt x="109" y="134"/>
                  <a:pt x="134" y="109"/>
                  <a:pt x="134" y="79"/>
                </a:cubicBezTo>
                <a:cubicBezTo>
                  <a:pt x="134" y="49"/>
                  <a:pt x="109" y="24"/>
                  <a:pt x="79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íṩlîdè">
            <a:extLst>
              <a:ext uri="{FF2B5EF4-FFF2-40B4-BE49-F238E27FC236}">
                <a16:creationId xmlns:a16="http://schemas.microsoft.com/office/drawing/2014/main" id="{DF54642E-3A6B-40C5-911C-2FA46ED0E083}"/>
              </a:ext>
            </a:extLst>
          </p:cNvPr>
          <p:cNvSpPr/>
          <p:nvPr/>
        </p:nvSpPr>
        <p:spPr bwMode="auto">
          <a:xfrm>
            <a:off x="8751689" y="2969283"/>
            <a:ext cx="339315" cy="339316"/>
          </a:xfrm>
          <a:prstGeom prst="ellipse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íṡ1ïḓe">
            <a:extLst>
              <a:ext uri="{FF2B5EF4-FFF2-40B4-BE49-F238E27FC236}">
                <a16:creationId xmlns:a16="http://schemas.microsoft.com/office/drawing/2014/main" id="{C62C6CB3-41BD-4898-B585-3E999EF72E80}"/>
              </a:ext>
            </a:extLst>
          </p:cNvPr>
          <p:cNvSpPr/>
          <p:nvPr/>
        </p:nvSpPr>
        <p:spPr bwMode="auto">
          <a:xfrm>
            <a:off x="8721924" y="2939518"/>
            <a:ext cx="398844" cy="398845"/>
          </a:xfrm>
          <a:custGeom>
            <a:avLst/>
            <a:gdLst>
              <a:gd name="T0" fmla="*/ 79 w 158"/>
              <a:gd name="T1" fmla="*/ 158 h 158"/>
              <a:gd name="T2" fmla="*/ 0 w 158"/>
              <a:gd name="T3" fmla="*/ 79 h 158"/>
              <a:gd name="T4" fmla="*/ 79 w 158"/>
              <a:gd name="T5" fmla="*/ 0 h 158"/>
              <a:gd name="T6" fmla="*/ 158 w 158"/>
              <a:gd name="T7" fmla="*/ 79 h 158"/>
              <a:gd name="T8" fmla="*/ 79 w 158"/>
              <a:gd name="T9" fmla="*/ 158 h 158"/>
              <a:gd name="T10" fmla="*/ 79 w 158"/>
              <a:gd name="T11" fmla="*/ 24 h 158"/>
              <a:gd name="T12" fmla="*/ 24 w 158"/>
              <a:gd name="T13" fmla="*/ 79 h 158"/>
              <a:gd name="T14" fmla="*/ 79 w 158"/>
              <a:gd name="T15" fmla="*/ 134 h 158"/>
              <a:gd name="T16" fmla="*/ 134 w 158"/>
              <a:gd name="T17" fmla="*/ 79 h 158"/>
              <a:gd name="T18" fmla="*/ 79 w 158"/>
              <a:gd name="T19" fmla="*/ 2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158">
                <a:moveTo>
                  <a:pt x="79" y="158"/>
                </a:moveTo>
                <a:cubicBezTo>
                  <a:pt x="36" y="158"/>
                  <a:pt x="0" y="122"/>
                  <a:pt x="0" y="79"/>
                </a:cubicBezTo>
                <a:cubicBezTo>
                  <a:pt x="0" y="35"/>
                  <a:pt x="36" y="0"/>
                  <a:pt x="79" y="0"/>
                </a:cubicBezTo>
                <a:cubicBezTo>
                  <a:pt x="123" y="0"/>
                  <a:pt x="158" y="35"/>
                  <a:pt x="158" y="79"/>
                </a:cubicBezTo>
                <a:cubicBezTo>
                  <a:pt x="158" y="122"/>
                  <a:pt x="123" y="158"/>
                  <a:pt x="79" y="158"/>
                </a:cubicBezTo>
                <a:close/>
                <a:moveTo>
                  <a:pt x="79" y="24"/>
                </a:moveTo>
                <a:cubicBezTo>
                  <a:pt x="49" y="24"/>
                  <a:pt x="24" y="49"/>
                  <a:pt x="24" y="79"/>
                </a:cubicBezTo>
                <a:cubicBezTo>
                  <a:pt x="24" y="109"/>
                  <a:pt x="49" y="134"/>
                  <a:pt x="79" y="134"/>
                </a:cubicBezTo>
                <a:cubicBezTo>
                  <a:pt x="109" y="134"/>
                  <a:pt x="134" y="109"/>
                  <a:pt x="134" y="79"/>
                </a:cubicBezTo>
                <a:cubicBezTo>
                  <a:pt x="134" y="49"/>
                  <a:pt x="109" y="24"/>
                  <a:pt x="79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ïṡḷîďé">
            <a:extLst>
              <a:ext uri="{FF2B5EF4-FFF2-40B4-BE49-F238E27FC236}">
                <a16:creationId xmlns:a16="http://schemas.microsoft.com/office/drawing/2014/main" id="{B98966FB-DA5E-4578-B9D6-109E9BDC61C4}"/>
              </a:ext>
            </a:extLst>
          </p:cNvPr>
          <p:cNvSpPr/>
          <p:nvPr/>
        </p:nvSpPr>
        <p:spPr bwMode="auto">
          <a:xfrm>
            <a:off x="8504642" y="3522904"/>
            <a:ext cx="339315" cy="339316"/>
          </a:xfrm>
          <a:prstGeom prst="ellipse">
            <a:avLst/>
          </a:pr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ïśḻíḍè">
            <a:extLst>
              <a:ext uri="{FF2B5EF4-FFF2-40B4-BE49-F238E27FC236}">
                <a16:creationId xmlns:a16="http://schemas.microsoft.com/office/drawing/2014/main" id="{39EB8C01-87B1-4A1C-8BA6-E2C486893CEB}"/>
              </a:ext>
            </a:extLst>
          </p:cNvPr>
          <p:cNvSpPr/>
          <p:nvPr/>
        </p:nvSpPr>
        <p:spPr bwMode="auto">
          <a:xfrm>
            <a:off x="8474878" y="3493139"/>
            <a:ext cx="398844" cy="398845"/>
          </a:xfrm>
          <a:custGeom>
            <a:avLst/>
            <a:gdLst>
              <a:gd name="T0" fmla="*/ 79 w 158"/>
              <a:gd name="T1" fmla="*/ 158 h 158"/>
              <a:gd name="T2" fmla="*/ 0 w 158"/>
              <a:gd name="T3" fmla="*/ 79 h 158"/>
              <a:gd name="T4" fmla="*/ 79 w 158"/>
              <a:gd name="T5" fmla="*/ 0 h 158"/>
              <a:gd name="T6" fmla="*/ 158 w 158"/>
              <a:gd name="T7" fmla="*/ 79 h 158"/>
              <a:gd name="T8" fmla="*/ 79 w 158"/>
              <a:gd name="T9" fmla="*/ 158 h 158"/>
              <a:gd name="T10" fmla="*/ 79 w 158"/>
              <a:gd name="T11" fmla="*/ 24 h 158"/>
              <a:gd name="T12" fmla="*/ 24 w 158"/>
              <a:gd name="T13" fmla="*/ 79 h 158"/>
              <a:gd name="T14" fmla="*/ 79 w 158"/>
              <a:gd name="T15" fmla="*/ 134 h 158"/>
              <a:gd name="T16" fmla="*/ 134 w 158"/>
              <a:gd name="T17" fmla="*/ 79 h 158"/>
              <a:gd name="T18" fmla="*/ 79 w 158"/>
              <a:gd name="T19" fmla="*/ 2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158">
                <a:moveTo>
                  <a:pt x="79" y="158"/>
                </a:moveTo>
                <a:cubicBezTo>
                  <a:pt x="35" y="158"/>
                  <a:pt x="0" y="123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123" y="0"/>
                  <a:pt x="158" y="35"/>
                  <a:pt x="158" y="79"/>
                </a:cubicBezTo>
                <a:cubicBezTo>
                  <a:pt x="158" y="123"/>
                  <a:pt x="123" y="158"/>
                  <a:pt x="79" y="158"/>
                </a:cubicBezTo>
                <a:close/>
                <a:moveTo>
                  <a:pt x="79" y="24"/>
                </a:moveTo>
                <a:cubicBezTo>
                  <a:pt x="49" y="24"/>
                  <a:pt x="24" y="49"/>
                  <a:pt x="24" y="79"/>
                </a:cubicBezTo>
                <a:cubicBezTo>
                  <a:pt x="24" y="109"/>
                  <a:pt x="49" y="134"/>
                  <a:pt x="79" y="134"/>
                </a:cubicBezTo>
                <a:cubicBezTo>
                  <a:pt x="109" y="134"/>
                  <a:pt x="134" y="109"/>
                  <a:pt x="134" y="79"/>
                </a:cubicBezTo>
                <a:cubicBezTo>
                  <a:pt x="134" y="49"/>
                  <a:pt x="109" y="24"/>
                  <a:pt x="79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îsľïḑê">
            <a:extLst>
              <a:ext uri="{FF2B5EF4-FFF2-40B4-BE49-F238E27FC236}">
                <a16:creationId xmlns:a16="http://schemas.microsoft.com/office/drawing/2014/main" id="{0BD24313-A298-41D3-A894-4666D8AF8B5C}"/>
              </a:ext>
            </a:extLst>
          </p:cNvPr>
          <p:cNvSpPr/>
          <p:nvPr/>
        </p:nvSpPr>
        <p:spPr bwMode="auto">
          <a:xfrm>
            <a:off x="10677452" y="4177724"/>
            <a:ext cx="583384" cy="160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îŝ1ïďê">
            <a:extLst>
              <a:ext uri="{FF2B5EF4-FFF2-40B4-BE49-F238E27FC236}">
                <a16:creationId xmlns:a16="http://schemas.microsoft.com/office/drawing/2014/main" id="{5EB1A0E5-2C40-405D-A15A-89769DF99E11}"/>
              </a:ext>
            </a:extLst>
          </p:cNvPr>
          <p:cNvSpPr/>
          <p:nvPr/>
        </p:nvSpPr>
        <p:spPr bwMode="auto">
          <a:xfrm>
            <a:off x="10647687" y="4147959"/>
            <a:ext cx="645891" cy="223235"/>
          </a:xfrm>
          <a:custGeom>
            <a:avLst/>
            <a:gdLst>
              <a:gd name="T0" fmla="*/ 243 w 255"/>
              <a:gd name="T1" fmla="*/ 88 h 88"/>
              <a:gd name="T2" fmla="*/ 12 w 255"/>
              <a:gd name="T3" fmla="*/ 88 h 88"/>
              <a:gd name="T4" fmla="*/ 0 w 255"/>
              <a:gd name="T5" fmla="*/ 76 h 88"/>
              <a:gd name="T6" fmla="*/ 0 w 255"/>
              <a:gd name="T7" fmla="*/ 12 h 88"/>
              <a:gd name="T8" fmla="*/ 12 w 255"/>
              <a:gd name="T9" fmla="*/ 0 h 88"/>
              <a:gd name="T10" fmla="*/ 243 w 255"/>
              <a:gd name="T11" fmla="*/ 0 h 88"/>
              <a:gd name="T12" fmla="*/ 255 w 255"/>
              <a:gd name="T13" fmla="*/ 12 h 88"/>
              <a:gd name="T14" fmla="*/ 255 w 255"/>
              <a:gd name="T15" fmla="*/ 76 h 88"/>
              <a:gd name="T16" fmla="*/ 243 w 255"/>
              <a:gd name="T17" fmla="*/ 88 h 88"/>
              <a:gd name="T18" fmla="*/ 24 w 255"/>
              <a:gd name="T19" fmla="*/ 64 h 88"/>
              <a:gd name="T20" fmla="*/ 231 w 255"/>
              <a:gd name="T21" fmla="*/ 64 h 88"/>
              <a:gd name="T22" fmla="*/ 231 w 255"/>
              <a:gd name="T23" fmla="*/ 24 h 88"/>
              <a:gd name="T24" fmla="*/ 24 w 255"/>
              <a:gd name="T25" fmla="*/ 24 h 88"/>
              <a:gd name="T26" fmla="*/ 24 w 255"/>
              <a:gd name="T27" fmla="*/ 6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5" h="88">
                <a:moveTo>
                  <a:pt x="243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5" y="88"/>
                  <a:pt x="0" y="83"/>
                  <a:pt x="0" y="7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50" y="0"/>
                  <a:pt x="255" y="6"/>
                  <a:pt x="255" y="1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83"/>
                  <a:pt x="250" y="88"/>
                  <a:pt x="243" y="88"/>
                </a:cubicBezTo>
                <a:close/>
                <a:moveTo>
                  <a:pt x="24" y="64"/>
                </a:moveTo>
                <a:cubicBezTo>
                  <a:pt x="231" y="64"/>
                  <a:pt x="231" y="64"/>
                  <a:pt x="231" y="64"/>
                </a:cubicBezTo>
                <a:cubicBezTo>
                  <a:pt x="231" y="24"/>
                  <a:pt x="231" y="24"/>
                  <a:pt x="231" y="24"/>
                </a:cubicBezTo>
                <a:cubicBezTo>
                  <a:pt x="24" y="24"/>
                  <a:pt x="24" y="24"/>
                  <a:pt x="24" y="24"/>
                </a:cubicBezTo>
                <a:lnTo>
                  <a:pt x="24" y="6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iş1îḍê">
            <a:extLst>
              <a:ext uri="{FF2B5EF4-FFF2-40B4-BE49-F238E27FC236}">
                <a16:creationId xmlns:a16="http://schemas.microsoft.com/office/drawing/2014/main" id="{CE305964-0E5C-4721-87B5-97ABD2C1B018}"/>
              </a:ext>
            </a:extLst>
          </p:cNvPr>
          <p:cNvSpPr/>
          <p:nvPr/>
        </p:nvSpPr>
        <p:spPr bwMode="auto">
          <a:xfrm>
            <a:off x="10728051" y="4338453"/>
            <a:ext cx="482185" cy="4881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ïṥľiďê">
            <a:extLst>
              <a:ext uri="{FF2B5EF4-FFF2-40B4-BE49-F238E27FC236}">
                <a16:creationId xmlns:a16="http://schemas.microsoft.com/office/drawing/2014/main" id="{AE8CE333-4CE2-4064-AA68-026D46C8EF32}"/>
              </a:ext>
            </a:extLst>
          </p:cNvPr>
          <p:cNvSpPr/>
          <p:nvPr/>
        </p:nvSpPr>
        <p:spPr bwMode="auto">
          <a:xfrm>
            <a:off x="10698286" y="4308688"/>
            <a:ext cx="544692" cy="547668"/>
          </a:xfrm>
          <a:custGeom>
            <a:avLst/>
            <a:gdLst>
              <a:gd name="T0" fmla="*/ 203 w 215"/>
              <a:gd name="T1" fmla="*/ 216 h 216"/>
              <a:gd name="T2" fmla="*/ 12 w 215"/>
              <a:gd name="T3" fmla="*/ 216 h 216"/>
              <a:gd name="T4" fmla="*/ 0 w 215"/>
              <a:gd name="T5" fmla="*/ 204 h 216"/>
              <a:gd name="T6" fmla="*/ 0 w 215"/>
              <a:gd name="T7" fmla="*/ 12 h 216"/>
              <a:gd name="T8" fmla="*/ 12 w 215"/>
              <a:gd name="T9" fmla="*/ 0 h 216"/>
              <a:gd name="T10" fmla="*/ 203 w 215"/>
              <a:gd name="T11" fmla="*/ 0 h 216"/>
              <a:gd name="T12" fmla="*/ 215 w 215"/>
              <a:gd name="T13" fmla="*/ 12 h 216"/>
              <a:gd name="T14" fmla="*/ 215 w 215"/>
              <a:gd name="T15" fmla="*/ 204 h 216"/>
              <a:gd name="T16" fmla="*/ 203 w 215"/>
              <a:gd name="T17" fmla="*/ 216 h 216"/>
              <a:gd name="T18" fmla="*/ 24 w 215"/>
              <a:gd name="T19" fmla="*/ 192 h 216"/>
              <a:gd name="T20" fmla="*/ 191 w 215"/>
              <a:gd name="T21" fmla="*/ 192 h 216"/>
              <a:gd name="T22" fmla="*/ 191 w 215"/>
              <a:gd name="T23" fmla="*/ 24 h 216"/>
              <a:gd name="T24" fmla="*/ 24 w 215"/>
              <a:gd name="T25" fmla="*/ 24 h 216"/>
              <a:gd name="T26" fmla="*/ 24 w 215"/>
              <a:gd name="T27" fmla="*/ 19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5" h="216">
                <a:moveTo>
                  <a:pt x="203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10" y="0"/>
                  <a:pt x="215" y="6"/>
                  <a:pt x="215" y="12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15" y="211"/>
                  <a:pt x="210" y="216"/>
                  <a:pt x="203" y="216"/>
                </a:cubicBezTo>
                <a:close/>
                <a:moveTo>
                  <a:pt x="24" y="192"/>
                </a:moveTo>
                <a:cubicBezTo>
                  <a:pt x="191" y="192"/>
                  <a:pt x="191" y="192"/>
                  <a:pt x="191" y="192"/>
                </a:cubicBezTo>
                <a:cubicBezTo>
                  <a:pt x="191" y="24"/>
                  <a:pt x="191" y="24"/>
                  <a:pt x="191" y="24"/>
                </a:cubicBezTo>
                <a:cubicBezTo>
                  <a:pt x="24" y="24"/>
                  <a:pt x="24" y="24"/>
                  <a:pt x="24" y="24"/>
                </a:cubicBezTo>
                <a:lnTo>
                  <a:pt x="24" y="19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íṩľiḓé">
            <a:extLst>
              <a:ext uri="{FF2B5EF4-FFF2-40B4-BE49-F238E27FC236}">
                <a16:creationId xmlns:a16="http://schemas.microsoft.com/office/drawing/2014/main" id="{0FC0D3BB-0BA1-4A5A-B79A-A1BA8BDE8B85}"/>
              </a:ext>
            </a:extLst>
          </p:cNvPr>
          <p:cNvSpPr/>
          <p:nvPr/>
        </p:nvSpPr>
        <p:spPr bwMode="auto">
          <a:xfrm>
            <a:off x="10728051" y="4502157"/>
            <a:ext cx="482185" cy="324435"/>
          </a:xfrm>
          <a:prstGeom prst="rect">
            <a:avLst/>
          </a:pr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íṧ1ïďê">
            <a:extLst>
              <a:ext uri="{FF2B5EF4-FFF2-40B4-BE49-F238E27FC236}">
                <a16:creationId xmlns:a16="http://schemas.microsoft.com/office/drawing/2014/main" id="{1682FCAC-B2B5-4653-89F7-76B009073643}"/>
              </a:ext>
            </a:extLst>
          </p:cNvPr>
          <p:cNvSpPr/>
          <p:nvPr/>
        </p:nvSpPr>
        <p:spPr bwMode="auto">
          <a:xfrm>
            <a:off x="10698286" y="4472392"/>
            <a:ext cx="544692" cy="383964"/>
          </a:xfrm>
          <a:custGeom>
            <a:avLst/>
            <a:gdLst>
              <a:gd name="T0" fmla="*/ 183 w 183"/>
              <a:gd name="T1" fmla="*/ 129 h 129"/>
              <a:gd name="T2" fmla="*/ 0 w 183"/>
              <a:gd name="T3" fmla="*/ 129 h 129"/>
              <a:gd name="T4" fmla="*/ 0 w 183"/>
              <a:gd name="T5" fmla="*/ 0 h 129"/>
              <a:gd name="T6" fmla="*/ 183 w 183"/>
              <a:gd name="T7" fmla="*/ 0 h 129"/>
              <a:gd name="T8" fmla="*/ 183 w 183"/>
              <a:gd name="T9" fmla="*/ 129 h 129"/>
              <a:gd name="T10" fmla="*/ 20 w 183"/>
              <a:gd name="T11" fmla="*/ 108 h 129"/>
              <a:gd name="T12" fmla="*/ 162 w 183"/>
              <a:gd name="T13" fmla="*/ 108 h 129"/>
              <a:gd name="T14" fmla="*/ 162 w 183"/>
              <a:gd name="T15" fmla="*/ 20 h 129"/>
              <a:gd name="T16" fmla="*/ 20 w 183"/>
              <a:gd name="T17" fmla="*/ 20 h 129"/>
              <a:gd name="T18" fmla="*/ 20 w 183"/>
              <a:gd name="T19" fmla="*/ 10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29">
                <a:moveTo>
                  <a:pt x="183" y="129"/>
                </a:moveTo>
                <a:lnTo>
                  <a:pt x="0" y="129"/>
                </a:lnTo>
                <a:lnTo>
                  <a:pt x="0" y="0"/>
                </a:lnTo>
                <a:lnTo>
                  <a:pt x="183" y="0"/>
                </a:lnTo>
                <a:lnTo>
                  <a:pt x="183" y="129"/>
                </a:lnTo>
                <a:close/>
                <a:moveTo>
                  <a:pt x="20" y="108"/>
                </a:moveTo>
                <a:lnTo>
                  <a:pt x="162" y="108"/>
                </a:lnTo>
                <a:lnTo>
                  <a:pt x="162" y="20"/>
                </a:lnTo>
                <a:lnTo>
                  <a:pt x="20" y="20"/>
                </a:lnTo>
                <a:lnTo>
                  <a:pt x="20" y="108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iṥḷiḋe">
            <a:extLst>
              <a:ext uri="{FF2B5EF4-FFF2-40B4-BE49-F238E27FC236}">
                <a16:creationId xmlns:a16="http://schemas.microsoft.com/office/drawing/2014/main" id="{030E96F1-554D-4715-99C9-2EE0A167E18A}"/>
              </a:ext>
            </a:extLst>
          </p:cNvPr>
          <p:cNvSpPr/>
          <p:nvPr/>
        </p:nvSpPr>
        <p:spPr bwMode="auto">
          <a:xfrm>
            <a:off x="11040579" y="3695538"/>
            <a:ext cx="148823" cy="270859"/>
          </a:xfrm>
          <a:custGeom>
            <a:avLst/>
            <a:gdLst>
              <a:gd name="T0" fmla="*/ 56 w 58"/>
              <a:gd name="T1" fmla="*/ 66 h 107"/>
              <a:gd name="T2" fmla="*/ 29 w 58"/>
              <a:gd name="T3" fmla="*/ 0 h 107"/>
              <a:gd name="T4" fmla="*/ 3 w 58"/>
              <a:gd name="T5" fmla="*/ 66 h 107"/>
              <a:gd name="T6" fmla="*/ 0 w 58"/>
              <a:gd name="T7" fmla="*/ 78 h 107"/>
              <a:gd name="T8" fmla="*/ 29 w 58"/>
              <a:gd name="T9" fmla="*/ 107 h 107"/>
              <a:gd name="T10" fmla="*/ 58 w 58"/>
              <a:gd name="T11" fmla="*/ 78 h 107"/>
              <a:gd name="T12" fmla="*/ 56 w 58"/>
              <a:gd name="T13" fmla="*/ 6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107">
                <a:moveTo>
                  <a:pt x="56" y="66"/>
                </a:moveTo>
                <a:cubicBezTo>
                  <a:pt x="29" y="0"/>
                  <a:pt x="29" y="0"/>
                  <a:pt x="29" y="0"/>
                </a:cubicBezTo>
                <a:cubicBezTo>
                  <a:pt x="3" y="66"/>
                  <a:pt x="3" y="66"/>
                  <a:pt x="3" y="66"/>
                </a:cubicBezTo>
                <a:cubicBezTo>
                  <a:pt x="1" y="69"/>
                  <a:pt x="0" y="73"/>
                  <a:pt x="0" y="78"/>
                </a:cubicBezTo>
                <a:cubicBezTo>
                  <a:pt x="0" y="94"/>
                  <a:pt x="13" y="107"/>
                  <a:pt x="29" y="107"/>
                </a:cubicBezTo>
                <a:cubicBezTo>
                  <a:pt x="45" y="107"/>
                  <a:pt x="58" y="94"/>
                  <a:pt x="58" y="78"/>
                </a:cubicBezTo>
                <a:cubicBezTo>
                  <a:pt x="58" y="73"/>
                  <a:pt x="57" y="69"/>
                  <a:pt x="56" y="66"/>
                </a:cubicBez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iSľïḑê">
            <a:extLst>
              <a:ext uri="{FF2B5EF4-FFF2-40B4-BE49-F238E27FC236}">
                <a16:creationId xmlns:a16="http://schemas.microsoft.com/office/drawing/2014/main" id="{3B69B2DA-61B8-4817-8E83-20793475AFC3}"/>
              </a:ext>
            </a:extLst>
          </p:cNvPr>
          <p:cNvSpPr/>
          <p:nvPr/>
        </p:nvSpPr>
        <p:spPr bwMode="auto">
          <a:xfrm>
            <a:off x="11010815" y="3615173"/>
            <a:ext cx="208352" cy="380986"/>
          </a:xfrm>
          <a:custGeom>
            <a:avLst/>
            <a:gdLst>
              <a:gd name="T0" fmla="*/ 41 w 82"/>
              <a:gd name="T1" fmla="*/ 151 h 151"/>
              <a:gd name="T2" fmla="*/ 0 w 82"/>
              <a:gd name="T3" fmla="*/ 110 h 151"/>
              <a:gd name="T4" fmla="*/ 4 w 82"/>
              <a:gd name="T5" fmla="*/ 93 h 151"/>
              <a:gd name="T6" fmla="*/ 41 w 82"/>
              <a:gd name="T7" fmla="*/ 0 h 151"/>
              <a:gd name="T8" fmla="*/ 79 w 82"/>
              <a:gd name="T9" fmla="*/ 93 h 151"/>
              <a:gd name="T10" fmla="*/ 82 w 82"/>
              <a:gd name="T11" fmla="*/ 110 h 151"/>
              <a:gd name="T12" fmla="*/ 41 w 82"/>
              <a:gd name="T13" fmla="*/ 151 h 151"/>
              <a:gd name="T14" fmla="*/ 41 w 82"/>
              <a:gd name="T15" fmla="*/ 64 h 151"/>
              <a:gd name="T16" fmla="*/ 26 w 82"/>
              <a:gd name="T17" fmla="*/ 103 h 151"/>
              <a:gd name="T18" fmla="*/ 24 w 82"/>
              <a:gd name="T19" fmla="*/ 110 h 151"/>
              <a:gd name="T20" fmla="*/ 41 w 82"/>
              <a:gd name="T21" fmla="*/ 127 h 151"/>
              <a:gd name="T22" fmla="*/ 58 w 82"/>
              <a:gd name="T23" fmla="*/ 110 h 151"/>
              <a:gd name="T24" fmla="*/ 57 w 82"/>
              <a:gd name="T25" fmla="*/ 103 h 151"/>
              <a:gd name="T26" fmla="*/ 56 w 82"/>
              <a:gd name="T27" fmla="*/ 102 h 151"/>
              <a:gd name="T28" fmla="*/ 41 w 82"/>
              <a:gd name="T29" fmla="*/ 6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2" h="151">
                <a:moveTo>
                  <a:pt x="41" y="151"/>
                </a:moveTo>
                <a:cubicBezTo>
                  <a:pt x="19" y="151"/>
                  <a:pt x="0" y="132"/>
                  <a:pt x="0" y="110"/>
                </a:cubicBezTo>
                <a:cubicBezTo>
                  <a:pt x="0" y="104"/>
                  <a:pt x="2" y="98"/>
                  <a:pt x="4" y="93"/>
                </a:cubicBezTo>
                <a:cubicBezTo>
                  <a:pt x="41" y="0"/>
                  <a:pt x="41" y="0"/>
                  <a:pt x="41" y="0"/>
                </a:cubicBezTo>
                <a:cubicBezTo>
                  <a:pt x="79" y="93"/>
                  <a:pt x="79" y="93"/>
                  <a:pt x="79" y="93"/>
                </a:cubicBezTo>
                <a:cubicBezTo>
                  <a:pt x="81" y="98"/>
                  <a:pt x="82" y="104"/>
                  <a:pt x="82" y="110"/>
                </a:cubicBezTo>
                <a:cubicBezTo>
                  <a:pt x="82" y="132"/>
                  <a:pt x="64" y="151"/>
                  <a:pt x="41" y="151"/>
                </a:cubicBezTo>
                <a:close/>
                <a:moveTo>
                  <a:pt x="41" y="64"/>
                </a:moveTo>
                <a:cubicBezTo>
                  <a:pt x="26" y="103"/>
                  <a:pt x="26" y="103"/>
                  <a:pt x="26" y="103"/>
                </a:cubicBezTo>
                <a:cubicBezTo>
                  <a:pt x="25" y="105"/>
                  <a:pt x="24" y="107"/>
                  <a:pt x="24" y="110"/>
                </a:cubicBezTo>
                <a:cubicBezTo>
                  <a:pt x="24" y="119"/>
                  <a:pt x="32" y="127"/>
                  <a:pt x="41" y="127"/>
                </a:cubicBezTo>
                <a:cubicBezTo>
                  <a:pt x="51" y="127"/>
                  <a:pt x="58" y="119"/>
                  <a:pt x="58" y="110"/>
                </a:cubicBezTo>
                <a:cubicBezTo>
                  <a:pt x="58" y="107"/>
                  <a:pt x="58" y="105"/>
                  <a:pt x="57" y="103"/>
                </a:cubicBezTo>
                <a:cubicBezTo>
                  <a:pt x="56" y="102"/>
                  <a:pt x="56" y="102"/>
                  <a:pt x="56" y="102"/>
                </a:cubicBezTo>
                <a:lnTo>
                  <a:pt x="41" y="6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î$ḻiḍê">
            <a:extLst>
              <a:ext uri="{FF2B5EF4-FFF2-40B4-BE49-F238E27FC236}">
                <a16:creationId xmlns:a16="http://schemas.microsoft.com/office/drawing/2014/main" id="{B11CA63A-9650-4ACE-B623-45BAF9C13616}"/>
              </a:ext>
            </a:extLst>
          </p:cNvPr>
          <p:cNvSpPr txBox="1"/>
          <p:nvPr/>
        </p:nvSpPr>
        <p:spPr>
          <a:xfrm>
            <a:off x="8144305" y="5019885"/>
            <a:ext cx="3366783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16" name="ïṩ1íḑe">
            <a:extLst>
              <a:ext uri="{FF2B5EF4-FFF2-40B4-BE49-F238E27FC236}">
                <a16:creationId xmlns:a16="http://schemas.microsoft.com/office/drawing/2014/main" id="{AED888EE-1D2A-4F81-9A12-2A186F83C8E8}"/>
              </a:ext>
            </a:extLst>
          </p:cNvPr>
          <p:cNvSpPr txBox="1"/>
          <p:nvPr/>
        </p:nvSpPr>
        <p:spPr>
          <a:xfrm>
            <a:off x="8144305" y="5478678"/>
            <a:ext cx="3366783" cy="458793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/>
              <a:t>When you copy &amp; paste, choose "keep text only" option.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/>
              <a:t>Supporting text here.</a:t>
            </a:r>
            <a:r>
              <a:rPr lang="zh-CN" altLang="en-US" sz="1000"/>
              <a:t>。</a:t>
            </a:r>
          </a:p>
        </p:txBody>
      </p:sp>
      <p:sp>
        <p:nvSpPr>
          <p:cNvPr id="9" name="îṥḻîḑe">
            <a:extLst>
              <a:ext uri="{FF2B5EF4-FFF2-40B4-BE49-F238E27FC236}">
                <a16:creationId xmlns:a16="http://schemas.microsoft.com/office/drawing/2014/main" id="{36892270-A7C3-4DDD-833E-2F41F362F25D}"/>
              </a:ext>
            </a:extLst>
          </p:cNvPr>
          <p:cNvSpPr/>
          <p:nvPr/>
        </p:nvSpPr>
        <p:spPr bwMode="gray">
          <a:xfrm>
            <a:off x="669925" y="2750058"/>
            <a:ext cx="3400673" cy="8382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Text here</a:t>
            </a:r>
          </a:p>
        </p:txBody>
      </p:sp>
      <p:sp>
        <p:nvSpPr>
          <p:cNvPr id="10" name="îsḻiḑê">
            <a:extLst>
              <a:ext uri="{FF2B5EF4-FFF2-40B4-BE49-F238E27FC236}">
                <a16:creationId xmlns:a16="http://schemas.microsoft.com/office/drawing/2014/main" id="{B016D3BC-E7EB-4099-8A03-7CC7EAEAB85F}"/>
              </a:ext>
            </a:extLst>
          </p:cNvPr>
          <p:cNvSpPr/>
          <p:nvPr/>
        </p:nvSpPr>
        <p:spPr bwMode="gray">
          <a:xfrm>
            <a:off x="669925" y="3727958"/>
            <a:ext cx="3400673" cy="20574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When you copy &amp; paste, choose "keep text only" </a:t>
            </a:r>
            <a:r>
              <a:rPr lang="en-US" altLang="zh-CN" sz="1200" dirty="0" err="1">
                <a:solidFill>
                  <a:schemeClr val="bg1"/>
                </a:solidFill>
              </a:rPr>
              <a:t>option.Supporting</a:t>
            </a:r>
            <a:r>
              <a:rPr lang="en-US" altLang="zh-CN" sz="1200" dirty="0">
                <a:solidFill>
                  <a:schemeClr val="bg1"/>
                </a:solidFill>
              </a:rPr>
              <a:t> text here.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When you copy &amp; paste, choose "keep text only" </a:t>
            </a:r>
            <a:r>
              <a:rPr lang="en-US" altLang="zh-CN" sz="1200" dirty="0" err="1">
                <a:solidFill>
                  <a:schemeClr val="bg1"/>
                </a:solidFill>
              </a:rPr>
              <a:t>option.Supporting</a:t>
            </a:r>
            <a:r>
              <a:rPr lang="en-US" altLang="zh-CN" sz="1200" dirty="0">
                <a:solidFill>
                  <a:schemeClr val="bg1"/>
                </a:solidFill>
              </a:rPr>
              <a:t> text here.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išlídê">
            <a:extLst>
              <a:ext uri="{FF2B5EF4-FFF2-40B4-BE49-F238E27FC236}">
                <a16:creationId xmlns:a16="http://schemas.microsoft.com/office/drawing/2014/main" id="{4C368B6B-BBEF-4E6D-893F-704C38044FC8}"/>
              </a:ext>
            </a:extLst>
          </p:cNvPr>
          <p:cNvSpPr/>
          <p:nvPr/>
        </p:nvSpPr>
        <p:spPr bwMode="auto">
          <a:xfrm>
            <a:off x="4376243" y="2750058"/>
            <a:ext cx="3400672" cy="3035300"/>
          </a:xfrm>
          <a:prstGeom prst="rect">
            <a:avLst/>
          </a:prstGeom>
          <a:blipFill>
            <a:blip r:embed="rId4"/>
            <a:srcRect/>
            <a:stretch>
              <a:fillRect l="-18572" t="379" r="-19399" b="-379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2" name="îṥḻíḑé">
            <a:extLst>
              <a:ext uri="{FF2B5EF4-FFF2-40B4-BE49-F238E27FC236}">
                <a16:creationId xmlns:a16="http://schemas.microsoft.com/office/drawing/2014/main" id="{D0C3F3DD-6385-40AB-BC7B-035175EAA037}"/>
              </a:ext>
            </a:extLst>
          </p:cNvPr>
          <p:cNvSpPr/>
          <p:nvPr/>
        </p:nvSpPr>
        <p:spPr bwMode="gray">
          <a:xfrm>
            <a:off x="4376243" y="2750058"/>
            <a:ext cx="3400673" cy="838200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Text here</a:t>
            </a:r>
          </a:p>
        </p:txBody>
      </p:sp>
      <p:sp>
        <p:nvSpPr>
          <p:cNvPr id="13" name="î$ľídé">
            <a:extLst>
              <a:ext uri="{FF2B5EF4-FFF2-40B4-BE49-F238E27FC236}">
                <a16:creationId xmlns:a16="http://schemas.microsoft.com/office/drawing/2014/main" id="{823F35D9-9746-4425-9FBD-62EE6C5D49EA}"/>
              </a:ext>
            </a:extLst>
          </p:cNvPr>
          <p:cNvSpPr/>
          <p:nvPr/>
        </p:nvSpPr>
        <p:spPr bwMode="gray">
          <a:xfrm>
            <a:off x="4376243" y="3727958"/>
            <a:ext cx="3400673" cy="20574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When you copy &amp; paste, choose "keep text only" </a:t>
            </a:r>
            <a:r>
              <a:rPr lang="en-US" altLang="zh-CN" sz="1200" dirty="0" err="1">
                <a:solidFill>
                  <a:schemeClr val="bg1"/>
                </a:solidFill>
              </a:rPr>
              <a:t>option.Supporting</a:t>
            </a:r>
            <a:r>
              <a:rPr lang="en-US" altLang="zh-CN" sz="1200" dirty="0">
                <a:solidFill>
                  <a:schemeClr val="bg1"/>
                </a:solidFill>
              </a:rPr>
              <a:t> text here.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</a:rPr>
              <a:t>When you copy &amp; paste, choose "keep text only" </a:t>
            </a:r>
            <a:r>
              <a:rPr lang="en-US" altLang="zh-CN" sz="1200" dirty="0" err="1">
                <a:solidFill>
                  <a:schemeClr val="bg1"/>
                </a:solidFill>
              </a:rPr>
              <a:t>option.Supporting</a:t>
            </a:r>
            <a:r>
              <a:rPr lang="en-US" altLang="zh-CN" sz="1200" dirty="0">
                <a:solidFill>
                  <a:schemeClr val="bg1"/>
                </a:solidFill>
              </a:rPr>
              <a:t> text here.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ïŝ1îḑé">
            <a:extLst>
              <a:ext uri="{FF2B5EF4-FFF2-40B4-BE49-F238E27FC236}">
                <a16:creationId xmlns:a16="http://schemas.microsoft.com/office/drawing/2014/main" id="{32122A66-895E-498C-8361-7F6B07413FB0}"/>
              </a:ext>
            </a:extLst>
          </p:cNvPr>
          <p:cNvSpPr txBox="1"/>
          <p:nvPr/>
        </p:nvSpPr>
        <p:spPr>
          <a:xfrm>
            <a:off x="674825" y="1070708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7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99346-32E6-4B40-806C-4EE4D062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BB782C-D675-4375-A80B-663EB2A2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9659C3-7253-47BF-95AC-35964581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ŝlîḍé">
            <a:extLst>
              <a:ext uri="{FF2B5EF4-FFF2-40B4-BE49-F238E27FC236}">
                <a16:creationId xmlns:a16="http://schemas.microsoft.com/office/drawing/2014/main" id="{BE90438A-2DD3-403D-9C11-11A3E7A83CB5}"/>
              </a:ext>
            </a:extLst>
          </p:cNvPr>
          <p:cNvSpPr/>
          <p:nvPr/>
        </p:nvSpPr>
        <p:spPr bwMode="auto">
          <a:xfrm>
            <a:off x="669925" y="1867685"/>
            <a:ext cx="3548874" cy="3548874"/>
          </a:xfrm>
          <a:prstGeom prst="ellipse">
            <a:avLst/>
          </a:prstGeom>
          <a:blipFill>
            <a:blip r:embed="rId3"/>
            <a:srcRect/>
            <a:stretch>
              <a:fillRect l="-27320" t="188" r="-27259" b="-188"/>
            </a:stretch>
          </a:blipFill>
          <a:ln w="1270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ïśḷîďé">
            <a:extLst>
              <a:ext uri="{FF2B5EF4-FFF2-40B4-BE49-F238E27FC236}">
                <a16:creationId xmlns:a16="http://schemas.microsoft.com/office/drawing/2014/main" id="{DE386D4C-C548-4097-AC28-F1A8C824346F}"/>
              </a:ext>
            </a:extLst>
          </p:cNvPr>
          <p:cNvSpPr/>
          <p:nvPr/>
        </p:nvSpPr>
        <p:spPr bwMode="auto">
          <a:xfrm>
            <a:off x="3696909" y="3030642"/>
            <a:ext cx="1222960" cy="122296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keyword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íšḻîḋê">
            <a:extLst>
              <a:ext uri="{FF2B5EF4-FFF2-40B4-BE49-F238E27FC236}">
                <a16:creationId xmlns:a16="http://schemas.microsoft.com/office/drawing/2014/main" id="{F3362ED1-D8CB-46A0-AD3F-6DB29239C5C7}"/>
              </a:ext>
            </a:extLst>
          </p:cNvPr>
          <p:cNvSpPr/>
          <p:nvPr/>
        </p:nvSpPr>
        <p:spPr bwMode="auto">
          <a:xfrm>
            <a:off x="4913725" y="3609000"/>
            <a:ext cx="64676" cy="64674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îṡľïḍé">
            <a:extLst>
              <a:ext uri="{FF2B5EF4-FFF2-40B4-BE49-F238E27FC236}">
                <a16:creationId xmlns:a16="http://schemas.microsoft.com/office/drawing/2014/main" id="{4C9C109A-F185-4CB7-8915-1BDBFDBF291A}"/>
              </a:ext>
            </a:extLst>
          </p:cNvPr>
          <p:cNvSpPr/>
          <p:nvPr/>
        </p:nvSpPr>
        <p:spPr bwMode="auto">
          <a:xfrm>
            <a:off x="5819775" y="1140620"/>
            <a:ext cx="5700713" cy="730052"/>
          </a:xfrm>
          <a:prstGeom prst="rect">
            <a:avLst/>
          </a:prstGeom>
          <a:solidFill>
            <a:schemeClr val="accent1">
              <a:alpha val="1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33" name="îṡḷíḍè">
            <a:extLst>
              <a:ext uri="{FF2B5EF4-FFF2-40B4-BE49-F238E27FC236}">
                <a16:creationId xmlns:a16="http://schemas.microsoft.com/office/drawing/2014/main" id="{6060E1B0-0C76-49C9-8BCD-06BB05CB28B3}"/>
              </a:ext>
            </a:extLst>
          </p:cNvPr>
          <p:cNvSpPr/>
          <p:nvPr/>
        </p:nvSpPr>
        <p:spPr bwMode="auto">
          <a:xfrm>
            <a:off x="6006000" y="1140620"/>
            <a:ext cx="5514488" cy="7300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34" name="îṥḻîďe">
            <a:extLst>
              <a:ext uri="{FF2B5EF4-FFF2-40B4-BE49-F238E27FC236}">
                <a16:creationId xmlns:a16="http://schemas.microsoft.com/office/drawing/2014/main" id="{1BD88356-8683-4843-B3C8-6B414CFBF485}"/>
              </a:ext>
            </a:extLst>
          </p:cNvPr>
          <p:cNvSpPr/>
          <p:nvPr/>
        </p:nvSpPr>
        <p:spPr>
          <a:xfrm>
            <a:off x="5622894" y="131409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î$1îďê">
            <a:extLst>
              <a:ext uri="{FF2B5EF4-FFF2-40B4-BE49-F238E27FC236}">
                <a16:creationId xmlns:a16="http://schemas.microsoft.com/office/drawing/2014/main" id="{247B7177-95A6-45A6-B750-2EDF0C719E75}"/>
              </a:ext>
            </a:extLst>
          </p:cNvPr>
          <p:cNvSpPr/>
          <p:nvPr/>
        </p:nvSpPr>
        <p:spPr bwMode="auto">
          <a:xfrm>
            <a:off x="5819775" y="2208858"/>
            <a:ext cx="5700713" cy="730052"/>
          </a:xfrm>
          <a:prstGeom prst="rect">
            <a:avLst/>
          </a:prstGeom>
          <a:solidFill>
            <a:schemeClr val="accent1">
              <a:alpha val="1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30" name="íŝľîḓé">
            <a:extLst>
              <a:ext uri="{FF2B5EF4-FFF2-40B4-BE49-F238E27FC236}">
                <a16:creationId xmlns:a16="http://schemas.microsoft.com/office/drawing/2014/main" id="{09CCD4FF-86DA-405F-9389-98333A794073}"/>
              </a:ext>
            </a:extLst>
          </p:cNvPr>
          <p:cNvSpPr/>
          <p:nvPr/>
        </p:nvSpPr>
        <p:spPr bwMode="auto">
          <a:xfrm>
            <a:off x="6006000" y="2208858"/>
            <a:ext cx="5514488" cy="7300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31" name="iṡlîdé">
            <a:extLst>
              <a:ext uri="{FF2B5EF4-FFF2-40B4-BE49-F238E27FC236}">
                <a16:creationId xmlns:a16="http://schemas.microsoft.com/office/drawing/2014/main" id="{4E2D4AD8-63A9-40D7-96C0-26AEDC858E02}"/>
              </a:ext>
            </a:extLst>
          </p:cNvPr>
          <p:cNvSpPr/>
          <p:nvPr/>
        </p:nvSpPr>
        <p:spPr>
          <a:xfrm>
            <a:off x="5622894" y="2382328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ïṥľîḋe">
            <a:extLst>
              <a:ext uri="{FF2B5EF4-FFF2-40B4-BE49-F238E27FC236}">
                <a16:creationId xmlns:a16="http://schemas.microsoft.com/office/drawing/2014/main" id="{AD3F1DF9-F638-4718-B3DE-D32FB4A979BF}"/>
              </a:ext>
            </a:extLst>
          </p:cNvPr>
          <p:cNvSpPr/>
          <p:nvPr/>
        </p:nvSpPr>
        <p:spPr bwMode="auto">
          <a:xfrm>
            <a:off x="5819775" y="3277096"/>
            <a:ext cx="5700713" cy="730052"/>
          </a:xfrm>
          <a:prstGeom prst="rect">
            <a:avLst/>
          </a:prstGeom>
          <a:solidFill>
            <a:schemeClr val="accent1">
              <a:alpha val="1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7" name="ïṩḻídè">
            <a:extLst>
              <a:ext uri="{FF2B5EF4-FFF2-40B4-BE49-F238E27FC236}">
                <a16:creationId xmlns:a16="http://schemas.microsoft.com/office/drawing/2014/main" id="{0BA06281-2CE0-49B1-B289-977465C72CD7}"/>
              </a:ext>
            </a:extLst>
          </p:cNvPr>
          <p:cNvSpPr/>
          <p:nvPr/>
        </p:nvSpPr>
        <p:spPr bwMode="auto">
          <a:xfrm>
            <a:off x="6006000" y="3277096"/>
            <a:ext cx="5514488" cy="7300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8" name="îṧḻîďê">
            <a:extLst>
              <a:ext uri="{FF2B5EF4-FFF2-40B4-BE49-F238E27FC236}">
                <a16:creationId xmlns:a16="http://schemas.microsoft.com/office/drawing/2014/main" id="{C97EB590-5EC1-4106-A2F1-FBEDACBCBD0F}"/>
              </a:ext>
            </a:extLst>
          </p:cNvPr>
          <p:cNvSpPr/>
          <p:nvPr/>
        </p:nvSpPr>
        <p:spPr>
          <a:xfrm>
            <a:off x="5622894" y="3450566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îšľîḍé">
            <a:extLst>
              <a:ext uri="{FF2B5EF4-FFF2-40B4-BE49-F238E27FC236}">
                <a16:creationId xmlns:a16="http://schemas.microsoft.com/office/drawing/2014/main" id="{947C626A-D586-4A60-9364-EAE64DB4572E}"/>
              </a:ext>
            </a:extLst>
          </p:cNvPr>
          <p:cNvSpPr/>
          <p:nvPr/>
        </p:nvSpPr>
        <p:spPr bwMode="auto">
          <a:xfrm>
            <a:off x="5819775" y="4345334"/>
            <a:ext cx="5700713" cy="730052"/>
          </a:xfrm>
          <a:prstGeom prst="rect">
            <a:avLst/>
          </a:prstGeom>
          <a:solidFill>
            <a:schemeClr val="accent1">
              <a:alpha val="1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4" name="işļiḍe">
            <a:extLst>
              <a:ext uri="{FF2B5EF4-FFF2-40B4-BE49-F238E27FC236}">
                <a16:creationId xmlns:a16="http://schemas.microsoft.com/office/drawing/2014/main" id="{744A424B-ECA2-44B6-9022-4063067FA63C}"/>
              </a:ext>
            </a:extLst>
          </p:cNvPr>
          <p:cNvSpPr/>
          <p:nvPr/>
        </p:nvSpPr>
        <p:spPr bwMode="auto">
          <a:xfrm>
            <a:off x="6006000" y="4345334"/>
            <a:ext cx="5514488" cy="7300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5" name="işľíḓè">
            <a:extLst>
              <a:ext uri="{FF2B5EF4-FFF2-40B4-BE49-F238E27FC236}">
                <a16:creationId xmlns:a16="http://schemas.microsoft.com/office/drawing/2014/main" id="{2471C9F9-34A6-420A-AE16-68060F7F8BC3}"/>
              </a:ext>
            </a:extLst>
          </p:cNvPr>
          <p:cNvSpPr/>
          <p:nvPr/>
        </p:nvSpPr>
        <p:spPr>
          <a:xfrm>
            <a:off x="5622894" y="4518804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ïS1ïḓè">
            <a:extLst>
              <a:ext uri="{FF2B5EF4-FFF2-40B4-BE49-F238E27FC236}">
                <a16:creationId xmlns:a16="http://schemas.microsoft.com/office/drawing/2014/main" id="{EC7CC6BE-6F6B-4794-8DFA-819D1115B7A5}"/>
              </a:ext>
            </a:extLst>
          </p:cNvPr>
          <p:cNvSpPr/>
          <p:nvPr/>
        </p:nvSpPr>
        <p:spPr bwMode="auto">
          <a:xfrm>
            <a:off x="5819775" y="5413573"/>
            <a:ext cx="5700713" cy="730052"/>
          </a:xfrm>
          <a:prstGeom prst="rect">
            <a:avLst/>
          </a:prstGeom>
          <a:solidFill>
            <a:schemeClr val="accent1">
              <a:alpha val="1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1" name="ïSḷiďê">
            <a:extLst>
              <a:ext uri="{FF2B5EF4-FFF2-40B4-BE49-F238E27FC236}">
                <a16:creationId xmlns:a16="http://schemas.microsoft.com/office/drawing/2014/main" id="{355B07AE-BA2D-4A8F-A4EF-413F92D17359}"/>
              </a:ext>
            </a:extLst>
          </p:cNvPr>
          <p:cNvSpPr/>
          <p:nvPr/>
        </p:nvSpPr>
        <p:spPr bwMode="auto">
          <a:xfrm>
            <a:off x="6006000" y="5413573"/>
            <a:ext cx="5514488" cy="7300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2" name="ïṡľiďe">
            <a:extLst>
              <a:ext uri="{FF2B5EF4-FFF2-40B4-BE49-F238E27FC236}">
                <a16:creationId xmlns:a16="http://schemas.microsoft.com/office/drawing/2014/main" id="{7BD500CB-D13B-461A-AAAE-0B9FC453AC22}"/>
              </a:ext>
            </a:extLst>
          </p:cNvPr>
          <p:cNvSpPr/>
          <p:nvPr/>
        </p:nvSpPr>
        <p:spPr>
          <a:xfrm>
            <a:off x="5622894" y="5587043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5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肘形连接符 23">
            <a:extLst>
              <a:ext uri="{FF2B5EF4-FFF2-40B4-BE49-F238E27FC236}">
                <a16:creationId xmlns:a16="http://schemas.microsoft.com/office/drawing/2014/main" id="{DB26633F-D69C-4558-A37E-AD9A1CC87E68}"/>
              </a:ext>
            </a:extLst>
          </p:cNvPr>
          <p:cNvCxnSpPr>
            <a:stCxn id="8" idx="6"/>
            <a:endCxn id="34" idx="2"/>
          </p:cNvCxnSpPr>
          <p:nvPr/>
        </p:nvCxnSpPr>
        <p:spPr>
          <a:xfrm flipV="1">
            <a:off x="4978401" y="1505646"/>
            <a:ext cx="644493" cy="2135691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44">
            <a:extLst>
              <a:ext uri="{FF2B5EF4-FFF2-40B4-BE49-F238E27FC236}">
                <a16:creationId xmlns:a16="http://schemas.microsoft.com/office/drawing/2014/main" id="{2E5ACFFD-1E12-421D-8F21-B75E655CDB49}"/>
              </a:ext>
            </a:extLst>
          </p:cNvPr>
          <p:cNvCxnSpPr>
            <a:stCxn id="8" idx="6"/>
            <a:endCxn id="31" idx="2"/>
          </p:cNvCxnSpPr>
          <p:nvPr/>
        </p:nvCxnSpPr>
        <p:spPr>
          <a:xfrm flipV="1">
            <a:off x="4978401" y="2573884"/>
            <a:ext cx="644493" cy="1067453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46">
            <a:extLst>
              <a:ext uri="{FF2B5EF4-FFF2-40B4-BE49-F238E27FC236}">
                <a16:creationId xmlns:a16="http://schemas.microsoft.com/office/drawing/2014/main" id="{DA9A49FF-5EBB-4817-864B-17B1C7C03C90}"/>
              </a:ext>
            </a:extLst>
          </p:cNvPr>
          <p:cNvCxnSpPr>
            <a:stCxn id="8" idx="6"/>
            <a:endCxn id="28" idx="2"/>
          </p:cNvCxnSpPr>
          <p:nvPr/>
        </p:nvCxnSpPr>
        <p:spPr>
          <a:xfrm>
            <a:off x="4978401" y="3641337"/>
            <a:ext cx="644493" cy="785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48">
            <a:extLst>
              <a:ext uri="{FF2B5EF4-FFF2-40B4-BE49-F238E27FC236}">
                <a16:creationId xmlns:a16="http://schemas.microsoft.com/office/drawing/2014/main" id="{75C5AD11-F380-44C9-922C-490AD5228023}"/>
              </a:ext>
            </a:extLst>
          </p:cNvPr>
          <p:cNvCxnSpPr>
            <a:stCxn id="8" idx="6"/>
            <a:endCxn id="25" idx="2"/>
          </p:cNvCxnSpPr>
          <p:nvPr/>
        </p:nvCxnSpPr>
        <p:spPr>
          <a:xfrm>
            <a:off x="4978401" y="3641337"/>
            <a:ext cx="644493" cy="1069023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52">
            <a:extLst>
              <a:ext uri="{FF2B5EF4-FFF2-40B4-BE49-F238E27FC236}">
                <a16:creationId xmlns:a16="http://schemas.microsoft.com/office/drawing/2014/main" id="{46A9EF51-B717-431C-AC48-F52ECCCD3083}"/>
              </a:ext>
            </a:extLst>
          </p:cNvPr>
          <p:cNvCxnSpPr>
            <a:stCxn id="8" idx="6"/>
            <a:endCxn id="22" idx="2"/>
          </p:cNvCxnSpPr>
          <p:nvPr/>
        </p:nvCxnSpPr>
        <p:spPr>
          <a:xfrm>
            <a:off x="4978401" y="3641337"/>
            <a:ext cx="644493" cy="2137262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7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855753" y="2743928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855753" y="3709809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950958" y="1824440"/>
            <a:ext cx="1073759" cy="93359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B55F378-E59B-41C4-8745-51FD0242279F}"/>
              </a:ext>
            </a:extLst>
          </p:cNvPr>
          <p:cNvCxnSpPr>
            <a:cxnSpLocks/>
          </p:cNvCxnSpPr>
          <p:nvPr/>
        </p:nvCxnSpPr>
        <p:spPr>
          <a:xfrm>
            <a:off x="1950958" y="2972629"/>
            <a:ext cx="37195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5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FACC5-F940-4881-A7B0-43E74AB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8E5482-FCFC-4F46-975E-C90BA607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350E0F-DB61-4E5E-BC26-CE73CEC5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9" name="íŝlíḓé">
            <a:extLst>
              <a:ext uri="{FF2B5EF4-FFF2-40B4-BE49-F238E27FC236}">
                <a16:creationId xmlns:a16="http://schemas.microsoft.com/office/drawing/2014/main" id="{561233C0-B9F0-46E4-99DC-EE585C3E6043}"/>
              </a:ext>
            </a:extLst>
          </p:cNvPr>
          <p:cNvSpPr/>
          <p:nvPr/>
        </p:nvSpPr>
        <p:spPr bwMode="auto">
          <a:xfrm>
            <a:off x="5951030" y="1740260"/>
            <a:ext cx="1688814" cy="3379070"/>
          </a:xfrm>
          <a:custGeom>
            <a:avLst/>
            <a:gdLst>
              <a:gd name="connsiteX0" fmla="*/ 0 w 1855788"/>
              <a:gd name="connsiteY0" fmla="*/ 0 h 3713163"/>
              <a:gd name="connsiteX1" fmla="*/ 1855788 w 1855788"/>
              <a:gd name="connsiteY1" fmla="*/ 1856410 h 3713163"/>
              <a:gd name="connsiteX2" fmla="*/ 0 w 1855788"/>
              <a:gd name="connsiteY2" fmla="*/ 3713163 h 3713163"/>
              <a:gd name="connsiteX3" fmla="*/ 0 w 1855788"/>
              <a:gd name="connsiteY3" fmla="*/ 3136031 h 3713163"/>
              <a:gd name="connsiteX4" fmla="*/ 794 w 1855788"/>
              <a:gd name="connsiteY4" fmla="*/ 3136071 h 3713163"/>
              <a:gd name="connsiteX5" fmla="*/ 1280284 w 1855788"/>
              <a:gd name="connsiteY5" fmla="*/ 1856581 h 3713163"/>
              <a:gd name="connsiteX6" fmla="*/ 794 w 1855788"/>
              <a:gd name="connsiteY6" fmla="*/ 577091 h 3713163"/>
              <a:gd name="connsiteX7" fmla="*/ 0 w 1855788"/>
              <a:gd name="connsiteY7" fmla="*/ 577131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788" h="3713163">
                <a:moveTo>
                  <a:pt x="0" y="0"/>
                </a:moveTo>
                <a:cubicBezTo>
                  <a:pt x="1024879" y="0"/>
                  <a:pt x="1855788" y="831341"/>
                  <a:pt x="1855788" y="1856410"/>
                </a:cubicBezTo>
                <a:cubicBezTo>
                  <a:pt x="1855788" y="2881822"/>
                  <a:pt x="1024879" y="3713163"/>
                  <a:pt x="0" y="3713163"/>
                </a:cubicBezTo>
                <a:lnTo>
                  <a:pt x="0" y="3136031"/>
                </a:lnTo>
                <a:lnTo>
                  <a:pt x="794" y="3136071"/>
                </a:lnTo>
                <a:cubicBezTo>
                  <a:pt x="707437" y="3136071"/>
                  <a:pt x="1280284" y="2563224"/>
                  <a:pt x="1280284" y="1856581"/>
                </a:cubicBezTo>
                <a:cubicBezTo>
                  <a:pt x="1280284" y="1149938"/>
                  <a:pt x="707437" y="577091"/>
                  <a:pt x="794" y="577091"/>
                </a:cubicBezTo>
                <a:lnTo>
                  <a:pt x="0" y="57713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íš1ïḑè">
            <a:extLst>
              <a:ext uri="{FF2B5EF4-FFF2-40B4-BE49-F238E27FC236}">
                <a16:creationId xmlns:a16="http://schemas.microsoft.com/office/drawing/2014/main" id="{D69D3418-6F2E-4959-925A-4CC1EDF95B96}"/>
              </a:ext>
            </a:extLst>
          </p:cNvPr>
          <p:cNvSpPr/>
          <p:nvPr/>
        </p:nvSpPr>
        <p:spPr bwMode="auto">
          <a:xfrm>
            <a:off x="4263661" y="1740260"/>
            <a:ext cx="1687369" cy="3379070"/>
          </a:xfrm>
          <a:custGeom>
            <a:avLst/>
            <a:gdLst>
              <a:gd name="connsiteX0" fmla="*/ 1854200 w 1854200"/>
              <a:gd name="connsiteY0" fmla="*/ 0 h 3713163"/>
              <a:gd name="connsiteX1" fmla="*/ 1854200 w 1854200"/>
              <a:gd name="connsiteY1" fmla="*/ 577131 h 3713163"/>
              <a:gd name="connsiteX2" fmla="*/ 1724174 w 1854200"/>
              <a:gd name="connsiteY2" fmla="*/ 583697 h 3713163"/>
              <a:gd name="connsiteX3" fmla="*/ 575504 w 1854200"/>
              <a:gd name="connsiteY3" fmla="*/ 1856581 h 3713163"/>
              <a:gd name="connsiteX4" fmla="*/ 1724174 w 1854200"/>
              <a:gd name="connsiteY4" fmla="*/ 3129465 h 3713163"/>
              <a:gd name="connsiteX5" fmla="*/ 1854200 w 1854200"/>
              <a:gd name="connsiteY5" fmla="*/ 3136031 h 3713163"/>
              <a:gd name="connsiteX6" fmla="*/ 1854200 w 1854200"/>
              <a:gd name="connsiteY6" fmla="*/ 3713163 h 3713163"/>
              <a:gd name="connsiteX7" fmla="*/ 0 w 1854200"/>
              <a:gd name="connsiteY7" fmla="*/ 1856410 h 3713163"/>
              <a:gd name="connsiteX8" fmla="*/ 1854200 w 1854200"/>
              <a:gd name="connsiteY8" fmla="*/ 0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200" h="3713163">
                <a:moveTo>
                  <a:pt x="1854200" y="0"/>
                </a:moveTo>
                <a:lnTo>
                  <a:pt x="1854200" y="577131"/>
                </a:lnTo>
                <a:lnTo>
                  <a:pt x="1724174" y="583697"/>
                </a:lnTo>
                <a:cubicBezTo>
                  <a:pt x="1078983" y="649220"/>
                  <a:pt x="575504" y="1194103"/>
                  <a:pt x="575504" y="1856581"/>
                </a:cubicBezTo>
                <a:cubicBezTo>
                  <a:pt x="575504" y="2519059"/>
                  <a:pt x="1078983" y="3063943"/>
                  <a:pt x="1724174" y="3129465"/>
                </a:cubicBezTo>
                <a:lnTo>
                  <a:pt x="1854200" y="3136031"/>
                </a:lnTo>
                <a:lnTo>
                  <a:pt x="1854200" y="3713163"/>
                </a:lnTo>
                <a:cubicBezTo>
                  <a:pt x="830352" y="3713163"/>
                  <a:pt x="0" y="2881822"/>
                  <a:pt x="0" y="1856410"/>
                </a:cubicBezTo>
                <a:cubicBezTo>
                  <a:pt x="0" y="831341"/>
                  <a:pt x="830352" y="0"/>
                  <a:pt x="185420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îSlïḑè">
            <a:extLst>
              <a:ext uri="{FF2B5EF4-FFF2-40B4-BE49-F238E27FC236}">
                <a16:creationId xmlns:a16="http://schemas.microsoft.com/office/drawing/2014/main" id="{92AE6308-23B6-4B7A-A753-8E1553B4D995}"/>
              </a:ext>
            </a:extLst>
          </p:cNvPr>
          <p:cNvSpPr/>
          <p:nvPr/>
        </p:nvSpPr>
        <p:spPr bwMode="auto">
          <a:xfrm>
            <a:off x="4787384" y="2265427"/>
            <a:ext cx="2328737" cy="2328735"/>
          </a:xfrm>
          <a:prstGeom prst="ellipse">
            <a:avLst/>
          </a:prstGeom>
          <a:blipFill>
            <a:blip r:embed="rId3"/>
            <a:srcRect/>
            <a:stretch>
              <a:fillRect l="-26318" t="531" r="-28261" b="-531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5" name="ïṥḻîḋè">
            <a:extLst>
              <a:ext uri="{FF2B5EF4-FFF2-40B4-BE49-F238E27FC236}">
                <a16:creationId xmlns:a16="http://schemas.microsoft.com/office/drawing/2014/main" id="{22B664BC-5F4E-4028-ADA0-532E60F83487}"/>
              </a:ext>
            </a:extLst>
          </p:cNvPr>
          <p:cNvSpPr/>
          <p:nvPr/>
        </p:nvSpPr>
        <p:spPr>
          <a:xfrm>
            <a:off x="4149823" y="2949235"/>
            <a:ext cx="802830" cy="80282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6" name="iSļîḍê">
            <a:extLst>
              <a:ext uri="{FF2B5EF4-FFF2-40B4-BE49-F238E27FC236}">
                <a16:creationId xmlns:a16="http://schemas.microsoft.com/office/drawing/2014/main" id="{6828D73D-96A0-4059-AB02-DC0ADCB09D40}"/>
              </a:ext>
            </a:extLst>
          </p:cNvPr>
          <p:cNvSpPr/>
          <p:nvPr/>
        </p:nvSpPr>
        <p:spPr bwMode="auto">
          <a:xfrm flipV="1">
            <a:off x="4322819" y="3143657"/>
            <a:ext cx="456838" cy="437099"/>
          </a:xfrm>
          <a:custGeom>
            <a:avLst/>
            <a:gdLst>
              <a:gd name="connsiteX0" fmla="*/ 63288 w 607644"/>
              <a:gd name="connsiteY0" fmla="*/ 252836 h 581389"/>
              <a:gd name="connsiteX1" fmla="*/ 189864 w 607644"/>
              <a:gd name="connsiteY1" fmla="*/ 252836 h 581389"/>
              <a:gd name="connsiteX2" fmla="*/ 202593 w 607644"/>
              <a:gd name="connsiteY2" fmla="*/ 265456 h 581389"/>
              <a:gd name="connsiteX3" fmla="*/ 202593 w 607644"/>
              <a:gd name="connsiteY3" fmla="*/ 518203 h 581389"/>
              <a:gd name="connsiteX4" fmla="*/ 139216 w 607644"/>
              <a:gd name="connsiteY4" fmla="*/ 581389 h 581389"/>
              <a:gd name="connsiteX5" fmla="*/ 63288 w 607644"/>
              <a:gd name="connsiteY5" fmla="*/ 581389 h 581389"/>
              <a:gd name="connsiteX6" fmla="*/ 0 w 607644"/>
              <a:gd name="connsiteY6" fmla="*/ 518203 h 581389"/>
              <a:gd name="connsiteX7" fmla="*/ 0 w 607644"/>
              <a:gd name="connsiteY7" fmla="*/ 316023 h 581389"/>
              <a:gd name="connsiteX8" fmla="*/ 63288 w 607644"/>
              <a:gd name="connsiteY8" fmla="*/ 252836 h 581389"/>
              <a:gd name="connsiteX9" fmla="*/ 329120 w 607644"/>
              <a:gd name="connsiteY9" fmla="*/ 0 h 581389"/>
              <a:gd name="connsiteX10" fmla="*/ 405049 w 607644"/>
              <a:gd name="connsiteY10" fmla="*/ 101130 h 581389"/>
              <a:gd name="connsiteX11" fmla="*/ 384932 w 607644"/>
              <a:gd name="connsiteY11" fmla="*/ 202261 h 581389"/>
              <a:gd name="connsiteX12" fmla="*/ 541329 w 607644"/>
              <a:gd name="connsiteY12" fmla="*/ 202261 h 581389"/>
              <a:gd name="connsiteX13" fmla="*/ 607377 w 607644"/>
              <a:gd name="connsiteY13" fmla="*/ 259491 h 581389"/>
              <a:gd name="connsiteX14" fmla="*/ 591176 w 607644"/>
              <a:gd name="connsiteY14" fmla="*/ 307745 h 581389"/>
              <a:gd name="connsiteX15" fmla="*/ 607644 w 607644"/>
              <a:gd name="connsiteY15" fmla="*/ 347557 h 581389"/>
              <a:gd name="connsiteX16" fmla="*/ 576311 w 607644"/>
              <a:gd name="connsiteY16" fmla="*/ 398122 h 581389"/>
              <a:gd name="connsiteX17" fmla="*/ 582275 w 607644"/>
              <a:gd name="connsiteY17" fmla="*/ 423361 h 581389"/>
              <a:gd name="connsiteX18" fmla="*/ 551031 w 607644"/>
              <a:gd name="connsiteY18" fmla="*/ 474015 h 581389"/>
              <a:gd name="connsiteX19" fmla="*/ 555571 w 607644"/>
              <a:gd name="connsiteY19" fmla="*/ 511961 h 581389"/>
              <a:gd name="connsiteX20" fmla="*/ 498246 w 607644"/>
              <a:gd name="connsiteY20" fmla="*/ 556127 h 581389"/>
              <a:gd name="connsiteX21" fmla="*/ 265831 w 607644"/>
              <a:gd name="connsiteY21" fmla="*/ 556127 h 581389"/>
              <a:gd name="connsiteX22" fmla="*/ 235210 w 607644"/>
              <a:gd name="connsiteY22" fmla="*/ 552217 h 581389"/>
              <a:gd name="connsiteX23" fmla="*/ 225686 w 607644"/>
              <a:gd name="connsiteY23" fmla="*/ 537199 h 581389"/>
              <a:gd name="connsiteX24" fmla="*/ 227822 w 607644"/>
              <a:gd name="connsiteY24" fmla="*/ 518181 h 581389"/>
              <a:gd name="connsiteX25" fmla="*/ 227822 w 607644"/>
              <a:gd name="connsiteY25" fmla="*/ 265445 h 581389"/>
              <a:gd name="connsiteX26" fmla="*/ 222214 w 607644"/>
              <a:gd name="connsiteY26" fmla="*/ 245894 h 581389"/>
              <a:gd name="connsiteX27" fmla="*/ 221502 w 607644"/>
              <a:gd name="connsiteY27" fmla="*/ 234075 h 581389"/>
              <a:gd name="connsiteX28" fmla="*/ 278471 w 607644"/>
              <a:gd name="connsiteY28" fmla="*/ 110995 h 581389"/>
              <a:gd name="connsiteX29" fmla="*/ 278471 w 607644"/>
              <a:gd name="connsiteY29" fmla="*/ 25327 h 581389"/>
              <a:gd name="connsiteX30" fmla="*/ 283189 w 607644"/>
              <a:gd name="connsiteY30" fmla="*/ 15374 h 581389"/>
              <a:gd name="connsiteX31" fmla="*/ 329120 w 607644"/>
              <a:gd name="connsiteY31" fmla="*/ 0 h 58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644" h="581389">
                <a:moveTo>
                  <a:pt x="63288" y="252836"/>
                </a:moveTo>
                <a:lnTo>
                  <a:pt x="189864" y="252836"/>
                </a:lnTo>
                <a:cubicBezTo>
                  <a:pt x="196896" y="252836"/>
                  <a:pt x="202593" y="258435"/>
                  <a:pt x="202593" y="265456"/>
                </a:cubicBezTo>
                <a:lnTo>
                  <a:pt x="202593" y="518203"/>
                </a:lnTo>
                <a:cubicBezTo>
                  <a:pt x="202593" y="553040"/>
                  <a:pt x="174109" y="581389"/>
                  <a:pt x="139216" y="581389"/>
                </a:cubicBezTo>
                <a:lnTo>
                  <a:pt x="63288" y="581389"/>
                </a:lnTo>
                <a:cubicBezTo>
                  <a:pt x="28395" y="581389"/>
                  <a:pt x="0" y="553040"/>
                  <a:pt x="0" y="518203"/>
                </a:cubicBezTo>
                <a:lnTo>
                  <a:pt x="0" y="316023"/>
                </a:lnTo>
                <a:cubicBezTo>
                  <a:pt x="0" y="281186"/>
                  <a:pt x="28395" y="252836"/>
                  <a:pt x="63288" y="252836"/>
                </a:cubicBezTo>
                <a:close/>
                <a:moveTo>
                  <a:pt x="329120" y="0"/>
                </a:moveTo>
                <a:cubicBezTo>
                  <a:pt x="358405" y="0"/>
                  <a:pt x="405049" y="46300"/>
                  <a:pt x="405049" y="101130"/>
                </a:cubicBezTo>
                <a:cubicBezTo>
                  <a:pt x="405049" y="135699"/>
                  <a:pt x="392676" y="178800"/>
                  <a:pt x="384932" y="202261"/>
                </a:cubicBezTo>
                <a:lnTo>
                  <a:pt x="541329" y="202261"/>
                </a:lnTo>
                <a:cubicBezTo>
                  <a:pt x="575332" y="202261"/>
                  <a:pt x="604350" y="227410"/>
                  <a:pt x="607377" y="259491"/>
                </a:cubicBezTo>
                <a:cubicBezTo>
                  <a:pt x="608979" y="277531"/>
                  <a:pt x="603015" y="294860"/>
                  <a:pt x="591176" y="307745"/>
                </a:cubicBezTo>
                <a:cubicBezTo>
                  <a:pt x="601591" y="318231"/>
                  <a:pt x="607644" y="332361"/>
                  <a:pt x="607644" y="347557"/>
                </a:cubicBezTo>
                <a:cubicBezTo>
                  <a:pt x="607644" y="369507"/>
                  <a:pt x="595004" y="388703"/>
                  <a:pt x="576311" y="398122"/>
                </a:cubicBezTo>
                <a:cubicBezTo>
                  <a:pt x="580228" y="405854"/>
                  <a:pt x="582275" y="414474"/>
                  <a:pt x="582275" y="423361"/>
                </a:cubicBezTo>
                <a:cubicBezTo>
                  <a:pt x="582275" y="445311"/>
                  <a:pt x="569724" y="464595"/>
                  <a:pt x="551031" y="474015"/>
                </a:cubicBezTo>
                <a:cubicBezTo>
                  <a:pt x="556728" y="485478"/>
                  <a:pt x="558508" y="498808"/>
                  <a:pt x="555571" y="511961"/>
                </a:cubicBezTo>
                <a:cubicBezTo>
                  <a:pt x="549874" y="537554"/>
                  <a:pt x="525751" y="556127"/>
                  <a:pt x="498246" y="556127"/>
                </a:cubicBezTo>
                <a:lnTo>
                  <a:pt x="265831" y="556127"/>
                </a:lnTo>
                <a:cubicBezTo>
                  <a:pt x="257197" y="556127"/>
                  <a:pt x="246337" y="554705"/>
                  <a:pt x="235210" y="552217"/>
                </a:cubicBezTo>
                <a:cubicBezTo>
                  <a:pt x="228445" y="550706"/>
                  <a:pt x="224173" y="543952"/>
                  <a:pt x="225686" y="537199"/>
                </a:cubicBezTo>
                <a:cubicBezTo>
                  <a:pt x="227110" y="530445"/>
                  <a:pt x="227822" y="524313"/>
                  <a:pt x="227822" y="518181"/>
                </a:cubicBezTo>
                <a:lnTo>
                  <a:pt x="227822" y="265445"/>
                </a:lnTo>
                <a:cubicBezTo>
                  <a:pt x="227822" y="258602"/>
                  <a:pt x="225953" y="252026"/>
                  <a:pt x="222214" y="245894"/>
                </a:cubicBezTo>
                <a:cubicBezTo>
                  <a:pt x="219989" y="242339"/>
                  <a:pt x="219811" y="237896"/>
                  <a:pt x="221502" y="234075"/>
                </a:cubicBezTo>
                <a:lnTo>
                  <a:pt x="278471" y="110995"/>
                </a:lnTo>
                <a:lnTo>
                  <a:pt x="278471" y="25327"/>
                </a:lnTo>
                <a:cubicBezTo>
                  <a:pt x="278471" y="21417"/>
                  <a:pt x="280162" y="17774"/>
                  <a:pt x="283189" y="15374"/>
                </a:cubicBezTo>
                <a:cubicBezTo>
                  <a:pt x="283990" y="14752"/>
                  <a:pt x="302772" y="0"/>
                  <a:pt x="329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7" name="išḻîḋé">
            <a:extLst>
              <a:ext uri="{FF2B5EF4-FFF2-40B4-BE49-F238E27FC236}">
                <a16:creationId xmlns:a16="http://schemas.microsoft.com/office/drawing/2014/main" id="{A6C2FA71-E1BC-4EED-A3B1-8AB8F6F541F8}"/>
              </a:ext>
            </a:extLst>
          </p:cNvPr>
          <p:cNvSpPr/>
          <p:nvPr/>
        </p:nvSpPr>
        <p:spPr>
          <a:xfrm>
            <a:off x="6976567" y="2949235"/>
            <a:ext cx="802830" cy="80282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8" name="i$1iďè">
            <a:extLst>
              <a:ext uri="{FF2B5EF4-FFF2-40B4-BE49-F238E27FC236}">
                <a16:creationId xmlns:a16="http://schemas.microsoft.com/office/drawing/2014/main" id="{54CCF733-A8A1-4DE8-83A6-7B9D04C576BF}"/>
              </a:ext>
            </a:extLst>
          </p:cNvPr>
          <p:cNvSpPr/>
          <p:nvPr/>
        </p:nvSpPr>
        <p:spPr bwMode="auto">
          <a:xfrm>
            <a:off x="7149564" y="3132100"/>
            <a:ext cx="456838" cy="437099"/>
          </a:xfrm>
          <a:custGeom>
            <a:avLst/>
            <a:gdLst>
              <a:gd name="connsiteX0" fmla="*/ 63288 w 607644"/>
              <a:gd name="connsiteY0" fmla="*/ 252836 h 581389"/>
              <a:gd name="connsiteX1" fmla="*/ 189864 w 607644"/>
              <a:gd name="connsiteY1" fmla="*/ 252836 h 581389"/>
              <a:gd name="connsiteX2" fmla="*/ 202593 w 607644"/>
              <a:gd name="connsiteY2" fmla="*/ 265456 h 581389"/>
              <a:gd name="connsiteX3" fmla="*/ 202593 w 607644"/>
              <a:gd name="connsiteY3" fmla="*/ 518203 h 581389"/>
              <a:gd name="connsiteX4" fmla="*/ 139216 w 607644"/>
              <a:gd name="connsiteY4" fmla="*/ 581389 h 581389"/>
              <a:gd name="connsiteX5" fmla="*/ 63288 w 607644"/>
              <a:gd name="connsiteY5" fmla="*/ 581389 h 581389"/>
              <a:gd name="connsiteX6" fmla="*/ 0 w 607644"/>
              <a:gd name="connsiteY6" fmla="*/ 518203 h 581389"/>
              <a:gd name="connsiteX7" fmla="*/ 0 w 607644"/>
              <a:gd name="connsiteY7" fmla="*/ 316023 h 581389"/>
              <a:gd name="connsiteX8" fmla="*/ 63288 w 607644"/>
              <a:gd name="connsiteY8" fmla="*/ 252836 h 581389"/>
              <a:gd name="connsiteX9" fmla="*/ 329120 w 607644"/>
              <a:gd name="connsiteY9" fmla="*/ 0 h 581389"/>
              <a:gd name="connsiteX10" fmla="*/ 405049 w 607644"/>
              <a:gd name="connsiteY10" fmla="*/ 101130 h 581389"/>
              <a:gd name="connsiteX11" fmla="*/ 384932 w 607644"/>
              <a:gd name="connsiteY11" fmla="*/ 202261 h 581389"/>
              <a:gd name="connsiteX12" fmla="*/ 541329 w 607644"/>
              <a:gd name="connsiteY12" fmla="*/ 202261 h 581389"/>
              <a:gd name="connsiteX13" fmla="*/ 607377 w 607644"/>
              <a:gd name="connsiteY13" fmla="*/ 259491 h 581389"/>
              <a:gd name="connsiteX14" fmla="*/ 591176 w 607644"/>
              <a:gd name="connsiteY14" fmla="*/ 307745 h 581389"/>
              <a:gd name="connsiteX15" fmla="*/ 607644 w 607644"/>
              <a:gd name="connsiteY15" fmla="*/ 347557 h 581389"/>
              <a:gd name="connsiteX16" fmla="*/ 576311 w 607644"/>
              <a:gd name="connsiteY16" fmla="*/ 398122 h 581389"/>
              <a:gd name="connsiteX17" fmla="*/ 582275 w 607644"/>
              <a:gd name="connsiteY17" fmla="*/ 423361 h 581389"/>
              <a:gd name="connsiteX18" fmla="*/ 551031 w 607644"/>
              <a:gd name="connsiteY18" fmla="*/ 474015 h 581389"/>
              <a:gd name="connsiteX19" fmla="*/ 555571 w 607644"/>
              <a:gd name="connsiteY19" fmla="*/ 511961 h 581389"/>
              <a:gd name="connsiteX20" fmla="*/ 498246 w 607644"/>
              <a:gd name="connsiteY20" fmla="*/ 556127 h 581389"/>
              <a:gd name="connsiteX21" fmla="*/ 265831 w 607644"/>
              <a:gd name="connsiteY21" fmla="*/ 556127 h 581389"/>
              <a:gd name="connsiteX22" fmla="*/ 235210 w 607644"/>
              <a:gd name="connsiteY22" fmla="*/ 552217 h 581389"/>
              <a:gd name="connsiteX23" fmla="*/ 225686 w 607644"/>
              <a:gd name="connsiteY23" fmla="*/ 537199 h 581389"/>
              <a:gd name="connsiteX24" fmla="*/ 227822 w 607644"/>
              <a:gd name="connsiteY24" fmla="*/ 518181 h 581389"/>
              <a:gd name="connsiteX25" fmla="*/ 227822 w 607644"/>
              <a:gd name="connsiteY25" fmla="*/ 265445 h 581389"/>
              <a:gd name="connsiteX26" fmla="*/ 222214 w 607644"/>
              <a:gd name="connsiteY26" fmla="*/ 245894 h 581389"/>
              <a:gd name="connsiteX27" fmla="*/ 221502 w 607644"/>
              <a:gd name="connsiteY27" fmla="*/ 234075 h 581389"/>
              <a:gd name="connsiteX28" fmla="*/ 278471 w 607644"/>
              <a:gd name="connsiteY28" fmla="*/ 110995 h 581389"/>
              <a:gd name="connsiteX29" fmla="*/ 278471 w 607644"/>
              <a:gd name="connsiteY29" fmla="*/ 25327 h 581389"/>
              <a:gd name="connsiteX30" fmla="*/ 283189 w 607644"/>
              <a:gd name="connsiteY30" fmla="*/ 15374 h 581389"/>
              <a:gd name="connsiteX31" fmla="*/ 329120 w 607644"/>
              <a:gd name="connsiteY31" fmla="*/ 0 h 58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644" h="581389">
                <a:moveTo>
                  <a:pt x="63288" y="252836"/>
                </a:moveTo>
                <a:lnTo>
                  <a:pt x="189864" y="252836"/>
                </a:lnTo>
                <a:cubicBezTo>
                  <a:pt x="196896" y="252836"/>
                  <a:pt x="202593" y="258435"/>
                  <a:pt x="202593" y="265456"/>
                </a:cubicBezTo>
                <a:lnTo>
                  <a:pt x="202593" y="518203"/>
                </a:lnTo>
                <a:cubicBezTo>
                  <a:pt x="202593" y="553040"/>
                  <a:pt x="174109" y="581389"/>
                  <a:pt x="139216" y="581389"/>
                </a:cubicBezTo>
                <a:lnTo>
                  <a:pt x="63288" y="581389"/>
                </a:lnTo>
                <a:cubicBezTo>
                  <a:pt x="28395" y="581389"/>
                  <a:pt x="0" y="553040"/>
                  <a:pt x="0" y="518203"/>
                </a:cubicBezTo>
                <a:lnTo>
                  <a:pt x="0" y="316023"/>
                </a:lnTo>
                <a:cubicBezTo>
                  <a:pt x="0" y="281186"/>
                  <a:pt x="28395" y="252836"/>
                  <a:pt x="63288" y="252836"/>
                </a:cubicBezTo>
                <a:close/>
                <a:moveTo>
                  <a:pt x="329120" y="0"/>
                </a:moveTo>
                <a:cubicBezTo>
                  <a:pt x="358405" y="0"/>
                  <a:pt x="405049" y="46300"/>
                  <a:pt x="405049" y="101130"/>
                </a:cubicBezTo>
                <a:cubicBezTo>
                  <a:pt x="405049" y="135699"/>
                  <a:pt x="392676" y="178800"/>
                  <a:pt x="384932" y="202261"/>
                </a:cubicBezTo>
                <a:lnTo>
                  <a:pt x="541329" y="202261"/>
                </a:lnTo>
                <a:cubicBezTo>
                  <a:pt x="575332" y="202261"/>
                  <a:pt x="604350" y="227410"/>
                  <a:pt x="607377" y="259491"/>
                </a:cubicBezTo>
                <a:cubicBezTo>
                  <a:pt x="608979" y="277531"/>
                  <a:pt x="603015" y="294860"/>
                  <a:pt x="591176" y="307745"/>
                </a:cubicBezTo>
                <a:cubicBezTo>
                  <a:pt x="601591" y="318231"/>
                  <a:pt x="607644" y="332361"/>
                  <a:pt x="607644" y="347557"/>
                </a:cubicBezTo>
                <a:cubicBezTo>
                  <a:pt x="607644" y="369507"/>
                  <a:pt x="595004" y="388703"/>
                  <a:pt x="576311" y="398122"/>
                </a:cubicBezTo>
                <a:cubicBezTo>
                  <a:pt x="580228" y="405854"/>
                  <a:pt x="582275" y="414474"/>
                  <a:pt x="582275" y="423361"/>
                </a:cubicBezTo>
                <a:cubicBezTo>
                  <a:pt x="582275" y="445311"/>
                  <a:pt x="569724" y="464595"/>
                  <a:pt x="551031" y="474015"/>
                </a:cubicBezTo>
                <a:cubicBezTo>
                  <a:pt x="556728" y="485478"/>
                  <a:pt x="558508" y="498808"/>
                  <a:pt x="555571" y="511961"/>
                </a:cubicBezTo>
                <a:cubicBezTo>
                  <a:pt x="549874" y="537554"/>
                  <a:pt x="525751" y="556127"/>
                  <a:pt x="498246" y="556127"/>
                </a:cubicBezTo>
                <a:lnTo>
                  <a:pt x="265831" y="556127"/>
                </a:lnTo>
                <a:cubicBezTo>
                  <a:pt x="257197" y="556127"/>
                  <a:pt x="246337" y="554705"/>
                  <a:pt x="235210" y="552217"/>
                </a:cubicBezTo>
                <a:cubicBezTo>
                  <a:pt x="228445" y="550706"/>
                  <a:pt x="224173" y="543952"/>
                  <a:pt x="225686" y="537199"/>
                </a:cubicBezTo>
                <a:cubicBezTo>
                  <a:pt x="227110" y="530445"/>
                  <a:pt x="227822" y="524313"/>
                  <a:pt x="227822" y="518181"/>
                </a:cubicBezTo>
                <a:lnTo>
                  <a:pt x="227822" y="265445"/>
                </a:lnTo>
                <a:cubicBezTo>
                  <a:pt x="227822" y="258602"/>
                  <a:pt x="225953" y="252026"/>
                  <a:pt x="222214" y="245894"/>
                </a:cubicBezTo>
                <a:cubicBezTo>
                  <a:pt x="219989" y="242339"/>
                  <a:pt x="219811" y="237896"/>
                  <a:pt x="221502" y="234075"/>
                </a:cubicBezTo>
                <a:lnTo>
                  <a:pt x="278471" y="110995"/>
                </a:lnTo>
                <a:lnTo>
                  <a:pt x="278471" y="25327"/>
                </a:lnTo>
                <a:cubicBezTo>
                  <a:pt x="278471" y="21417"/>
                  <a:pt x="280162" y="17774"/>
                  <a:pt x="283189" y="15374"/>
                </a:cubicBezTo>
                <a:cubicBezTo>
                  <a:pt x="283990" y="14752"/>
                  <a:pt x="302772" y="0"/>
                  <a:pt x="329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7" name="îš1îḑè">
            <a:extLst>
              <a:ext uri="{FF2B5EF4-FFF2-40B4-BE49-F238E27FC236}">
                <a16:creationId xmlns:a16="http://schemas.microsoft.com/office/drawing/2014/main" id="{5234DD2B-2AB7-434F-9C7A-0AC4F32E0D93}"/>
              </a:ext>
            </a:extLst>
          </p:cNvPr>
          <p:cNvSpPr/>
          <p:nvPr/>
        </p:nvSpPr>
        <p:spPr bwMode="auto">
          <a:xfrm>
            <a:off x="674392" y="1636880"/>
            <a:ext cx="3666608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8" name="ïṥlïḍè">
            <a:extLst>
              <a:ext uri="{FF2B5EF4-FFF2-40B4-BE49-F238E27FC236}">
                <a16:creationId xmlns:a16="http://schemas.microsoft.com/office/drawing/2014/main" id="{F0068FAB-32F9-4D1E-97A9-EA26C23270F3}"/>
              </a:ext>
            </a:extLst>
          </p:cNvPr>
          <p:cNvSpPr txBox="1"/>
          <p:nvPr/>
        </p:nvSpPr>
        <p:spPr bwMode="auto">
          <a:xfrm>
            <a:off x="674392" y="1224000"/>
            <a:ext cx="366660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9" name="îşľïḋê">
            <a:extLst>
              <a:ext uri="{FF2B5EF4-FFF2-40B4-BE49-F238E27FC236}">
                <a16:creationId xmlns:a16="http://schemas.microsoft.com/office/drawing/2014/main" id="{96DD25C4-E25B-40CF-BD58-D25188BA6D15}"/>
              </a:ext>
            </a:extLst>
          </p:cNvPr>
          <p:cNvSpPr/>
          <p:nvPr/>
        </p:nvSpPr>
        <p:spPr bwMode="auto">
          <a:xfrm>
            <a:off x="674392" y="3363287"/>
            <a:ext cx="3666608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0" name="iŝľiḓé">
            <a:extLst>
              <a:ext uri="{FF2B5EF4-FFF2-40B4-BE49-F238E27FC236}">
                <a16:creationId xmlns:a16="http://schemas.microsoft.com/office/drawing/2014/main" id="{20EBC9B7-2CCF-4F77-A4BE-38743907A333}"/>
              </a:ext>
            </a:extLst>
          </p:cNvPr>
          <p:cNvSpPr txBox="1"/>
          <p:nvPr/>
        </p:nvSpPr>
        <p:spPr bwMode="auto">
          <a:xfrm>
            <a:off x="674392" y="2950407"/>
            <a:ext cx="366660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25C4400-51BA-46B9-BFF1-1C32221CBD48}"/>
              </a:ext>
            </a:extLst>
          </p:cNvPr>
          <p:cNvCxnSpPr>
            <a:cxnSpLocks/>
          </p:cNvCxnSpPr>
          <p:nvPr/>
        </p:nvCxnSpPr>
        <p:spPr>
          <a:xfrm>
            <a:off x="794296" y="2730565"/>
            <a:ext cx="313762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şḷîḑè">
            <a:extLst>
              <a:ext uri="{FF2B5EF4-FFF2-40B4-BE49-F238E27FC236}">
                <a16:creationId xmlns:a16="http://schemas.microsoft.com/office/drawing/2014/main" id="{A0ADA17B-BA2E-4AA7-BEA4-441EB2211B69}"/>
              </a:ext>
            </a:extLst>
          </p:cNvPr>
          <p:cNvSpPr/>
          <p:nvPr/>
        </p:nvSpPr>
        <p:spPr bwMode="auto">
          <a:xfrm>
            <a:off x="674392" y="5089694"/>
            <a:ext cx="3666608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3" name="íṧļîḓè">
            <a:extLst>
              <a:ext uri="{FF2B5EF4-FFF2-40B4-BE49-F238E27FC236}">
                <a16:creationId xmlns:a16="http://schemas.microsoft.com/office/drawing/2014/main" id="{88A62037-8A32-4C86-AF61-E3BC571BA747}"/>
              </a:ext>
            </a:extLst>
          </p:cNvPr>
          <p:cNvSpPr txBox="1"/>
          <p:nvPr/>
        </p:nvSpPr>
        <p:spPr bwMode="auto">
          <a:xfrm>
            <a:off x="674392" y="4676814"/>
            <a:ext cx="366660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A0B06A2-B77B-4B84-8476-E8AA71D58C61}"/>
              </a:ext>
            </a:extLst>
          </p:cNvPr>
          <p:cNvCxnSpPr>
            <a:cxnSpLocks/>
          </p:cNvCxnSpPr>
          <p:nvPr/>
        </p:nvCxnSpPr>
        <p:spPr>
          <a:xfrm>
            <a:off x="794296" y="4398558"/>
            <a:ext cx="313762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ṩľiḓê">
            <a:extLst>
              <a:ext uri="{FF2B5EF4-FFF2-40B4-BE49-F238E27FC236}">
                <a16:creationId xmlns:a16="http://schemas.microsoft.com/office/drawing/2014/main" id="{1F56BD58-7D2A-42B9-BE4F-992C9E88C98D}"/>
              </a:ext>
            </a:extLst>
          </p:cNvPr>
          <p:cNvSpPr/>
          <p:nvPr/>
        </p:nvSpPr>
        <p:spPr bwMode="auto">
          <a:xfrm>
            <a:off x="7851000" y="1636880"/>
            <a:ext cx="3666608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6" name="î$ļîďè">
            <a:extLst>
              <a:ext uri="{FF2B5EF4-FFF2-40B4-BE49-F238E27FC236}">
                <a16:creationId xmlns:a16="http://schemas.microsoft.com/office/drawing/2014/main" id="{5355BCAF-4899-44C2-8EAB-56F558E7F8A0}"/>
              </a:ext>
            </a:extLst>
          </p:cNvPr>
          <p:cNvSpPr txBox="1"/>
          <p:nvPr/>
        </p:nvSpPr>
        <p:spPr bwMode="auto">
          <a:xfrm>
            <a:off x="7851000" y="1224000"/>
            <a:ext cx="366660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7" name="iś1iďe">
            <a:extLst>
              <a:ext uri="{FF2B5EF4-FFF2-40B4-BE49-F238E27FC236}">
                <a16:creationId xmlns:a16="http://schemas.microsoft.com/office/drawing/2014/main" id="{42302E16-85CA-4654-A8BE-D522BCB91517}"/>
              </a:ext>
            </a:extLst>
          </p:cNvPr>
          <p:cNvSpPr/>
          <p:nvPr/>
        </p:nvSpPr>
        <p:spPr bwMode="auto">
          <a:xfrm>
            <a:off x="7851000" y="3363287"/>
            <a:ext cx="3666608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8" name="ïṥlíḍé">
            <a:extLst>
              <a:ext uri="{FF2B5EF4-FFF2-40B4-BE49-F238E27FC236}">
                <a16:creationId xmlns:a16="http://schemas.microsoft.com/office/drawing/2014/main" id="{6976C150-98DC-4794-82D8-62F5BC29D2E3}"/>
              </a:ext>
            </a:extLst>
          </p:cNvPr>
          <p:cNvSpPr txBox="1"/>
          <p:nvPr/>
        </p:nvSpPr>
        <p:spPr bwMode="auto">
          <a:xfrm>
            <a:off x="7851000" y="2950407"/>
            <a:ext cx="366660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7820EC3-5D27-4386-81AB-35E234F3A0F6}"/>
              </a:ext>
            </a:extLst>
          </p:cNvPr>
          <p:cNvCxnSpPr>
            <a:cxnSpLocks/>
          </p:cNvCxnSpPr>
          <p:nvPr/>
        </p:nvCxnSpPr>
        <p:spPr>
          <a:xfrm>
            <a:off x="7970904" y="2730565"/>
            <a:ext cx="313762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$ḻiḑé">
            <a:extLst>
              <a:ext uri="{FF2B5EF4-FFF2-40B4-BE49-F238E27FC236}">
                <a16:creationId xmlns:a16="http://schemas.microsoft.com/office/drawing/2014/main" id="{64EFB3CA-ED12-417A-B5FA-315076AA6AF4}"/>
              </a:ext>
            </a:extLst>
          </p:cNvPr>
          <p:cNvSpPr/>
          <p:nvPr/>
        </p:nvSpPr>
        <p:spPr bwMode="auto">
          <a:xfrm>
            <a:off x="7851000" y="5089694"/>
            <a:ext cx="3666608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1" name="îS1iḑé">
            <a:extLst>
              <a:ext uri="{FF2B5EF4-FFF2-40B4-BE49-F238E27FC236}">
                <a16:creationId xmlns:a16="http://schemas.microsoft.com/office/drawing/2014/main" id="{B7F97D22-3D60-4BE3-9BEB-C9053D1AA88B}"/>
              </a:ext>
            </a:extLst>
          </p:cNvPr>
          <p:cNvSpPr txBox="1"/>
          <p:nvPr/>
        </p:nvSpPr>
        <p:spPr bwMode="auto">
          <a:xfrm>
            <a:off x="7851000" y="4676814"/>
            <a:ext cx="366660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130BE1C-DE25-4506-9F9B-D2C056256925}"/>
              </a:ext>
            </a:extLst>
          </p:cNvPr>
          <p:cNvCxnSpPr>
            <a:cxnSpLocks/>
          </p:cNvCxnSpPr>
          <p:nvPr/>
        </p:nvCxnSpPr>
        <p:spPr>
          <a:xfrm>
            <a:off x="7970904" y="4398558"/>
            <a:ext cx="313762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4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FAC65-6049-4299-B759-3B2D7880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2F55B7-18BC-4C8A-A5ED-5780BD94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7622E2-A127-450E-A65F-3CFCBDD3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7" name="ïşḻiḍè">
            <a:extLst>
              <a:ext uri="{FF2B5EF4-FFF2-40B4-BE49-F238E27FC236}">
                <a16:creationId xmlns:a16="http://schemas.microsoft.com/office/drawing/2014/main" id="{205B490D-7705-4925-9AAC-6B3BD695388A}"/>
              </a:ext>
            </a:extLst>
          </p:cNvPr>
          <p:cNvSpPr/>
          <p:nvPr/>
        </p:nvSpPr>
        <p:spPr>
          <a:xfrm>
            <a:off x="7247552" y="1800988"/>
            <a:ext cx="4272935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48" name="ïšḷîďè">
            <a:extLst>
              <a:ext uri="{FF2B5EF4-FFF2-40B4-BE49-F238E27FC236}">
                <a16:creationId xmlns:a16="http://schemas.microsoft.com/office/drawing/2014/main" id="{A69FC87E-DB78-40F3-8675-3BE46525B234}"/>
              </a:ext>
            </a:extLst>
          </p:cNvPr>
          <p:cNvSpPr txBox="1"/>
          <p:nvPr/>
        </p:nvSpPr>
        <p:spPr bwMode="auto">
          <a:xfrm>
            <a:off x="7247552" y="1373035"/>
            <a:ext cx="4272935" cy="4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45" name="íšļíďe">
            <a:extLst>
              <a:ext uri="{FF2B5EF4-FFF2-40B4-BE49-F238E27FC236}">
                <a16:creationId xmlns:a16="http://schemas.microsoft.com/office/drawing/2014/main" id="{D766A280-E99B-4366-8CF0-D1F30393839C}"/>
              </a:ext>
            </a:extLst>
          </p:cNvPr>
          <p:cNvSpPr/>
          <p:nvPr/>
        </p:nvSpPr>
        <p:spPr>
          <a:xfrm>
            <a:off x="7247552" y="3396446"/>
            <a:ext cx="4272935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46" name="îSḻïḍé">
            <a:extLst>
              <a:ext uri="{FF2B5EF4-FFF2-40B4-BE49-F238E27FC236}">
                <a16:creationId xmlns:a16="http://schemas.microsoft.com/office/drawing/2014/main" id="{E2B7A294-C46F-4392-938A-18C220457B44}"/>
              </a:ext>
            </a:extLst>
          </p:cNvPr>
          <p:cNvSpPr txBox="1"/>
          <p:nvPr/>
        </p:nvSpPr>
        <p:spPr bwMode="auto">
          <a:xfrm>
            <a:off x="7247552" y="2968493"/>
            <a:ext cx="4272935" cy="4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43" name="îšḻîďè">
            <a:extLst>
              <a:ext uri="{FF2B5EF4-FFF2-40B4-BE49-F238E27FC236}">
                <a16:creationId xmlns:a16="http://schemas.microsoft.com/office/drawing/2014/main" id="{3B11A3CD-397B-48D4-BEFF-EDE2D5423053}"/>
              </a:ext>
            </a:extLst>
          </p:cNvPr>
          <p:cNvSpPr/>
          <p:nvPr/>
        </p:nvSpPr>
        <p:spPr>
          <a:xfrm>
            <a:off x="7247552" y="5015251"/>
            <a:ext cx="4272935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44" name="íṣḷïdè">
            <a:extLst>
              <a:ext uri="{FF2B5EF4-FFF2-40B4-BE49-F238E27FC236}">
                <a16:creationId xmlns:a16="http://schemas.microsoft.com/office/drawing/2014/main" id="{961E9D85-73AD-4702-BEA3-D765C8DB3CB2}"/>
              </a:ext>
            </a:extLst>
          </p:cNvPr>
          <p:cNvSpPr txBox="1"/>
          <p:nvPr/>
        </p:nvSpPr>
        <p:spPr bwMode="auto">
          <a:xfrm>
            <a:off x="7247552" y="4587298"/>
            <a:ext cx="4272935" cy="4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36" name="íşľidé">
            <a:extLst>
              <a:ext uri="{FF2B5EF4-FFF2-40B4-BE49-F238E27FC236}">
                <a16:creationId xmlns:a16="http://schemas.microsoft.com/office/drawing/2014/main" id="{1C083E4F-3B07-45B6-B920-1B4B228CDF80}"/>
              </a:ext>
            </a:extLst>
          </p:cNvPr>
          <p:cNvSpPr/>
          <p:nvPr/>
        </p:nvSpPr>
        <p:spPr>
          <a:xfrm rot="5400000">
            <a:off x="2845826" y="2277623"/>
            <a:ext cx="473645" cy="2254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25" y="21600"/>
                </a:moveTo>
                <a:cubicBezTo>
                  <a:pt x="21600" y="14478"/>
                  <a:pt x="21558" y="727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pPr lvl="0" algn="ctr"/>
            <a:endParaRPr dirty="0"/>
          </a:p>
        </p:txBody>
      </p:sp>
      <p:sp>
        <p:nvSpPr>
          <p:cNvPr id="37" name="îšľïḓe">
            <a:extLst>
              <a:ext uri="{FF2B5EF4-FFF2-40B4-BE49-F238E27FC236}">
                <a16:creationId xmlns:a16="http://schemas.microsoft.com/office/drawing/2014/main" id="{18801C25-2CBD-4371-8FB2-F3A95A832E19}"/>
              </a:ext>
            </a:extLst>
          </p:cNvPr>
          <p:cNvSpPr/>
          <p:nvPr/>
        </p:nvSpPr>
        <p:spPr>
          <a:xfrm rot="5400000">
            <a:off x="2716523" y="2444644"/>
            <a:ext cx="732250" cy="3484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25" y="21600"/>
                </a:moveTo>
                <a:cubicBezTo>
                  <a:pt x="21600" y="14478"/>
                  <a:pt x="21558" y="727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pPr lvl="0" algn="ctr"/>
            <a:endParaRPr dirty="0"/>
          </a:p>
        </p:txBody>
      </p:sp>
      <p:sp>
        <p:nvSpPr>
          <p:cNvPr id="38" name="i$lídè">
            <a:extLst>
              <a:ext uri="{FF2B5EF4-FFF2-40B4-BE49-F238E27FC236}">
                <a16:creationId xmlns:a16="http://schemas.microsoft.com/office/drawing/2014/main" id="{35FAA07E-825E-41A8-969B-AB40B4EAC61D}"/>
              </a:ext>
            </a:extLst>
          </p:cNvPr>
          <p:cNvSpPr/>
          <p:nvPr/>
        </p:nvSpPr>
        <p:spPr>
          <a:xfrm rot="5400000">
            <a:off x="2575682" y="2566070"/>
            <a:ext cx="1013933" cy="4825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25" y="21600"/>
                </a:moveTo>
                <a:cubicBezTo>
                  <a:pt x="21600" y="14478"/>
                  <a:pt x="21558" y="727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pPr lvl="0" algn="ctr"/>
            <a:endParaRPr dirty="0"/>
          </a:p>
        </p:txBody>
      </p:sp>
      <p:sp>
        <p:nvSpPr>
          <p:cNvPr id="39" name="îsļíḑé">
            <a:extLst>
              <a:ext uri="{FF2B5EF4-FFF2-40B4-BE49-F238E27FC236}">
                <a16:creationId xmlns:a16="http://schemas.microsoft.com/office/drawing/2014/main" id="{A13C2EEC-BA25-42D2-9E1B-C7B9BA76B6CF}"/>
              </a:ext>
            </a:extLst>
          </p:cNvPr>
          <p:cNvSpPr/>
          <p:nvPr/>
        </p:nvSpPr>
        <p:spPr>
          <a:xfrm rot="5400000" flipH="1">
            <a:off x="2265668" y="2883562"/>
            <a:ext cx="3073188" cy="1420367"/>
          </a:xfrm>
          <a:prstGeom prst="line">
            <a:avLst/>
          </a:prstGeom>
          <a:noFill/>
          <a:ln w="9525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/>
            <a:endParaRPr dirty="0"/>
          </a:p>
        </p:txBody>
      </p:sp>
      <p:sp>
        <p:nvSpPr>
          <p:cNvPr id="40" name="î$ḻíḋè">
            <a:extLst>
              <a:ext uri="{FF2B5EF4-FFF2-40B4-BE49-F238E27FC236}">
                <a16:creationId xmlns:a16="http://schemas.microsoft.com/office/drawing/2014/main" id="{963317BA-19A0-4420-B039-F1665D0AE7EB}"/>
              </a:ext>
            </a:extLst>
          </p:cNvPr>
          <p:cNvSpPr/>
          <p:nvPr/>
        </p:nvSpPr>
        <p:spPr>
          <a:xfrm rot="5400000">
            <a:off x="802963" y="2882499"/>
            <a:ext cx="3075461" cy="1420221"/>
          </a:xfrm>
          <a:prstGeom prst="line">
            <a:avLst/>
          </a:prstGeom>
          <a:noFill/>
          <a:ln w="9525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/>
            <a:endParaRPr dirty="0"/>
          </a:p>
        </p:txBody>
      </p:sp>
      <p:sp>
        <p:nvSpPr>
          <p:cNvPr id="41" name="îṡḷide">
            <a:extLst>
              <a:ext uri="{FF2B5EF4-FFF2-40B4-BE49-F238E27FC236}">
                <a16:creationId xmlns:a16="http://schemas.microsoft.com/office/drawing/2014/main" id="{EA87A30C-BEBD-4A91-904B-22D39E3ED589}"/>
              </a:ext>
            </a:extLst>
          </p:cNvPr>
          <p:cNvSpPr/>
          <p:nvPr/>
        </p:nvSpPr>
        <p:spPr>
          <a:xfrm rot="5400000" flipH="1">
            <a:off x="2832484" y="4791991"/>
            <a:ext cx="900256" cy="427445"/>
          </a:xfrm>
          <a:prstGeom prst="line">
            <a:avLst/>
          </a:prstGeom>
          <a:noFill/>
          <a:ln w="9525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/>
            <a:endParaRPr dirty="0"/>
          </a:p>
        </p:txBody>
      </p:sp>
      <p:sp>
        <p:nvSpPr>
          <p:cNvPr id="42" name="îṩḻíḋé">
            <a:extLst>
              <a:ext uri="{FF2B5EF4-FFF2-40B4-BE49-F238E27FC236}">
                <a16:creationId xmlns:a16="http://schemas.microsoft.com/office/drawing/2014/main" id="{A25B0630-4DC7-4C80-B8AA-4BCC57F82F96}"/>
              </a:ext>
            </a:extLst>
          </p:cNvPr>
          <p:cNvSpPr/>
          <p:nvPr/>
        </p:nvSpPr>
        <p:spPr>
          <a:xfrm rot="5400000">
            <a:off x="2387104" y="4815171"/>
            <a:ext cx="900256" cy="381082"/>
          </a:xfrm>
          <a:prstGeom prst="line">
            <a:avLst/>
          </a:prstGeom>
          <a:noFill/>
          <a:ln w="9525" cap="flat">
            <a:solidFill>
              <a:schemeClr val="tx1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/>
            <a:endParaRPr dirty="0"/>
          </a:p>
        </p:txBody>
      </p:sp>
      <p:sp>
        <p:nvSpPr>
          <p:cNvPr id="26" name="iṣ1ïḑé">
            <a:extLst>
              <a:ext uri="{FF2B5EF4-FFF2-40B4-BE49-F238E27FC236}">
                <a16:creationId xmlns:a16="http://schemas.microsoft.com/office/drawing/2014/main" id="{D9BDB06C-A894-49EA-A3D7-75FE63F8DFBC}"/>
              </a:ext>
            </a:extLst>
          </p:cNvPr>
          <p:cNvSpPr/>
          <p:nvPr/>
        </p:nvSpPr>
        <p:spPr>
          <a:xfrm>
            <a:off x="1747241" y="4044917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7" name="işļíḋe">
            <a:extLst>
              <a:ext uri="{FF2B5EF4-FFF2-40B4-BE49-F238E27FC236}">
                <a16:creationId xmlns:a16="http://schemas.microsoft.com/office/drawing/2014/main" id="{B01F22B0-37FC-42CE-9C13-5BCCD3645711}"/>
              </a:ext>
            </a:extLst>
          </p:cNvPr>
          <p:cNvSpPr/>
          <p:nvPr/>
        </p:nvSpPr>
        <p:spPr>
          <a:xfrm>
            <a:off x="3910745" y="4044917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8" name="ïSľïḑê">
            <a:extLst>
              <a:ext uri="{FF2B5EF4-FFF2-40B4-BE49-F238E27FC236}">
                <a16:creationId xmlns:a16="http://schemas.microsoft.com/office/drawing/2014/main" id="{9A7739B1-C614-4270-B41A-EDE60DD522A5}"/>
              </a:ext>
            </a:extLst>
          </p:cNvPr>
          <p:cNvSpPr/>
          <p:nvPr/>
        </p:nvSpPr>
        <p:spPr>
          <a:xfrm>
            <a:off x="2178968" y="3191503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9" name="îsļiḋè">
            <a:extLst>
              <a:ext uri="{FF2B5EF4-FFF2-40B4-BE49-F238E27FC236}">
                <a16:creationId xmlns:a16="http://schemas.microsoft.com/office/drawing/2014/main" id="{8658E974-09EF-4613-9BDD-860E2CA876A1}"/>
              </a:ext>
            </a:extLst>
          </p:cNvPr>
          <p:cNvSpPr/>
          <p:nvPr/>
        </p:nvSpPr>
        <p:spPr>
          <a:xfrm>
            <a:off x="3479020" y="3191503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0" name="íšlíḑé">
            <a:extLst>
              <a:ext uri="{FF2B5EF4-FFF2-40B4-BE49-F238E27FC236}">
                <a16:creationId xmlns:a16="http://schemas.microsoft.com/office/drawing/2014/main" id="{06F93EFE-67C8-48E0-99A9-FBC25EC37770}"/>
              </a:ext>
            </a:extLst>
          </p:cNvPr>
          <p:cNvSpPr/>
          <p:nvPr/>
        </p:nvSpPr>
        <p:spPr>
          <a:xfrm>
            <a:off x="2806270" y="4273090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31" name="í$ḻïḋê">
            <a:extLst>
              <a:ext uri="{FF2B5EF4-FFF2-40B4-BE49-F238E27FC236}">
                <a16:creationId xmlns:a16="http://schemas.microsoft.com/office/drawing/2014/main" id="{90295AF4-117F-4DEF-BAC0-8F75E7041478}"/>
              </a:ext>
            </a:extLst>
          </p:cNvPr>
          <p:cNvSpPr/>
          <p:nvPr/>
        </p:nvSpPr>
        <p:spPr>
          <a:xfrm>
            <a:off x="3274353" y="5225538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2" name="îšļiḍè">
            <a:extLst>
              <a:ext uri="{FF2B5EF4-FFF2-40B4-BE49-F238E27FC236}">
                <a16:creationId xmlns:a16="http://schemas.microsoft.com/office/drawing/2014/main" id="{C781AC2C-9A8F-44EE-A076-A61AF7CAF87F}"/>
              </a:ext>
            </a:extLst>
          </p:cNvPr>
          <p:cNvSpPr/>
          <p:nvPr/>
        </p:nvSpPr>
        <p:spPr>
          <a:xfrm>
            <a:off x="2383637" y="5225536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3" name="ïṡ1ïḍê">
            <a:extLst>
              <a:ext uri="{FF2B5EF4-FFF2-40B4-BE49-F238E27FC236}">
                <a16:creationId xmlns:a16="http://schemas.microsoft.com/office/drawing/2014/main" id="{0CDBD6A6-D203-4F0B-90C7-42E4D76FA517}"/>
              </a:ext>
            </a:extLst>
          </p:cNvPr>
          <p:cNvSpPr/>
          <p:nvPr/>
        </p:nvSpPr>
        <p:spPr>
          <a:xfrm>
            <a:off x="4321372" y="4898337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4" name="îšḻiďe">
            <a:extLst>
              <a:ext uri="{FF2B5EF4-FFF2-40B4-BE49-F238E27FC236}">
                <a16:creationId xmlns:a16="http://schemas.microsoft.com/office/drawing/2014/main" id="{3E758586-A541-4007-8950-1016B7E39432}"/>
              </a:ext>
            </a:extLst>
          </p:cNvPr>
          <p:cNvSpPr/>
          <p:nvPr/>
        </p:nvSpPr>
        <p:spPr>
          <a:xfrm>
            <a:off x="1336618" y="4898334"/>
            <a:ext cx="511298" cy="5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1" y="0"/>
                </a:moveTo>
                <a:lnTo>
                  <a:pt x="11100" y="0"/>
                </a:lnTo>
                <a:cubicBezTo>
                  <a:pt x="16899" y="0"/>
                  <a:pt x="21600" y="4702"/>
                  <a:pt x="21600" y="10500"/>
                </a:cubicBezTo>
                <a:lnTo>
                  <a:pt x="21600" y="11100"/>
                </a:lnTo>
                <a:cubicBezTo>
                  <a:pt x="21600" y="16898"/>
                  <a:pt x="16899" y="21600"/>
                  <a:pt x="11100" y="21600"/>
                </a:cubicBezTo>
                <a:lnTo>
                  <a:pt x="10501" y="21600"/>
                </a:lnTo>
                <a:cubicBezTo>
                  <a:pt x="4702" y="21600"/>
                  <a:pt x="0" y="16898"/>
                  <a:pt x="0" y="11100"/>
                </a:cubicBezTo>
                <a:lnTo>
                  <a:pt x="0" y="10500"/>
                </a:lnTo>
                <a:cubicBezTo>
                  <a:pt x="0" y="4702"/>
                  <a:pt x="4702" y="0"/>
                  <a:pt x="10501" y="0"/>
                </a:cubicBezTo>
                <a:cubicBezTo>
                  <a:pt x="10501" y="0"/>
                  <a:pt x="10501" y="0"/>
                  <a:pt x="10501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2500" cap="all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5" name="ïSlîḍé">
            <a:extLst>
              <a:ext uri="{FF2B5EF4-FFF2-40B4-BE49-F238E27FC236}">
                <a16:creationId xmlns:a16="http://schemas.microsoft.com/office/drawing/2014/main" id="{39C8A157-308F-4B12-AF3F-82A546FAA40A}"/>
              </a:ext>
            </a:extLst>
          </p:cNvPr>
          <p:cNvSpPr/>
          <p:nvPr/>
        </p:nvSpPr>
        <p:spPr>
          <a:xfrm>
            <a:off x="2478408" y="1684800"/>
            <a:ext cx="1211647" cy="623659"/>
          </a:xfrm>
          <a:prstGeom prst="roundRect">
            <a:avLst>
              <a:gd name="adj" fmla="val 16667"/>
            </a:avLst>
          </a:prstGeom>
          <a:solidFill>
            <a:schemeClr val="tx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0" tIns="0" rIns="0" bIns="0" numCol="1" anchor="ctr">
            <a:norm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altLang="zh-CN" sz="2000" dirty="0">
                <a:solidFill>
                  <a:schemeClr val="bg1"/>
                </a:solidFill>
              </a:rPr>
              <a:t>keyword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22" name="îŝlïḓe">
            <a:extLst>
              <a:ext uri="{FF2B5EF4-FFF2-40B4-BE49-F238E27FC236}">
                <a16:creationId xmlns:a16="http://schemas.microsoft.com/office/drawing/2014/main" id="{FC064F1B-1D26-4E46-8565-7BFA39EF929D}"/>
              </a:ext>
            </a:extLst>
          </p:cNvPr>
          <p:cNvSpPr/>
          <p:nvPr/>
        </p:nvSpPr>
        <p:spPr bwMode="auto">
          <a:xfrm>
            <a:off x="4157672" y="2936505"/>
            <a:ext cx="792088" cy="4119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altLang="zh-CN" sz="1400" dirty="0">
                <a:solidFill>
                  <a:schemeClr val="bg1"/>
                </a:solidFill>
              </a:rPr>
              <a:t>keyword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23" name="iṧḻíḋé">
            <a:extLst>
              <a:ext uri="{FF2B5EF4-FFF2-40B4-BE49-F238E27FC236}">
                <a16:creationId xmlns:a16="http://schemas.microsoft.com/office/drawing/2014/main" id="{49D6ABB5-731B-4CCB-9EE8-2DDA806537FD}"/>
              </a:ext>
            </a:extLst>
          </p:cNvPr>
          <p:cNvSpPr/>
          <p:nvPr/>
        </p:nvSpPr>
        <p:spPr bwMode="auto">
          <a:xfrm>
            <a:off x="4816887" y="3614984"/>
            <a:ext cx="792088" cy="4119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altLang="zh-CN" sz="1400" dirty="0">
                <a:solidFill>
                  <a:schemeClr val="bg1"/>
                </a:solidFill>
              </a:rPr>
              <a:t>keyword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24" name="iśḷiḍê">
            <a:extLst>
              <a:ext uri="{FF2B5EF4-FFF2-40B4-BE49-F238E27FC236}">
                <a16:creationId xmlns:a16="http://schemas.microsoft.com/office/drawing/2014/main" id="{2EB8D111-5A9E-4EB3-94D4-6CF228C86D72}"/>
              </a:ext>
            </a:extLst>
          </p:cNvPr>
          <p:cNvSpPr/>
          <p:nvPr/>
        </p:nvSpPr>
        <p:spPr bwMode="auto">
          <a:xfrm>
            <a:off x="5477124" y="4265849"/>
            <a:ext cx="792088" cy="41196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altLang="zh-CN" sz="1400" dirty="0">
                <a:solidFill>
                  <a:schemeClr val="bg1"/>
                </a:solidFill>
              </a:rPr>
              <a:t>keyword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6DDB218-A683-4745-B60F-8C5B70245347}"/>
              </a:ext>
            </a:extLst>
          </p:cNvPr>
          <p:cNvCxnSpPr/>
          <p:nvPr/>
        </p:nvCxnSpPr>
        <p:spPr>
          <a:xfrm>
            <a:off x="7247552" y="2911843"/>
            <a:ext cx="39235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F7E0A77-1F86-42D8-A047-28093360E4BF}"/>
              </a:ext>
            </a:extLst>
          </p:cNvPr>
          <p:cNvCxnSpPr>
            <a:cxnSpLocks/>
          </p:cNvCxnSpPr>
          <p:nvPr/>
        </p:nvCxnSpPr>
        <p:spPr>
          <a:xfrm>
            <a:off x="7247552" y="4550143"/>
            <a:ext cx="39235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ṥļiḓê">
            <a:extLst>
              <a:ext uri="{FF2B5EF4-FFF2-40B4-BE49-F238E27FC236}">
                <a16:creationId xmlns:a16="http://schemas.microsoft.com/office/drawing/2014/main" id="{C244B8A5-B9CA-48F0-B10C-222CE0B0D038}"/>
              </a:ext>
            </a:extLst>
          </p:cNvPr>
          <p:cNvSpPr/>
          <p:nvPr/>
        </p:nvSpPr>
        <p:spPr>
          <a:xfrm>
            <a:off x="6503855" y="1526877"/>
            <a:ext cx="579413" cy="57941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 dirty="0"/>
          </a:p>
        </p:txBody>
      </p:sp>
      <p:sp>
        <p:nvSpPr>
          <p:cNvPr id="20" name="îṡľïďe">
            <a:extLst>
              <a:ext uri="{FF2B5EF4-FFF2-40B4-BE49-F238E27FC236}">
                <a16:creationId xmlns:a16="http://schemas.microsoft.com/office/drawing/2014/main" id="{C5FC4FBB-686D-4792-803E-CEEBF5BA32F8}"/>
              </a:ext>
            </a:extLst>
          </p:cNvPr>
          <p:cNvSpPr/>
          <p:nvPr/>
        </p:nvSpPr>
        <p:spPr>
          <a:xfrm>
            <a:off x="6622211" y="1684800"/>
            <a:ext cx="360147" cy="253076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17" name="îşľïḓê">
            <a:extLst>
              <a:ext uri="{FF2B5EF4-FFF2-40B4-BE49-F238E27FC236}">
                <a16:creationId xmlns:a16="http://schemas.microsoft.com/office/drawing/2014/main" id="{8A1C1A53-D4EC-4BF1-8376-675B80ECCB64}"/>
              </a:ext>
            </a:extLst>
          </p:cNvPr>
          <p:cNvSpPr/>
          <p:nvPr/>
        </p:nvSpPr>
        <p:spPr>
          <a:xfrm>
            <a:off x="6503855" y="3089231"/>
            <a:ext cx="579413" cy="5794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 dirty="0"/>
          </a:p>
        </p:txBody>
      </p:sp>
      <p:sp>
        <p:nvSpPr>
          <p:cNvPr id="18" name="išļiḑé">
            <a:extLst>
              <a:ext uri="{FF2B5EF4-FFF2-40B4-BE49-F238E27FC236}">
                <a16:creationId xmlns:a16="http://schemas.microsoft.com/office/drawing/2014/main" id="{AC36DD18-1EAC-48C5-97C5-6C2A11A1DBD4}"/>
              </a:ext>
            </a:extLst>
          </p:cNvPr>
          <p:cNvSpPr/>
          <p:nvPr/>
        </p:nvSpPr>
        <p:spPr>
          <a:xfrm>
            <a:off x="6622211" y="3193855"/>
            <a:ext cx="360147" cy="359673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/>
          </a:p>
        </p:txBody>
      </p:sp>
      <p:sp>
        <p:nvSpPr>
          <p:cNvPr id="15" name="isļiďé">
            <a:extLst>
              <a:ext uri="{FF2B5EF4-FFF2-40B4-BE49-F238E27FC236}">
                <a16:creationId xmlns:a16="http://schemas.microsoft.com/office/drawing/2014/main" id="{5C88A44A-5138-403A-9E16-40FBAD9FA78D}"/>
              </a:ext>
            </a:extLst>
          </p:cNvPr>
          <p:cNvSpPr/>
          <p:nvPr/>
        </p:nvSpPr>
        <p:spPr>
          <a:xfrm>
            <a:off x="6503855" y="4703789"/>
            <a:ext cx="579413" cy="5794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 dirty="0"/>
          </a:p>
        </p:txBody>
      </p:sp>
      <p:sp>
        <p:nvSpPr>
          <p:cNvPr id="16" name="íṧḷídê">
            <a:extLst>
              <a:ext uri="{FF2B5EF4-FFF2-40B4-BE49-F238E27FC236}">
                <a16:creationId xmlns:a16="http://schemas.microsoft.com/office/drawing/2014/main" id="{A295312C-9A3C-40A3-8128-DA1CFE8F3733}"/>
              </a:ext>
            </a:extLst>
          </p:cNvPr>
          <p:cNvSpPr/>
          <p:nvPr/>
        </p:nvSpPr>
        <p:spPr>
          <a:xfrm>
            <a:off x="6622211" y="4865371"/>
            <a:ext cx="360147" cy="245757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80621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2EB6E1-C27D-4475-A2A4-C53B5ECA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436ADC-DD28-461E-BDB7-109F0917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6221C-D148-4AC7-B0F0-0BF9DF3C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BEA9282-6E90-4A10-92D9-ACEDAD080D6B}"/>
              </a:ext>
            </a:extLst>
          </p:cNvPr>
          <p:cNvCxnSpPr>
            <a:cxnSpLocks/>
          </p:cNvCxnSpPr>
          <p:nvPr/>
        </p:nvCxnSpPr>
        <p:spPr>
          <a:xfrm>
            <a:off x="864874" y="3028733"/>
            <a:ext cx="1028638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ïŝľídê">
            <a:extLst>
              <a:ext uri="{FF2B5EF4-FFF2-40B4-BE49-F238E27FC236}">
                <a16:creationId xmlns:a16="http://schemas.microsoft.com/office/drawing/2014/main" id="{E51933D8-E020-47FF-B877-1DB78DF8B92C}"/>
              </a:ext>
            </a:extLst>
          </p:cNvPr>
          <p:cNvSpPr/>
          <p:nvPr/>
        </p:nvSpPr>
        <p:spPr>
          <a:xfrm rot="8100000">
            <a:off x="1233278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38" name="iṥļíďe">
            <a:extLst>
              <a:ext uri="{FF2B5EF4-FFF2-40B4-BE49-F238E27FC236}">
                <a16:creationId xmlns:a16="http://schemas.microsoft.com/office/drawing/2014/main" id="{9CB42E4A-BFAE-4449-AE62-64BAF4F2AC38}"/>
              </a:ext>
            </a:extLst>
          </p:cNvPr>
          <p:cNvSpPr/>
          <p:nvPr/>
        </p:nvSpPr>
        <p:spPr>
          <a:xfrm>
            <a:off x="1351691" y="1343225"/>
            <a:ext cx="1003344" cy="9974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35" name="iṧľîḓè">
            <a:extLst>
              <a:ext uri="{FF2B5EF4-FFF2-40B4-BE49-F238E27FC236}">
                <a16:creationId xmlns:a16="http://schemas.microsoft.com/office/drawing/2014/main" id="{1692DB17-C153-4B67-8AD8-B28E80154291}"/>
              </a:ext>
            </a:extLst>
          </p:cNvPr>
          <p:cNvSpPr/>
          <p:nvPr/>
        </p:nvSpPr>
        <p:spPr>
          <a:xfrm>
            <a:off x="1222161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6" name="iṩľïḑé">
            <a:extLst>
              <a:ext uri="{FF2B5EF4-FFF2-40B4-BE49-F238E27FC236}">
                <a16:creationId xmlns:a16="http://schemas.microsoft.com/office/drawing/2014/main" id="{21E6582B-002B-4A53-9871-8B85B4CABE19}"/>
              </a:ext>
            </a:extLst>
          </p:cNvPr>
          <p:cNvSpPr/>
          <p:nvPr/>
        </p:nvSpPr>
        <p:spPr bwMode="auto">
          <a:xfrm>
            <a:off x="957975" y="3281396"/>
            <a:ext cx="190799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32" name="îśḷiďè">
            <a:extLst>
              <a:ext uri="{FF2B5EF4-FFF2-40B4-BE49-F238E27FC236}">
                <a16:creationId xmlns:a16="http://schemas.microsoft.com/office/drawing/2014/main" id="{73E78D6B-8D8B-45B2-9AF4-B3226C0467B8}"/>
              </a:ext>
            </a:extLst>
          </p:cNvPr>
          <p:cNvSpPr/>
          <p:nvPr/>
        </p:nvSpPr>
        <p:spPr>
          <a:xfrm rot="8100000">
            <a:off x="399503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33" name="îśliḋé">
            <a:extLst>
              <a:ext uri="{FF2B5EF4-FFF2-40B4-BE49-F238E27FC236}">
                <a16:creationId xmlns:a16="http://schemas.microsoft.com/office/drawing/2014/main" id="{79D5370A-175D-4250-A44E-0054873847D1}"/>
              </a:ext>
            </a:extLst>
          </p:cNvPr>
          <p:cNvSpPr/>
          <p:nvPr/>
        </p:nvSpPr>
        <p:spPr>
          <a:xfrm>
            <a:off x="4113450" y="1343225"/>
            <a:ext cx="1003344" cy="9974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30" name="ïšľïďè">
            <a:extLst>
              <a:ext uri="{FF2B5EF4-FFF2-40B4-BE49-F238E27FC236}">
                <a16:creationId xmlns:a16="http://schemas.microsoft.com/office/drawing/2014/main" id="{CC0B8B12-9E96-46E0-8ECD-218B5C016965}"/>
              </a:ext>
            </a:extLst>
          </p:cNvPr>
          <p:cNvSpPr/>
          <p:nvPr/>
        </p:nvSpPr>
        <p:spPr>
          <a:xfrm>
            <a:off x="398392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ïṩľîḓé">
            <a:extLst>
              <a:ext uri="{FF2B5EF4-FFF2-40B4-BE49-F238E27FC236}">
                <a16:creationId xmlns:a16="http://schemas.microsoft.com/office/drawing/2014/main" id="{8ADA5E7B-BFFC-4700-8DEA-5056BEF308BF}"/>
              </a:ext>
            </a:extLst>
          </p:cNvPr>
          <p:cNvSpPr/>
          <p:nvPr/>
        </p:nvSpPr>
        <p:spPr bwMode="auto">
          <a:xfrm>
            <a:off x="371973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7" name="îŝľïďe">
            <a:extLst>
              <a:ext uri="{FF2B5EF4-FFF2-40B4-BE49-F238E27FC236}">
                <a16:creationId xmlns:a16="http://schemas.microsoft.com/office/drawing/2014/main" id="{C7BBA36F-077F-44A2-9210-5A040A36A539}"/>
              </a:ext>
            </a:extLst>
          </p:cNvPr>
          <p:cNvSpPr/>
          <p:nvPr/>
        </p:nvSpPr>
        <p:spPr>
          <a:xfrm rot="8100000">
            <a:off x="675679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28" name="îšlïďê">
            <a:extLst>
              <a:ext uri="{FF2B5EF4-FFF2-40B4-BE49-F238E27FC236}">
                <a16:creationId xmlns:a16="http://schemas.microsoft.com/office/drawing/2014/main" id="{200C5A14-32EE-46E6-BE22-742BFC8EADD4}"/>
              </a:ext>
            </a:extLst>
          </p:cNvPr>
          <p:cNvSpPr/>
          <p:nvPr/>
        </p:nvSpPr>
        <p:spPr>
          <a:xfrm>
            <a:off x="6875210" y="1343225"/>
            <a:ext cx="1003344" cy="9974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5" name="iSḷiḓé">
            <a:extLst>
              <a:ext uri="{FF2B5EF4-FFF2-40B4-BE49-F238E27FC236}">
                <a16:creationId xmlns:a16="http://schemas.microsoft.com/office/drawing/2014/main" id="{ED049426-DC60-4D4B-959B-6B8AB3FAEDD3}"/>
              </a:ext>
            </a:extLst>
          </p:cNvPr>
          <p:cNvSpPr/>
          <p:nvPr/>
        </p:nvSpPr>
        <p:spPr>
          <a:xfrm>
            <a:off x="674568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6" name="ïšļîďê">
            <a:extLst>
              <a:ext uri="{FF2B5EF4-FFF2-40B4-BE49-F238E27FC236}">
                <a16:creationId xmlns:a16="http://schemas.microsoft.com/office/drawing/2014/main" id="{D59D459D-3C2C-465F-AAC9-361F96AABEF4}"/>
              </a:ext>
            </a:extLst>
          </p:cNvPr>
          <p:cNvSpPr/>
          <p:nvPr/>
        </p:nvSpPr>
        <p:spPr bwMode="auto">
          <a:xfrm>
            <a:off x="648149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2" name="ïsľïde">
            <a:extLst>
              <a:ext uri="{FF2B5EF4-FFF2-40B4-BE49-F238E27FC236}">
                <a16:creationId xmlns:a16="http://schemas.microsoft.com/office/drawing/2014/main" id="{455458FD-FEF3-43F3-BBA6-EAE2EF53A2DF}"/>
              </a:ext>
            </a:extLst>
          </p:cNvPr>
          <p:cNvSpPr/>
          <p:nvPr/>
        </p:nvSpPr>
        <p:spPr>
          <a:xfrm rot="8100000">
            <a:off x="951855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23" name="iSļiḍe">
            <a:extLst>
              <a:ext uri="{FF2B5EF4-FFF2-40B4-BE49-F238E27FC236}">
                <a16:creationId xmlns:a16="http://schemas.microsoft.com/office/drawing/2014/main" id="{63818C28-19DE-49A9-93E7-60AC534ADE29}"/>
              </a:ext>
            </a:extLst>
          </p:cNvPr>
          <p:cNvSpPr/>
          <p:nvPr/>
        </p:nvSpPr>
        <p:spPr>
          <a:xfrm>
            <a:off x="9636970" y="1343225"/>
            <a:ext cx="1003344" cy="997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0" name="iŝľiḑè">
            <a:extLst>
              <a:ext uri="{FF2B5EF4-FFF2-40B4-BE49-F238E27FC236}">
                <a16:creationId xmlns:a16="http://schemas.microsoft.com/office/drawing/2014/main" id="{5DCFD70C-697F-4B10-818C-A2BF28E714AC}"/>
              </a:ext>
            </a:extLst>
          </p:cNvPr>
          <p:cNvSpPr/>
          <p:nvPr/>
        </p:nvSpPr>
        <p:spPr>
          <a:xfrm>
            <a:off x="950744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îş1îḓê">
            <a:extLst>
              <a:ext uri="{FF2B5EF4-FFF2-40B4-BE49-F238E27FC236}">
                <a16:creationId xmlns:a16="http://schemas.microsoft.com/office/drawing/2014/main" id="{61D5D217-F847-43AD-A985-D130F65AF4B9}"/>
              </a:ext>
            </a:extLst>
          </p:cNvPr>
          <p:cNvSpPr/>
          <p:nvPr/>
        </p:nvSpPr>
        <p:spPr bwMode="auto">
          <a:xfrm>
            <a:off x="924325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17" name="îṧļîḑê">
            <a:extLst>
              <a:ext uri="{FF2B5EF4-FFF2-40B4-BE49-F238E27FC236}">
                <a16:creationId xmlns:a16="http://schemas.microsoft.com/office/drawing/2014/main" id="{8A299C2D-D035-4DBF-B274-FA2C75D9D761}"/>
              </a:ext>
            </a:extLst>
          </p:cNvPr>
          <p:cNvSpPr/>
          <p:nvPr/>
        </p:nvSpPr>
        <p:spPr>
          <a:xfrm rot="8100000">
            <a:off x="5375917" y="365902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18" name="işḷîdê">
            <a:extLst>
              <a:ext uri="{FF2B5EF4-FFF2-40B4-BE49-F238E27FC236}">
                <a16:creationId xmlns:a16="http://schemas.microsoft.com/office/drawing/2014/main" id="{38E349EA-7398-4083-B659-DA122BC38463}"/>
              </a:ext>
            </a:extLst>
          </p:cNvPr>
          <p:cNvSpPr/>
          <p:nvPr/>
        </p:nvSpPr>
        <p:spPr>
          <a:xfrm>
            <a:off x="5494330" y="3773715"/>
            <a:ext cx="1003344" cy="9974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15" name="ïṧḷiḑê">
            <a:extLst>
              <a:ext uri="{FF2B5EF4-FFF2-40B4-BE49-F238E27FC236}">
                <a16:creationId xmlns:a16="http://schemas.microsoft.com/office/drawing/2014/main" id="{84A45B47-6EAD-436B-A02D-ECDEE38F1C1F}"/>
              </a:ext>
            </a:extLst>
          </p:cNvPr>
          <p:cNvSpPr/>
          <p:nvPr/>
        </p:nvSpPr>
        <p:spPr>
          <a:xfrm>
            <a:off x="5364800" y="525170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i$ļîďe">
            <a:extLst>
              <a:ext uri="{FF2B5EF4-FFF2-40B4-BE49-F238E27FC236}">
                <a16:creationId xmlns:a16="http://schemas.microsoft.com/office/drawing/2014/main" id="{9DA33108-6A2F-4353-880F-B9B8559426EC}"/>
              </a:ext>
            </a:extLst>
          </p:cNvPr>
          <p:cNvSpPr/>
          <p:nvPr/>
        </p:nvSpPr>
        <p:spPr bwMode="auto">
          <a:xfrm>
            <a:off x="5100614" y="571188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E134D62-524F-4FA8-BE0D-170FDBC0D5C4}"/>
              </a:ext>
            </a:extLst>
          </p:cNvPr>
          <p:cNvCxnSpPr>
            <a:cxnSpLocks/>
          </p:cNvCxnSpPr>
          <p:nvPr/>
        </p:nvCxnSpPr>
        <p:spPr>
          <a:xfrm flipV="1">
            <a:off x="5977442" y="3028733"/>
            <a:ext cx="0" cy="6302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79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b8066bed-739d-4a30-ac24-9112ecb52d3e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5E75E8"/>
      </a:accent1>
      <a:accent2>
        <a:srgbClr val="25A8D0"/>
      </a:accent2>
      <a:accent3>
        <a:srgbClr val="E66581"/>
      </a:accent3>
      <a:accent4>
        <a:srgbClr val="4A4A9D"/>
      </a:accent4>
      <a:accent5>
        <a:srgbClr val="236C91"/>
      </a:accent5>
      <a:accent6>
        <a:srgbClr val="2B3C71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E75E8"/>
    </a:accent1>
    <a:accent2>
      <a:srgbClr val="25A8D0"/>
    </a:accent2>
    <a:accent3>
      <a:srgbClr val="E66581"/>
    </a:accent3>
    <a:accent4>
      <a:srgbClr val="4A4A9D"/>
    </a:accent4>
    <a:accent5>
      <a:srgbClr val="236C91"/>
    </a:accent5>
    <a:accent6>
      <a:srgbClr val="2B3C71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E75E8"/>
    </a:accent1>
    <a:accent2>
      <a:srgbClr val="25A8D0"/>
    </a:accent2>
    <a:accent3>
      <a:srgbClr val="E66581"/>
    </a:accent3>
    <a:accent4>
      <a:srgbClr val="4A4A9D"/>
    </a:accent4>
    <a:accent5>
      <a:srgbClr val="236C91"/>
    </a:accent5>
    <a:accent6>
      <a:srgbClr val="2B3C71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E75E8"/>
    </a:accent1>
    <a:accent2>
      <a:srgbClr val="25A8D0"/>
    </a:accent2>
    <a:accent3>
      <a:srgbClr val="E66581"/>
    </a:accent3>
    <a:accent4>
      <a:srgbClr val="4A4A9D"/>
    </a:accent4>
    <a:accent5>
      <a:srgbClr val="236C91"/>
    </a:accent5>
    <a:accent6>
      <a:srgbClr val="2B3C71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E75E8"/>
    </a:accent1>
    <a:accent2>
      <a:srgbClr val="25A8D0"/>
    </a:accent2>
    <a:accent3>
      <a:srgbClr val="E66581"/>
    </a:accent3>
    <a:accent4>
      <a:srgbClr val="4A4A9D"/>
    </a:accent4>
    <a:accent5>
      <a:srgbClr val="236C91"/>
    </a:accent5>
    <a:accent6>
      <a:srgbClr val="2B3C71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E75E8"/>
    </a:accent1>
    <a:accent2>
      <a:srgbClr val="25A8D0"/>
    </a:accent2>
    <a:accent3>
      <a:srgbClr val="E66581"/>
    </a:accent3>
    <a:accent4>
      <a:srgbClr val="4A4A9D"/>
    </a:accent4>
    <a:accent5>
      <a:srgbClr val="236C91"/>
    </a:accent5>
    <a:accent6>
      <a:srgbClr val="2B3C71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E75E8"/>
    </a:accent1>
    <a:accent2>
      <a:srgbClr val="25A8D0"/>
    </a:accent2>
    <a:accent3>
      <a:srgbClr val="E66581"/>
    </a:accent3>
    <a:accent4>
      <a:srgbClr val="4A4A9D"/>
    </a:accent4>
    <a:accent5>
      <a:srgbClr val="236C91"/>
    </a:accent5>
    <a:accent6>
      <a:srgbClr val="2B3C71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5E75E8"/>
    </a:accent1>
    <a:accent2>
      <a:srgbClr val="25A8D0"/>
    </a:accent2>
    <a:accent3>
      <a:srgbClr val="E66581"/>
    </a:accent3>
    <a:accent4>
      <a:srgbClr val="4A4A9D"/>
    </a:accent4>
    <a:accent5>
      <a:srgbClr val="236C91"/>
    </a:accent5>
    <a:accent6>
      <a:srgbClr val="2B3C71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74</TotalTime>
  <Words>1826</Words>
  <Application>Microsoft Office PowerPoint</Application>
  <PresentationFormat>宽屏</PresentationFormat>
  <Paragraphs>317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http://mba.guet.edu.cn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26</cp:revision>
  <cp:lastPrinted>2018-03-08T16:00:00Z</cp:lastPrinted>
  <dcterms:created xsi:type="dcterms:W3CDTF">2018-03-08T16:00:00Z</dcterms:created>
  <dcterms:modified xsi:type="dcterms:W3CDTF">2023-09-02T07:07:35Z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